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3" r:id="rId1"/>
    <p:sldMasterId id="2147483684" r:id="rId2"/>
  </p:sldMasterIdLst>
  <p:notesMasterIdLst>
    <p:notesMasterId r:id="rId55"/>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Lst>
  <p:sldSz cx="9144000" cy="5143500" type="screen16x9"/>
  <p:notesSz cx="6858000" cy="9144000"/>
  <p:embeddedFontLst>
    <p:embeddedFont>
      <p:font typeface="Nunito ExtraBold" panose="020B0604020202020204" charset="0"/>
      <p:bold r:id="rId56"/>
      <p:boldItalic r:id="rId57"/>
    </p:embeddedFont>
    <p:embeddedFont>
      <p:font typeface="Quicksand SemiBold" panose="020B0604020202020204" charset="0"/>
      <p:regular r:id="rId58"/>
      <p:bold r:id="rId59"/>
    </p:embeddedFont>
    <p:embeddedFont>
      <p:font typeface="Roboto Medium" panose="020B0604020202020204" charset="0"/>
      <p:regular r:id="rId60"/>
      <p:bold r:id="rId61"/>
      <p:italic r:id="rId62"/>
      <p:boldItalic r:id="rId63"/>
    </p:embeddedFont>
    <p:embeddedFont>
      <p:font typeface="Calibri" panose="020F0502020204030204" pitchFamily="34" charset="0"/>
      <p:regular r:id="rId64"/>
      <p:bold r:id="rId65"/>
      <p:italic r:id="rId66"/>
      <p:boldItalic r:id="rId67"/>
    </p:embeddedFont>
    <p:embeddedFont>
      <p:font typeface="Proxima Nova Semibold" panose="020B0604020202020204" charset="0"/>
      <p:regular r:id="rId68"/>
      <p:bold r:id="rId69"/>
      <p:boldItalic r:id="rId70"/>
    </p:embeddedFont>
    <p:embeddedFont>
      <p:font typeface="PT Sans" panose="020B0604020202020204" charset="0"/>
      <p:regular r:id="rId71"/>
      <p:bold r:id="rId72"/>
      <p:italic r:id="rId73"/>
      <p:boldItalic r:id="rId74"/>
    </p:embeddedFont>
    <p:embeddedFont>
      <p:font typeface="Amatic SC" panose="020B0604020202020204" charset="-79"/>
      <p:regular r:id="rId75"/>
      <p:bold r:id="rId76"/>
    </p:embeddedFont>
    <p:embeddedFont>
      <p:font typeface="Quicksand" panose="020B0604020202020204" charset="0"/>
      <p:regular r:id="rId77"/>
      <p:bold r:id="rId78"/>
    </p:embeddedFont>
    <p:embeddedFont>
      <p:font typeface="Proxima Nova" panose="020B0604020202020204" charset="0"/>
      <p:regular r:id="rId79"/>
      <p:bold r:id="rId80"/>
      <p:italic r:id="rId81"/>
      <p:boldItalic r:id="rId8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E3E4BAC1-9088-4238-83DE-02675FD9D2C8}">
  <a:tblStyle styleId="{E3E4BAC1-9088-4238-83DE-02675FD9D2C8}"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notesMaster" Target="notesMasters/notesMaster1.xml"/><Relationship Id="rId63" Type="http://schemas.openxmlformats.org/officeDocument/2006/relationships/font" Target="fonts/font8.fntdata"/><Relationship Id="rId68" Type="http://schemas.openxmlformats.org/officeDocument/2006/relationships/font" Target="fonts/font13.fntdata"/><Relationship Id="rId76" Type="http://schemas.openxmlformats.org/officeDocument/2006/relationships/font" Target="fonts/font21.fntdata"/><Relationship Id="rId84" Type="http://schemas.openxmlformats.org/officeDocument/2006/relationships/viewProps" Target="viewProps.xml"/><Relationship Id="rId7" Type="http://schemas.openxmlformats.org/officeDocument/2006/relationships/slide" Target="slides/slide5.xml"/><Relationship Id="rId71" Type="http://schemas.openxmlformats.org/officeDocument/2006/relationships/font" Target="fonts/font16.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3.fntdata"/><Relationship Id="rId66" Type="http://schemas.openxmlformats.org/officeDocument/2006/relationships/font" Target="fonts/font11.fntdata"/><Relationship Id="rId74" Type="http://schemas.openxmlformats.org/officeDocument/2006/relationships/font" Target="fonts/font19.fntdata"/><Relationship Id="rId79" Type="http://schemas.openxmlformats.org/officeDocument/2006/relationships/font" Target="fonts/font24.fntdata"/><Relationship Id="rId5" Type="http://schemas.openxmlformats.org/officeDocument/2006/relationships/slide" Target="slides/slide3.xml"/><Relationship Id="rId61" Type="http://schemas.openxmlformats.org/officeDocument/2006/relationships/font" Target="fonts/font6.fntdata"/><Relationship Id="rId82" Type="http://schemas.openxmlformats.org/officeDocument/2006/relationships/font" Target="fonts/font27.fntdata"/><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1.fntdata"/><Relationship Id="rId64" Type="http://schemas.openxmlformats.org/officeDocument/2006/relationships/font" Target="fonts/font9.fntdata"/><Relationship Id="rId69" Type="http://schemas.openxmlformats.org/officeDocument/2006/relationships/font" Target="fonts/font14.fntdata"/><Relationship Id="rId77" Type="http://schemas.openxmlformats.org/officeDocument/2006/relationships/font" Target="fonts/font22.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7.fntdata"/><Relationship Id="rId80" Type="http://schemas.openxmlformats.org/officeDocument/2006/relationships/font" Target="fonts/font25.fntdata"/><Relationship Id="rId85"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4.fntdata"/><Relationship Id="rId67" Type="http://schemas.openxmlformats.org/officeDocument/2006/relationships/font" Target="fonts/font1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7.fntdata"/><Relationship Id="rId70" Type="http://schemas.openxmlformats.org/officeDocument/2006/relationships/font" Target="fonts/font15.fntdata"/><Relationship Id="rId75" Type="http://schemas.openxmlformats.org/officeDocument/2006/relationships/font" Target="fonts/font20.fntdata"/><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5.fntdata"/><Relationship Id="rId65" Type="http://schemas.openxmlformats.org/officeDocument/2006/relationships/font" Target="fonts/font10.fntdata"/><Relationship Id="rId73" Type="http://schemas.openxmlformats.org/officeDocument/2006/relationships/font" Target="fonts/font18.fntdata"/><Relationship Id="rId78" Type="http://schemas.openxmlformats.org/officeDocument/2006/relationships/font" Target="fonts/font23.fntdata"/><Relationship Id="rId81" Type="http://schemas.openxmlformats.org/officeDocument/2006/relationships/font" Target="fonts/font26.fntdata"/><Relationship Id="rId86"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9"/>
        <p:cNvGrpSpPr/>
        <p:nvPr/>
      </p:nvGrpSpPr>
      <p:grpSpPr>
        <a:xfrm>
          <a:off x="0" y="0"/>
          <a:ext cx="0" cy="0"/>
          <a:chOff x="0" y="0"/>
          <a:chExt cx="0" cy="0"/>
        </a:xfrm>
      </p:grpSpPr>
      <p:sp>
        <p:nvSpPr>
          <p:cNvPr id="490" name="Google Shape;490;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 name="Google Shape;491;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1"/>
        <p:cNvGrpSpPr/>
        <p:nvPr/>
      </p:nvGrpSpPr>
      <p:grpSpPr>
        <a:xfrm>
          <a:off x="0" y="0"/>
          <a:ext cx="0" cy="0"/>
          <a:chOff x="0" y="0"/>
          <a:chExt cx="0" cy="0"/>
        </a:xfrm>
      </p:grpSpPr>
      <p:sp>
        <p:nvSpPr>
          <p:cNvPr id="1322" name="Google Shape;1322;g124fd301bec_0_1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3" name="Google Shape;1323;g124fd301bec_0_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5"/>
        <p:cNvGrpSpPr/>
        <p:nvPr/>
      </p:nvGrpSpPr>
      <p:grpSpPr>
        <a:xfrm>
          <a:off x="0" y="0"/>
          <a:ext cx="0" cy="0"/>
          <a:chOff x="0" y="0"/>
          <a:chExt cx="0" cy="0"/>
        </a:xfrm>
      </p:grpSpPr>
      <p:sp>
        <p:nvSpPr>
          <p:cNvPr id="1456" name="Google Shape;1456;g124fd301bec_0_5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7" name="Google Shape;1457;g124fd301bec_0_5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8"/>
        <p:cNvGrpSpPr/>
        <p:nvPr/>
      </p:nvGrpSpPr>
      <p:grpSpPr>
        <a:xfrm>
          <a:off x="0" y="0"/>
          <a:ext cx="0" cy="0"/>
          <a:chOff x="0" y="0"/>
          <a:chExt cx="0" cy="0"/>
        </a:xfrm>
      </p:grpSpPr>
      <p:sp>
        <p:nvSpPr>
          <p:cNvPr id="1529" name="Google Shape;1529;g124fd301bec_0_6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30" name="Google Shape;1530;g124fd301bec_0_6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6"/>
        <p:cNvGrpSpPr/>
        <p:nvPr/>
      </p:nvGrpSpPr>
      <p:grpSpPr>
        <a:xfrm>
          <a:off x="0" y="0"/>
          <a:ext cx="0" cy="0"/>
          <a:chOff x="0" y="0"/>
          <a:chExt cx="0" cy="0"/>
        </a:xfrm>
      </p:grpSpPr>
      <p:sp>
        <p:nvSpPr>
          <p:cNvPr id="1567" name="Google Shape;1567;g124fd301bec_0_7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8" name="Google Shape;1568;g124fd301bec_0_7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4"/>
        <p:cNvGrpSpPr/>
        <p:nvPr/>
      </p:nvGrpSpPr>
      <p:grpSpPr>
        <a:xfrm>
          <a:off x="0" y="0"/>
          <a:ext cx="0" cy="0"/>
          <a:chOff x="0" y="0"/>
          <a:chExt cx="0" cy="0"/>
        </a:xfrm>
      </p:grpSpPr>
      <p:sp>
        <p:nvSpPr>
          <p:cNvPr id="1605" name="Google Shape;1605;g124fd301bec_0_8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6" name="Google Shape;1606;g124fd301bec_0_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4"/>
        <p:cNvGrpSpPr/>
        <p:nvPr/>
      </p:nvGrpSpPr>
      <p:grpSpPr>
        <a:xfrm>
          <a:off x="0" y="0"/>
          <a:ext cx="0" cy="0"/>
          <a:chOff x="0" y="0"/>
          <a:chExt cx="0" cy="0"/>
        </a:xfrm>
      </p:grpSpPr>
      <p:sp>
        <p:nvSpPr>
          <p:cNvPr id="1635" name="Google Shape;1635;g124fd301bec_0_8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6" name="Google Shape;1636;g124fd301bec_0_8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56"/>
        <p:cNvGrpSpPr/>
        <p:nvPr/>
      </p:nvGrpSpPr>
      <p:grpSpPr>
        <a:xfrm>
          <a:off x="0" y="0"/>
          <a:ext cx="0" cy="0"/>
          <a:chOff x="0" y="0"/>
          <a:chExt cx="0" cy="0"/>
        </a:xfrm>
      </p:grpSpPr>
      <p:sp>
        <p:nvSpPr>
          <p:cNvPr id="1657" name="Google Shape;1657;g124fd301bec_0_9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8" name="Google Shape;1658;g124fd301bec_0_9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8"/>
        <p:cNvGrpSpPr/>
        <p:nvPr/>
      </p:nvGrpSpPr>
      <p:grpSpPr>
        <a:xfrm>
          <a:off x="0" y="0"/>
          <a:ext cx="0" cy="0"/>
          <a:chOff x="0" y="0"/>
          <a:chExt cx="0" cy="0"/>
        </a:xfrm>
      </p:grpSpPr>
      <p:sp>
        <p:nvSpPr>
          <p:cNvPr id="1689" name="Google Shape;1689;g124fd301bec_0_9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0" name="Google Shape;1690;g124fd301bec_0_9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6"/>
        <p:cNvGrpSpPr/>
        <p:nvPr/>
      </p:nvGrpSpPr>
      <p:grpSpPr>
        <a:xfrm>
          <a:off x="0" y="0"/>
          <a:ext cx="0" cy="0"/>
          <a:chOff x="0" y="0"/>
          <a:chExt cx="0" cy="0"/>
        </a:xfrm>
      </p:grpSpPr>
      <p:sp>
        <p:nvSpPr>
          <p:cNvPr id="1737" name="Google Shape;1737;g124fd301bec_0_10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8" name="Google Shape;1738;g124fd301bec_0_10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2"/>
        <p:cNvGrpSpPr/>
        <p:nvPr/>
      </p:nvGrpSpPr>
      <p:grpSpPr>
        <a:xfrm>
          <a:off x="0" y="0"/>
          <a:ext cx="0" cy="0"/>
          <a:chOff x="0" y="0"/>
          <a:chExt cx="0" cy="0"/>
        </a:xfrm>
      </p:grpSpPr>
      <p:sp>
        <p:nvSpPr>
          <p:cNvPr id="1763" name="Google Shape;1763;g124fd301bec_0_1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4" name="Google Shape;1764;g124fd301bec_0_1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
        <p:cNvGrpSpPr/>
        <p:nvPr/>
      </p:nvGrpSpPr>
      <p:grpSpPr>
        <a:xfrm>
          <a:off x="0" y="0"/>
          <a:ext cx="0" cy="0"/>
          <a:chOff x="0" y="0"/>
          <a:chExt cx="0" cy="0"/>
        </a:xfrm>
      </p:grpSpPr>
      <p:sp>
        <p:nvSpPr>
          <p:cNvPr id="615" name="Google Shape;615;g99f2f57a71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6" name="Google Shape;616;g99f2f57a71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76"/>
        <p:cNvGrpSpPr/>
        <p:nvPr/>
      </p:nvGrpSpPr>
      <p:grpSpPr>
        <a:xfrm>
          <a:off x="0" y="0"/>
          <a:ext cx="0" cy="0"/>
          <a:chOff x="0" y="0"/>
          <a:chExt cx="0" cy="0"/>
        </a:xfrm>
      </p:grpSpPr>
      <p:sp>
        <p:nvSpPr>
          <p:cNvPr id="1777" name="Google Shape;1777;g125024211aa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78" name="Google Shape;1778;g125024211aa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1"/>
        <p:cNvGrpSpPr/>
        <p:nvPr/>
      </p:nvGrpSpPr>
      <p:grpSpPr>
        <a:xfrm>
          <a:off x="0" y="0"/>
          <a:ext cx="0" cy="0"/>
          <a:chOff x="0" y="0"/>
          <a:chExt cx="0" cy="0"/>
        </a:xfrm>
      </p:grpSpPr>
      <p:sp>
        <p:nvSpPr>
          <p:cNvPr id="1802" name="Google Shape;1802;g125024211aa_0_1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3" name="Google Shape;1803;g125024211aa_0_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0"/>
        <p:cNvGrpSpPr/>
        <p:nvPr/>
      </p:nvGrpSpPr>
      <p:grpSpPr>
        <a:xfrm>
          <a:off x="0" y="0"/>
          <a:ext cx="0" cy="0"/>
          <a:chOff x="0" y="0"/>
          <a:chExt cx="0" cy="0"/>
        </a:xfrm>
      </p:grpSpPr>
      <p:sp>
        <p:nvSpPr>
          <p:cNvPr id="1871" name="Google Shape;1871;g125024211aa_0_2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2" name="Google Shape;1872;g125024211aa_0_2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6"/>
        <p:cNvGrpSpPr/>
        <p:nvPr/>
      </p:nvGrpSpPr>
      <p:grpSpPr>
        <a:xfrm>
          <a:off x="0" y="0"/>
          <a:ext cx="0" cy="0"/>
          <a:chOff x="0" y="0"/>
          <a:chExt cx="0" cy="0"/>
        </a:xfrm>
      </p:grpSpPr>
      <p:sp>
        <p:nvSpPr>
          <p:cNvPr id="1877" name="Google Shape;1877;g125024211aa_0_2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8" name="Google Shape;1878;g125024211aa_0_2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8"/>
        <p:cNvGrpSpPr/>
        <p:nvPr/>
      </p:nvGrpSpPr>
      <p:grpSpPr>
        <a:xfrm>
          <a:off x="0" y="0"/>
          <a:ext cx="0" cy="0"/>
          <a:chOff x="0" y="0"/>
          <a:chExt cx="0" cy="0"/>
        </a:xfrm>
      </p:grpSpPr>
      <p:sp>
        <p:nvSpPr>
          <p:cNvPr id="1999" name="Google Shape;1999;g125024211aa_0_4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00" name="Google Shape;2000;g125024211aa_0_4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5"/>
        <p:cNvGrpSpPr/>
        <p:nvPr/>
      </p:nvGrpSpPr>
      <p:grpSpPr>
        <a:xfrm>
          <a:off x="0" y="0"/>
          <a:ext cx="0" cy="0"/>
          <a:chOff x="0" y="0"/>
          <a:chExt cx="0" cy="0"/>
        </a:xfrm>
      </p:grpSpPr>
      <p:sp>
        <p:nvSpPr>
          <p:cNvPr id="2086" name="Google Shape;2086;g1253f55bdbb_0_3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7" name="Google Shape;2087;g1253f55bdbb_0_3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5"/>
        <p:cNvGrpSpPr/>
        <p:nvPr/>
      </p:nvGrpSpPr>
      <p:grpSpPr>
        <a:xfrm>
          <a:off x="0" y="0"/>
          <a:ext cx="0" cy="0"/>
          <a:chOff x="0" y="0"/>
          <a:chExt cx="0" cy="0"/>
        </a:xfrm>
      </p:grpSpPr>
      <p:sp>
        <p:nvSpPr>
          <p:cNvPr id="2116" name="Google Shape;2116;g1253f55bdbb_0_3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7" name="Google Shape;2117;g1253f55bdbb_0_3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7"/>
        <p:cNvGrpSpPr/>
        <p:nvPr/>
      </p:nvGrpSpPr>
      <p:grpSpPr>
        <a:xfrm>
          <a:off x="0" y="0"/>
          <a:ext cx="0" cy="0"/>
          <a:chOff x="0" y="0"/>
          <a:chExt cx="0" cy="0"/>
        </a:xfrm>
      </p:grpSpPr>
      <p:sp>
        <p:nvSpPr>
          <p:cNvPr id="2188" name="Google Shape;2188;g1253f55bdbb_0_5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9" name="Google Shape;2189;g1253f55bdbb_0_5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7"/>
        <p:cNvGrpSpPr/>
        <p:nvPr/>
      </p:nvGrpSpPr>
      <p:grpSpPr>
        <a:xfrm>
          <a:off x="0" y="0"/>
          <a:ext cx="0" cy="0"/>
          <a:chOff x="0" y="0"/>
          <a:chExt cx="0" cy="0"/>
        </a:xfrm>
      </p:grpSpPr>
      <p:sp>
        <p:nvSpPr>
          <p:cNvPr id="2248" name="Google Shape;2248;g1253f55bdbb_0_6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49" name="Google Shape;2249;g1253f55bdbb_0_6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7"/>
        <p:cNvGrpSpPr/>
        <p:nvPr/>
      </p:nvGrpSpPr>
      <p:grpSpPr>
        <a:xfrm>
          <a:off x="0" y="0"/>
          <a:ext cx="0" cy="0"/>
          <a:chOff x="0" y="0"/>
          <a:chExt cx="0" cy="0"/>
        </a:xfrm>
      </p:grpSpPr>
      <p:sp>
        <p:nvSpPr>
          <p:cNvPr id="2548" name="Google Shape;2548;g1253f55bdbb_0_10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9" name="Google Shape;2549;g1253f55bdbb_0_10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3"/>
        <p:cNvGrpSpPr/>
        <p:nvPr/>
      </p:nvGrpSpPr>
      <p:grpSpPr>
        <a:xfrm>
          <a:off x="0" y="0"/>
          <a:ext cx="0" cy="0"/>
          <a:chOff x="0" y="0"/>
          <a:chExt cx="0" cy="0"/>
        </a:xfrm>
      </p:grpSpPr>
      <p:sp>
        <p:nvSpPr>
          <p:cNvPr id="624" name="Google Shape;624;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5" name="Google Shape;625;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7"/>
        <p:cNvGrpSpPr/>
        <p:nvPr/>
      </p:nvGrpSpPr>
      <p:grpSpPr>
        <a:xfrm>
          <a:off x="0" y="0"/>
          <a:ext cx="0" cy="0"/>
          <a:chOff x="0" y="0"/>
          <a:chExt cx="0" cy="0"/>
        </a:xfrm>
      </p:grpSpPr>
      <p:sp>
        <p:nvSpPr>
          <p:cNvPr id="2598" name="Google Shape;2598;g1253f55bdbb_0_11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9" name="Google Shape;2599;g1253f55bdbb_0_11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48"/>
        <p:cNvGrpSpPr/>
        <p:nvPr/>
      </p:nvGrpSpPr>
      <p:grpSpPr>
        <a:xfrm>
          <a:off x="0" y="0"/>
          <a:ext cx="0" cy="0"/>
          <a:chOff x="0" y="0"/>
          <a:chExt cx="0" cy="0"/>
        </a:xfrm>
      </p:grpSpPr>
      <p:sp>
        <p:nvSpPr>
          <p:cNvPr id="2749" name="Google Shape;2749;g1253f55bdbb_0_13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0" name="Google Shape;2750;g1253f55bdbb_0_13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6"/>
        <p:cNvGrpSpPr/>
        <p:nvPr/>
      </p:nvGrpSpPr>
      <p:grpSpPr>
        <a:xfrm>
          <a:off x="0" y="0"/>
          <a:ext cx="0" cy="0"/>
          <a:chOff x="0" y="0"/>
          <a:chExt cx="0" cy="0"/>
        </a:xfrm>
      </p:grpSpPr>
      <p:sp>
        <p:nvSpPr>
          <p:cNvPr id="2787" name="Google Shape;2787;g1253f55bdbb_0_13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8" name="Google Shape;2788;g1253f55bdbb_0_13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62"/>
        <p:cNvGrpSpPr/>
        <p:nvPr/>
      </p:nvGrpSpPr>
      <p:grpSpPr>
        <a:xfrm>
          <a:off x="0" y="0"/>
          <a:ext cx="0" cy="0"/>
          <a:chOff x="0" y="0"/>
          <a:chExt cx="0" cy="0"/>
        </a:xfrm>
      </p:grpSpPr>
      <p:sp>
        <p:nvSpPr>
          <p:cNvPr id="2863" name="Google Shape;2863;g1256a938107_0_1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64" name="Google Shape;2864;g1256a938107_0_1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6"/>
        <p:cNvGrpSpPr/>
        <p:nvPr/>
      </p:nvGrpSpPr>
      <p:grpSpPr>
        <a:xfrm>
          <a:off x="0" y="0"/>
          <a:ext cx="0" cy="0"/>
          <a:chOff x="0" y="0"/>
          <a:chExt cx="0" cy="0"/>
        </a:xfrm>
      </p:grpSpPr>
      <p:sp>
        <p:nvSpPr>
          <p:cNvPr id="2897" name="Google Shape;2897;g1256a938107_0_1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98" name="Google Shape;2898;g1256a938107_0_1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3"/>
        <p:cNvGrpSpPr/>
        <p:nvPr/>
      </p:nvGrpSpPr>
      <p:grpSpPr>
        <a:xfrm>
          <a:off x="0" y="0"/>
          <a:ext cx="0" cy="0"/>
          <a:chOff x="0" y="0"/>
          <a:chExt cx="0" cy="0"/>
        </a:xfrm>
      </p:grpSpPr>
      <p:sp>
        <p:nvSpPr>
          <p:cNvPr id="2964" name="Google Shape;2964;g1256a938107_0_2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5" name="Google Shape;2965;g1256a938107_0_2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80"/>
        <p:cNvGrpSpPr/>
        <p:nvPr/>
      </p:nvGrpSpPr>
      <p:grpSpPr>
        <a:xfrm>
          <a:off x="0" y="0"/>
          <a:ext cx="0" cy="0"/>
          <a:chOff x="0" y="0"/>
          <a:chExt cx="0" cy="0"/>
        </a:xfrm>
      </p:grpSpPr>
      <p:sp>
        <p:nvSpPr>
          <p:cNvPr id="3081" name="Google Shape;3081;g12574312ea8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82" name="Google Shape;3082;g12574312ea8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75"/>
        <p:cNvGrpSpPr/>
        <p:nvPr/>
      </p:nvGrpSpPr>
      <p:grpSpPr>
        <a:xfrm>
          <a:off x="0" y="0"/>
          <a:ext cx="0" cy="0"/>
          <a:chOff x="0" y="0"/>
          <a:chExt cx="0" cy="0"/>
        </a:xfrm>
      </p:grpSpPr>
      <p:sp>
        <p:nvSpPr>
          <p:cNvPr id="3276" name="Google Shape;3276;g12574312ea8_0_2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7" name="Google Shape;3277;g12574312ea8_0_2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1"/>
        <p:cNvGrpSpPr/>
        <p:nvPr/>
      </p:nvGrpSpPr>
      <p:grpSpPr>
        <a:xfrm>
          <a:off x="0" y="0"/>
          <a:ext cx="0" cy="0"/>
          <a:chOff x="0" y="0"/>
          <a:chExt cx="0" cy="0"/>
        </a:xfrm>
      </p:grpSpPr>
      <p:sp>
        <p:nvSpPr>
          <p:cNvPr id="3282" name="Google Shape;3282;g1256a938107_2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83" name="Google Shape;3283;g1256a938107_2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08"/>
        <p:cNvGrpSpPr/>
        <p:nvPr/>
      </p:nvGrpSpPr>
      <p:grpSpPr>
        <a:xfrm>
          <a:off x="0" y="0"/>
          <a:ext cx="0" cy="0"/>
          <a:chOff x="0" y="0"/>
          <a:chExt cx="0" cy="0"/>
        </a:xfrm>
      </p:grpSpPr>
      <p:sp>
        <p:nvSpPr>
          <p:cNvPr id="3309" name="Google Shape;3309;g1256a938107_2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10" name="Google Shape;3310;g1256a938107_2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8"/>
        <p:cNvGrpSpPr/>
        <p:nvPr/>
      </p:nvGrpSpPr>
      <p:grpSpPr>
        <a:xfrm>
          <a:off x="0" y="0"/>
          <a:ext cx="0" cy="0"/>
          <a:chOff x="0" y="0"/>
          <a:chExt cx="0" cy="0"/>
        </a:xfrm>
      </p:grpSpPr>
      <p:sp>
        <p:nvSpPr>
          <p:cNvPr id="699" name="Google Shape;699;g99f2f57a71_0_1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 name="Google Shape;700;g99f2f57a71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24"/>
        <p:cNvGrpSpPr/>
        <p:nvPr/>
      </p:nvGrpSpPr>
      <p:grpSpPr>
        <a:xfrm>
          <a:off x="0" y="0"/>
          <a:ext cx="0" cy="0"/>
          <a:chOff x="0" y="0"/>
          <a:chExt cx="0" cy="0"/>
        </a:xfrm>
      </p:grpSpPr>
      <p:sp>
        <p:nvSpPr>
          <p:cNvPr id="3325" name="Google Shape;3325;g1256a938107_2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26" name="Google Shape;3326;g1256a938107_2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63"/>
        <p:cNvGrpSpPr/>
        <p:nvPr/>
      </p:nvGrpSpPr>
      <p:grpSpPr>
        <a:xfrm>
          <a:off x="0" y="0"/>
          <a:ext cx="0" cy="0"/>
          <a:chOff x="0" y="0"/>
          <a:chExt cx="0" cy="0"/>
        </a:xfrm>
      </p:grpSpPr>
      <p:sp>
        <p:nvSpPr>
          <p:cNvPr id="3664" name="Google Shape;3664;g1256a938107_2_4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5" name="Google Shape;3665;g1256a938107_2_4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64"/>
        <p:cNvGrpSpPr/>
        <p:nvPr/>
      </p:nvGrpSpPr>
      <p:grpSpPr>
        <a:xfrm>
          <a:off x="0" y="0"/>
          <a:ext cx="0" cy="0"/>
          <a:chOff x="0" y="0"/>
          <a:chExt cx="0" cy="0"/>
        </a:xfrm>
      </p:grpSpPr>
      <p:sp>
        <p:nvSpPr>
          <p:cNvPr id="5865" name="Google Shape;5865;g1256a938107_2_26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6" name="Google Shape;5866;g1256a938107_2_26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83"/>
        <p:cNvGrpSpPr/>
        <p:nvPr/>
      </p:nvGrpSpPr>
      <p:grpSpPr>
        <a:xfrm>
          <a:off x="0" y="0"/>
          <a:ext cx="0" cy="0"/>
          <a:chOff x="0" y="0"/>
          <a:chExt cx="0" cy="0"/>
        </a:xfrm>
      </p:grpSpPr>
      <p:sp>
        <p:nvSpPr>
          <p:cNvPr id="6284" name="Google Shape;6284;g1256a938107_2_30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5" name="Google Shape;6285;g1256a938107_2_30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53"/>
        <p:cNvGrpSpPr/>
        <p:nvPr/>
      </p:nvGrpSpPr>
      <p:grpSpPr>
        <a:xfrm>
          <a:off x="0" y="0"/>
          <a:ext cx="0" cy="0"/>
          <a:chOff x="0" y="0"/>
          <a:chExt cx="0" cy="0"/>
        </a:xfrm>
      </p:grpSpPr>
      <p:sp>
        <p:nvSpPr>
          <p:cNvPr id="6454" name="Google Shape;6454;g1256a938107_2_31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55" name="Google Shape;6455;g1256a938107_2_31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58"/>
        <p:cNvGrpSpPr/>
        <p:nvPr/>
      </p:nvGrpSpPr>
      <p:grpSpPr>
        <a:xfrm>
          <a:off x="0" y="0"/>
          <a:ext cx="0" cy="0"/>
          <a:chOff x="0" y="0"/>
          <a:chExt cx="0" cy="0"/>
        </a:xfrm>
      </p:grpSpPr>
      <p:sp>
        <p:nvSpPr>
          <p:cNvPr id="6859" name="Google Shape;6859;g1256a938107_2_35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60" name="Google Shape;6860;g1256a938107_2_3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38"/>
        <p:cNvGrpSpPr/>
        <p:nvPr/>
      </p:nvGrpSpPr>
      <p:grpSpPr>
        <a:xfrm>
          <a:off x="0" y="0"/>
          <a:ext cx="0" cy="0"/>
          <a:chOff x="0" y="0"/>
          <a:chExt cx="0" cy="0"/>
        </a:xfrm>
      </p:grpSpPr>
      <p:sp>
        <p:nvSpPr>
          <p:cNvPr id="7239" name="Google Shape;7239;g1256a938107_2_39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0" name="Google Shape;7240;g1256a938107_2_39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52"/>
        <p:cNvGrpSpPr/>
        <p:nvPr/>
      </p:nvGrpSpPr>
      <p:grpSpPr>
        <a:xfrm>
          <a:off x="0" y="0"/>
          <a:ext cx="0" cy="0"/>
          <a:chOff x="0" y="0"/>
          <a:chExt cx="0" cy="0"/>
        </a:xfrm>
      </p:grpSpPr>
      <p:sp>
        <p:nvSpPr>
          <p:cNvPr id="7653" name="Google Shape;7653;g1256a938107_2_43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4" name="Google Shape;7654;g1256a938107_2_4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13"/>
        <p:cNvGrpSpPr/>
        <p:nvPr/>
      </p:nvGrpSpPr>
      <p:grpSpPr>
        <a:xfrm>
          <a:off x="0" y="0"/>
          <a:ext cx="0" cy="0"/>
          <a:chOff x="0" y="0"/>
          <a:chExt cx="0" cy="0"/>
        </a:xfrm>
      </p:grpSpPr>
      <p:sp>
        <p:nvSpPr>
          <p:cNvPr id="8014" name="Google Shape;8014;g1256a938107_2_47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15" name="Google Shape;8015;g1256a938107_2_47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3"/>
        <p:cNvGrpSpPr/>
        <p:nvPr/>
      </p:nvGrpSpPr>
      <p:grpSpPr>
        <a:xfrm>
          <a:off x="0" y="0"/>
          <a:ext cx="0" cy="0"/>
          <a:chOff x="0" y="0"/>
          <a:chExt cx="0" cy="0"/>
        </a:xfrm>
      </p:grpSpPr>
      <p:sp>
        <p:nvSpPr>
          <p:cNvPr id="8524" name="Google Shape;8524;g1256a938107_2_52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25" name="Google Shape;8525;g1256a938107_2_52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
        <p:cNvGrpSpPr/>
        <p:nvPr/>
      </p:nvGrpSpPr>
      <p:grpSpPr>
        <a:xfrm>
          <a:off x="0" y="0"/>
          <a:ext cx="0" cy="0"/>
          <a:chOff x="0" y="0"/>
          <a:chExt cx="0" cy="0"/>
        </a:xfrm>
      </p:grpSpPr>
      <p:sp>
        <p:nvSpPr>
          <p:cNvPr id="863" name="Google Shape;863;g99f2f57a71_0_2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 name="Google Shape;864;g99f2f57a71_0_2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43"/>
        <p:cNvGrpSpPr/>
        <p:nvPr/>
      </p:nvGrpSpPr>
      <p:grpSpPr>
        <a:xfrm>
          <a:off x="0" y="0"/>
          <a:ext cx="0" cy="0"/>
          <a:chOff x="0" y="0"/>
          <a:chExt cx="0" cy="0"/>
        </a:xfrm>
      </p:grpSpPr>
      <p:sp>
        <p:nvSpPr>
          <p:cNvPr id="9144" name="Google Shape;9144;g1256a938107_2_58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45" name="Google Shape;9145;g1256a938107_2_58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37"/>
        <p:cNvGrpSpPr/>
        <p:nvPr/>
      </p:nvGrpSpPr>
      <p:grpSpPr>
        <a:xfrm>
          <a:off x="0" y="0"/>
          <a:ext cx="0" cy="0"/>
          <a:chOff x="0" y="0"/>
          <a:chExt cx="0" cy="0"/>
        </a:xfrm>
      </p:grpSpPr>
      <p:sp>
        <p:nvSpPr>
          <p:cNvPr id="9738" name="Google Shape;9738;g1256a938107_2_64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39" name="Google Shape;9739;g1256a938107_2_64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58"/>
        <p:cNvGrpSpPr/>
        <p:nvPr/>
      </p:nvGrpSpPr>
      <p:grpSpPr>
        <a:xfrm>
          <a:off x="0" y="0"/>
          <a:ext cx="0" cy="0"/>
          <a:chOff x="0" y="0"/>
          <a:chExt cx="0" cy="0"/>
        </a:xfrm>
      </p:grpSpPr>
      <p:sp>
        <p:nvSpPr>
          <p:cNvPr id="10059" name="Google Shape;10059;g1256a938107_2_67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60" name="Google Shape;10060;g1256a938107_2_67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0"/>
        <p:cNvGrpSpPr/>
        <p:nvPr/>
      </p:nvGrpSpPr>
      <p:grpSpPr>
        <a:xfrm>
          <a:off x="0" y="0"/>
          <a:ext cx="0" cy="0"/>
          <a:chOff x="0" y="0"/>
          <a:chExt cx="0" cy="0"/>
        </a:xfrm>
      </p:grpSpPr>
      <p:sp>
        <p:nvSpPr>
          <p:cNvPr id="991" name="Google Shape;991;g12087696051_0_1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2" name="Google Shape;992;g12087696051_0_1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0"/>
        <p:cNvGrpSpPr/>
        <p:nvPr/>
      </p:nvGrpSpPr>
      <p:grpSpPr>
        <a:xfrm>
          <a:off x="0" y="0"/>
          <a:ext cx="0" cy="0"/>
          <a:chOff x="0" y="0"/>
          <a:chExt cx="0" cy="0"/>
        </a:xfrm>
      </p:grpSpPr>
      <p:sp>
        <p:nvSpPr>
          <p:cNvPr id="1111" name="Google Shape;1111;g12208c1c7fb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2" name="Google Shape;1112;g12208c1c7fb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8"/>
        <p:cNvGrpSpPr/>
        <p:nvPr/>
      </p:nvGrpSpPr>
      <p:grpSpPr>
        <a:xfrm>
          <a:off x="0" y="0"/>
          <a:ext cx="0" cy="0"/>
          <a:chOff x="0" y="0"/>
          <a:chExt cx="0" cy="0"/>
        </a:xfrm>
      </p:grpSpPr>
      <p:sp>
        <p:nvSpPr>
          <p:cNvPr id="1129" name="Google Shape;1129;g12208c1c7fb_0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0" name="Google Shape;1130;g12208c1c7fb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9"/>
        <p:cNvGrpSpPr/>
        <p:nvPr/>
      </p:nvGrpSpPr>
      <p:grpSpPr>
        <a:xfrm>
          <a:off x="0" y="0"/>
          <a:ext cx="0" cy="0"/>
          <a:chOff x="0" y="0"/>
          <a:chExt cx="0" cy="0"/>
        </a:xfrm>
      </p:grpSpPr>
      <p:sp>
        <p:nvSpPr>
          <p:cNvPr id="1260" name="Google Shape;1260;g12208c1c7fb_0_1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1" name="Google Shape;1261;g12208c1c7fb_0_1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4854375" y="1906013"/>
            <a:ext cx="3555900" cy="1662300"/>
          </a:xfrm>
          <a:prstGeom prst="rect">
            <a:avLst/>
          </a:prstGeom>
        </p:spPr>
        <p:txBody>
          <a:bodyPr spcFirstLastPara="1" wrap="square" lIns="91425" tIns="91425" rIns="91425" bIns="91425" anchor="b" anchorCtr="0">
            <a:noAutofit/>
          </a:bodyPr>
          <a:lstStyle>
            <a:lvl1pPr lvl="0">
              <a:lnSpc>
                <a:spcPct val="80000"/>
              </a:lnSpc>
              <a:spcBef>
                <a:spcPts val="0"/>
              </a:spcBef>
              <a:spcAft>
                <a:spcPts val="0"/>
              </a:spcAft>
              <a:buClr>
                <a:srgbClr val="191919"/>
              </a:buClr>
              <a:buSzPts val="5200"/>
              <a:buNone/>
              <a:defRPr sz="4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4854448" y="3555763"/>
            <a:ext cx="2998500" cy="6771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Clr>
                <a:schemeClr val="accent5"/>
              </a:buClr>
              <a:buSzPts val="1400"/>
              <a:buNone/>
              <a:defRPr sz="1600"/>
            </a:lvl1pPr>
            <a:lvl2pPr lvl="1" algn="ctr">
              <a:lnSpc>
                <a:spcPct val="100000"/>
              </a:lnSpc>
              <a:spcBef>
                <a:spcPts val="0"/>
              </a:spcBef>
              <a:spcAft>
                <a:spcPts val="0"/>
              </a:spcAft>
              <a:buClr>
                <a:schemeClr val="accent5"/>
              </a:buClr>
              <a:buSzPts val="1800"/>
              <a:buNone/>
              <a:defRPr sz="1800">
                <a:solidFill>
                  <a:schemeClr val="accent5"/>
                </a:solidFill>
              </a:defRPr>
            </a:lvl2pPr>
            <a:lvl3pPr lvl="2" algn="ctr">
              <a:lnSpc>
                <a:spcPct val="100000"/>
              </a:lnSpc>
              <a:spcBef>
                <a:spcPts val="0"/>
              </a:spcBef>
              <a:spcAft>
                <a:spcPts val="0"/>
              </a:spcAft>
              <a:buClr>
                <a:schemeClr val="accent5"/>
              </a:buClr>
              <a:buSzPts val="1800"/>
              <a:buNone/>
              <a:defRPr sz="1800">
                <a:solidFill>
                  <a:schemeClr val="accent5"/>
                </a:solidFill>
              </a:defRPr>
            </a:lvl3pPr>
            <a:lvl4pPr lvl="3" algn="ctr">
              <a:lnSpc>
                <a:spcPct val="100000"/>
              </a:lnSpc>
              <a:spcBef>
                <a:spcPts val="0"/>
              </a:spcBef>
              <a:spcAft>
                <a:spcPts val="0"/>
              </a:spcAft>
              <a:buClr>
                <a:schemeClr val="accent5"/>
              </a:buClr>
              <a:buSzPts val="1800"/>
              <a:buNone/>
              <a:defRPr sz="1800">
                <a:solidFill>
                  <a:schemeClr val="accent5"/>
                </a:solidFill>
              </a:defRPr>
            </a:lvl4pPr>
            <a:lvl5pPr lvl="4" algn="ctr">
              <a:lnSpc>
                <a:spcPct val="100000"/>
              </a:lnSpc>
              <a:spcBef>
                <a:spcPts val="0"/>
              </a:spcBef>
              <a:spcAft>
                <a:spcPts val="0"/>
              </a:spcAft>
              <a:buClr>
                <a:schemeClr val="accent5"/>
              </a:buClr>
              <a:buSzPts val="1800"/>
              <a:buNone/>
              <a:defRPr sz="1800">
                <a:solidFill>
                  <a:schemeClr val="accent5"/>
                </a:solidFill>
              </a:defRPr>
            </a:lvl5pPr>
            <a:lvl6pPr lvl="5" algn="ctr">
              <a:lnSpc>
                <a:spcPct val="100000"/>
              </a:lnSpc>
              <a:spcBef>
                <a:spcPts val="0"/>
              </a:spcBef>
              <a:spcAft>
                <a:spcPts val="0"/>
              </a:spcAft>
              <a:buClr>
                <a:schemeClr val="accent5"/>
              </a:buClr>
              <a:buSzPts val="1800"/>
              <a:buNone/>
              <a:defRPr sz="1800">
                <a:solidFill>
                  <a:schemeClr val="accent5"/>
                </a:solidFill>
              </a:defRPr>
            </a:lvl6pPr>
            <a:lvl7pPr lvl="6" algn="ctr">
              <a:lnSpc>
                <a:spcPct val="100000"/>
              </a:lnSpc>
              <a:spcBef>
                <a:spcPts val="0"/>
              </a:spcBef>
              <a:spcAft>
                <a:spcPts val="0"/>
              </a:spcAft>
              <a:buClr>
                <a:schemeClr val="accent5"/>
              </a:buClr>
              <a:buSzPts val="1800"/>
              <a:buNone/>
              <a:defRPr sz="1800">
                <a:solidFill>
                  <a:schemeClr val="accent5"/>
                </a:solidFill>
              </a:defRPr>
            </a:lvl7pPr>
            <a:lvl8pPr lvl="7" algn="ctr">
              <a:lnSpc>
                <a:spcPct val="100000"/>
              </a:lnSpc>
              <a:spcBef>
                <a:spcPts val="0"/>
              </a:spcBef>
              <a:spcAft>
                <a:spcPts val="0"/>
              </a:spcAft>
              <a:buClr>
                <a:schemeClr val="accent5"/>
              </a:buClr>
              <a:buSzPts val="1800"/>
              <a:buNone/>
              <a:defRPr sz="1800">
                <a:solidFill>
                  <a:schemeClr val="accent5"/>
                </a:solidFill>
              </a:defRPr>
            </a:lvl8pPr>
            <a:lvl9pPr lvl="8" algn="ctr">
              <a:lnSpc>
                <a:spcPct val="100000"/>
              </a:lnSpc>
              <a:spcBef>
                <a:spcPts val="0"/>
              </a:spcBef>
              <a:spcAft>
                <a:spcPts val="0"/>
              </a:spcAft>
              <a:buClr>
                <a:schemeClr val="accent5"/>
              </a:buClr>
              <a:buSzPts val="1800"/>
              <a:buNone/>
              <a:defRPr sz="1800">
                <a:solidFill>
                  <a:schemeClr val="accent5"/>
                </a:solidFill>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7"/>
        <p:cNvGrpSpPr/>
        <p:nvPr/>
      </p:nvGrpSpPr>
      <p:grpSpPr>
        <a:xfrm>
          <a:off x="0" y="0"/>
          <a:ext cx="0" cy="0"/>
          <a:chOff x="0" y="0"/>
          <a:chExt cx="0" cy="0"/>
        </a:xfrm>
      </p:grpSpPr>
      <p:sp>
        <p:nvSpPr>
          <p:cNvPr id="98" name="Google Shape;98;p11"/>
          <p:cNvSpPr/>
          <p:nvPr/>
        </p:nvSpPr>
        <p:spPr>
          <a:xfrm>
            <a:off x="6766246" y="3064675"/>
            <a:ext cx="3093217" cy="2078865"/>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1"/>
          <p:cNvSpPr txBox="1">
            <a:spLocks noGrp="1"/>
          </p:cNvSpPr>
          <p:nvPr>
            <p:ph type="title" hasCustomPrompt="1"/>
          </p:nvPr>
        </p:nvSpPr>
        <p:spPr>
          <a:xfrm>
            <a:off x="1812050" y="1084188"/>
            <a:ext cx="5520000" cy="24780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149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00" name="Google Shape;100;p11"/>
          <p:cNvSpPr txBox="1">
            <a:spLocks noGrp="1"/>
          </p:cNvSpPr>
          <p:nvPr>
            <p:ph type="subTitle" idx="1"/>
          </p:nvPr>
        </p:nvSpPr>
        <p:spPr>
          <a:xfrm>
            <a:off x="1812050" y="3395588"/>
            <a:ext cx="5520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
        <p:nvSpPr>
          <p:cNvPr id="101" name="Google Shape;101;p11"/>
          <p:cNvSpPr/>
          <p:nvPr/>
        </p:nvSpPr>
        <p:spPr>
          <a:xfrm rot="-3698333" flipH="1">
            <a:off x="8554973" y="4407050"/>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 name="Google Shape;102;p11"/>
          <p:cNvGrpSpPr/>
          <p:nvPr/>
        </p:nvGrpSpPr>
        <p:grpSpPr>
          <a:xfrm>
            <a:off x="367512" y="4482602"/>
            <a:ext cx="1231436" cy="1119459"/>
            <a:chOff x="6494019" y="-137261"/>
            <a:chExt cx="2116596" cy="1924130"/>
          </a:xfrm>
        </p:grpSpPr>
        <p:sp>
          <p:nvSpPr>
            <p:cNvPr id="103" name="Google Shape;103;p1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1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 name="Google Shape;105;p11"/>
          <p:cNvSpPr/>
          <p:nvPr/>
        </p:nvSpPr>
        <p:spPr>
          <a:xfrm>
            <a:off x="8667175" y="4151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1"/>
          <p:cNvSpPr/>
          <p:nvPr/>
        </p:nvSpPr>
        <p:spPr>
          <a:xfrm>
            <a:off x="256450" y="23358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0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08"/>
        <p:cNvGrpSpPr/>
        <p:nvPr/>
      </p:nvGrpSpPr>
      <p:grpSpPr>
        <a:xfrm>
          <a:off x="0" y="0"/>
          <a:ext cx="0" cy="0"/>
          <a:chOff x="0" y="0"/>
          <a:chExt cx="0" cy="0"/>
        </a:xfrm>
      </p:grpSpPr>
      <p:sp>
        <p:nvSpPr>
          <p:cNvPr id="109" name="Google Shape;109;p13"/>
          <p:cNvSpPr txBox="1">
            <a:spLocks noGrp="1"/>
          </p:cNvSpPr>
          <p:nvPr>
            <p:ph type="title"/>
          </p:nvPr>
        </p:nvSpPr>
        <p:spPr>
          <a:xfrm>
            <a:off x="720000" y="445025"/>
            <a:ext cx="6568500" cy="738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10" name="Google Shape;110;p13"/>
          <p:cNvSpPr txBox="1">
            <a:spLocks noGrp="1"/>
          </p:cNvSpPr>
          <p:nvPr>
            <p:ph type="title" idx="2"/>
          </p:nvPr>
        </p:nvSpPr>
        <p:spPr>
          <a:xfrm>
            <a:off x="720124" y="1953763"/>
            <a:ext cx="26952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1" name="Google Shape;111;p13"/>
          <p:cNvSpPr txBox="1">
            <a:spLocks noGrp="1"/>
          </p:cNvSpPr>
          <p:nvPr>
            <p:ph type="subTitle" idx="1"/>
          </p:nvPr>
        </p:nvSpPr>
        <p:spPr>
          <a:xfrm>
            <a:off x="720124" y="2397413"/>
            <a:ext cx="2695200" cy="615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 name="Google Shape;112;p13"/>
          <p:cNvSpPr txBox="1">
            <a:spLocks noGrp="1"/>
          </p:cNvSpPr>
          <p:nvPr>
            <p:ph type="title" idx="3"/>
          </p:nvPr>
        </p:nvSpPr>
        <p:spPr>
          <a:xfrm>
            <a:off x="3866405" y="1953763"/>
            <a:ext cx="26952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3" name="Google Shape;113;p13"/>
          <p:cNvSpPr txBox="1">
            <a:spLocks noGrp="1"/>
          </p:cNvSpPr>
          <p:nvPr>
            <p:ph type="subTitle" idx="4"/>
          </p:nvPr>
        </p:nvSpPr>
        <p:spPr>
          <a:xfrm>
            <a:off x="3866405" y="2397413"/>
            <a:ext cx="2695200" cy="615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4" name="Google Shape;114;p13"/>
          <p:cNvSpPr txBox="1">
            <a:spLocks noGrp="1"/>
          </p:cNvSpPr>
          <p:nvPr>
            <p:ph type="title" idx="5"/>
          </p:nvPr>
        </p:nvSpPr>
        <p:spPr>
          <a:xfrm>
            <a:off x="720124" y="3608975"/>
            <a:ext cx="26952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5" name="Google Shape;115;p13"/>
          <p:cNvSpPr txBox="1">
            <a:spLocks noGrp="1"/>
          </p:cNvSpPr>
          <p:nvPr>
            <p:ph type="subTitle" idx="6"/>
          </p:nvPr>
        </p:nvSpPr>
        <p:spPr>
          <a:xfrm>
            <a:off x="720124" y="4052625"/>
            <a:ext cx="2695200" cy="615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 name="Google Shape;116;p13"/>
          <p:cNvSpPr txBox="1">
            <a:spLocks noGrp="1"/>
          </p:cNvSpPr>
          <p:nvPr>
            <p:ph type="title" idx="7"/>
          </p:nvPr>
        </p:nvSpPr>
        <p:spPr>
          <a:xfrm>
            <a:off x="3866405" y="3608975"/>
            <a:ext cx="26952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7" name="Google Shape;117;p13"/>
          <p:cNvSpPr txBox="1">
            <a:spLocks noGrp="1"/>
          </p:cNvSpPr>
          <p:nvPr>
            <p:ph type="subTitle" idx="8"/>
          </p:nvPr>
        </p:nvSpPr>
        <p:spPr>
          <a:xfrm>
            <a:off x="3866405" y="4052625"/>
            <a:ext cx="2695200" cy="615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8" name="Google Shape;118;p13"/>
          <p:cNvSpPr txBox="1">
            <a:spLocks noGrp="1"/>
          </p:cNvSpPr>
          <p:nvPr>
            <p:ph type="title" idx="9" hasCustomPrompt="1"/>
          </p:nvPr>
        </p:nvSpPr>
        <p:spPr>
          <a:xfrm>
            <a:off x="720124" y="1434000"/>
            <a:ext cx="1498200" cy="6465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3000">
                <a:solidFill>
                  <a:schemeClr val="accent4"/>
                </a:solidFill>
              </a:defRPr>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119" name="Google Shape;119;p13"/>
          <p:cNvSpPr txBox="1">
            <a:spLocks noGrp="1"/>
          </p:cNvSpPr>
          <p:nvPr>
            <p:ph type="title" idx="13" hasCustomPrompt="1"/>
          </p:nvPr>
        </p:nvSpPr>
        <p:spPr>
          <a:xfrm>
            <a:off x="720124" y="3089213"/>
            <a:ext cx="1498200" cy="6465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3000">
                <a:solidFill>
                  <a:schemeClr val="accent4"/>
                </a:solidFill>
              </a:defRPr>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120" name="Google Shape;120;p13"/>
          <p:cNvSpPr txBox="1">
            <a:spLocks noGrp="1"/>
          </p:cNvSpPr>
          <p:nvPr>
            <p:ph type="title" idx="14" hasCustomPrompt="1"/>
          </p:nvPr>
        </p:nvSpPr>
        <p:spPr>
          <a:xfrm>
            <a:off x="3866400" y="1434000"/>
            <a:ext cx="1498200" cy="6465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3000">
                <a:solidFill>
                  <a:schemeClr val="accent4"/>
                </a:solidFill>
              </a:defRPr>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121" name="Google Shape;121;p13"/>
          <p:cNvSpPr txBox="1">
            <a:spLocks noGrp="1"/>
          </p:cNvSpPr>
          <p:nvPr>
            <p:ph type="title" idx="15" hasCustomPrompt="1"/>
          </p:nvPr>
        </p:nvSpPr>
        <p:spPr>
          <a:xfrm>
            <a:off x="3866400" y="3089213"/>
            <a:ext cx="1498200" cy="6465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3000">
                <a:solidFill>
                  <a:schemeClr val="accent4"/>
                </a:solidFill>
              </a:defRPr>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122" name="Google Shape;122;p13"/>
          <p:cNvSpPr/>
          <p:nvPr/>
        </p:nvSpPr>
        <p:spPr>
          <a:xfrm rot="-3194886" flipH="1">
            <a:off x="246385" y="238777"/>
            <a:ext cx="435671" cy="44389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13"/>
          <p:cNvSpPr/>
          <p:nvPr/>
        </p:nvSpPr>
        <p:spPr>
          <a:xfrm>
            <a:off x="215150" y="4604088"/>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1">
    <p:spTree>
      <p:nvGrpSpPr>
        <p:cNvPr id="1" name="Shape 124"/>
        <p:cNvGrpSpPr/>
        <p:nvPr/>
      </p:nvGrpSpPr>
      <p:grpSpPr>
        <a:xfrm>
          <a:off x="0" y="0"/>
          <a:ext cx="0" cy="0"/>
          <a:chOff x="0" y="0"/>
          <a:chExt cx="0" cy="0"/>
        </a:xfrm>
      </p:grpSpPr>
      <p:sp>
        <p:nvSpPr>
          <p:cNvPr id="125" name="Google Shape;125;p14"/>
          <p:cNvSpPr txBox="1">
            <a:spLocks noGrp="1"/>
          </p:cNvSpPr>
          <p:nvPr>
            <p:ph type="title"/>
          </p:nvPr>
        </p:nvSpPr>
        <p:spPr>
          <a:xfrm>
            <a:off x="3753000" y="1096475"/>
            <a:ext cx="3943500" cy="1293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5"/>
              </a:buClr>
              <a:buSzPts val="3600"/>
              <a:buNone/>
              <a:defRPr sz="7200"/>
            </a:lvl1pPr>
            <a:lvl2pPr lvl="1" algn="ctr" rtl="0">
              <a:spcBef>
                <a:spcPts val="0"/>
              </a:spcBef>
              <a:spcAft>
                <a:spcPts val="0"/>
              </a:spcAft>
              <a:buClr>
                <a:schemeClr val="accent5"/>
              </a:buClr>
              <a:buSzPts val="3600"/>
              <a:buNone/>
              <a:defRPr>
                <a:solidFill>
                  <a:schemeClr val="accent5"/>
                </a:solidFill>
              </a:defRPr>
            </a:lvl2pPr>
            <a:lvl3pPr lvl="2" algn="ctr" rtl="0">
              <a:spcBef>
                <a:spcPts val="0"/>
              </a:spcBef>
              <a:spcAft>
                <a:spcPts val="0"/>
              </a:spcAft>
              <a:buClr>
                <a:schemeClr val="accent5"/>
              </a:buClr>
              <a:buSzPts val="3600"/>
              <a:buNone/>
              <a:defRPr>
                <a:solidFill>
                  <a:schemeClr val="accent5"/>
                </a:solidFill>
              </a:defRPr>
            </a:lvl3pPr>
            <a:lvl4pPr lvl="3" algn="ctr" rtl="0">
              <a:spcBef>
                <a:spcPts val="0"/>
              </a:spcBef>
              <a:spcAft>
                <a:spcPts val="0"/>
              </a:spcAft>
              <a:buClr>
                <a:schemeClr val="accent5"/>
              </a:buClr>
              <a:buSzPts val="3600"/>
              <a:buNone/>
              <a:defRPr>
                <a:solidFill>
                  <a:schemeClr val="accent5"/>
                </a:solidFill>
              </a:defRPr>
            </a:lvl4pPr>
            <a:lvl5pPr lvl="4" algn="ctr" rtl="0">
              <a:spcBef>
                <a:spcPts val="0"/>
              </a:spcBef>
              <a:spcAft>
                <a:spcPts val="0"/>
              </a:spcAft>
              <a:buClr>
                <a:schemeClr val="accent5"/>
              </a:buClr>
              <a:buSzPts val="3600"/>
              <a:buNone/>
              <a:defRPr>
                <a:solidFill>
                  <a:schemeClr val="accent5"/>
                </a:solidFill>
              </a:defRPr>
            </a:lvl5pPr>
            <a:lvl6pPr lvl="5" algn="ctr" rtl="0">
              <a:spcBef>
                <a:spcPts val="0"/>
              </a:spcBef>
              <a:spcAft>
                <a:spcPts val="0"/>
              </a:spcAft>
              <a:buClr>
                <a:schemeClr val="accent5"/>
              </a:buClr>
              <a:buSzPts val="3600"/>
              <a:buNone/>
              <a:defRPr>
                <a:solidFill>
                  <a:schemeClr val="accent5"/>
                </a:solidFill>
              </a:defRPr>
            </a:lvl6pPr>
            <a:lvl7pPr lvl="6" algn="ctr" rtl="0">
              <a:spcBef>
                <a:spcPts val="0"/>
              </a:spcBef>
              <a:spcAft>
                <a:spcPts val="0"/>
              </a:spcAft>
              <a:buClr>
                <a:schemeClr val="accent5"/>
              </a:buClr>
              <a:buSzPts val="3600"/>
              <a:buNone/>
              <a:defRPr>
                <a:solidFill>
                  <a:schemeClr val="accent5"/>
                </a:solidFill>
              </a:defRPr>
            </a:lvl7pPr>
            <a:lvl8pPr lvl="7" algn="ctr" rtl="0">
              <a:spcBef>
                <a:spcPts val="0"/>
              </a:spcBef>
              <a:spcAft>
                <a:spcPts val="0"/>
              </a:spcAft>
              <a:buClr>
                <a:schemeClr val="accent5"/>
              </a:buClr>
              <a:buSzPts val="3600"/>
              <a:buNone/>
              <a:defRPr>
                <a:solidFill>
                  <a:schemeClr val="accent5"/>
                </a:solidFill>
              </a:defRPr>
            </a:lvl8pPr>
            <a:lvl9pPr lvl="8" algn="ctr" rtl="0">
              <a:spcBef>
                <a:spcPts val="0"/>
              </a:spcBef>
              <a:spcAft>
                <a:spcPts val="0"/>
              </a:spcAft>
              <a:buClr>
                <a:schemeClr val="accent5"/>
              </a:buClr>
              <a:buSzPts val="3600"/>
              <a:buNone/>
              <a:defRPr>
                <a:solidFill>
                  <a:schemeClr val="accent5"/>
                </a:solidFill>
              </a:defRPr>
            </a:lvl9pPr>
          </a:lstStyle>
          <a:p>
            <a:endParaRPr/>
          </a:p>
        </p:txBody>
      </p:sp>
      <p:sp>
        <p:nvSpPr>
          <p:cNvPr id="126" name="Google Shape;126;p14"/>
          <p:cNvSpPr txBox="1">
            <a:spLocks noGrp="1"/>
          </p:cNvSpPr>
          <p:nvPr>
            <p:ph type="subTitle" idx="1"/>
          </p:nvPr>
        </p:nvSpPr>
        <p:spPr>
          <a:xfrm>
            <a:off x="3753000" y="2389475"/>
            <a:ext cx="3943500" cy="1015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7" name="Google Shape;127;p14"/>
          <p:cNvSpPr/>
          <p:nvPr/>
        </p:nvSpPr>
        <p:spPr>
          <a:xfrm>
            <a:off x="-234850" y="-433675"/>
            <a:ext cx="1714800" cy="1714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4"/>
          <p:cNvSpPr/>
          <p:nvPr/>
        </p:nvSpPr>
        <p:spPr>
          <a:xfrm>
            <a:off x="-736475" y="2294475"/>
            <a:ext cx="3076800" cy="3076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4"/>
          <p:cNvSpPr/>
          <p:nvPr/>
        </p:nvSpPr>
        <p:spPr>
          <a:xfrm>
            <a:off x="8697025" y="238425"/>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4"/>
          <p:cNvSpPr/>
          <p:nvPr/>
        </p:nvSpPr>
        <p:spPr>
          <a:xfrm>
            <a:off x="177150" y="1637325"/>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12">
    <p:spTree>
      <p:nvGrpSpPr>
        <p:cNvPr id="1" name="Shape 131"/>
        <p:cNvGrpSpPr/>
        <p:nvPr/>
      </p:nvGrpSpPr>
      <p:grpSpPr>
        <a:xfrm>
          <a:off x="0" y="0"/>
          <a:ext cx="0" cy="0"/>
          <a:chOff x="0" y="0"/>
          <a:chExt cx="0" cy="0"/>
        </a:xfrm>
      </p:grpSpPr>
      <p:sp>
        <p:nvSpPr>
          <p:cNvPr id="132" name="Google Shape;132;p15"/>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33" name="Google Shape;133;p15"/>
          <p:cNvSpPr/>
          <p:nvPr/>
        </p:nvSpPr>
        <p:spPr>
          <a:xfrm>
            <a:off x="-126414" y="666587"/>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5"/>
          <p:cNvSpPr/>
          <p:nvPr/>
        </p:nvSpPr>
        <p:spPr>
          <a:xfrm flipH="1">
            <a:off x="8928536" y="327155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5"/>
          <p:cNvSpPr/>
          <p:nvPr/>
        </p:nvSpPr>
        <p:spPr>
          <a:xfrm>
            <a:off x="8624000" y="37306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5"/>
          <p:cNvSpPr/>
          <p:nvPr/>
        </p:nvSpPr>
        <p:spPr>
          <a:xfrm rot="-1644463">
            <a:off x="238478" y="1321666"/>
            <a:ext cx="265698" cy="285348"/>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 name="Google Shape;137;p15"/>
          <p:cNvGrpSpPr/>
          <p:nvPr/>
        </p:nvGrpSpPr>
        <p:grpSpPr>
          <a:xfrm>
            <a:off x="8255318" y="4310732"/>
            <a:ext cx="968554" cy="880482"/>
            <a:chOff x="6494019" y="-137261"/>
            <a:chExt cx="2116596" cy="1924130"/>
          </a:xfrm>
        </p:grpSpPr>
        <p:sp>
          <p:nvSpPr>
            <p:cNvPr id="138" name="Google Shape;138;p15"/>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5"/>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 name="Google Shape;140;p15"/>
          <p:cNvSpPr/>
          <p:nvPr/>
        </p:nvSpPr>
        <p:spPr>
          <a:xfrm>
            <a:off x="2040925" y="474843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 name="Google Shape;141;p15"/>
          <p:cNvGrpSpPr/>
          <p:nvPr/>
        </p:nvGrpSpPr>
        <p:grpSpPr>
          <a:xfrm flipH="1">
            <a:off x="8522427" y="967514"/>
            <a:ext cx="791110" cy="781427"/>
            <a:chOff x="5624415" y="3404280"/>
            <a:chExt cx="656087" cy="648111"/>
          </a:xfrm>
        </p:grpSpPr>
        <p:grpSp>
          <p:nvGrpSpPr>
            <p:cNvPr id="142" name="Google Shape;142;p15"/>
            <p:cNvGrpSpPr/>
            <p:nvPr/>
          </p:nvGrpSpPr>
          <p:grpSpPr>
            <a:xfrm flipH="1">
              <a:off x="5624415" y="3404280"/>
              <a:ext cx="656087" cy="648111"/>
              <a:chOff x="-2708900" y="3174350"/>
              <a:chExt cx="350100" cy="345825"/>
            </a:xfrm>
          </p:grpSpPr>
          <p:sp>
            <p:nvSpPr>
              <p:cNvPr id="143" name="Google Shape;143;p15"/>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5"/>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15"/>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5"/>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15"/>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5"/>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49" name="Google Shape;149;p15"/>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150" name="Google Shape;150;p15"/>
          <p:cNvGrpSpPr/>
          <p:nvPr/>
        </p:nvGrpSpPr>
        <p:grpSpPr>
          <a:xfrm flipH="1">
            <a:off x="-217373" y="4056477"/>
            <a:ext cx="791110" cy="781427"/>
            <a:chOff x="5624415" y="3404280"/>
            <a:chExt cx="656087" cy="648111"/>
          </a:xfrm>
        </p:grpSpPr>
        <p:grpSp>
          <p:nvGrpSpPr>
            <p:cNvPr id="151" name="Google Shape;151;p15"/>
            <p:cNvGrpSpPr/>
            <p:nvPr/>
          </p:nvGrpSpPr>
          <p:grpSpPr>
            <a:xfrm flipH="1">
              <a:off x="5624415" y="3404280"/>
              <a:ext cx="656087" cy="648111"/>
              <a:chOff x="-2708900" y="3174350"/>
              <a:chExt cx="350100" cy="345825"/>
            </a:xfrm>
          </p:grpSpPr>
          <p:sp>
            <p:nvSpPr>
              <p:cNvPr id="152" name="Google Shape;152;p15"/>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5"/>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5"/>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5"/>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5"/>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5"/>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8" name="Google Shape;158;p15"/>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159" name="Google Shape;159;p15"/>
          <p:cNvSpPr/>
          <p:nvPr/>
        </p:nvSpPr>
        <p:spPr>
          <a:xfrm>
            <a:off x="7272100" y="1905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60"/>
        <p:cNvGrpSpPr/>
        <p:nvPr/>
      </p:nvGrpSpPr>
      <p:grpSpPr>
        <a:xfrm>
          <a:off x="0" y="0"/>
          <a:ext cx="0" cy="0"/>
          <a:chOff x="0" y="0"/>
          <a:chExt cx="0" cy="0"/>
        </a:xfrm>
      </p:grpSpPr>
      <p:sp>
        <p:nvSpPr>
          <p:cNvPr id="161" name="Google Shape;161;p16"/>
          <p:cNvSpPr/>
          <p:nvPr/>
        </p:nvSpPr>
        <p:spPr>
          <a:xfrm flipH="1">
            <a:off x="6801653" y="3227029"/>
            <a:ext cx="2851698" cy="1916471"/>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6"/>
          <p:cNvSpPr txBox="1">
            <a:spLocks noGrp="1"/>
          </p:cNvSpPr>
          <p:nvPr>
            <p:ph type="title"/>
          </p:nvPr>
        </p:nvSpPr>
        <p:spPr>
          <a:xfrm>
            <a:off x="1516950" y="3364938"/>
            <a:ext cx="6110100" cy="64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63" name="Google Shape;163;p16"/>
          <p:cNvSpPr txBox="1">
            <a:spLocks noGrp="1"/>
          </p:cNvSpPr>
          <p:nvPr>
            <p:ph type="subTitle" idx="1"/>
          </p:nvPr>
        </p:nvSpPr>
        <p:spPr>
          <a:xfrm>
            <a:off x="1516950" y="1979538"/>
            <a:ext cx="6110100" cy="1385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000"/>
              <a:buNone/>
              <a:defRPr sz="26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sp>
        <p:nvSpPr>
          <p:cNvPr id="164" name="Google Shape;164;p16"/>
          <p:cNvSpPr/>
          <p:nvPr/>
        </p:nvSpPr>
        <p:spPr>
          <a:xfrm rot="10800000" flipH="1">
            <a:off x="-846572" y="-46746"/>
            <a:ext cx="2851698" cy="1916471"/>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 name="Google Shape;165;p16"/>
          <p:cNvGrpSpPr/>
          <p:nvPr/>
        </p:nvGrpSpPr>
        <p:grpSpPr>
          <a:xfrm>
            <a:off x="7627048" y="3626702"/>
            <a:ext cx="1624919" cy="1605216"/>
            <a:chOff x="-2708900" y="3174350"/>
            <a:chExt cx="350100" cy="345825"/>
          </a:xfrm>
        </p:grpSpPr>
        <p:sp>
          <p:nvSpPr>
            <p:cNvPr id="166" name="Google Shape;166;p16"/>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6"/>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16"/>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6"/>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6"/>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16"/>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 name="Google Shape;172;p16"/>
          <p:cNvGrpSpPr/>
          <p:nvPr/>
        </p:nvGrpSpPr>
        <p:grpSpPr>
          <a:xfrm>
            <a:off x="-174783" y="1137578"/>
            <a:ext cx="1359066" cy="1235484"/>
            <a:chOff x="6494019" y="-137261"/>
            <a:chExt cx="2116596" cy="1924130"/>
          </a:xfrm>
        </p:grpSpPr>
        <p:sp>
          <p:nvSpPr>
            <p:cNvPr id="173" name="Google Shape;173;p16"/>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6"/>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 name="Google Shape;175;p16"/>
          <p:cNvGrpSpPr/>
          <p:nvPr/>
        </p:nvGrpSpPr>
        <p:grpSpPr>
          <a:xfrm>
            <a:off x="7586317" y="79228"/>
            <a:ext cx="1359066" cy="1235484"/>
            <a:chOff x="6494019" y="-137261"/>
            <a:chExt cx="2116596" cy="1924130"/>
          </a:xfrm>
        </p:grpSpPr>
        <p:sp>
          <p:nvSpPr>
            <p:cNvPr id="176" name="Google Shape;176;p16"/>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16"/>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 name="Google Shape;178;p16"/>
          <p:cNvSpPr/>
          <p:nvPr/>
        </p:nvSpPr>
        <p:spPr>
          <a:xfrm>
            <a:off x="5691438" y="41519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6"/>
          <p:cNvSpPr/>
          <p:nvPr/>
        </p:nvSpPr>
        <p:spPr>
          <a:xfrm>
            <a:off x="8323913" y="22143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6"/>
          <p:cNvSpPr/>
          <p:nvPr/>
        </p:nvSpPr>
        <p:spPr>
          <a:xfrm rot="-2821837" flipH="1">
            <a:off x="3186072" y="4496240"/>
            <a:ext cx="211697" cy="215709"/>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
    <p:spTree>
      <p:nvGrpSpPr>
        <p:cNvPr id="1" name="Shape 181"/>
        <p:cNvGrpSpPr/>
        <p:nvPr/>
      </p:nvGrpSpPr>
      <p:grpSpPr>
        <a:xfrm>
          <a:off x="0" y="0"/>
          <a:ext cx="0" cy="0"/>
          <a:chOff x="0" y="0"/>
          <a:chExt cx="0" cy="0"/>
        </a:xfrm>
      </p:grpSpPr>
      <p:sp>
        <p:nvSpPr>
          <p:cNvPr id="182" name="Google Shape;182;p17"/>
          <p:cNvSpPr txBox="1">
            <a:spLocks noGrp="1"/>
          </p:cNvSpPr>
          <p:nvPr>
            <p:ph type="title"/>
          </p:nvPr>
        </p:nvSpPr>
        <p:spPr>
          <a:xfrm>
            <a:off x="5102700" y="1049475"/>
            <a:ext cx="3328200" cy="18471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83" name="Google Shape;183;p17"/>
          <p:cNvSpPr txBox="1">
            <a:spLocks noGrp="1"/>
          </p:cNvSpPr>
          <p:nvPr>
            <p:ph type="subTitle" idx="1"/>
          </p:nvPr>
        </p:nvSpPr>
        <p:spPr>
          <a:xfrm>
            <a:off x="5102700" y="2896575"/>
            <a:ext cx="3328200" cy="104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84" name="Google Shape;184;p17"/>
          <p:cNvGrpSpPr/>
          <p:nvPr/>
        </p:nvGrpSpPr>
        <p:grpSpPr>
          <a:xfrm>
            <a:off x="7717676" y="3957597"/>
            <a:ext cx="1308919" cy="1293005"/>
            <a:chOff x="-2708900" y="3174350"/>
            <a:chExt cx="350100" cy="345825"/>
          </a:xfrm>
        </p:grpSpPr>
        <p:sp>
          <p:nvSpPr>
            <p:cNvPr id="185" name="Google Shape;185;p17"/>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7"/>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7"/>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17"/>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17"/>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7"/>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 name="Google Shape;191;p17"/>
          <p:cNvGrpSpPr/>
          <p:nvPr/>
        </p:nvGrpSpPr>
        <p:grpSpPr>
          <a:xfrm>
            <a:off x="6992898" y="-559049"/>
            <a:ext cx="2678443" cy="1865840"/>
            <a:chOff x="2074049" y="378339"/>
            <a:chExt cx="5756378" cy="4009972"/>
          </a:xfrm>
        </p:grpSpPr>
        <p:sp>
          <p:nvSpPr>
            <p:cNvPr id="192" name="Google Shape;192;p17"/>
            <p:cNvSpPr/>
            <p:nvPr/>
          </p:nvSpPr>
          <p:spPr>
            <a:xfrm>
              <a:off x="2074049" y="378339"/>
              <a:ext cx="3863700" cy="38637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17"/>
            <p:cNvSpPr/>
            <p:nvPr/>
          </p:nvSpPr>
          <p:spPr>
            <a:xfrm>
              <a:off x="4794127" y="1352012"/>
              <a:ext cx="3036300" cy="30363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 name="Google Shape;194;p17"/>
          <p:cNvSpPr/>
          <p:nvPr/>
        </p:nvSpPr>
        <p:spPr>
          <a:xfrm>
            <a:off x="8681475" y="17574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17"/>
          <p:cNvSpPr/>
          <p:nvPr/>
        </p:nvSpPr>
        <p:spPr>
          <a:xfrm>
            <a:off x="2310128" y="3227029"/>
            <a:ext cx="2851698" cy="1916471"/>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4">
    <p:spTree>
      <p:nvGrpSpPr>
        <p:cNvPr id="1" name="Shape 196"/>
        <p:cNvGrpSpPr/>
        <p:nvPr/>
      </p:nvGrpSpPr>
      <p:grpSpPr>
        <a:xfrm>
          <a:off x="0" y="0"/>
          <a:ext cx="0" cy="0"/>
          <a:chOff x="0" y="0"/>
          <a:chExt cx="0" cy="0"/>
        </a:xfrm>
      </p:grpSpPr>
      <p:sp>
        <p:nvSpPr>
          <p:cNvPr id="197" name="Google Shape;197;p18"/>
          <p:cNvSpPr txBox="1">
            <a:spLocks noGrp="1"/>
          </p:cNvSpPr>
          <p:nvPr>
            <p:ph type="title"/>
          </p:nvPr>
        </p:nvSpPr>
        <p:spPr>
          <a:xfrm>
            <a:off x="5284800" y="770900"/>
            <a:ext cx="3146100" cy="24012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98" name="Google Shape;198;p18"/>
          <p:cNvSpPr txBox="1">
            <a:spLocks noGrp="1"/>
          </p:cNvSpPr>
          <p:nvPr>
            <p:ph type="subTitle" idx="1"/>
          </p:nvPr>
        </p:nvSpPr>
        <p:spPr>
          <a:xfrm>
            <a:off x="5284800" y="3202900"/>
            <a:ext cx="3146100" cy="104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9" name="Google Shape;199;p18"/>
          <p:cNvSpPr/>
          <p:nvPr/>
        </p:nvSpPr>
        <p:spPr>
          <a:xfrm rot="-1644276">
            <a:off x="350875" y="1601557"/>
            <a:ext cx="187227" cy="201071"/>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 name="Google Shape;200;p18"/>
          <p:cNvGrpSpPr/>
          <p:nvPr/>
        </p:nvGrpSpPr>
        <p:grpSpPr>
          <a:xfrm>
            <a:off x="3881091" y="-588948"/>
            <a:ext cx="1672323" cy="1520255"/>
            <a:chOff x="6494019" y="-137261"/>
            <a:chExt cx="2116596" cy="1924130"/>
          </a:xfrm>
        </p:grpSpPr>
        <p:sp>
          <p:nvSpPr>
            <p:cNvPr id="201" name="Google Shape;201;p18"/>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8"/>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 name="Google Shape;203;p18"/>
          <p:cNvGrpSpPr/>
          <p:nvPr/>
        </p:nvGrpSpPr>
        <p:grpSpPr>
          <a:xfrm>
            <a:off x="4769766" y="4384952"/>
            <a:ext cx="1672323" cy="1520255"/>
            <a:chOff x="6494019" y="-137261"/>
            <a:chExt cx="2116596" cy="1924130"/>
          </a:xfrm>
        </p:grpSpPr>
        <p:sp>
          <p:nvSpPr>
            <p:cNvPr id="204" name="Google Shape;204;p18"/>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18"/>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 name="Google Shape;206;p18"/>
          <p:cNvSpPr/>
          <p:nvPr/>
        </p:nvSpPr>
        <p:spPr>
          <a:xfrm rot="1644276" flipH="1">
            <a:off x="8591750" y="4672195"/>
            <a:ext cx="187227" cy="201071"/>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18"/>
          <p:cNvSpPr/>
          <p:nvPr/>
        </p:nvSpPr>
        <p:spPr>
          <a:xfrm>
            <a:off x="8748873" y="249200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18"/>
          <p:cNvSpPr/>
          <p:nvPr/>
        </p:nvSpPr>
        <p:spPr>
          <a:xfrm>
            <a:off x="493873" y="311995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3">
  <p:cSld name="CUSTOM_4_1">
    <p:spTree>
      <p:nvGrpSpPr>
        <p:cNvPr id="1" name="Shape 209"/>
        <p:cNvGrpSpPr/>
        <p:nvPr/>
      </p:nvGrpSpPr>
      <p:grpSpPr>
        <a:xfrm>
          <a:off x="0" y="0"/>
          <a:ext cx="0" cy="0"/>
          <a:chOff x="0" y="0"/>
          <a:chExt cx="0" cy="0"/>
        </a:xfrm>
      </p:grpSpPr>
      <p:sp>
        <p:nvSpPr>
          <p:cNvPr id="210" name="Google Shape;210;p19"/>
          <p:cNvSpPr/>
          <p:nvPr/>
        </p:nvSpPr>
        <p:spPr>
          <a:xfrm rot="10800000">
            <a:off x="-447429" y="-12"/>
            <a:ext cx="4175300" cy="2806425"/>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19"/>
          <p:cNvSpPr txBox="1">
            <a:spLocks noGrp="1"/>
          </p:cNvSpPr>
          <p:nvPr>
            <p:ph type="title"/>
          </p:nvPr>
        </p:nvSpPr>
        <p:spPr>
          <a:xfrm>
            <a:off x="2268325" y="1280375"/>
            <a:ext cx="2713500" cy="12930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12" name="Google Shape;212;p19"/>
          <p:cNvSpPr txBox="1">
            <a:spLocks noGrp="1"/>
          </p:cNvSpPr>
          <p:nvPr>
            <p:ph type="subTitle" idx="1"/>
          </p:nvPr>
        </p:nvSpPr>
        <p:spPr>
          <a:xfrm>
            <a:off x="2268325" y="2573375"/>
            <a:ext cx="2713500" cy="104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3" name="Google Shape;213;p19"/>
          <p:cNvSpPr/>
          <p:nvPr/>
        </p:nvSpPr>
        <p:spPr>
          <a:xfrm flipH="1">
            <a:off x="5796746" y="2337038"/>
            <a:ext cx="4175300" cy="2806425"/>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19"/>
          <p:cNvGrpSpPr/>
          <p:nvPr/>
        </p:nvGrpSpPr>
        <p:grpSpPr>
          <a:xfrm>
            <a:off x="8309300" y="181127"/>
            <a:ext cx="1231436" cy="1119459"/>
            <a:chOff x="6494019" y="-137261"/>
            <a:chExt cx="2116596" cy="1924130"/>
          </a:xfrm>
        </p:grpSpPr>
        <p:sp>
          <p:nvSpPr>
            <p:cNvPr id="215" name="Google Shape;215;p19"/>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19"/>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7" name="Google Shape;217;p19"/>
          <p:cNvSpPr/>
          <p:nvPr/>
        </p:nvSpPr>
        <p:spPr>
          <a:xfrm rot="-165530">
            <a:off x="8604799" y="1760032"/>
            <a:ext cx="187228" cy="20107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4">
  <p:cSld name="CUSTOM_4_1_1">
    <p:spTree>
      <p:nvGrpSpPr>
        <p:cNvPr id="1" name="Shape 218"/>
        <p:cNvGrpSpPr/>
        <p:nvPr/>
      </p:nvGrpSpPr>
      <p:grpSpPr>
        <a:xfrm>
          <a:off x="0" y="0"/>
          <a:ext cx="0" cy="0"/>
          <a:chOff x="0" y="0"/>
          <a:chExt cx="0" cy="0"/>
        </a:xfrm>
      </p:grpSpPr>
      <p:sp>
        <p:nvSpPr>
          <p:cNvPr id="219" name="Google Shape;219;p20"/>
          <p:cNvSpPr txBox="1">
            <a:spLocks noGrp="1"/>
          </p:cNvSpPr>
          <p:nvPr>
            <p:ph type="title"/>
          </p:nvPr>
        </p:nvSpPr>
        <p:spPr>
          <a:xfrm>
            <a:off x="713100" y="1340375"/>
            <a:ext cx="3000600" cy="12930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20" name="Google Shape;220;p20"/>
          <p:cNvSpPr txBox="1">
            <a:spLocks noGrp="1"/>
          </p:cNvSpPr>
          <p:nvPr>
            <p:ph type="subTitle" idx="1"/>
          </p:nvPr>
        </p:nvSpPr>
        <p:spPr>
          <a:xfrm>
            <a:off x="713100" y="2617090"/>
            <a:ext cx="3000600" cy="1169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1" name="Google Shape;221;p20"/>
          <p:cNvSpPr/>
          <p:nvPr/>
        </p:nvSpPr>
        <p:spPr>
          <a:xfrm flipH="1">
            <a:off x="5479246" y="2337063"/>
            <a:ext cx="4175300" cy="2806425"/>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 name="Google Shape;222;p20"/>
          <p:cNvGrpSpPr/>
          <p:nvPr/>
        </p:nvGrpSpPr>
        <p:grpSpPr>
          <a:xfrm rot="-2700000" flipH="1">
            <a:off x="-1121375" y="-598847"/>
            <a:ext cx="2900448" cy="2069042"/>
            <a:chOff x="1382925" y="378350"/>
            <a:chExt cx="6385200" cy="4554900"/>
          </a:xfrm>
        </p:grpSpPr>
        <p:sp>
          <p:nvSpPr>
            <p:cNvPr id="223" name="Google Shape;223;p20"/>
            <p:cNvSpPr/>
            <p:nvPr/>
          </p:nvSpPr>
          <p:spPr>
            <a:xfrm>
              <a:off x="1382925" y="378350"/>
              <a:ext cx="4554900" cy="455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0"/>
            <p:cNvSpPr/>
            <p:nvPr/>
          </p:nvSpPr>
          <p:spPr>
            <a:xfrm>
              <a:off x="4025925" y="636575"/>
              <a:ext cx="3742200" cy="3742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5" name="Google Shape;225;p20"/>
          <p:cNvSpPr/>
          <p:nvPr/>
        </p:nvSpPr>
        <p:spPr>
          <a:xfrm rot="-2700000" flipH="1">
            <a:off x="1119918" y="4428167"/>
            <a:ext cx="1700026" cy="1700026"/>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0"/>
          <p:cNvSpPr/>
          <p:nvPr/>
        </p:nvSpPr>
        <p:spPr>
          <a:xfrm>
            <a:off x="501473" y="396522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0"/>
          <p:cNvSpPr/>
          <p:nvPr/>
        </p:nvSpPr>
        <p:spPr>
          <a:xfrm rot="1644435" flipH="1">
            <a:off x="6535184" y="407116"/>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713100" y="2427950"/>
            <a:ext cx="3125100" cy="14775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4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753800" y="1263388"/>
            <a:ext cx="1248300" cy="917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5400">
                <a:solidFill>
                  <a:schemeClr val="lt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 name="Google Shape;14;p3"/>
          <p:cNvSpPr txBox="1">
            <a:spLocks noGrp="1"/>
          </p:cNvSpPr>
          <p:nvPr>
            <p:ph type="subTitle" idx="1"/>
          </p:nvPr>
        </p:nvSpPr>
        <p:spPr>
          <a:xfrm>
            <a:off x="713101" y="3862475"/>
            <a:ext cx="3125100" cy="738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 name="Google Shape;15;p3"/>
          <p:cNvSpPr/>
          <p:nvPr/>
        </p:nvSpPr>
        <p:spPr>
          <a:xfrm>
            <a:off x="6598276" y="2517750"/>
            <a:ext cx="3069600" cy="30696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3"/>
          <p:cNvSpPr/>
          <p:nvPr/>
        </p:nvSpPr>
        <p:spPr>
          <a:xfrm rot="3749743">
            <a:off x="8227281" y="694595"/>
            <a:ext cx="407224" cy="414921"/>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3"/>
          <p:cNvSpPr/>
          <p:nvPr/>
        </p:nvSpPr>
        <p:spPr>
          <a:xfrm>
            <a:off x="217999" y="4614189"/>
            <a:ext cx="241271" cy="25914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3"/>
          <p:cNvSpPr/>
          <p:nvPr/>
        </p:nvSpPr>
        <p:spPr>
          <a:xfrm>
            <a:off x="8746031" y="1382325"/>
            <a:ext cx="160841" cy="171792"/>
          </a:xfrm>
          <a:custGeom>
            <a:avLst/>
            <a:gdLst/>
            <a:ahLst/>
            <a:cxnLst/>
            <a:rect l="l" t="t" r="r" b="b"/>
            <a:pathLst>
              <a:path w="2776" h="2965" extrusionOk="0">
                <a:moveTo>
                  <a:pt x="1439" y="1"/>
                </a:moveTo>
                <a:cubicBezTo>
                  <a:pt x="1386" y="1"/>
                  <a:pt x="1334" y="31"/>
                  <a:pt x="1322" y="93"/>
                </a:cubicBezTo>
                <a:lnTo>
                  <a:pt x="1168" y="736"/>
                </a:lnTo>
                <a:cubicBezTo>
                  <a:pt x="1120" y="962"/>
                  <a:pt x="953" y="1129"/>
                  <a:pt x="763" y="1177"/>
                </a:cubicBezTo>
                <a:lnTo>
                  <a:pt x="144" y="1308"/>
                </a:lnTo>
                <a:cubicBezTo>
                  <a:pt x="13" y="1331"/>
                  <a:pt x="1" y="1522"/>
                  <a:pt x="132" y="1558"/>
                </a:cubicBezTo>
                <a:lnTo>
                  <a:pt x="739" y="1748"/>
                </a:lnTo>
                <a:cubicBezTo>
                  <a:pt x="930" y="1796"/>
                  <a:pt x="1072" y="1986"/>
                  <a:pt x="1108" y="2212"/>
                </a:cubicBezTo>
                <a:lnTo>
                  <a:pt x="1203" y="2855"/>
                </a:lnTo>
                <a:cubicBezTo>
                  <a:pt x="1216" y="2928"/>
                  <a:pt x="1271" y="2964"/>
                  <a:pt x="1328" y="2964"/>
                </a:cubicBezTo>
                <a:cubicBezTo>
                  <a:pt x="1381" y="2964"/>
                  <a:pt x="1436" y="2931"/>
                  <a:pt x="1453" y="2867"/>
                </a:cubicBezTo>
                <a:lnTo>
                  <a:pt x="1620" y="2177"/>
                </a:lnTo>
                <a:cubicBezTo>
                  <a:pt x="1668" y="1986"/>
                  <a:pt x="1799" y="1843"/>
                  <a:pt x="1965" y="1808"/>
                </a:cubicBezTo>
                <a:lnTo>
                  <a:pt x="2632" y="1665"/>
                </a:lnTo>
                <a:cubicBezTo>
                  <a:pt x="2763" y="1629"/>
                  <a:pt x="2775" y="1438"/>
                  <a:pt x="2632" y="1403"/>
                </a:cubicBezTo>
                <a:lnTo>
                  <a:pt x="1989" y="1212"/>
                </a:lnTo>
                <a:cubicBezTo>
                  <a:pt x="1823" y="1165"/>
                  <a:pt x="1703" y="1010"/>
                  <a:pt x="1668" y="819"/>
                </a:cubicBezTo>
                <a:lnTo>
                  <a:pt x="1561" y="105"/>
                </a:lnTo>
                <a:cubicBezTo>
                  <a:pt x="1554" y="37"/>
                  <a:pt x="1496" y="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3"/>
          <p:cNvSpPr/>
          <p:nvPr/>
        </p:nvSpPr>
        <p:spPr>
          <a:xfrm rot="1358825">
            <a:off x="7059986" y="281035"/>
            <a:ext cx="294023" cy="299557"/>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a:off x="3467388" y="-486250"/>
            <a:ext cx="2914200" cy="2914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5">
  <p:cSld name="CUSTOM_4_1_1_1">
    <p:spTree>
      <p:nvGrpSpPr>
        <p:cNvPr id="1" name="Shape 228"/>
        <p:cNvGrpSpPr/>
        <p:nvPr/>
      </p:nvGrpSpPr>
      <p:grpSpPr>
        <a:xfrm>
          <a:off x="0" y="0"/>
          <a:ext cx="0" cy="0"/>
          <a:chOff x="0" y="0"/>
          <a:chExt cx="0" cy="0"/>
        </a:xfrm>
      </p:grpSpPr>
      <p:sp>
        <p:nvSpPr>
          <p:cNvPr id="229" name="Google Shape;229;p21"/>
          <p:cNvSpPr txBox="1">
            <a:spLocks noGrp="1"/>
          </p:cNvSpPr>
          <p:nvPr>
            <p:ph type="title"/>
          </p:nvPr>
        </p:nvSpPr>
        <p:spPr>
          <a:xfrm>
            <a:off x="5430300" y="539363"/>
            <a:ext cx="3000600" cy="12930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30" name="Google Shape;230;p21"/>
          <p:cNvSpPr txBox="1">
            <a:spLocks noGrp="1"/>
          </p:cNvSpPr>
          <p:nvPr>
            <p:ph type="subTitle" idx="1"/>
          </p:nvPr>
        </p:nvSpPr>
        <p:spPr>
          <a:xfrm>
            <a:off x="5430300" y="1807935"/>
            <a:ext cx="3000600" cy="1169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1" name="Google Shape;231;p21"/>
          <p:cNvSpPr/>
          <p:nvPr/>
        </p:nvSpPr>
        <p:spPr>
          <a:xfrm rot="-893055" flipH="1">
            <a:off x="8517590" y="1272308"/>
            <a:ext cx="187233" cy="2010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2" name="Google Shape;232;p21"/>
          <p:cNvGrpSpPr/>
          <p:nvPr/>
        </p:nvGrpSpPr>
        <p:grpSpPr>
          <a:xfrm>
            <a:off x="7623496" y="-414151"/>
            <a:ext cx="1286679" cy="1169679"/>
            <a:chOff x="6494019" y="-137261"/>
            <a:chExt cx="2116596" cy="1924130"/>
          </a:xfrm>
        </p:grpSpPr>
        <p:sp>
          <p:nvSpPr>
            <p:cNvPr id="233" name="Google Shape;233;p2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Google Shape;235;p21"/>
          <p:cNvSpPr/>
          <p:nvPr/>
        </p:nvSpPr>
        <p:spPr>
          <a:xfrm flipH="1">
            <a:off x="7039699" y="3273275"/>
            <a:ext cx="2782401" cy="1870126"/>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wo columns 1">
  <p:cSld name="CUSTOM_10_1">
    <p:spTree>
      <p:nvGrpSpPr>
        <p:cNvPr id="1" name="Shape 236"/>
        <p:cNvGrpSpPr/>
        <p:nvPr/>
      </p:nvGrpSpPr>
      <p:grpSpPr>
        <a:xfrm>
          <a:off x="0" y="0"/>
          <a:ext cx="0" cy="0"/>
          <a:chOff x="0" y="0"/>
          <a:chExt cx="0" cy="0"/>
        </a:xfrm>
      </p:grpSpPr>
      <p:grpSp>
        <p:nvGrpSpPr>
          <p:cNvPr id="237" name="Google Shape;237;p22"/>
          <p:cNvGrpSpPr/>
          <p:nvPr/>
        </p:nvGrpSpPr>
        <p:grpSpPr>
          <a:xfrm rot="2700000">
            <a:off x="7193950" y="-741622"/>
            <a:ext cx="2900448" cy="2069042"/>
            <a:chOff x="1382925" y="378350"/>
            <a:chExt cx="6385200" cy="4554900"/>
          </a:xfrm>
        </p:grpSpPr>
        <p:sp>
          <p:nvSpPr>
            <p:cNvPr id="238" name="Google Shape;238;p22"/>
            <p:cNvSpPr/>
            <p:nvPr/>
          </p:nvSpPr>
          <p:spPr>
            <a:xfrm>
              <a:off x="1382925" y="378350"/>
              <a:ext cx="4554900" cy="455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2"/>
            <p:cNvSpPr/>
            <p:nvPr/>
          </p:nvSpPr>
          <p:spPr>
            <a:xfrm>
              <a:off x="4025925" y="636575"/>
              <a:ext cx="3742200" cy="3742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 name="Google Shape;240;p22"/>
          <p:cNvGrpSpPr/>
          <p:nvPr/>
        </p:nvGrpSpPr>
        <p:grpSpPr>
          <a:xfrm rot="-2700000" flipH="1">
            <a:off x="-1121375" y="642928"/>
            <a:ext cx="2900448" cy="2069042"/>
            <a:chOff x="1382925" y="378350"/>
            <a:chExt cx="6385200" cy="4554900"/>
          </a:xfrm>
        </p:grpSpPr>
        <p:sp>
          <p:nvSpPr>
            <p:cNvPr id="241" name="Google Shape;241;p22"/>
            <p:cNvSpPr/>
            <p:nvPr/>
          </p:nvSpPr>
          <p:spPr>
            <a:xfrm>
              <a:off x="1382925" y="378350"/>
              <a:ext cx="4554900" cy="455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2"/>
            <p:cNvSpPr/>
            <p:nvPr/>
          </p:nvSpPr>
          <p:spPr>
            <a:xfrm>
              <a:off x="4025925" y="636575"/>
              <a:ext cx="3742200" cy="3742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 name="Google Shape;243;p22"/>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44" name="Google Shape;244;p22"/>
          <p:cNvSpPr txBox="1">
            <a:spLocks noGrp="1"/>
          </p:cNvSpPr>
          <p:nvPr>
            <p:ph type="title" idx="2"/>
          </p:nvPr>
        </p:nvSpPr>
        <p:spPr>
          <a:xfrm>
            <a:off x="1950700" y="3491900"/>
            <a:ext cx="24105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45" name="Google Shape;245;p22"/>
          <p:cNvSpPr txBox="1">
            <a:spLocks noGrp="1"/>
          </p:cNvSpPr>
          <p:nvPr>
            <p:ph type="subTitle" idx="1"/>
          </p:nvPr>
        </p:nvSpPr>
        <p:spPr>
          <a:xfrm>
            <a:off x="1950700" y="3927000"/>
            <a:ext cx="24105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2"/>
          <p:cNvSpPr txBox="1">
            <a:spLocks noGrp="1"/>
          </p:cNvSpPr>
          <p:nvPr>
            <p:ph type="title" idx="3"/>
          </p:nvPr>
        </p:nvSpPr>
        <p:spPr>
          <a:xfrm>
            <a:off x="4782791" y="3491900"/>
            <a:ext cx="24105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47" name="Google Shape;247;p22"/>
          <p:cNvSpPr txBox="1">
            <a:spLocks noGrp="1"/>
          </p:cNvSpPr>
          <p:nvPr>
            <p:ph type="subTitle" idx="4"/>
          </p:nvPr>
        </p:nvSpPr>
        <p:spPr>
          <a:xfrm>
            <a:off x="4782800" y="3927000"/>
            <a:ext cx="24105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8" name="Google Shape;248;p22"/>
          <p:cNvSpPr/>
          <p:nvPr/>
        </p:nvSpPr>
        <p:spPr>
          <a:xfrm rot="-1644435">
            <a:off x="8657684" y="4471841"/>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49"/>
        <p:cNvGrpSpPr/>
        <p:nvPr/>
      </p:nvGrpSpPr>
      <p:grpSpPr>
        <a:xfrm>
          <a:off x="0" y="0"/>
          <a:ext cx="0" cy="0"/>
          <a:chOff x="0" y="0"/>
          <a:chExt cx="0" cy="0"/>
        </a:xfrm>
      </p:grpSpPr>
      <p:sp>
        <p:nvSpPr>
          <p:cNvPr id="250" name="Google Shape;250;p23"/>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51" name="Google Shape;251;p23"/>
          <p:cNvSpPr txBox="1">
            <a:spLocks noGrp="1"/>
          </p:cNvSpPr>
          <p:nvPr>
            <p:ph type="title" idx="2"/>
          </p:nvPr>
        </p:nvSpPr>
        <p:spPr>
          <a:xfrm>
            <a:off x="720000" y="3080475"/>
            <a:ext cx="22998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52" name="Google Shape;252;p23"/>
          <p:cNvSpPr txBox="1">
            <a:spLocks noGrp="1"/>
          </p:cNvSpPr>
          <p:nvPr>
            <p:ph type="subTitle" idx="1"/>
          </p:nvPr>
        </p:nvSpPr>
        <p:spPr>
          <a:xfrm>
            <a:off x="720000" y="3515576"/>
            <a:ext cx="22998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3" name="Google Shape;253;p23"/>
          <p:cNvSpPr txBox="1">
            <a:spLocks noGrp="1"/>
          </p:cNvSpPr>
          <p:nvPr>
            <p:ph type="title" idx="3"/>
          </p:nvPr>
        </p:nvSpPr>
        <p:spPr>
          <a:xfrm>
            <a:off x="3422102" y="3080475"/>
            <a:ext cx="22998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54" name="Google Shape;254;p23"/>
          <p:cNvSpPr txBox="1">
            <a:spLocks noGrp="1"/>
          </p:cNvSpPr>
          <p:nvPr>
            <p:ph type="subTitle" idx="4"/>
          </p:nvPr>
        </p:nvSpPr>
        <p:spPr>
          <a:xfrm>
            <a:off x="3422100" y="3515575"/>
            <a:ext cx="22998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5" name="Google Shape;255;p23"/>
          <p:cNvSpPr txBox="1">
            <a:spLocks noGrp="1"/>
          </p:cNvSpPr>
          <p:nvPr>
            <p:ph type="title" idx="5"/>
          </p:nvPr>
        </p:nvSpPr>
        <p:spPr>
          <a:xfrm>
            <a:off x="6124200" y="3080475"/>
            <a:ext cx="22998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56" name="Google Shape;256;p23"/>
          <p:cNvSpPr txBox="1">
            <a:spLocks noGrp="1"/>
          </p:cNvSpPr>
          <p:nvPr>
            <p:ph type="subTitle" idx="6"/>
          </p:nvPr>
        </p:nvSpPr>
        <p:spPr>
          <a:xfrm>
            <a:off x="6124201" y="3515575"/>
            <a:ext cx="22998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57" name="Google Shape;257;p23"/>
          <p:cNvGrpSpPr/>
          <p:nvPr/>
        </p:nvGrpSpPr>
        <p:grpSpPr>
          <a:xfrm>
            <a:off x="7257950" y="3883950"/>
            <a:ext cx="2613250" cy="2835050"/>
            <a:chOff x="7257950" y="3883950"/>
            <a:chExt cx="2613250" cy="2835050"/>
          </a:xfrm>
        </p:grpSpPr>
        <p:sp>
          <p:nvSpPr>
            <p:cNvPr id="258" name="Google Shape;258;p23"/>
            <p:cNvSpPr/>
            <p:nvPr/>
          </p:nvSpPr>
          <p:spPr>
            <a:xfrm>
              <a:off x="7257950" y="4498400"/>
              <a:ext cx="2220600" cy="22206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3"/>
            <p:cNvSpPr/>
            <p:nvPr/>
          </p:nvSpPr>
          <p:spPr>
            <a:xfrm>
              <a:off x="8430900" y="3883950"/>
              <a:ext cx="1440300" cy="14403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 name="Google Shape;260;p23"/>
          <p:cNvGrpSpPr/>
          <p:nvPr/>
        </p:nvGrpSpPr>
        <p:grpSpPr>
          <a:xfrm>
            <a:off x="-319225" y="-781375"/>
            <a:ext cx="1862975" cy="2043300"/>
            <a:chOff x="-319225" y="-781375"/>
            <a:chExt cx="1862975" cy="2043300"/>
          </a:xfrm>
        </p:grpSpPr>
        <p:sp>
          <p:nvSpPr>
            <p:cNvPr id="261" name="Google Shape;261;p23"/>
            <p:cNvSpPr/>
            <p:nvPr/>
          </p:nvSpPr>
          <p:spPr>
            <a:xfrm>
              <a:off x="-171050" y="-781375"/>
              <a:ext cx="1714800" cy="17148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3"/>
            <p:cNvSpPr/>
            <p:nvPr/>
          </p:nvSpPr>
          <p:spPr>
            <a:xfrm>
              <a:off x="-319225" y="445025"/>
              <a:ext cx="816900" cy="816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3" name="Google Shape;263;p23"/>
          <p:cNvSpPr/>
          <p:nvPr/>
        </p:nvSpPr>
        <p:spPr>
          <a:xfrm>
            <a:off x="190525" y="372497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3"/>
          <p:cNvSpPr/>
          <p:nvPr/>
        </p:nvSpPr>
        <p:spPr>
          <a:xfrm>
            <a:off x="2995775" y="4780249"/>
            <a:ext cx="194621" cy="209104"/>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3"/>
          <p:cNvSpPr/>
          <p:nvPr/>
        </p:nvSpPr>
        <p:spPr>
          <a:xfrm>
            <a:off x="8784200" y="25661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1">
  <p:cSld name="CUSTOM_6_1">
    <p:spTree>
      <p:nvGrpSpPr>
        <p:cNvPr id="1" name="Shape 266"/>
        <p:cNvGrpSpPr/>
        <p:nvPr/>
      </p:nvGrpSpPr>
      <p:grpSpPr>
        <a:xfrm>
          <a:off x="0" y="0"/>
          <a:ext cx="0" cy="0"/>
          <a:chOff x="0" y="0"/>
          <a:chExt cx="0" cy="0"/>
        </a:xfrm>
      </p:grpSpPr>
      <p:sp>
        <p:nvSpPr>
          <p:cNvPr id="267" name="Google Shape;267;p24"/>
          <p:cNvSpPr/>
          <p:nvPr/>
        </p:nvSpPr>
        <p:spPr>
          <a:xfrm>
            <a:off x="8546804" y="2354825"/>
            <a:ext cx="1146600" cy="1146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4"/>
          <p:cNvSpPr/>
          <p:nvPr/>
        </p:nvSpPr>
        <p:spPr>
          <a:xfrm rot="10800000">
            <a:off x="-608307" y="4"/>
            <a:ext cx="2939168" cy="1975546"/>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4"/>
          <p:cNvSpPr/>
          <p:nvPr/>
        </p:nvSpPr>
        <p:spPr>
          <a:xfrm flipH="1">
            <a:off x="2644733" y="3541722"/>
            <a:ext cx="2383095" cy="1601818"/>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4"/>
          <p:cNvSpPr txBox="1">
            <a:spLocks noGrp="1"/>
          </p:cNvSpPr>
          <p:nvPr>
            <p:ph type="title"/>
          </p:nvPr>
        </p:nvSpPr>
        <p:spPr>
          <a:xfrm>
            <a:off x="804750" y="1580500"/>
            <a:ext cx="23067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71" name="Google Shape;271;p24"/>
          <p:cNvSpPr txBox="1">
            <a:spLocks noGrp="1"/>
          </p:cNvSpPr>
          <p:nvPr>
            <p:ph type="subTitle" idx="1"/>
          </p:nvPr>
        </p:nvSpPr>
        <p:spPr>
          <a:xfrm>
            <a:off x="804750" y="2015600"/>
            <a:ext cx="23067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2" name="Google Shape;272;p24"/>
          <p:cNvSpPr txBox="1">
            <a:spLocks noGrp="1"/>
          </p:cNvSpPr>
          <p:nvPr>
            <p:ph type="title" idx="2"/>
          </p:nvPr>
        </p:nvSpPr>
        <p:spPr>
          <a:xfrm>
            <a:off x="6028405" y="1580500"/>
            <a:ext cx="23067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73" name="Google Shape;273;p24"/>
          <p:cNvSpPr txBox="1">
            <a:spLocks noGrp="1"/>
          </p:cNvSpPr>
          <p:nvPr>
            <p:ph type="subTitle" idx="3"/>
          </p:nvPr>
        </p:nvSpPr>
        <p:spPr>
          <a:xfrm>
            <a:off x="6028405" y="2015600"/>
            <a:ext cx="23067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4" name="Google Shape;274;p24"/>
          <p:cNvSpPr txBox="1">
            <a:spLocks noGrp="1"/>
          </p:cNvSpPr>
          <p:nvPr>
            <p:ph type="title" idx="4"/>
          </p:nvPr>
        </p:nvSpPr>
        <p:spPr>
          <a:xfrm>
            <a:off x="3418650" y="3232925"/>
            <a:ext cx="23067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75" name="Google Shape;275;p24"/>
          <p:cNvSpPr txBox="1">
            <a:spLocks noGrp="1"/>
          </p:cNvSpPr>
          <p:nvPr>
            <p:ph type="subTitle" idx="5"/>
          </p:nvPr>
        </p:nvSpPr>
        <p:spPr>
          <a:xfrm>
            <a:off x="3418654" y="3668025"/>
            <a:ext cx="23067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6" name="Google Shape;276;p24"/>
          <p:cNvSpPr txBox="1">
            <a:spLocks noGrp="1"/>
          </p:cNvSpPr>
          <p:nvPr>
            <p:ph type="title" idx="6"/>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grpSp>
        <p:nvGrpSpPr>
          <p:cNvPr id="277" name="Google Shape;277;p24"/>
          <p:cNvGrpSpPr/>
          <p:nvPr/>
        </p:nvGrpSpPr>
        <p:grpSpPr>
          <a:xfrm>
            <a:off x="7946633" y="-325461"/>
            <a:ext cx="1095550" cy="995930"/>
            <a:chOff x="6494019" y="-137261"/>
            <a:chExt cx="2116596" cy="1924130"/>
          </a:xfrm>
        </p:grpSpPr>
        <p:sp>
          <p:nvSpPr>
            <p:cNvPr id="278" name="Google Shape;278;p24"/>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4"/>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0" name="Google Shape;280;p24"/>
          <p:cNvSpPr/>
          <p:nvPr/>
        </p:nvSpPr>
        <p:spPr>
          <a:xfrm rot="1644435" flipH="1">
            <a:off x="332234" y="3235266"/>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 name="Google Shape;281;p24"/>
          <p:cNvGrpSpPr/>
          <p:nvPr/>
        </p:nvGrpSpPr>
        <p:grpSpPr>
          <a:xfrm flipH="1">
            <a:off x="8518419" y="2794938"/>
            <a:ext cx="1463862" cy="1446064"/>
            <a:chOff x="5624415" y="3404280"/>
            <a:chExt cx="656087" cy="648111"/>
          </a:xfrm>
        </p:grpSpPr>
        <p:grpSp>
          <p:nvGrpSpPr>
            <p:cNvPr id="282" name="Google Shape;282;p24"/>
            <p:cNvGrpSpPr/>
            <p:nvPr/>
          </p:nvGrpSpPr>
          <p:grpSpPr>
            <a:xfrm flipH="1">
              <a:off x="5624415" y="3404280"/>
              <a:ext cx="656087" cy="648111"/>
              <a:chOff x="-2708900" y="3174350"/>
              <a:chExt cx="350100" cy="345825"/>
            </a:xfrm>
          </p:grpSpPr>
          <p:sp>
            <p:nvSpPr>
              <p:cNvPr id="283" name="Google Shape;283;p24"/>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4"/>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4"/>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4"/>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4"/>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4"/>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89" name="Google Shape;289;p24"/>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90"/>
        <p:cNvGrpSpPr/>
        <p:nvPr/>
      </p:nvGrpSpPr>
      <p:grpSpPr>
        <a:xfrm>
          <a:off x="0" y="0"/>
          <a:ext cx="0" cy="0"/>
          <a:chOff x="0" y="0"/>
          <a:chExt cx="0" cy="0"/>
        </a:xfrm>
      </p:grpSpPr>
      <p:grpSp>
        <p:nvGrpSpPr>
          <p:cNvPr id="291" name="Google Shape;291;p25"/>
          <p:cNvGrpSpPr/>
          <p:nvPr/>
        </p:nvGrpSpPr>
        <p:grpSpPr>
          <a:xfrm>
            <a:off x="1049924" y="-714325"/>
            <a:ext cx="7079426" cy="5857825"/>
            <a:chOff x="1049924" y="-714325"/>
            <a:chExt cx="7079426" cy="5857825"/>
          </a:xfrm>
        </p:grpSpPr>
        <p:sp>
          <p:nvSpPr>
            <p:cNvPr id="292" name="Google Shape;292;p25"/>
            <p:cNvSpPr/>
            <p:nvPr/>
          </p:nvSpPr>
          <p:spPr>
            <a:xfrm>
              <a:off x="4122850" y="-150100"/>
              <a:ext cx="4006500" cy="40074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5"/>
            <p:cNvSpPr/>
            <p:nvPr/>
          </p:nvSpPr>
          <p:spPr>
            <a:xfrm>
              <a:off x="1178275" y="-714325"/>
              <a:ext cx="4374300" cy="43755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5"/>
            <p:cNvSpPr/>
            <p:nvPr/>
          </p:nvSpPr>
          <p:spPr>
            <a:xfrm flipH="1">
              <a:off x="1049924" y="409605"/>
              <a:ext cx="7044152" cy="4733896"/>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95;p25"/>
          <p:cNvSpPr txBox="1">
            <a:spLocks noGrp="1"/>
          </p:cNvSpPr>
          <p:nvPr>
            <p:ph type="title"/>
          </p:nvPr>
        </p:nvSpPr>
        <p:spPr>
          <a:xfrm>
            <a:off x="2166300" y="445025"/>
            <a:ext cx="4811400" cy="1293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96" name="Google Shape;296;p25"/>
          <p:cNvSpPr txBox="1">
            <a:spLocks noGrp="1"/>
          </p:cNvSpPr>
          <p:nvPr>
            <p:ph type="title" idx="2"/>
          </p:nvPr>
        </p:nvSpPr>
        <p:spPr>
          <a:xfrm>
            <a:off x="2321310" y="2085275"/>
            <a:ext cx="20817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7" name="Google Shape;297;p25"/>
          <p:cNvSpPr txBox="1">
            <a:spLocks noGrp="1"/>
          </p:cNvSpPr>
          <p:nvPr>
            <p:ph type="subTitle" idx="1"/>
          </p:nvPr>
        </p:nvSpPr>
        <p:spPr>
          <a:xfrm>
            <a:off x="2321310" y="2505291"/>
            <a:ext cx="20817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98" name="Google Shape;298;p25"/>
          <p:cNvSpPr txBox="1">
            <a:spLocks noGrp="1"/>
          </p:cNvSpPr>
          <p:nvPr>
            <p:ph type="title" idx="3"/>
          </p:nvPr>
        </p:nvSpPr>
        <p:spPr>
          <a:xfrm>
            <a:off x="4740990" y="2085275"/>
            <a:ext cx="20817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99" name="Google Shape;299;p25"/>
          <p:cNvSpPr txBox="1">
            <a:spLocks noGrp="1"/>
          </p:cNvSpPr>
          <p:nvPr>
            <p:ph type="subTitle" idx="4"/>
          </p:nvPr>
        </p:nvSpPr>
        <p:spPr>
          <a:xfrm>
            <a:off x="4740985" y="2505299"/>
            <a:ext cx="20817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0" name="Google Shape;300;p25"/>
          <p:cNvSpPr txBox="1">
            <a:spLocks noGrp="1"/>
          </p:cNvSpPr>
          <p:nvPr>
            <p:ph type="title" idx="5"/>
          </p:nvPr>
        </p:nvSpPr>
        <p:spPr>
          <a:xfrm>
            <a:off x="2328210" y="3518681"/>
            <a:ext cx="20817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01" name="Google Shape;301;p25"/>
          <p:cNvSpPr txBox="1">
            <a:spLocks noGrp="1"/>
          </p:cNvSpPr>
          <p:nvPr>
            <p:ph type="subTitle" idx="6"/>
          </p:nvPr>
        </p:nvSpPr>
        <p:spPr>
          <a:xfrm>
            <a:off x="2321310" y="3938697"/>
            <a:ext cx="20817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2" name="Google Shape;302;p25"/>
          <p:cNvSpPr txBox="1">
            <a:spLocks noGrp="1"/>
          </p:cNvSpPr>
          <p:nvPr>
            <p:ph type="title" idx="7"/>
          </p:nvPr>
        </p:nvSpPr>
        <p:spPr>
          <a:xfrm>
            <a:off x="4740990" y="3518681"/>
            <a:ext cx="20817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03" name="Google Shape;303;p25"/>
          <p:cNvSpPr txBox="1">
            <a:spLocks noGrp="1"/>
          </p:cNvSpPr>
          <p:nvPr>
            <p:ph type="subTitle" idx="8"/>
          </p:nvPr>
        </p:nvSpPr>
        <p:spPr>
          <a:xfrm>
            <a:off x="4740985" y="3938700"/>
            <a:ext cx="20817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4" name="Google Shape;304;p25"/>
          <p:cNvSpPr/>
          <p:nvPr/>
        </p:nvSpPr>
        <p:spPr>
          <a:xfrm>
            <a:off x="8750332" y="157459"/>
            <a:ext cx="186679" cy="199389"/>
          </a:xfrm>
          <a:custGeom>
            <a:avLst/>
            <a:gdLst/>
            <a:ahLst/>
            <a:cxnLst/>
            <a:rect l="l" t="t" r="r" b="b"/>
            <a:pathLst>
              <a:path w="2776" h="2965" extrusionOk="0">
                <a:moveTo>
                  <a:pt x="1439" y="1"/>
                </a:moveTo>
                <a:cubicBezTo>
                  <a:pt x="1386" y="1"/>
                  <a:pt x="1334" y="31"/>
                  <a:pt x="1322" y="93"/>
                </a:cubicBezTo>
                <a:lnTo>
                  <a:pt x="1168" y="736"/>
                </a:lnTo>
                <a:cubicBezTo>
                  <a:pt x="1120" y="962"/>
                  <a:pt x="953" y="1129"/>
                  <a:pt x="763" y="1177"/>
                </a:cubicBezTo>
                <a:lnTo>
                  <a:pt x="144" y="1308"/>
                </a:lnTo>
                <a:cubicBezTo>
                  <a:pt x="13" y="1331"/>
                  <a:pt x="1" y="1522"/>
                  <a:pt x="132" y="1558"/>
                </a:cubicBezTo>
                <a:lnTo>
                  <a:pt x="739" y="1748"/>
                </a:lnTo>
                <a:cubicBezTo>
                  <a:pt x="930" y="1796"/>
                  <a:pt x="1072" y="1986"/>
                  <a:pt x="1108" y="2212"/>
                </a:cubicBezTo>
                <a:lnTo>
                  <a:pt x="1203" y="2855"/>
                </a:lnTo>
                <a:cubicBezTo>
                  <a:pt x="1216" y="2928"/>
                  <a:pt x="1271" y="2964"/>
                  <a:pt x="1328" y="2964"/>
                </a:cubicBezTo>
                <a:cubicBezTo>
                  <a:pt x="1381" y="2964"/>
                  <a:pt x="1436" y="2931"/>
                  <a:pt x="1453" y="2867"/>
                </a:cubicBezTo>
                <a:lnTo>
                  <a:pt x="1620" y="2177"/>
                </a:lnTo>
                <a:cubicBezTo>
                  <a:pt x="1668" y="1986"/>
                  <a:pt x="1799" y="1843"/>
                  <a:pt x="1965" y="1808"/>
                </a:cubicBezTo>
                <a:lnTo>
                  <a:pt x="2632" y="1665"/>
                </a:lnTo>
                <a:cubicBezTo>
                  <a:pt x="2763" y="1629"/>
                  <a:pt x="2775" y="1438"/>
                  <a:pt x="2632" y="1403"/>
                </a:cubicBezTo>
                <a:lnTo>
                  <a:pt x="1989" y="1212"/>
                </a:lnTo>
                <a:cubicBezTo>
                  <a:pt x="1823" y="1165"/>
                  <a:pt x="1703" y="1010"/>
                  <a:pt x="1668" y="819"/>
                </a:cubicBezTo>
                <a:lnTo>
                  <a:pt x="1561" y="105"/>
                </a:lnTo>
                <a:cubicBezTo>
                  <a:pt x="1554" y="37"/>
                  <a:pt x="1496" y="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5"/>
          <p:cNvSpPr/>
          <p:nvPr/>
        </p:nvSpPr>
        <p:spPr>
          <a:xfrm>
            <a:off x="240857" y="245634"/>
            <a:ext cx="186679" cy="199389"/>
          </a:xfrm>
          <a:custGeom>
            <a:avLst/>
            <a:gdLst/>
            <a:ahLst/>
            <a:cxnLst/>
            <a:rect l="l" t="t" r="r" b="b"/>
            <a:pathLst>
              <a:path w="2776" h="2965" extrusionOk="0">
                <a:moveTo>
                  <a:pt x="1439" y="1"/>
                </a:moveTo>
                <a:cubicBezTo>
                  <a:pt x="1386" y="1"/>
                  <a:pt x="1334" y="31"/>
                  <a:pt x="1322" y="93"/>
                </a:cubicBezTo>
                <a:lnTo>
                  <a:pt x="1168" y="736"/>
                </a:lnTo>
                <a:cubicBezTo>
                  <a:pt x="1120" y="962"/>
                  <a:pt x="953" y="1129"/>
                  <a:pt x="763" y="1177"/>
                </a:cubicBezTo>
                <a:lnTo>
                  <a:pt x="144" y="1308"/>
                </a:lnTo>
                <a:cubicBezTo>
                  <a:pt x="13" y="1331"/>
                  <a:pt x="1" y="1522"/>
                  <a:pt x="132" y="1558"/>
                </a:cubicBezTo>
                <a:lnTo>
                  <a:pt x="739" y="1748"/>
                </a:lnTo>
                <a:cubicBezTo>
                  <a:pt x="930" y="1796"/>
                  <a:pt x="1072" y="1986"/>
                  <a:pt x="1108" y="2212"/>
                </a:cubicBezTo>
                <a:lnTo>
                  <a:pt x="1203" y="2855"/>
                </a:lnTo>
                <a:cubicBezTo>
                  <a:pt x="1216" y="2928"/>
                  <a:pt x="1271" y="2964"/>
                  <a:pt x="1328" y="2964"/>
                </a:cubicBezTo>
                <a:cubicBezTo>
                  <a:pt x="1381" y="2964"/>
                  <a:pt x="1436" y="2931"/>
                  <a:pt x="1453" y="2867"/>
                </a:cubicBezTo>
                <a:lnTo>
                  <a:pt x="1620" y="2177"/>
                </a:lnTo>
                <a:cubicBezTo>
                  <a:pt x="1668" y="1986"/>
                  <a:pt x="1799" y="1843"/>
                  <a:pt x="1965" y="1808"/>
                </a:cubicBezTo>
                <a:lnTo>
                  <a:pt x="2632" y="1665"/>
                </a:lnTo>
                <a:cubicBezTo>
                  <a:pt x="2763" y="1629"/>
                  <a:pt x="2775" y="1438"/>
                  <a:pt x="2632" y="1403"/>
                </a:cubicBezTo>
                <a:lnTo>
                  <a:pt x="1989" y="1212"/>
                </a:lnTo>
                <a:cubicBezTo>
                  <a:pt x="1823" y="1165"/>
                  <a:pt x="1703" y="1010"/>
                  <a:pt x="1668" y="819"/>
                </a:cubicBezTo>
                <a:lnTo>
                  <a:pt x="1561" y="105"/>
                </a:lnTo>
                <a:cubicBezTo>
                  <a:pt x="1554" y="37"/>
                  <a:pt x="1496" y="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1">
  <p:cSld name="CUSTOM_5_1">
    <p:spTree>
      <p:nvGrpSpPr>
        <p:cNvPr id="1" name="Shape 306"/>
        <p:cNvGrpSpPr/>
        <p:nvPr/>
      </p:nvGrpSpPr>
      <p:grpSpPr>
        <a:xfrm>
          <a:off x="0" y="0"/>
          <a:ext cx="0" cy="0"/>
          <a:chOff x="0" y="0"/>
          <a:chExt cx="0" cy="0"/>
        </a:xfrm>
      </p:grpSpPr>
      <p:sp>
        <p:nvSpPr>
          <p:cNvPr id="307" name="Google Shape;307;p26"/>
          <p:cNvSpPr txBox="1">
            <a:spLocks noGrp="1"/>
          </p:cNvSpPr>
          <p:nvPr>
            <p:ph type="title"/>
          </p:nvPr>
        </p:nvSpPr>
        <p:spPr>
          <a:xfrm>
            <a:off x="1891713" y="1498175"/>
            <a:ext cx="2398200" cy="527700"/>
          </a:xfrm>
          <a:prstGeom prst="rect">
            <a:avLst/>
          </a:prstGeom>
        </p:spPr>
        <p:txBody>
          <a:bodyPr spcFirstLastPara="1" wrap="square" lIns="91425" tIns="91425" rIns="91425" bIns="91425" anchor="b" anchorCtr="0">
            <a:noAutofit/>
          </a:bodyPr>
          <a:lstStyle>
            <a:lvl1pPr lvl="0"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08" name="Google Shape;308;p26"/>
          <p:cNvSpPr txBox="1">
            <a:spLocks noGrp="1"/>
          </p:cNvSpPr>
          <p:nvPr>
            <p:ph type="subTitle" idx="1"/>
          </p:nvPr>
        </p:nvSpPr>
        <p:spPr>
          <a:xfrm>
            <a:off x="1891713" y="1918191"/>
            <a:ext cx="23982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9" name="Google Shape;309;p26"/>
          <p:cNvSpPr txBox="1">
            <a:spLocks noGrp="1"/>
          </p:cNvSpPr>
          <p:nvPr>
            <p:ph type="title" idx="2"/>
          </p:nvPr>
        </p:nvSpPr>
        <p:spPr>
          <a:xfrm>
            <a:off x="5818346" y="1498175"/>
            <a:ext cx="2398200" cy="527700"/>
          </a:xfrm>
          <a:prstGeom prst="rect">
            <a:avLst/>
          </a:prstGeom>
        </p:spPr>
        <p:txBody>
          <a:bodyPr spcFirstLastPara="1" wrap="square" lIns="91425" tIns="91425" rIns="91425" bIns="91425" anchor="b" anchorCtr="0">
            <a:noAutofit/>
          </a:bodyPr>
          <a:lstStyle>
            <a:lvl1pPr lvl="0"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10" name="Google Shape;310;p26"/>
          <p:cNvSpPr txBox="1">
            <a:spLocks noGrp="1"/>
          </p:cNvSpPr>
          <p:nvPr>
            <p:ph type="subTitle" idx="3"/>
          </p:nvPr>
        </p:nvSpPr>
        <p:spPr>
          <a:xfrm>
            <a:off x="5818346" y="1918191"/>
            <a:ext cx="23982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1" name="Google Shape;311;p26"/>
          <p:cNvSpPr txBox="1">
            <a:spLocks noGrp="1"/>
          </p:cNvSpPr>
          <p:nvPr>
            <p:ph type="title" idx="4"/>
          </p:nvPr>
        </p:nvSpPr>
        <p:spPr>
          <a:xfrm>
            <a:off x="1891721" y="3136208"/>
            <a:ext cx="2398200" cy="527700"/>
          </a:xfrm>
          <a:prstGeom prst="rect">
            <a:avLst/>
          </a:prstGeom>
        </p:spPr>
        <p:txBody>
          <a:bodyPr spcFirstLastPara="1" wrap="square" lIns="91425" tIns="91425" rIns="91425" bIns="91425" anchor="b" anchorCtr="0">
            <a:noAutofit/>
          </a:bodyPr>
          <a:lstStyle>
            <a:lvl1pPr lvl="0"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12" name="Google Shape;312;p26"/>
          <p:cNvSpPr txBox="1">
            <a:spLocks noGrp="1"/>
          </p:cNvSpPr>
          <p:nvPr>
            <p:ph type="subTitle" idx="5"/>
          </p:nvPr>
        </p:nvSpPr>
        <p:spPr>
          <a:xfrm>
            <a:off x="1891721" y="3556224"/>
            <a:ext cx="23982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3" name="Google Shape;313;p26"/>
          <p:cNvSpPr txBox="1">
            <a:spLocks noGrp="1"/>
          </p:cNvSpPr>
          <p:nvPr>
            <p:ph type="title" idx="6"/>
          </p:nvPr>
        </p:nvSpPr>
        <p:spPr>
          <a:xfrm>
            <a:off x="5818360" y="3136208"/>
            <a:ext cx="2398200" cy="527700"/>
          </a:xfrm>
          <a:prstGeom prst="rect">
            <a:avLst/>
          </a:prstGeom>
        </p:spPr>
        <p:txBody>
          <a:bodyPr spcFirstLastPara="1" wrap="square" lIns="91425" tIns="91425" rIns="91425" bIns="91425" anchor="b" anchorCtr="0">
            <a:noAutofit/>
          </a:bodyPr>
          <a:lstStyle>
            <a:lvl1pPr lvl="0"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14" name="Google Shape;314;p26"/>
          <p:cNvSpPr txBox="1">
            <a:spLocks noGrp="1"/>
          </p:cNvSpPr>
          <p:nvPr>
            <p:ph type="subTitle" idx="7"/>
          </p:nvPr>
        </p:nvSpPr>
        <p:spPr>
          <a:xfrm>
            <a:off x="5818355" y="3556224"/>
            <a:ext cx="23982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15" name="Google Shape;315;p26"/>
          <p:cNvSpPr txBox="1">
            <a:spLocks noGrp="1"/>
          </p:cNvSpPr>
          <p:nvPr>
            <p:ph type="title" idx="8"/>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16" name="Google Shape;316;p26"/>
          <p:cNvSpPr/>
          <p:nvPr/>
        </p:nvSpPr>
        <p:spPr>
          <a:xfrm>
            <a:off x="152401" y="621500"/>
            <a:ext cx="1404300" cy="1404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6"/>
          <p:cNvSpPr/>
          <p:nvPr/>
        </p:nvSpPr>
        <p:spPr>
          <a:xfrm rot="10800000">
            <a:off x="7343743" y="-27"/>
            <a:ext cx="2378509" cy="1598728"/>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 name="Google Shape;318;p26"/>
          <p:cNvGrpSpPr/>
          <p:nvPr/>
        </p:nvGrpSpPr>
        <p:grpSpPr>
          <a:xfrm>
            <a:off x="4086325" y="4387527"/>
            <a:ext cx="1231436" cy="1119459"/>
            <a:chOff x="6494019" y="-137261"/>
            <a:chExt cx="2116596" cy="1924130"/>
          </a:xfrm>
        </p:grpSpPr>
        <p:sp>
          <p:nvSpPr>
            <p:cNvPr id="319" name="Google Shape;319;p26"/>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6"/>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1" name="Google Shape;321;p26"/>
          <p:cNvSpPr/>
          <p:nvPr/>
        </p:nvSpPr>
        <p:spPr>
          <a:xfrm>
            <a:off x="-673263" y="-137100"/>
            <a:ext cx="1735800" cy="1735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6"/>
          <p:cNvSpPr/>
          <p:nvPr/>
        </p:nvSpPr>
        <p:spPr>
          <a:xfrm>
            <a:off x="1294500" y="-674275"/>
            <a:ext cx="1119600" cy="111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6"/>
          <p:cNvSpPr/>
          <p:nvPr/>
        </p:nvSpPr>
        <p:spPr>
          <a:xfrm>
            <a:off x="7647675" y="4376400"/>
            <a:ext cx="1119600" cy="111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4" name="Google Shape;324;p26"/>
          <p:cNvGrpSpPr/>
          <p:nvPr/>
        </p:nvGrpSpPr>
        <p:grpSpPr>
          <a:xfrm flipH="1">
            <a:off x="8294925" y="2609929"/>
            <a:ext cx="1048100" cy="1035357"/>
            <a:chOff x="5624415" y="3404280"/>
            <a:chExt cx="656087" cy="648111"/>
          </a:xfrm>
        </p:grpSpPr>
        <p:grpSp>
          <p:nvGrpSpPr>
            <p:cNvPr id="325" name="Google Shape;325;p26"/>
            <p:cNvGrpSpPr/>
            <p:nvPr/>
          </p:nvGrpSpPr>
          <p:grpSpPr>
            <a:xfrm flipH="1">
              <a:off x="5624415" y="3404280"/>
              <a:ext cx="656087" cy="648111"/>
              <a:chOff x="-2708900" y="3174350"/>
              <a:chExt cx="350100" cy="345825"/>
            </a:xfrm>
          </p:grpSpPr>
          <p:sp>
            <p:nvSpPr>
              <p:cNvPr id="326" name="Google Shape;326;p26"/>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6"/>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6"/>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6"/>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6"/>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6"/>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32" name="Google Shape;332;p26"/>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333" name="Google Shape;333;p26"/>
          <p:cNvSpPr/>
          <p:nvPr/>
        </p:nvSpPr>
        <p:spPr>
          <a:xfrm rot="1644435" flipH="1">
            <a:off x="589959" y="2712704"/>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334"/>
        <p:cNvGrpSpPr/>
        <p:nvPr/>
      </p:nvGrpSpPr>
      <p:grpSpPr>
        <a:xfrm>
          <a:off x="0" y="0"/>
          <a:ext cx="0" cy="0"/>
          <a:chOff x="0" y="0"/>
          <a:chExt cx="0" cy="0"/>
        </a:xfrm>
      </p:grpSpPr>
      <p:sp>
        <p:nvSpPr>
          <p:cNvPr id="335" name="Google Shape;335;p27"/>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36" name="Google Shape;336;p27"/>
          <p:cNvSpPr txBox="1">
            <a:spLocks noGrp="1"/>
          </p:cNvSpPr>
          <p:nvPr>
            <p:ph type="title" idx="2"/>
          </p:nvPr>
        </p:nvSpPr>
        <p:spPr>
          <a:xfrm>
            <a:off x="871625" y="1920288"/>
            <a:ext cx="20124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37" name="Google Shape;337;p27"/>
          <p:cNvSpPr txBox="1">
            <a:spLocks noGrp="1"/>
          </p:cNvSpPr>
          <p:nvPr>
            <p:ph type="subTitle" idx="1"/>
          </p:nvPr>
        </p:nvSpPr>
        <p:spPr>
          <a:xfrm>
            <a:off x="871625" y="2347357"/>
            <a:ext cx="20124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38" name="Google Shape;338;p27"/>
          <p:cNvSpPr txBox="1">
            <a:spLocks noGrp="1"/>
          </p:cNvSpPr>
          <p:nvPr>
            <p:ph type="title" idx="3"/>
          </p:nvPr>
        </p:nvSpPr>
        <p:spPr>
          <a:xfrm>
            <a:off x="3569340" y="1920288"/>
            <a:ext cx="20124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39" name="Google Shape;339;p27"/>
          <p:cNvSpPr txBox="1">
            <a:spLocks noGrp="1"/>
          </p:cNvSpPr>
          <p:nvPr>
            <p:ph type="subTitle" idx="4"/>
          </p:nvPr>
        </p:nvSpPr>
        <p:spPr>
          <a:xfrm>
            <a:off x="3569342" y="2347364"/>
            <a:ext cx="20124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0" name="Google Shape;340;p27"/>
          <p:cNvSpPr txBox="1">
            <a:spLocks noGrp="1"/>
          </p:cNvSpPr>
          <p:nvPr>
            <p:ph type="title" idx="5"/>
          </p:nvPr>
        </p:nvSpPr>
        <p:spPr>
          <a:xfrm>
            <a:off x="875162" y="3561412"/>
            <a:ext cx="20124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41" name="Google Shape;341;p27"/>
          <p:cNvSpPr txBox="1">
            <a:spLocks noGrp="1"/>
          </p:cNvSpPr>
          <p:nvPr>
            <p:ph type="subTitle" idx="6"/>
          </p:nvPr>
        </p:nvSpPr>
        <p:spPr>
          <a:xfrm>
            <a:off x="875162" y="3988481"/>
            <a:ext cx="20124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2" name="Google Shape;342;p27"/>
          <p:cNvSpPr txBox="1">
            <a:spLocks noGrp="1"/>
          </p:cNvSpPr>
          <p:nvPr>
            <p:ph type="title" idx="7"/>
          </p:nvPr>
        </p:nvSpPr>
        <p:spPr>
          <a:xfrm>
            <a:off x="3569340" y="3561412"/>
            <a:ext cx="20124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43" name="Google Shape;343;p27"/>
          <p:cNvSpPr txBox="1">
            <a:spLocks noGrp="1"/>
          </p:cNvSpPr>
          <p:nvPr>
            <p:ph type="subTitle" idx="8"/>
          </p:nvPr>
        </p:nvSpPr>
        <p:spPr>
          <a:xfrm>
            <a:off x="3569342" y="3988488"/>
            <a:ext cx="20124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4" name="Google Shape;344;p27"/>
          <p:cNvSpPr txBox="1">
            <a:spLocks noGrp="1"/>
          </p:cNvSpPr>
          <p:nvPr>
            <p:ph type="title" idx="9"/>
          </p:nvPr>
        </p:nvSpPr>
        <p:spPr>
          <a:xfrm>
            <a:off x="6263523" y="1920288"/>
            <a:ext cx="20124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45" name="Google Shape;345;p27"/>
          <p:cNvSpPr txBox="1">
            <a:spLocks noGrp="1"/>
          </p:cNvSpPr>
          <p:nvPr>
            <p:ph type="subTitle" idx="13"/>
          </p:nvPr>
        </p:nvSpPr>
        <p:spPr>
          <a:xfrm>
            <a:off x="6263523" y="2347364"/>
            <a:ext cx="20124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6" name="Google Shape;346;p27"/>
          <p:cNvSpPr txBox="1">
            <a:spLocks noGrp="1"/>
          </p:cNvSpPr>
          <p:nvPr>
            <p:ph type="title" idx="14"/>
          </p:nvPr>
        </p:nvSpPr>
        <p:spPr>
          <a:xfrm>
            <a:off x="6263523" y="3561412"/>
            <a:ext cx="20124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47" name="Google Shape;347;p27"/>
          <p:cNvSpPr txBox="1">
            <a:spLocks noGrp="1"/>
          </p:cNvSpPr>
          <p:nvPr>
            <p:ph type="subTitle" idx="15"/>
          </p:nvPr>
        </p:nvSpPr>
        <p:spPr>
          <a:xfrm>
            <a:off x="6263523" y="3988488"/>
            <a:ext cx="2012400" cy="61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8" name="Google Shape;348;p27"/>
          <p:cNvSpPr/>
          <p:nvPr/>
        </p:nvSpPr>
        <p:spPr>
          <a:xfrm>
            <a:off x="-2068343" y="3020973"/>
            <a:ext cx="2773800" cy="2773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7"/>
          <p:cNvSpPr/>
          <p:nvPr/>
        </p:nvSpPr>
        <p:spPr>
          <a:xfrm>
            <a:off x="184638" y="46040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7"/>
          <p:cNvSpPr/>
          <p:nvPr/>
        </p:nvSpPr>
        <p:spPr>
          <a:xfrm>
            <a:off x="8658363" y="317133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7"/>
          <p:cNvSpPr/>
          <p:nvPr/>
        </p:nvSpPr>
        <p:spPr>
          <a:xfrm flipH="1">
            <a:off x="152573" y="948737"/>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7"/>
          <p:cNvSpPr/>
          <p:nvPr/>
        </p:nvSpPr>
        <p:spPr>
          <a:xfrm>
            <a:off x="8578729" y="-395876"/>
            <a:ext cx="1344600" cy="134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7"/>
          <p:cNvSpPr/>
          <p:nvPr/>
        </p:nvSpPr>
        <p:spPr>
          <a:xfrm>
            <a:off x="8957711" y="2421287"/>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354"/>
        <p:cNvGrpSpPr/>
        <p:nvPr/>
      </p:nvGrpSpPr>
      <p:grpSpPr>
        <a:xfrm>
          <a:off x="0" y="0"/>
          <a:ext cx="0" cy="0"/>
          <a:chOff x="0" y="0"/>
          <a:chExt cx="0" cy="0"/>
        </a:xfrm>
      </p:grpSpPr>
      <p:sp>
        <p:nvSpPr>
          <p:cNvPr id="355" name="Google Shape;355;p28"/>
          <p:cNvSpPr/>
          <p:nvPr/>
        </p:nvSpPr>
        <p:spPr>
          <a:xfrm flipH="1">
            <a:off x="-583549" y="3313750"/>
            <a:ext cx="3431209" cy="2306266"/>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8"/>
          <p:cNvSpPr txBox="1">
            <a:spLocks noGrp="1"/>
          </p:cNvSpPr>
          <p:nvPr>
            <p:ph type="title" hasCustomPrompt="1"/>
          </p:nvPr>
        </p:nvSpPr>
        <p:spPr>
          <a:xfrm>
            <a:off x="877375" y="1027638"/>
            <a:ext cx="2381400" cy="87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solidFill>
                  <a:schemeClr val="accent4"/>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57" name="Google Shape;357;p28"/>
          <p:cNvSpPr txBox="1">
            <a:spLocks noGrp="1"/>
          </p:cNvSpPr>
          <p:nvPr>
            <p:ph type="subTitle" idx="1"/>
          </p:nvPr>
        </p:nvSpPr>
        <p:spPr>
          <a:xfrm>
            <a:off x="877375" y="2216343"/>
            <a:ext cx="2381400" cy="73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8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358" name="Google Shape;358;p28"/>
          <p:cNvSpPr txBox="1">
            <a:spLocks noGrp="1"/>
          </p:cNvSpPr>
          <p:nvPr>
            <p:ph type="title" idx="2" hasCustomPrompt="1"/>
          </p:nvPr>
        </p:nvSpPr>
        <p:spPr>
          <a:xfrm>
            <a:off x="3381375" y="2436538"/>
            <a:ext cx="2381400" cy="87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solidFill>
                  <a:schemeClr val="accent4"/>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59" name="Google Shape;359;p28"/>
          <p:cNvSpPr txBox="1">
            <a:spLocks noGrp="1"/>
          </p:cNvSpPr>
          <p:nvPr>
            <p:ph type="subTitle" idx="3"/>
          </p:nvPr>
        </p:nvSpPr>
        <p:spPr>
          <a:xfrm>
            <a:off x="3381375" y="3625237"/>
            <a:ext cx="2381400" cy="73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8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360" name="Google Shape;360;p28"/>
          <p:cNvSpPr txBox="1">
            <a:spLocks noGrp="1"/>
          </p:cNvSpPr>
          <p:nvPr>
            <p:ph type="title" idx="4" hasCustomPrompt="1"/>
          </p:nvPr>
        </p:nvSpPr>
        <p:spPr>
          <a:xfrm>
            <a:off x="5885225" y="1027638"/>
            <a:ext cx="2381400" cy="87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solidFill>
                  <a:schemeClr val="accent4"/>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61" name="Google Shape;361;p28"/>
          <p:cNvSpPr txBox="1">
            <a:spLocks noGrp="1"/>
          </p:cNvSpPr>
          <p:nvPr>
            <p:ph type="subTitle" idx="5"/>
          </p:nvPr>
        </p:nvSpPr>
        <p:spPr>
          <a:xfrm>
            <a:off x="5885225" y="2216337"/>
            <a:ext cx="2381400" cy="73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8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grpSp>
        <p:nvGrpSpPr>
          <p:cNvPr id="362" name="Google Shape;362;p28"/>
          <p:cNvGrpSpPr/>
          <p:nvPr/>
        </p:nvGrpSpPr>
        <p:grpSpPr>
          <a:xfrm>
            <a:off x="3258773" y="-722299"/>
            <a:ext cx="2365418" cy="2387440"/>
            <a:chOff x="2074049" y="378339"/>
            <a:chExt cx="5083640" cy="5130970"/>
          </a:xfrm>
        </p:grpSpPr>
        <p:sp>
          <p:nvSpPr>
            <p:cNvPr id="363" name="Google Shape;363;p28"/>
            <p:cNvSpPr/>
            <p:nvPr/>
          </p:nvSpPr>
          <p:spPr>
            <a:xfrm>
              <a:off x="2074049" y="378339"/>
              <a:ext cx="3863700" cy="3863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8"/>
            <p:cNvSpPr/>
            <p:nvPr/>
          </p:nvSpPr>
          <p:spPr>
            <a:xfrm>
              <a:off x="4121389" y="2473009"/>
              <a:ext cx="3036300" cy="3036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 name="Google Shape;365;p28"/>
          <p:cNvSpPr/>
          <p:nvPr/>
        </p:nvSpPr>
        <p:spPr>
          <a:xfrm>
            <a:off x="7240200" y="3266700"/>
            <a:ext cx="2381400" cy="2381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8"/>
          <p:cNvSpPr/>
          <p:nvPr/>
        </p:nvSpPr>
        <p:spPr>
          <a:xfrm>
            <a:off x="8600100" y="484875"/>
            <a:ext cx="1123200" cy="1123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8"/>
          <p:cNvSpPr/>
          <p:nvPr/>
        </p:nvSpPr>
        <p:spPr>
          <a:xfrm rot="3698333">
            <a:off x="353248" y="2768125"/>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8"/>
          <p:cNvSpPr/>
          <p:nvPr/>
        </p:nvSpPr>
        <p:spPr>
          <a:xfrm rot="3027457">
            <a:off x="5773550" y="4453626"/>
            <a:ext cx="295356" cy="300942"/>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369"/>
        <p:cNvGrpSpPr/>
        <p:nvPr/>
      </p:nvGrpSpPr>
      <p:grpSpPr>
        <a:xfrm>
          <a:off x="0" y="0"/>
          <a:ext cx="0" cy="0"/>
          <a:chOff x="0" y="0"/>
          <a:chExt cx="0" cy="0"/>
        </a:xfrm>
      </p:grpSpPr>
      <p:grpSp>
        <p:nvGrpSpPr>
          <p:cNvPr id="370" name="Google Shape;370;p29"/>
          <p:cNvGrpSpPr/>
          <p:nvPr/>
        </p:nvGrpSpPr>
        <p:grpSpPr>
          <a:xfrm>
            <a:off x="254788" y="1927000"/>
            <a:ext cx="8634425" cy="3216488"/>
            <a:chOff x="449449" y="1927000"/>
            <a:chExt cx="8634425" cy="3216488"/>
          </a:xfrm>
        </p:grpSpPr>
        <p:sp>
          <p:nvSpPr>
            <p:cNvPr id="371" name="Google Shape;371;p29"/>
            <p:cNvSpPr/>
            <p:nvPr/>
          </p:nvSpPr>
          <p:spPr>
            <a:xfrm flipH="1">
              <a:off x="4297812" y="1927000"/>
              <a:ext cx="4786062" cy="3216488"/>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9"/>
            <p:cNvSpPr/>
            <p:nvPr/>
          </p:nvSpPr>
          <p:spPr>
            <a:xfrm>
              <a:off x="449449" y="1927000"/>
              <a:ext cx="4786062" cy="3216488"/>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3" name="Google Shape;373;p29"/>
          <p:cNvSpPr txBox="1">
            <a:spLocks noGrp="1"/>
          </p:cNvSpPr>
          <p:nvPr>
            <p:ph type="title" hasCustomPrompt="1"/>
          </p:nvPr>
        </p:nvSpPr>
        <p:spPr>
          <a:xfrm>
            <a:off x="1942250" y="1823738"/>
            <a:ext cx="1456200" cy="76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38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74" name="Google Shape;374;p29"/>
          <p:cNvSpPr txBox="1">
            <a:spLocks noGrp="1"/>
          </p:cNvSpPr>
          <p:nvPr>
            <p:ph type="title" idx="2" hasCustomPrompt="1"/>
          </p:nvPr>
        </p:nvSpPr>
        <p:spPr>
          <a:xfrm>
            <a:off x="5745538" y="1823738"/>
            <a:ext cx="1456200" cy="76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38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75" name="Google Shape;375;p29"/>
          <p:cNvSpPr txBox="1">
            <a:spLocks noGrp="1"/>
          </p:cNvSpPr>
          <p:nvPr>
            <p:ph type="title" idx="3"/>
          </p:nvPr>
        </p:nvSpPr>
        <p:spPr>
          <a:xfrm>
            <a:off x="921788" y="3352775"/>
            <a:ext cx="34971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76" name="Google Shape;376;p29"/>
          <p:cNvSpPr txBox="1">
            <a:spLocks noGrp="1"/>
          </p:cNvSpPr>
          <p:nvPr>
            <p:ph type="subTitle" idx="1"/>
          </p:nvPr>
        </p:nvSpPr>
        <p:spPr>
          <a:xfrm>
            <a:off x="921788" y="3772796"/>
            <a:ext cx="34971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7" name="Google Shape;377;p29"/>
          <p:cNvSpPr txBox="1">
            <a:spLocks noGrp="1"/>
          </p:cNvSpPr>
          <p:nvPr>
            <p:ph type="title" idx="4"/>
          </p:nvPr>
        </p:nvSpPr>
        <p:spPr>
          <a:xfrm>
            <a:off x="4725103" y="3352775"/>
            <a:ext cx="3497100" cy="527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500"/>
              <a:buNone/>
              <a:defRPr sz="24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78" name="Google Shape;378;p29"/>
          <p:cNvSpPr txBox="1">
            <a:spLocks noGrp="1"/>
          </p:cNvSpPr>
          <p:nvPr>
            <p:ph type="subTitle" idx="5"/>
          </p:nvPr>
        </p:nvSpPr>
        <p:spPr>
          <a:xfrm>
            <a:off x="4725122" y="3772800"/>
            <a:ext cx="34971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79" name="Google Shape;379;p29"/>
          <p:cNvSpPr txBox="1">
            <a:spLocks noGrp="1"/>
          </p:cNvSpPr>
          <p:nvPr>
            <p:ph type="title" idx="6"/>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80" name="Google Shape;380;p29"/>
          <p:cNvSpPr/>
          <p:nvPr/>
        </p:nvSpPr>
        <p:spPr>
          <a:xfrm>
            <a:off x="-322925" y="445025"/>
            <a:ext cx="1282800" cy="1282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9"/>
          <p:cNvSpPr/>
          <p:nvPr/>
        </p:nvSpPr>
        <p:spPr>
          <a:xfrm>
            <a:off x="8102275" y="598500"/>
            <a:ext cx="1557600" cy="1557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 name="Google Shape;382;p29"/>
          <p:cNvGrpSpPr/>
          <p:nvPr/>
        </p:nvGrpSpPr>
        <p:grpSpPr>
          <a:xfrm>
            <a:off x="8253777" y="3772790"/>
            <a:ext cx="1456186" cy="1438482"/>
            <a:chOff x="5624415" y="3404280"/>
            <a:chExt cx="656087" cy="648111"/>
          </a:xfrm>
        </p:grpSpPr>
        <p:grpSp>
          <p:nvGrpSpPr>
            <p:cNvPr id="383" name="Google Shape;383;p29"/>
            <p:cNvGrpSpPr/>
            <p:nvPr/>
          </p:nvGrpSpPr>
          <p:grpSpPr>
            <a:xfrm flipH="1">
              <a:off x="5624415" y="3404280"/>
              <a:ext cx="656087" cy="648111"/>
              <a:chOff x="-2708900" y="3174350"/>
              <a:chExt cx="350100" cy="345825"/>
            </a:xfrm>
          </p:grpSpPr>
          <p:sp>
            <p:nvSpPr>
              <p:cNvPr id="384" name="Google Shape;384;p29"/>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9"/>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9"/>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9"/>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9"/>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9"/>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90" name="Google Shape;390;p29"/>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391" name="Google Shape;391;p29"/>
          <p:cNvGrpSpPr/>
          <p:nvPr/>
        </p:nvGrpSpPr>
        <p:grpSpPr>
          <a:xfrm flipH="1">
            <a:off x="-258965" y="3598212"/>
            <a:ext cx="874565" cy="863931"/>
            <a:chOff x="5624415" y="3404280"/>
            <a:chExt cx="656087" cy="648111"/>
          </a:xfrm>
        </p:grpSpPr>
        <p:grpSp>
          <p:nvGrpSpPr>
            <p:cNvPr id="392" name="Google Shape;392;p29"/>
            <p:cNvGrpSpPr/>
            <p:nvPr/>
          </p:nvGrpSpPr>
          <p:grpSpPr>
            <a:xfrm flipH="1">
              <a:off x="5624415" y="3404280"/>
              <a:ext cx="656087" cy="648111"/>
              <a:chOff x="-2708900" y="3174350"/>
              <a:chExt cx="350100" cy="345825"/>
            </a:xfrm>
          </p:grpSpPr>
          <p:sp>
            <p:nvSpPr>
              <p:cNvPr id="393" name="Google Shape;393;p29"/>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9"/>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9"/>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9"/>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9"/>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9"/>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99" name="Google Shape;399;p29"/>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Numbers and text 2">
  <p:cSld name="CUSTOM_8_1_1">
    <p:spTree>
      <p:nvGrpSpPr>
        <p:cNvPr id="1" name="Shape 400"/>
        <p:cNvGrpSpPr/>
        <p:nvPr/>
      </p:nvGrpSpPr>
      <p:grpSpPr>
        <a:xfrm>
          <a:off x="0" y="0"/>
          <a:ext cx="0" cy="0"/>
          <a:chOff x="0" y="0"/>
          <a:chExt cx="0" cy="0"/>
        </a:xfrm>
      </p:grpSpPr>
      <p:sp>
        <p:nvSpPr>
          <p:cNvPr id="401" name="Google Shape;401;p30"/>
          <p:cNvSpPr/>
          <p:nvPr/>
        </p:nvSpPr>
        <p:spPr>
          <a:xfrm>
            <a:off x="6990850" y="-332950"/>
            <a:ext cx="2694600" cy="269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0"/>
          <p:cNvSpPr/>
          <p:nvPr/>
        </p:nvSpPr>
        <p:spPr>
          <a:xfrm>
            <a:off x="-116900" y="2528164"/>
            <a:ext cx="3896584" cy="2619066"/>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0"/>
          <p:cNvSpPr txBox="1">
            <a:spLocks noGrp="1"/>
          </p:cNvSpPr>
          <p:nvPr>
            <p:ph type="title" hasCustomPrompt="1"/>
          </p:nvPr>
        </p:nvSpPr>
        <p:spPr>
          <a:xfrm>
            <a:off x="1011875" y="3153438"/>
            <a:ext cx="1807500" cy="76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04" name="Google Shape;404;p30"/>
          <p:cNvSpPr txBox="1">
            <a:spLocks noGrp="1"/>
          </p:cNvSpPr>
          <p:nvPr>
            <p:ph type="subTitle" idx="1"/>
          </p:nvPr>
        </p:nvSpPr>
        <p:spPr>
          <a:xfrm>
            <a:off x="1011875" y="3772790"/>
            <a:ext cx="18075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405" name="Google Shape;405;p30"/>
          <p:cNvSpPr txBox="1">
            <a:spLocks noGrp="1"/>
          </p:cNvSpPr>
          <p:nvPr>
            <p:ph type="title" idx="2" hasCustomPrompt="1"/>
          </p:nvPr>
        </p:nvSpPr>
        <p:spPr>
          <a:xfrm>
            <a:off x="3668990" y="3153438"/>
            <a:ext cx="1805400" cy="76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06" name="Google Shape;406;p30"/>
          <p:cNvSpPr txBox="1">
            <a:spLocks noGrp="1"/>
          </p:cNvSpPr>
          <p:nvPr>
            <p:ph type="subTitle" idx="3"/>
          </p:nvPr>
        </p:nvSpPr>
        <p:spPr>
          <a:xfrm>
            <a:off x="3667000" y="3772786"/>
            <a:ext cx="18054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407" name="Google Shape;407;p30"/>
          <p:cNvSpPr txBox="1">
            <a:spLocks noGrp="1"/>
          </p:cNvSpPr>
          <p:nvPr>
            <p:ph type="title" idx="4" hasCustomPrompt="1"/>
          </p:nvPr>
        </p:nvSpPr>
        <p:spPr>
          <a:xfrm>
            <a:off x="6325625" y="3153438"/>
            <a:ext cx="1805400" cy="76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408" name="Google Shape;408;p30"/>
          <p:cNvSpPr txBox="1">
            <a:spLocks noGrp="1"/>
          </p:cNvSpPr>
          <p:nvPr>
            <p:ph type="subTitle" idx="5"/>
          </p:nvPr>
        </p:nvSpPr>
        <p:spPr>
          <a:xfrm>
            <a:off x="6325630" y="3772786"/>
            <a:ext cx="1805400" cy="831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409" name="Google Shape;409;p30"/>
          <p:cNvSpPr txBox="1">
            <a:spLocks noGrp="1"/>
          </p:cNvSpPr>
          <p:nvPr>
            <p:ph type="title" idx="6"/>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grpSp>
        <p:nvGrpSpPr>
          <p:cNvPr id="410" name="Google Shape;410;p30"/>
          <p:cNvGrpSpPr/>
          <p:nvPr/>
        </p:nvGrpSpPr>
        <p:grpSpPr>
          <a:xfrm>
            <a:off x="-314538" y="4054427"/>
            <a:ext cx="1102620" cy="1089215"/>
            <a:chOff x="5624415" y="3404280"/>
            <a:chExt cx="656087" cy="648111"/>
          </a:xfrm>
        </p:grpSpPr>
        <p:grpSp>
          <p:nvGrpSpPr>
            <p:cNvPr id="411" name="Google Shape;411;p30"/>
            <p:cNvGrpSpPr/>
            <p:nvPr/>
          </p:nvGrpSpPr>
          <p:grpSpPr>
            <a:xfrm flipH="1">
              <a:off x="5624415" y="3404280"/>
              <a:ext cx="656087" cy="648111"/>
              <a:chOff x="-2708900" y="3174350"/>
              <a:chExt cx="350100" cy="345825"/>
            </a:xfrm>
          </p:grpSpPr>
          <p:sp>
            <p:nvSpPr>
              <p:cNvPr id="412" name="Google Shape;412;p30"/>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0"/>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0"/>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0"/>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0"/>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0"/>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18" name="Google Shape;418;p30"/>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419" name="Google Shape;419;p30"/>
          <p:cNvGrpSpPr/>
          <p:nvPr/>
        </p:nvGrpSpPr>
        <p:grpSpPr>
          <a:xfrm flipH="1">
            <a:off x="8629467" y="1423598"/>
            <a:ext cx="778382" cy="768918"/>
            <a:chOff x="5624415" y="3404280"/>
            <a:chExt cx="656087" cy="648111"/>
          </a:xfrm>
        </p:grpSpPr>
        <p:grpSp>
          <p:nvGrpSpPr>
            <p:cNvPr id="420" name="Google Shape;420;p30"/>
            <p:cNvGrpSpPr/>
            <p:nvPr/>
          </p:nvGrpSpPr>
          <p:grpSpPr>
            <a:xfrm flipH="1">
              <a:off x="5624415" y="3404280"/>
              <a:ext cx="656087" cy="648111"/>
              <a:chOff x="-2708900" y="3174350"/>
              <a:chExt cx="350100" cy="345825"/>
            </a:xfrm>
          </p:grpSpPr>
          <p:sp>
            <p:nvSpPr>
              <p:cNvPr id="421" name="Google Shape;421;p30"/>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0"/>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0"/>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0"/>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0"/>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0"/>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27" name="Google Shape;427;p30"/>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428" name="Google Shape;428;p30"/>
          <p:cNvSpPr/>
          <p:nvPr/>
        </p:nvSpPr>
        <p:spPr>
          <a:xfrm>
            <a:off x="301000" y="30050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0"/>
          <p:cNvSpPr/>
          <p:nvPr/>
        </p:nvSpPr>
        <p:spPr>
          <a:xfrm>
            <a:off x="8629475" y="399603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0"/>
          <p:cNvSpPr/>
          <p:nvPr/>
        </p:nvSpPr>
        <p:spPr>
          <a:xfrm>
            <a:off x="3366800" y="44799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1"/>
        <p:cNvGrpSpPr/>
        <p:nvPr/>
      </p:nvGrpSpPr>
      <p:grpSpPr>
        <a:xfrm>
          <a:off x="0" y="0"/>
          <a:ext cx="0" cy="0"/>
          <a:chOff x="0" y="0"/>
          <a:chExt cx="0" cy="0"/>
        </a:xfrm>
      </p:grpSpPr>
      <p:sp>
        <p:nvSpPr>
          <p:cNvPr id="22" name="Google Shape;22;p4"/>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3" name="Google Shape;23;p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Char char="●"/>
              <a:defRPr sz="1250"/>
            </a:lvl1pPr>
            <a:lvl2pPr marL="914400" lvl="1" indent="-304800" rtl="0">
              <a:lnSpc>
                <a:spcPct val="100000"/>
              </a:lnSpc>
              <a:spcBef>
                <a:spcPts val="0"/>
              </a:spcBef>
              <a:spcAft>
                <a:spcPts val="0"/>
              </a:spcAft>
              <a:buSzPts val="1200"/>
              <a:buFont typeface="Roboto Condensed"/>
              <a:buChar char="○"/>
              <a:defRPr/>
            </a:lvl2pPr>
            <a:lvl3pPr marL="1371600" lvl="2" indent="-304800" rtl="0">
              <a:lnSpc>
                <a:spcPct val="100000"/>
              </a:lnSpc>
              <a:spcBef>
                <a:spcPts val="0"/>
              </a:spcBef>
              <a:spcAft>
                <a:spcPts val="0"/>
              </a:spcAft>
              <a:buSzPts val="1200"/>
              <a:buFont typeface="Roboto Condensed"/>
              <a:buChar char="■"/>
              <a:defRPr/>
            </a:lvl3pPr>
            <a:lvl4pPr marL="1828800" lvl="3" indent="-304800" rtl="0">
              <a:lnSpc>
                <a:spcPct val="100000"/>
              </a:lnSpc>
              <a:spcBef>
                <a:spcPts val="0"/>
              </a:spcBef>
              <a:spcAft>
                <a:spcPts val="0"/>
              </a:spcAft>
              <a:buSzPts val="1200"/>
              <a:buFont typeface="Roboto Condensed"/>
              <a:buChar char="●"/>
              <a:defRPr/>
            </a:lvl4pPr>
            <a:lvl5pPr marL="2286000" lvl="4" indent="-304800" rtl="0">
              <a:lnSpc>
                <a:spcPct val="100000"/>
              </a:lnSpc>
              <a:spcBef>
                <a:spcPts val="0"/>
              </a:spcBef>
              <a:spcAft>
                <a:spcPts val="0"/>
              </a:spcAft>
              <a:buSzPts val="1200"/>
              <a:buFont typeface="Roboto Condensed"/>
              <a:buChar char="○"/>
              <a:defRPr/>
            </a:lvl5pPr>
            <a:lvl6pPr marL="2743200" lvl="5" indent="-304800" rtl="0">
              <a:lnSpc>
                <a:spcPct val="100000"/>
              </a:lnSpc>
              <a:spcBef>
                <a:spcPts val="0"/>
              </a:spcBef>
              <a:spcAft>
                <a:spcPts val="0"/>
              </a:spcAft>
              <a:buSzPts val="1200"/>
              <a:buFont typeface="Roboto Condensed"/>
              <a:buChar char="■"/>
              <a:defRPr/>
            </a:lvl6pPr>
            <a:lvl7pPr marL="3200400" lvl="6" indent="-304800" rtl="0">
              <a:lnSpc>
                <a:spcPct val="100000"/>
              </a:lnSpc>
              <a:spcBef>
                <a:spcPts val="0"/>
              </a:spcBef>
              <a:spcAft>
                <a:spcPts val="0"/>
              </a:spcAft>
              <a:buSzPts val="1200"/>
              <a:buFont typeface="Roboto Condensed"/>
              <a:buChar char="●"/>
              <a:defRPr/>
            </a:lvl7pPr>
            <a:lvl8pPr marL="3657600" lvl="7" indent="-304800" rtl="0">
              <a:lnSpc>
                <a:spcPct val="100000"/>
              </a:lnSpc>
              <a:spcBef>
                <a:spcPts val="0"/>
              </a:spcBef>
              <a:spcAft>
                <a:spcPts val="0"/>
              </a:spcAft>
              <a:buSzPts val="1200"/>
              <a:buFont typeface="Roboto Condensed"/>
              <a:buChar char="○"/>
              <a:defRPr/>
            </a:lvl8pPr>
            <a:lvl9pPr marL="4114800" lvl="8" indent="-304800" rtl="0">
              <a:lnSpc>
                <a:spcPct val="100000"/>
              </a:lnSpc>
              <a:spcBef>
                <a:spcPts val="0"/>
              </a:spcBef>
              <a:spcAft>
                <a:spcPts val="0"/>
              </a:spcAft>
              <a:buSzPts val="1200"/>
              <a:buFont typeface="Roboto Condensed"/>
              <a:buChar char="■"/>
              <a:defRPr/>
            </a:lvl9pPr>
          </a:lstStyle>
          <a:p>
            <a:endParaRPr/>
          </a:p>
        </p:txBody>
      </p:sp>
      <p:sp>
        <p:nvSpPr>
          <p:cNvPr id="24" name="Google Shape;24;p4"/>
          <p:cNvSpPr/>
          <p:nvPr/>
        </p:nvSpPr>
        <p:spPr>
          <a:xfrm>
            <a:off x="187736" y="9180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4"/>
          <p:cNvSpPr/>
          <p:nvPr/>
        </p:nvSpPr>
        <p:spPr>
          <a:xfrm flipH="1">
            <a:off x="8928536" y="327155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4"/>
          <p:cNvSpPr/>
          <p:nvPr/>
        </p:nvSpPr>
        <p:spPr>
          <a:xfrm>
            <a:off x="8624000" y="37306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4"/>
          <p:cNvSpPr/>
          <p:nvPr/>
        </p:nvSpPr>
        <p:spPr>
          <a:xfrm rot="-1644463">
            <a:off x="238478" y="671804"/>
            <a:ext cx="265698" cy="285348"/>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 name="Google Shape;28;p4"/>
          <p:cNvGrpSpPr/>
          <p:nvPr/>
        </p:nvGrpSpPr>
        <p:grpSpPr>
          <a:xfrm>
            <a:off x="8255318" y="4310732"/>
            <a:ext cx="968554" cy="880482"/>
            <a:chOff x="6494019" y="-137261"/>
            <a:chExt cx="2116596" cy="1924130"/>
          </a:xfrm>
        </p:grpSpPr>
        <p:sp>
          <p:nvSpPr>
            <p:cNvPr id="29" name="Google Shape;29;p4"/>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4"/>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 name="Google Shape;31;p4"/>
          <p:cNvSpPr/>
          <p:nvPr/>
        </p:nvSpPr>
        <p:spPr>
          <a:xfrm>
            <a:off x="1077400" y="47049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4"/>
          <p:cNvSpPr/>
          <p:nvPr/>
        </p:nvSpPr>
        <p:spPr>
          <a:xfrm>
            <a:off x="7272100" y="1905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Section header 1">
  <p:cSld name="CUSTOM_11">
    <p:spTree>
      <p:nvGrpSpPr>
        <p:cNvPr id="1" name="Shape 431"/>
        <p:cNvGrpSpPr/>
        <p:nvPr/>
      </p:nvGrpSpPr>
      <p:grpSpPr>
        <a:xfrm>
          <a:off x="0" y="0"/>
          <a:ext cx="0" cy="0"/>
          <a:chOff x="0" y="0"/>
          <a:chExt cx="0" cy="0"/>
        </a:xfrm>
      </p:grpSpPr>
      <p:sp>
        <p:nvSpPr>
          <p:cNvPr id="432" name="Google Shape;432;p31"/>
          <p:cNvSpPr txBox="1">
            <a:spLocks noGrp="1"/>
          </p:cNvSpPr>
          <p:nvPr>
            <p:ph type="title"/>
          </p:nvPr>
        </p:nvSpPr>
        <p:spPr>
          <a:xfrm>
            <a:off x="4758850" y="1754225"/>
            <a:ext cx="3926400" cy="21240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42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433" name="Google Shape;433;p31"/>
          <p:cNvSpPr txBox="1">
            <a:spLocks noGrp="1"/>
          </p:cNvSpPr>
          <p:nvPr>
            <p:ph type="title" idx="2" hasCustomPrompt="1"/>
          </p:nvPr>
        </p:nvSpPr>
        <p:spPr>
          <a:xfrm>
            <a:off x="4510543" y="644495"/>
            <a:ext cx="1248300" cy="917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5400">
                <a:solidFill>
                  <a:schemeClr val="dk2"/>
                </a:solidFill>
              </a:defRPr>
            </a:lvl1pPr>
            <a:lvl2pPr lvl="1" algn="r" rtl="0">
              <a:spcBef>
                <a:spcPts val="0"/>
              </a:spcBef>
              <a:spcAft>
                <a:spcPts val="0"/>
              </a:spcAft>
              <a:buSzPts val="6000"/>
              <a:buNone/>
              <a:defRPr sz="6000"/>
            </a:lvl2pPr>
            <a:lvl3pPr lvl="2" algn="r" rtl="0">
              <a:spcBef>
                <a:spcPts val="0"/>
              </a:spcBef>
              <a:spcAft>
                <a:spcPts val="0"/>
              </a:spcAft>
              <a:buSzPts val="6000"/>
              <a:buNone/>
              <a:defRPr sz="6000"/>
            </a:lvl3pPr>
            <a:lvl4pPr lvl="3" algn="r" rtl="0">
              <a:spcBef>
                <a:spcPts val="0"/>
              </a:spcBef>
              <a:spcAft>
                <a:spcPts val="0"/>
              </a:spcAft>
              <a:buSzPts val="6000"/>
              <a:buNone/>
              <a:defRPr sz="6000"/>
            </a:lvl4pPr>
            <a:lvl5pPr lvl="4" algn="r" rtl="0">
              <a:spcBef>
                <a:spcPts val="0"/>
              </a:spcBef>
              <a:spcAft>
                <a:spcPts val="0"/>
              </a:spcAft>
              <a:buSzPts val="6000"/>
              <a:buNone/>
              <a:defRPr sz="6000"/>
            </a:lvl5pPr>
            <a:lvl6pPr lvl="5" algn="r" rtl="0">
              <a:spcBef>
                <a:spcPts val="0"/>
              </a:spcBef>
              <a:spcAft>
                <a:spcPts val="0"/>
              </a:spcAft>
              <a:buSzPts val="6000"/>
              <a:buNone/>
              <a:defRPr sz="6000"/>
            </a:lvl6pPr>
            <a:lvl7pPr lvl="6" algn="r" rtl="0">
              <a:spcBef>
                <a:spcPts val="0"/>
              </a:spcBef>
              <a:spcAft>
                <a:spcPts val="0"/>
              </a:spcAft>
              <a:buSzPts val="6000"/>
              <a:buNone/>
              <a:defRPr sz="6000"/>
            </a:lvl7pPr>
            <a:lvl8pPr lvl="7" algn="r" rtl="0">
              <a:spcBef>
                <a:spcPts val="0"/>
              </a:spcBef>
              <a:spcAft>
                <a:spcPts val="0"/>
              </a:spcAft>
              <a:buSzPts val="6000"/>
              <a:buNone/>
              <a:defRPr sz="6000"/>
            </a:lvl8pPr>
            <a:lvl9pPr lvl="8" algn="r" rtl="0">
              <a:spcBef>
                <a:spcPts val="0"/>
              </a:spcBef>
              <a:spcAft>
                <a:spcPts val="0"/>
              </a:spcAft>
              <a:buSzPts val="6000"/>
              <a:buNone/>
              <a:defRPr sz="6000"/>
            </a:lvl9pPr>
          </a:lstStyle>
          <a:p>
            <a:r>
              <a:t>xx%</a:t>
            </a:r>
          </a:p>
        </p:txBody>
      </p:sp>
      <p:sp>
        <p:nvSpPr>
          <p:cNvPr id="434" name="Google Shape;434;p31"/>
          <p:cNvSpPr txBox="1">
            <a:spLocks noGrp="1"/>
          </p:cNvSpPr>
          <p:nvPr>
            <p:ph type="subTitle" idx="1"/>
          </p:nvPr>
        </p:nvSpPr>
        <p:spPr>
          <a:xfrm>
            <a:off x="4758850" y="3862475"/>
            <a:ext cx="3043800" cy="713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435" name="Google Shape;435;p31"/>
          <p:cNvSpPr/>
          <p:nvPr/>
        </p:nvSpPr>
        <p:spPr>
          <a:xfrm>
            <a:off x="288051" y="3018400"/>
            <a:ext cx="354499" cy="36120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6" name="Google Shape;436;p31"/>
          <p:cNvGrpSpPr/>
          <p:nvPr/>
        </p:nvGrpSpPr>
        <p:grpSpPr>
          <a:xfrm>
            <a:off x="3621996" y="4636976"/>
            <a:ext cx="1095550" cy="995930"/>
            <a:chOff x="6494019" y="-137261"/>
            <a:chExt cx="2116596" cy="1924130"/>
          </a:xfrm>
        </p:grpSpPr>
        <p:sp>
          <p:nvSpPr>
            <p:cNvPr id="437" name="Google Shape;437;p3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9" name="Google Shape;439;p31"/>
          <p:cNvSpPr/>
          <p:nvPr/>
        </p:nvSpPr>
        <p:spPr>
          <a:xfrm rot="1644320" flipH="1">
            <a:off x="2397701" y="4752521"/>
            <a:ext cx="204099" cy="219186"/>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0" name="Google Shape;440;p31"/>
          <p:cNvGrpSpPr/>
          <p:nvPr/>
        </p:nvGrpSpPr>
        <p:grpSpPr>
          <a:xfrm rot="2050982">
            <a:off x="6834225" y="-254765"/>
            <a:ext cx="3334441" cy="2378633"/>
            <a:chOff x="1382925" y="378350"/>
            <a:chExt cx="6385200" cy="4554900"/>
          </a:xfrm>
        </p:grpSpPr>
        <p:sp>
          <p:nvSpPr>
            <p:cNvPr id="441" name="Google Shape;441;p31"/>
            <p:cNvSpPr/>
            <p:nvPr/>
          </p:nvSpPr>
          <p:spPr>
            <a:xfrm>
              <a:off x="1382925" y="378350"/>
              <a:ext cx="4554900" cy="455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1"/>
            <p:cNvSpPr/>
            <p:nvPr/>
          </p:nvSpPr>
          <p:spPr>
            <a:xfrm>
              <a:off x="4025925" y="636575"/>
              <a:ext cx="3742200" cy="3742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 name="Google Shape;443;p31"/>
          <p:cNvGrpSpPr/>
          <p:nvPr/>
        </p:nvGrpSpPr>
        <p:grpSpPr>
          <a:xfrm flipH="1">
            <a:off x="-89042" y="3792726"/>
            <a:ext cx="1430336" cy="1412946"/>
            <a:chOff x="5624415" y="3404280"/>
            <a:chExt cx="656087" cy="648111"/>
          </a:xfrm>
        </p:grpSpPr>
        <p:grpSp>
          <p:nvGrpSpPr>
            <p:cNvPr id="444" name="Google Shape;444;p31"/>
            <p:cNvGrpSpPr/>
            <p:nvPr/>
          </p:nvGrpSpPr>
          <p:grpSpPr>
            <a:xfrm flipH="1">
              <a:off x="5624415" y="3404280"/>
              <a:ext cx="656087" cy="648111"/>
              <a:chOff x="-2708900" y="3174350"/>
              <a:chExt cx="350100" cy="345825"/>
            </a:xfrm>
          </p:grpSpPr>
          <p:sp>
            <p:nvSpPr>
              <p:cNvPr id="445" name="Google Shape;445;p31"/>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1"/>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1"/>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1"/>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1"/>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1"/>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51" name="Google Shape;451;p31"/>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hanks">
  <p:cSld name="CUSTOM_3">
    <p:spTree>
      <p:nvGrpSpPr>
        <p:cNvPr id="1" name="Shape 452"/>
        <p:cNvGrpSpPr/>
        <p:nvPr/>
      </p:nvGrpSpPr>
      <p:grpSpPr>
        <a:xfrm>
          <a:off x="0" y="0"/>
          <a:ext cx="0" cy="0"/>
          <a:chOff x="0" y="0"/>
          <a:chExt cx="0" cy="0"/>
        </a:xfrm>
      </p:grpSpPr>
      <p:sp>
        <p:nvSpPr>
          <p:cNvPr id="453" name="Google Shape;453;p32"/>
          <p:cNvSpPr txBox="1">
            <a:spLocks noGrp="1"/>
          </p:cNvSpPr>
          <p:nvPr>
            <p:ph type="title"/>
          </p:nvPr>
        </p:nvSpPr>
        <p:spPr>
          <a:xfrm>
            <a:off x="4757775" y="527700"/>
            <a:ext cx="3449700" cy="954300"/>
          </a:xfrm>
          <a:prstGeom prst="rect">
            <a:avLst/>
          </a:prstGeom>
        </p:spPr>
        <p:txBody>
          <a:bodyPr spcFirstLastPara="1" wrap="square" lIns="91425" tIns="91425" rIns="91425" bIns="91425" anchor="ctr" anchorCtr="0">
            <a:noAutofit/>
          </a:bodyPr>
          <a:lstStyle>
            <a:lvl1pPr lvl="0" rtl="0">
              <a:spcBef>
                <a:spcPts val="0"/>
              </a:spcBef>
              <a:spcAft>
                <a:spcPts val="0"/>
              </a:spcAft>
              <a:buNone/>
              <a:defRPr sz="4800"/>
            </a:lvl1pPr>
            <a:lvl2pPr lvl="1" rtl="0">
              <a:spcBef>
                <a:spcPts val="0"/>
              </a:spcBef>
              <a:spcAft>
                <a:spcPts val="0"/>
              </a:spcAft>
              <a:buNone/>
              <a:defRPr sz="4800"/>
            </a:lvl2pPr>
            <a:lvl3pPr lvl="2" rtl="0">
              <a:spcBef>
                <a:spcPts val="0"/>
              </a:spcBef>
              <a:spcAft>
                <a:spcPts val="0"/>
              </a:spcAft>
              <a:buNone/>
              <a:defRPr sz="4800"/>
            </a:lvl3pPr>
            <a:lvl4pPr lvl="3" rtl="0">
              <a:spcBef>
                <a:spcPts val="0"/>
              </a:spcBef>
              <a:spcAft>
                <a:spcPts val="0"/>
              </a:spcAft>
              <a:buNone/>
              <a:defRPr sz="4800"/>
            </a:lvl4pPr>
            <a:lvl5pPr lvl="4" rtl="0">
              <a:spcBef>
                <a:spcPts val="0"/>
              </a:spcBef>
              <a:spcAft>
                <a:spcPts val="0"/>
              </a:spcAft>
              <a:buNone/>
              <a:defRPr sz="4800"/>
            </a:lvl5pPr>
            <a:lvl6pPr lvl="5" rtl="0">
              <a:spcBef>
                <a:spcPts val="0"/>
              </a:spcBef>
              <a:spcAft>
                <a:spcPts val="0"/>
              </a:spcAft>
              <a:buNone/>
              <a:defRPr sz="4800"/>
            </a:lvl6pPr>
            <a:lvl7pPr lvl="6" rtl="0">
              <a:spcBef>
                <a:spcPts val="0"/>
              </a:spcBef>
              <a:spcAft>
                <a:spcPts val="0"/>
              </a:spcAft>
              <a:buNone/>
              <a:defRPr sz="4800"/>
            </a:lvl7pPr>
            <a:lvl8pPr lvl="7" rtl="0">
              <a:spcBef>
                <a:spcPts val="0"/>
              </a:spcBef>
              <a:spcAft>
                <a:spcPts val="0"/>
              </a:spcAft>
              <a:buNone/>
              <a:defRPr sz="4800"/>
            </a:lvl8pPr>
            <a:lvl9pPr lvl="8" rtl="0">
              <a:spcBef>
                <a:spcPts val="0"/>
              </a:spcBef>
              <a:spcAft>
                <a:spcPts val="0"/>
              </a:spcAft>
              <a:buNone/>
              <a:defRPr sz="4800"/>
            </a:lvl9pPr>
          </a:lstStyle>
          <a:p>
            <a:endParaRPr/>
          </a:p>
        </p:txBody>
      </p:sp>
      <p:sp>
        <p:nvSpPr>
          <p:cNvPr id="454" name="Google Shape;454;p32"/>
          <p:cNvSpPr txBox="1">
            <a:spLocks noGrp="1"/>
          </p:cNvSpPr>
          <p:nvPr>
            <p:ph type="title" idx="2"/>
          </p:nvPr>
        </p:nvSpPr>
        <p:spPr>
          <a:xfrm>
            <a:off x="4758829" y="1376625"/>
            <a:ext cx="3448200" cy="1662300"/>
          </a:xfrm>
          <a:prstGeom prst="rect">
            <a:avLst/>
          </a:prstGeom>
        </p:spPr>
        <p:txBody>
          <a:bodyPr spcFirstLastPara="1" wrap="square" lIns="91425" tIns="91425" rIns="91425" bIns="91425" anchor="b" anchorCtr="0">
            <a:noAutofit/>
          </a:bodyPr>
          <a:lstStyle>
            <a:lvl1pPr lvl="0" rtl="0">
              <a:spcBef>
                <a:spcPts val="0"/>
              </a:spcBef>
              <a:spcAft>
                <a:spcPts val="0"/>
              </a:spcAft>
              <a:buSzPts val="1800"/>
              <a:buNone/>
              <a:defRPr sz="1800"/>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456"/>
        <p:cNvGrpSpPr/>
        <p:nvPr/>
      </p:nvGrpSpPr>
      <p:grpSpPr>
        <a:xfrm>
          <a:off x="0" y="0"/>
          <a:ext cx="0" cy="0"/>
          <a:chOff x="0" y="0"/>
          <a:chExt cx="0" cy="0"/>
        </a:xfrm>
      </p:grpSpPr>
      <p:sp>
        <p:nvSpPr>
          <p:cNvPr id="457" name="Google Shape;457;p33"/>
          <p:cNvSpPr/>
          <p:nvPr/>
        </p:nvSpPr>
        <p:spPr>
          <a:xfrm flipH="1">
            <a:off x="5479246" y="2337063"/>
            <a:ext cx="4175300" cy="2806425"/>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8" name="Google Shape;458;p33"/>
          <p:cNvGrpSpPr/>
          <p:nvPr/>
        </p:nvGrpSpPr>
        <p:grpSpPr>
          <a:xfrm rot="-2700000" flipH="1">
            <a:off x="-1121375" y="-598847"/>
            <a:ext cx="2900448" cy="2069042"/>
            <a:chOff x="1382925" y="378350"/>
            <a:chExt cx="6385200" cy="4554900"/>
          </a:xfrm>
        </p:grpSpPr>
        <p:sp>
          <p:nvSpPr>
            <p:cNvPr id="459" name="Google Shape;459;p33"/>
            <p:cNvSpPr/>
            <p:nvPr/>
          </p:nvSpPr>
          <p:spPr>
            <a:xfrm>
              <a:off x="1382925" y="378350"/>
              <a:ext cx="4554900" cy="455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3"/>
            <p:cNvSpPr/>
            <p:nvPr/>
          </p:nvSpPr>
          <p:spPr>
            <a:xfrm>
              <a:off x="4025925" y="636575"/>
              <a:ext cx="3742200" cy="3742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1" name="Google Shape;461;p33"/>
          <p:cNvSpPr/>
          <p:nvPr/>
        </p:nvSpPr>
        <p:spPr>
          <a:xfrm rot="-2700000" flipH="1">
            <a:off x="1119918" y="4428167"/>
            <a:ext cx="1700026" cy="1700026"/>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3"/>
          <p:cNvSpPr/>
          <p:nvPr/>
        </p:nvSpPr>
        <p:spPr>
          <a:xfrm>
            <a:off x="501473" y="396522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3"/>
          <p:cNvSpPr/>
          <p:nvPr/>
        </p:nvSpPr>
        <p:spPr>
          <a:xfrm rot="1644435" flipH="1">
            <a:off x="6535184" y="407116"/>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464"/>
        <p:cNvGrpSpPr/>
        <p:nvPr/>
      </p:nvGrpSpPr>
      <p:grpSpPr>
        <a:xfrm>
          <a:off x="0" y="0"/>
          <a:ext cx="0" cy="0"/>
          <a:chOff x="0" y="0"/>
          <a:chExt cx="0" cy="0"/>
        </a:xfrm>
      </p:grpSpPr>
      <p:grpSp>
        <p:nvGrpSpPr>
          <p:cNvPr id="465" name="Google Shape;465;p34"/>
          <p:cNvGrpSpPr/>
          <p:nvPr/>
        </p:nvGrpSpPr>
        <p:grpSpPr>
          <a:xfrm flipH="1">
            <a:off x="-47052" y="4214076"/>
            <a:ext cx="1005032" cy="992760"/>
            <a:chOff x="-2708900" y="3174350"/>
            <a:chExt cx="350100" cy="345825"/>
          </a:xfrm>
        </p:grpSpPr>
        <p:sp>
          <p:nvSpPr>
            <p:cNvPr id="466" name="Google Shape;466;p34"/>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4"/>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4"/>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4"/>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4"/>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4"/>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2" name="Google Shape;472;p34"/>
          <p:cNvSpPr/>
          <p:nvPr/>
        </p:nvSpPr>
        <p:spPr>
          <a:xfrm>
            <a:off x="8561850" y="28310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4"/>
          <p:cNvSpPr/>
          <p:nvPr/>
        </p:nvSpPr>
        <p:spPr>
          <a:xfrm rot="-359463">
            <a:off x="230865" y="2680624"/>
            <a:ext cx="295349" cy="300935"/>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4"/>
          <p:cNvSpPr/>
          <p:nvPr/>
        </p:nvSpPr>
        <p:spPr>
          <a:xfrm>
            <a:off x="262938" y="35247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4"/>
          <p:cNvSpPr/>
          <p:nvPr/>
        </p:nvSpPr>
        <p:spPr>
          <a:xfrm>
            <a:off x="8430888" y="4151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6" name="Google Shape;476;p34"/>
          <p:cNvGrpSpPr/>
          <p:nvPr/>
        </p:nvGrpSpPr>
        <p:grpSpPr>
          <a:xfrm>
            <a:off x="7716652" y="3603792"/>
            <a:ext cx="1622959" cy="1603210"/>
            <a:chOff x="-2708900" y="3174350"/>
            <a:chExt cx="350100" cy="345825"/>
          </a:xfrm>
        </p:grpSpPr>
        <p:sp>
          <p:nvSpPr>
            <p:cNvPr id="477" name="Google Shape;477;p34"/>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4"/>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4"/>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4"/>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4"/>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4"/>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86"/>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487"/>
        <p:cNvGrpSpPr/>
        <p:nvPr/>
      </p:nvGrpSpPr>
      <p:grpSpPr>
        <a:xfrm>
          <a:off x="0" y="0"/>
          <a:ext cx="0" cy="0"/>
          <a:chOff x="0" y="0"/>
          <a:chExt cx="0" cy="0"/>
        </a:xfrm>
      </p:grpSpPr>
      <p:sp>
        <p:nvSpPr>
          <p:cNvPr id="488" name="Google Shape;488;p3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a:spcBef>
                <a:spcPts val="0"/>
              </a:spcBef>
              <a:spcAft>
                <a:spcPts val="0"/>
              </a:spcAft>
              <a:buSzPts val="2400"/>
              <a:buFont typeface="Arial"/>
              <a:buNone/>
              <a:defRPr>
                <a:latin typeface="Arial"/>
                <a:ea typeface="Arial"/>
                <a:cs typeface="Arial"/>
                <a:sym typeface="Arial"/>
              </a:defRPr>
            </a:lvl1pPr>
            <a:lvl2pPr lvl="1">
              <a:spcBef>
                <a:spcPts val="0"/>
              </a:spcBef>
              <a:spcAft>
                <a:spcPts val="0"/>
              </a:spcAft>
              <a:buSzPts val="2400"/>
              <a:buFont typeface="Arial"/>
              <a:buNone/>
              <a:defRPr>
                <a:latin typeface="Arial"/>
                <a:ea typeface="Arial"/>
                <a:cs typeface="Arial"/>
                <a:sym typeface="Arial"/>
              </a:defRPr>
            </a:lvl2pPr>
            <a:lvl3pPr lvl="2">
              <a:spcBef>
                <a:spcPts val="0"/>
              </a:spcBef>
              <a:spcAft>
                <a:spcPts val="0"/>
              </a:spcAft>
              <a:buSzPts val="2400"/>
              <a:buFont typeface="Arial"/>
              <a:buNone/>
              <a:defRPr>
                <a:latin typeface="Arial"/>
                <a:ea typeface="Arial"/>
                <a:cs typeface="Arial"/>
                <a:sym typeface="Arial"/>
              </a:defRPr>
            </a:lvl3pPr>
            <a:lvl4pPr lvl="3">
              <a:spcBef>
                <a:spcPts val="0"/>
              </a:spcBef>
              <a:spcAft>
                <a:spcPts val="0"/>
              </a:spcAft>
              <a:buSzPts val="2400"/>
              <a:buFont typeface="Arial"/>
              <a:buNone/>
              <a:defRPr>
                <a:latin typeface="Arial"/>
                <a:ea typeface="Arial"/>
                <a:cs typeface="Arial"/>
                <a:sym typeface="Arial"/>
              </a:defRPr>
            </a:lvl4pPr>
            <a:lvl5pPr lvl="4">
              <a:spcBef>
                <a:spcPts val="0"/>
              </a:spcBef>
              <a:spcAft>
                <a:spcPts val="0"/>
              </a:spcAft>
              <a:buSzPts val="2400"/>
              <a:buFont typeface="Arial"/>
              <a:buNone/>
              <a:defRPr>
                <a:latin typeface="Arial"/>
                <a:ea typeface="Arial"/>
                <a:cs typeface="Arial"/>
                <a:sym typeface="Arial"/>
              </a:defRPr>
            </a:lvl5pPr>
            <a:lvl6pPr lvl="5">
              <a:spcBef>
                <a:spcPts val="0"/>
              </a:spcBef>
              <a:spcAft>
                <a:spcPts val="0"/>
              </a:spcAft>
              <a:buSzPts val="2400"/>
              <a:buFont typeface="Arial"/>
              <a:buNone/>
              <a:defRPr>
                <a:latin typeface="Arial"/>
                <a:ea typeface="Arial"/>
                <a:cs typeface="Arial"/>
                <a:sym typeface="Arial"/>
              </a:defRPr>
            </a:lvl6pPr>
            <a:lvl7pPr lvl="6">
              <a:spcBef>
                <a:spcPts val="0"/>
              </a:spcBef>
              <a:spcAft>
                <a:spcPts val="0"/>
              </a:spcAft>
              <a:buSzPts val="2400"/>
              <a:buFont typeface="Arial"/>
              <a:buNone/>
              <a:defRPr>
                <a:latin typeface="Arial"/>
                <a:ea typeface="Arial"/>
                <a:cs typeface="Arial"/>
                <a:sym typeface="Arial"/>
              </a:defRPr>
            </a:lvl7pPr>
            <a:lvl8pPr lvl="7">
              <a:spcBef>
                <a:spcPts val="0"/>
              </a:spcBef>
              <a:spcAft>
                <a:spcPts val="0"/>
              </a:spcAft>
              <a:buSzPts val="2400"/>
              <a:buFont typeface="Arial"/>
              <a:buNone/>
              <a:defRPr>
                <a:latin typeface="Arial"/>
                <a:ea typeface="Arial"/>
                <a:cs typeface="Arial"/>
                <a:sym typeface="Arial"/>
              </a:defRPr>
            </a:lvl8pPr>
            <a:lvl9pPr lvl="8">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3"/>
        <p:cNvGrpSpPr/>
        <p:nvPr/>
      </p:nvGrpSpPr>
      <p:grpSpPr>
        <a:xfrm>
          <a:off x="0" y="0"/>
          <a:ext cx="0" cy="0"/>
          <a:chOff x="0" y="0"/>
          <a:chExt cx="0" cy="0"/>
        </a:xfrm>
      </p:grpSpPr>
      <p:sp>
        <p:nvSpPr>
          <p:cNvPr id="34" name="Google Shape;34;p5"/>
          <p:cNvSpPr txBox="1">
            <a:spLocks noGrp="1"/>
          </p:cNvSpPr>
          <p:nvPr>
            <p:ph type="title"/>
          </p:nvPr>
        </p:nvSpPr>
        <p:spPr>
          <a:xfrm>
            <a:off x="3824100" y="557650"/>
            <a:ext cx="4606800" cy="12930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5" name="Google Shape;35;p5"/>
          <p:cNvSpPr txBox="1">
            <a:spLocks noGrp="1"/>
          </p:cNvSpPr>
          <p:nvPr>
            <p:ph type="title" idx="2"/>
          </p:nvPr>
        </p:nvSpPr>
        <p:spPr>
          <a:xfrm>
            <a:off x="5760450" y="1978075"/>
            <a:ext cx="2670300" cy="5541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24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6" name="Google Shape;36;p5"/>
          <p:cNvSpPr txBox="1">
            <a:spLocks noGrp="1"/>
          </p:cNvSpPr>
          <p:nvPr>
            <p:ph type="title" idx="3"/>
          </p:nvPr>
        </p:nvSpPr>
        <p:spPr>
          <a:xfrm>
            <a:off x="5760450" y="3354801"/>
            <a:ext cx="2670300" cy="5541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24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7" name="Google Shape;37;p5"/>
          <p:cNvSpPr txBox="1">
            <a:spLocks noGrp="1"/>
          </p:cNvSpPr>
          <p:nvPr>
            <p:ph type="subTitle" idx="1"/>
          </p:nvPr>
        </p:nvSpPr>
        <p:spPr>
          <a:xfrm>
            <a:off x="5760454" y="3772800"/>
            <a:ext cx="26703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8" name="Google Shape;38;p5"/>
          <p:cNvSpPr txBox="1">
            <a:spLocks noGrp="1"/>
          </p:cNvSpPr>
          <p:nvPr>
            <p:ph type="subTitle" idx="4"/>
          </p:nvPr>
        </p:nvSpPr>
        <p:spPr>
          <a:xfrm>
            <a:off x="5760454" y="2396063"/>
            <a:ext cx="2670300" cy="831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9"/>
        <p:cNvGrpSpPr/>
        <p:nvPr/>
      </p:nvGrpSpPr>
      <p:grpSpPr>
        <a:xfrm>
          <a:off x="0" y="0"/>
          <a:ext cx="0" cy="0"/>
          <a:chOff x="0" y="0"/>
          <a:chExt cx="0" cy="0"/>
        </a:xfrm>
      </p:grpSpPr>
      <p:sp>
        <p:nvSpPr>
          <p:cNvPr id="40" name="Google Shape;40;p6"/>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grpSp>
        <p:nvGrpSpPr>
          <p:cNvPr id="41" name="Google Shape;41;p6"/>
          <p:cNvGrpSpPr/>
          <p:nvPr/>
        </p:nvGrpSpPr>
        <p:grpSpPr>
          <a:xfrm>
            <a:off x="-504723" y="52378"/>
            <a:ext cx="1071421" cy="973995"/>
            <a:chOff x="6494019" y="-137261"/>
            <a:chExt cx="2116596" cy="1924130"/>
          </a:xfrm>
        </p:grpSpPr>
        <p:sp>
          <p:nvSpPr>
            <p:cNvPr id="42" name="Google Shape;42;p6"/>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6"/>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 name="Google Shape;44;p6"/>
          <p:cNvSpPr/>
          <p:nvPr/>
        </p:nvSpPr>
        <p:spPr>
          <a:xfrm rot="1851644" flipH="1">
            <a:off x="8590870" y="593623"/>
            <a:ext cx="182399" cy="185849"/>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6"/>
          <p:cNvSpPr/>
          <p:nvPr/>
        </p:nvSpPr>
        <p:spPr>
          <a:xfrm flipH="1">
            <a:off x="8311887" y="184275"/>
            <a:ext cx="295359" cy="300946"/>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6"/>
          <p:cNvSpPr/>
          <p:nvPr/>
        </p:nvSpPr>
        <p:spPr>
          <a:xfrm>
            <a:off x="-35350" y="2744450"/>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6"/>
          <p:cNvSpPr/>
          <p:nvPr/>
        </p:nvSpPr>
        <p:spPr>
          <a:xfrm>
            <a:off x="8713550" y="4568975"/>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8"/>
        <p:cNvGrpSpPr/>
        <p:nvPr/>
      </p:nvGrpSpPr>
      <p:grpSpPr>
        <a:xfrm>
          <a:off x="0" y="0"/>
          <a:ext cx="0" cy="0"/>
          <a:chOff x="0" y="0"/>
          <a:chExt cx="0" cy="0"/>
        </a:xfrm>
      </p:grpSpPr>
      <p:sp>
        <p:nvSpPr>
          <p:cNvPr id="49" name="Google Shape;49;p7"/>
          <p:cNvSpPr txBox="1">
            <a:spLocks noGrp="1"/>
          </p:cNvSpPr>
          <p:nvPr>
            <p:ph type="body" idx="1"/>
          </p:nvPr>
        </p:nvSpPr>
        <p:spPr>
          <a:xfrm>
            <a:off x="1781475" y="1933700"/>
            <a:ext cx="5581200" cy="2103600"/>
          </a:xfrm>
          <a:prstGeom prst="rect">
            <a:avLst/>
          </a:prstGeom>
        </p:spPr>
        <p:txBody>
          <a:bodyPr spcFirstLastPara="1" wrap="square" lIns="91425" tIns="91425" rIns="91425" bIns="91425" anchor="t" anchorCtr="0">
            <a:noAutofit/>
          </a:bodyPr>
          <a:lstStyle>
            <a:lvl1pPr marL="457200" lvl="0" indent="-292100" rtl="0">
              <a:lnSpc>
                <a:spcPct val="100000"/>
              </a:lnSpc>
              <a:spcBef>
                <a:spcPts val="0"/>
              </a:spcBef>
              <a:spcAft>
                <a:spcPts val="0"/>
              </a:spcAft>
              <a:buSzPts val="1000"/>
              <a:buChar char="●"/>
              <a:defRPr>
                <a:solidFill>
                  <a:srgbClr val="434343"/>
                </a:solidFill>
              </a:defRPr>
            </a:lvl1pPr>
            <a:lvl2pPr marL="914400" lvl="1" indent="-317500" rtl="0">
              <a:lnSpc>
                <a:spcPct val="100000"/>
              </a:lnSpc>
              <a:spcBef>
                <a:spcPts val="0"/>
              </a:spcBef>
              <a:spcAft>
                <a:spcPts val="0"/>
              </a:spcAft>
              <a:buSzPts val="1400"/>
              <a:buChar char="○"/>
              <a:defRPr>
                <a:solidFill>
                  <a:srgbClr val="434343"/>
                </a:solidFill>
              </a:defRPr>
            </a:lvl2pPr>
            <a:lvl3pPr marL="1371600" lvl="2" indent="-317500" rtl="0">
              <a:lnSpc>
                <a:spcPct val="100000"/>
              </a:lnSpc>
              <a:spcBef>
                <a:spcPts val="0"/>
              </a:spcBef>
              <a:spcAft>
                <a:spcPts val="0"/>
              </a:spcAft>
              <a:buSzPts val="1400"/>
              <a:buChar char="■"/>
              <a:defRPr>
                <a:solidFill>
                  <a:srgbClr val="434343"/>
                </a:solidFill>
              </a:defRPr>
            </a:lvl3pPr>
            <a:lvl4pPr marL="1828800" lvl="3" indent="-317500" rtl="0">
              <a:lnSpc>
                <a:spcPct val="100000"/>
              </a:lnSpc>
              <a:spcBef>
                <a:spcPts val="0"/>
              </a:spcBef>
              <a:spcAft>
                <a:spcPts val="0"/>
              </a:spcAft>
              <a:buSzPts val="1400"/>
              <a:buChar char="●"/>
              <a:defRPr>
                <a:solidFill>
                  <a:srgbClr val="434343"/>
                </a:solidFill>
              </a:defRPr>
            </a:lvl4pPr>
            <a:lvl5pPr marL="2286000" lvl="4" indent="-317500" rtl="0">
              <a:lnSpc>
                <a:spcPct val="100000"/>
              </a:lnSpc>
              <a:spcBef>
                <a:spcPts val="0"/>
              </a:spcBef>
              <a:spcAft>
                <a:spcPts val="0"/>
              </a:spcAft>
              <a:buSzPts val="1400"/>
              <a:buChar char="○"/>
              <a:defRPr>
                <a:solidFill>
                  <a:srgbClr val="434343"/>
                </a:solidFill>
              </a:defRPr>
            </a:lvl5pPr>
            <a:lvl6pPr marL="2743200" lvl="5" indent="-317500" rtl="0">
              <a:lnSpc>
                <a:spcPct val="100000"/>
              </a:lnSpc>
              <a:spcBef>
                <a:spcPts val="0"/>
              </a:spcBef>
              <a:spcAft>
                <a:spcPts val="0"/>
              </a:spcAft>
              <a:buSzPts val="1400"/>
              <a:buChar char="■"/>
              <a:defRPr>
                <a:solidFill>
                  <a:srgbClr val="434343"/>
                </a:solidFill>
              </a:defRPr>
            </a:lvl6pPr>
            <a:lvl7pPr marL="3200400" lvl="6" indent="-317500" rtl="0">
              <a:lnSpc>
                <a:spcPct val="100000"/>
              </a:lnSpc>
              <a:spcBef>
                <a:spcPts val="0"/>
              </a:spcBef>
              <a:spcAft>
                <a:spcPts val="0"/>
              </a:spcAft>
              <a:buSzPts val="1400"/>
              <a:buChar char="●"/>
              <a:defRPr>
                <a:solidFill>
                  <a:srgbClr val="434343"/>
                </a:solidFill>
              </a:defRPr>
            </a:lvl7pPr>
            <a:lvl8pPr marL="3657600" lvl="7" indent="-317500" rtl="0">
              <a:lnSpc>
                <a:spcPct val="100000"/>
              </a:lnSpc>
              <a:spcBef>
                <a:spcPts val="0"/>
              </a:spcBef>
              <a:spcAft>
                <a:spcPts val="0"/>
              </a:spcAft>
              <a:buSzPts val="1400"/>
              <a:buChar char="○"/>
              <a:defRPr>
                <a:solidFill>
                  <a:srgbClr val="434343"/>
                </a:solidFill>
              </a:defRPr>
            </a:lvl8pPr>
            <a:lvl9pPr marL="4114800" lvl="8" indent="-317500" rtl="0">
              <a:lnSpc>
                <a:spcPct val="100000"/>
              </a:lnSpc>
              <a:spcBef>
                <a:spcPts val="0"/>
              </a:spcBef>
              <a:spcAft>
                <a:spcPts val="0"/>
              </a:spcAft>
              <a:buSzPts val="1400"/>
              <a:buChar char="■"/>
              <a:defRPr>
                <a:solidFill>
                  <a:srgbClr val="434343"/>
                </a:solidFill>
              </a:defRPr>
            </a:lvl9pPr>
          </a:lstStyle>
          <a:p>
            <a:endParaRPr/>
          </a:p>
        </p:txBody>
      </p:sp>
      <p:sp>
        <p:nvSpPr>
          <p:cNvPr id="50" name="Google Shape;50;p7"/>
          <p:cNvSpPr txBox="1">
            <a:spLocks noGrp="1"/>
          </p:cNvSpPr>
          <p:nvPr>
            <p:ph type="title"/>
          </p:nvPr>
        </p:nvSpPr>
        <p:spPr>
          <a:xfrm>
            <a:off x="1781475" y="1106200"/>
            <a:ext cx="5581200" cy="7389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grpSp>
        <p:nvGrpSpPr>
          <p:cNvPr id="51" name="Google Shape;51;p7"/>
          <p:cNvGrpSpPr/>
          <p:nvPr/>
        </p:nvGrpSpPr>
        <p:grpSpPr>
          <a:xfrm flipH="1">
            <a:off x="-47052" y="4214076"/>
            <a:ext cx="1005032" cy="992760"/>
            <a:chOff x="-2708900" y="3174350"/>
            <a:chExt cx="350100" cy="345825"/>
          </a:xfrm>
        </p:grpSpPr>
        <p:sp>
          <p:nvSpPr>
            <p:cNvPr id="52" name="Google Shape;52;p7"/>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7"/>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7"/>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7"/>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7"/>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7"/>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 name="Google Shape;58;p7"/>
          <p:cNvSpPr/>
          <p:nvPr/>
        </p:nvSpPr>
        <p:spPr>
          <a:xfrm>
            <a:off x="8561850" y="28310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7"/>
          <p:cNvSpPr/>
          <p:nvPr/>
        </p:nvSpPr>
        <p:spPr>
          <a:xfrm rot="-359463">
            <a:off x="230865" y="2680624"/>
            <a:ext cx="295349" cy="300935"/>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7"/>
          <p:cNvSpPr/>
          <p:nvPr/>
        </p:nvSpPr>
        <p:spPr>
          <a:xfrm>
            <a:off x="262938" y="35247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7"/>
          <p:cNvSpPr/>
          <p:nvPr/>
        </p:nvSpPr>
        <p:spPr>
          <a:xfrm>
            <a:off x="8430888" y="4151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 name="Google Shape;62;p7"/>
          <p:cNvGrpSpPr/>
          <p:nvPr/>
        </p:nvGrpSpPr>
        <p:grpSpPr>
          <a:xfrm>
            <a:off x="7716652" y="3603792"/>
            <a:ext cx="1622959" cy="1603210"/>
            <a:chOff x="-2708900" y="3174350"/>
            <a:chExt cx="350100" cy="345825"/>
          </a:xfrm>
        </p:grpSpPr>
        <p:sp>
          <p:nvSpPr>
            <p:cNvPr id="63" name="Google Shape;63;p7"/>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7"/>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7"/>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7"/>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7"/>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7"/>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9"/>
        <p:cNvGrpSpPr/>
        <p:nvPr/>
      </p:nvGrpSpPr>
      <p:grpSpPr>
        <a:xfrm>
          <a:off x="0" y="0"/>
          <a:ext cx="0" cy="0"/>
          <a:chOff x="0" y="0"/>
          <a:chExt cx="0" cy="0"/>
        </a:xfrm>
      </p:grpSpPr>
      <p:sp>
        <p:nvSpPr>
          <p:cNvPr id="70" name="Google Shape;70;p8"/>
          <p:cNvSpPr txBox="1">
            <a:spLocks noGrp="1"/>
          </p:cNvSpPr>
          <p:nvPr>
            <p:ph type="title"/>
          </p:nvPr>
        </p:nvSpPr>
        <p:spPr>
          <a:xfrm>
            <a:off x="1894500" y="1371150"/>
            <a:ext cx="5355000" cy="240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71" name="Google Shape;71;p8"/>
          <p:cNvSpPr/>
          <p:nvPr/>
        </p:nvSpPr>
        <p:spPr>
          <a:xfrm>
            <a:off x="-162275" y="-141100"/>
            <a:ext cx="2582400" cy="2582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 name="Google Shape;72;p8"/>
          <p:cNvGrpSpPr/>
          <p:nvPr/>
        </p:nvGrpSpPr>
        <p:grpSpPr>
          <a:xfrm flipH="1">
            <a:off x="-264179" y="2793999"/>
            <a:ext cx="851905" cy="841502"/>
            <a:chOff x="3458451" y="3807305"/>
            <a:chExt cx="855154" cy="844712"/>
          </a:xfrm>
        </p:grpSpPr>
        <p:grpSp>
          <p:nvGrpSpPr>
            <p:cNvPr id="73" name="Google Shape;73;p8"/>
            <p:cNvGrpSpPr/>
            <p:nvPr/>
          </p:nvGrpSpPr>
          <p:grpSpPr>
            <a:xfrm flipH="1">
              <a:off x="3458451" y="3807305"/>
              <a:ext cx="855154" cy="844712"/>
              <a:chOff x="-2708900" y="3174350"/>
              <a:chExt cx="350100" cy="345825"/>
            </a:xfrm>
          </p:grpSpPr>
          <p:sp>
            <p:nvSpPr>
              <p:cNvPr id="74" name="Google Shape;74;p8"/>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8"/>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8"/>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8"/>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8"/>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8"/>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0" name="Google Shape;80;p8"/>
            <p:cNvCxnSpPr/>
            <p:nvPr/>
          </p:nvCxnSpPr>
          <p:spPr>
            <a:xfrm>
              <a:off x="3513675" y="4647509"/>
              <a:ext cx="656100" cy="0"/>
            </a:xfrm>
            <a:prstGeom prst="straightConnector1">
              <a:avLst/>
            </a:prstGeom>
            <a:noFill/>
            <a:ln w="9525" cap="flat" cmpd="sng">
              <a:solidFill>
                <a:schemeClr val="dk1"/>
              </a:solidFill>
              <a:prstDash val="solid"/>
              <a:round/>
              <a:headEnd type="none" w="med" len="med"/>
              <a:tailEnd type="none" w="med" len="med"/>
            </a:ln>
          </p:spPr>
        </p:cxnSp>
      </p:grpSp>
      <p:sp>
        <p:nvSpPr>
          <p:cNvPr id="81" name="Google Shape;81;p8"/>
          <p:cNvSpPr/>
          <p:nvPr/>
        </p:nvSpPr>
        <p:spPr>
          <a:xfrm rot="3698333">
            <a:off x="8537698" y="653825"/>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8"/>
          <p:cNvSpPr/>
          <p:nvPr/>
        </p:nvSpPr>
        <p:spPr>
          <a:xfrm>
            <a:off x="389775" y="42812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8"/>
          <p:cNvSpPr/>
          <p:nvPr/>
        </p:nvSpPr>
        <p:spPr>
          <a:xfrm>
            <a:off x="8739350" y="40328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84"/>
        <p:cNvGrpSpPr/>
        <p:nvPr/>
      </p:nvGrpSpPr>
      <p:grpSpPr>
        <a:xfrm>
          <a:off x="0" y="0"/>
          <a:ext cx="0" cy="0"/>
          <a:chOff x="0" y="0"/>
          <a:chExt cx="0" cy="0"/>
        </a:xfrm>
      </p:grpSpPr>
      <p:sp>
        <p:nvSpPr>
          <p:cNvPr id="85" name="Google Shape;85;p9"/>
          <p:cNvSpPr/>
          <p:nvPr/>
        </p:nvSpPr>
        <p:spPr>
          <a:xfrm rot="10800000">
            <a:off x="582723" y="-47595"/>
            <a:ext cx="7044152" cy="4733896"/>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9"/>
          <p:cNvSpPr txBox="1">
            <a:spLocks noGrp="1"/>
          </p:cNvSpPr>
          <p:nvPr>
            <p:ph type="title"/>
          </p:nvPr>
        </p:nvSpPr>
        <p:spPr>
          <a:xfrm>
            <a:off x="2034638" y="746063"/>
            <a:ext cx="4064100" cy="923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87" name="Google Shape;87;p9"/>
          <p:cNvSpPr txBox="1">
            <a:spLocks noGrp="1"/>
          </p:cNvSpPr>
          <p:nvPr>
            <p:ph type="subTitle" idx="1"/>
          </p:nvPr>
        </p:nvSpPr>
        <p:spPr>
          <a:xfrm>
            <a:off x="2034600" y="1669463"/>
            <a:ext cx="4064100" cy="184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Char char="●"/>
              <a:defRPr sz="1800"/>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88" name="Google Shape;88;p9"/>
          <p:cNvSpPr/>
          <p:nvPr/>
        </p:nvSpPr>
        <p:spPr>
          <a:xfrm>
            <a:off x="367550" y="1774913"/>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9"/>
          <p:cNvSpPr/>
          <p:nvPr/>
        </p:nvSpPr>
        <p:spPr>
          <a:xfrm>
            <a:off x="967625" y="4453613"/>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9"/>
          <p:cNvSpPr/>
          <p:nvPr/>
        </p:nvSpPr>
        <p:spPr>
          <a:xfrm>
            <a:off x="8973075" y="3015813"/>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 name="Google Shape;91;p9"/>
          <p:cNvGrpSpPr/>
          <p:nvPr/>
        </p:nvGrpSpPr>
        <p:grpSpPr>
          <a:xfrm>
            <a:off x="7973776" y="-477402"/>
            <a:ext cx="1770321" cy="1609342"/>
            <a:chOff x="6494019" y="-137261"/>
            <a:chExt cx="2116596" cy="1924130"/>
          </a:xfrm>
        </p:grpSpPr>
        <p:sp>
          <p:nvSpPr>
            <p:cNvPr id="92" name="Google Shape;92;p9"/>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9"/>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4"/>
        <p:cNvGrpSpPr/>
        <p:nvPr/>
      </p:nvGrpSpPr>
      <p:grpSpPr>
        <a:xfrm>
          <a:off x="0" y="0"/>
          <a:ext cx="0" cy="0"/>
          <a:chOff x="0" y="0"/>
          <a:chExt cx="0" cy="0"/>
        </a:xfrm>
      </p:grpSpPr>
      <p:sp>
        <p:nvSpPr>
          <p:cNvPr id="95" name="Google Shape;95;p10"/>
          <p:cNvSpPr>
            <a:spLocks noGrp="1"/>
          </p:cNvSpPr>
          <p:nvPr>
            <p:ph type="pic" idx="2"/>
          </p:nvPr>
        </p:nvSpPr>
        <p:spPr>
          <a:xfrm>
            <a:off x="-5400" y="-8775"/>
            <a:ext cx="9144000" cy="5143500"/>
          </a:xfrm>
          <a:prstGeom prst="rect">
            <a:avLst/>
          </a:prstGeom>
          <a:noFill/>
          <a:ln>
            <a:noFill/>
          </a:ln>
        </p:spPr>
      </p:sp>
      <p:sp>
        <p:nvSpPr>
          <p:cNvPr id="96" name="Google Shape;96;p10"/>
          <p:cNvSpPr txBox="1">
            <a:spLocks noGrp="1"/>
          </p:cNvSpPr>
          <p:nvPr>
            <p:ph type="title"/>
          </p:nvPr>
        </p:nvSpPr>
        <p:spPr>
          <a:xfrm>
            <a:off x="688025" y="3644900"/>
            <a:ext cx="2967000" cy="9543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2500"/>
            </a:lvl1pPr>
            <a:lvl2pPr lvl="1" algn="ctr" rtl="0">
              <a:spcBef>
                <a:spcPts val="0"/>
              </a:spcBef>
              <a:spcAft>
                <a:spcPts val="0"/>
              </a:spcAft>
              <a:buSzPts val="3600"/>
              <a:buNone/>
              <a:defRPr/>
            </a:lvl2pPr>
            <a:lvl3pPr lvl="2" algn="ctr" rtl="0">
              <a:spcBef>
                <a:spcPts val="0"/>
              </a:spcBef>
              <a:spcAft>
                <a:spcPts val="0"/>
              </a:spcAft>
              <a:buSzPts val="3600"/>
              <a:buNone/>
              <a:defRPr/>
            </a:lvl3pPr>
            <a:lvl4pPr lvl="3" algn="ctr" rtl="0">
              <a:spcBef>
                <a:spcPts val="0"/>
              </a:spcBef>
              <a:spcAft>
                <a:spcPts val="0"/>
              </a:spcAft>
              <a:buSzPts val="3600"/>
              <a:buNone/>
              <a:defRPr/>
            </a:lvl4pPr>
            <a:lvl5pPr lvl="4" algn="ctr" rtl="0">
              <a:spcBef>
                <a:spcPts val="0"/>
              </a:spcBef>
              <a:spcAft>
                <a:spcPts val="0"/>
              </a:spcAft>
              <a:buSzPts val="3600"/>
              <a:buNone/>
              <a:defRPr/>
            </a:lvl5pPr>
            <a:lvl6pPr lvl="5" algn="ctr" rtl="0">
              <a:spcBef>
                <a:spcPts val="0"/>
              </a:spcBef>
              <a:spcAft>
                <a:spcPts val="0"/>
              </a:spcAft>
              <a:buSzPts val="3600"/>
              <a:buNone/>
              <a:defRPr/>
            </a:lvl6pPr>
            <a:lvl7pPr lvl="6" algn="ctr" rtl="0">
              <a:spcBef>
                <a:spcPts val="0"/>
              </a:spcBef>
              <a:spcAft>
                <a:spcPts val="0"/>
              </a:spcAft>
              <a:buSzPts val="3600"/>
              <a:buNone/>
              <a:defRPr/>
            </a:lvl7pPr>
            <a:lvl8pPr lvl="7" algn="ctr" rtl="0">
              <a:spcBef>
                <a:spcPts val="0"/>
              </a:spcBef>
              <a:spcAft>
                <a:spcPts val="0"/>
              </a:spcAft>
              <a:buSzPts val="3600"/>
              <a:buNone/>
              <a:defRPr/>
            </a:lvl8pPr>
            <a:lvl9pPr lvl="8" algn="ctr" rtl="0">
              <a:spcBef>
                <a:spcPts val="0"/>
              </a:spcBef>
              <a:spcAft>
                <a:spcPts val="0"/>
              </a:spcAft>
              <a:buSzPts val="36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image" Target="../media/image1.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hyperlink" Target="https://plantillaspowerpoint.org/" TargetMode="Externa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5.xml"/><Relationship Id="rId1" Type="http://schemas.openxmlformats.org/officeDocument/2006/relationships/slideLayout" Target="../slideLayouts/slideLayout34.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100" y="445025"/>
            <a:ext cx="77178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1pPr>
            <a:lvl2pPr lvl="1"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2pPr>
            <a:lvl3pPr lvl="2"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3pPr>
            <a:lvl4pPr lvl="3"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4pPr>
            <a:lvl5pPr lvl="4"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5pPr>
            <a:lvl6pPr lvl="5"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6pPr>
            <a:lvl7pPr lvl="6"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7pPr>
            <a:lvl8pPr lvl="7"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8pPr>
            <a:lvl9pPr lvl="8" rtl="0">
              <a:spcBef>
                <a:spcPts val="0"/>
              </a:spcBef>
              <a:spcAft>
                <a:spcPts val="0"/>
              </a:spcAft>
              <a:buClr>
                <a:schemeClr val="dk1"/>
              </a:buClr>
              <a:buSzPts val="3600"/>
              <a:buFont typeface="Nunito ExtraBold"/>
              <a:buNone/>
              <a:defRPr sz="3600">
                <a:solidFill>
                  <a:schemeClr val="dk1"/>
                </a:solidFill>
                <a:latin typeface="Nunito ExtraBold"/>
                <a:ea typeface="Nunito ExtraBold"/>
                <a:cs typeface="Nunito ExtraBold"/>
                <a:sym typeface="Nunito ExtraBold"/>
              </a:defRPr>
            </a:lvl9pPr>
          </a:lstStyle>
          <a:p>
            <a:endParaRPr/>
          </a:p>
        </p:txBody>
      </p:sp>
      <p:sp>
        <p:nvSpPr>
          <p:cNvPr id="7" name="Google Shape;7;p1"/>
          <p:cNvSpPr txBox="1">
            <a:spLocks noGrp="1"/>
          </p:cNvSpPr>
          <p:nvPr>
            <p:ph type="body" idx="1"/>
          </p:nvPr>
        </p:nvSpPr>
        <p:spPr>
          <a:xfrm>
            <a:off x="713100" y="1152475"/>
            <a:ext cx="77178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1pPr>
            <a:lvl2pPr marL="914400" lvl="1"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2pPr>
            <a:lvl3pPr marL="1371600" lvl="2"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3pPr>
            <a:lvl4pPr marL="1828800" lvl="3"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4pPr>
            <a:lvl5pPr marL="2286000" lvl="4"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5pPr>
            <a:lvl6pPr marL="2743200" lvl="5"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6pPr>
            <a:lvl7pPr marL="3200400" lvl="6"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7pPr>
            <a:lvl8pPr marL="3657600" lvl="7"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8pPr>
            <a:lvl9pPr marL="4114800" lvl="8" indent="-317500">
              <a:lnSpc>
                <a:spcPct val="100000"/>
              </a:lnSpc>
              <a:spcBef>
                <a:spcPts val="0"/>
              </a:spcBef>
              <a:spcAft>
                <a:spcPts val="0"/>
              </a:spcAft>
              <a:buClr>
                <a:schemeClr val="dk1"/>
              </a:buClr>
              <a:buSzPts val="1400"/>
              <a:buFont typeface="Quicksand SemiBold"/>
              <a:buChar char="■"/>
              <a:defRPr>
                <a:solidFill>
                  <a:schemeClr val="dk1"/>
                </a:solidFill>
                <a:latin typeface="Quicksand SemiBold"/>
                <a:ea typeface="Quicksand SemiBold"/>
                <a:cs typeface="Quicksand SemiBold"/>
                <a:sym typeface="Quicksand SemiBold"/>
              </a:defRPr>
            </a:lvl9pPr>
          </a:lstStyle>
          <a:p>
            <a:endParaRPr/>
          </a:p>
        </p:txBody>
      </p:sp>
      <p:sp>
        <p:nvSpPr>
          <p:cNvPr id="4" name="TextBox 11"/>
          <p:cNvSpPr txBox="1"/>
          <p:nvPr userDrawn="1"/>
        </p:nvSpPr>
        <p:spPr>
          <a:xfrm rot="16200000">
            <a:off x="-2364018" y="1382235"/>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35"/>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36">
            <a:extLst>
              <a:ext uri="{28A0092B-C50C-407E-A947-70E740481C1C}">
                <a14:useLocalDpi xmlns:a14="http://schemas.microsoft.com/office/drawing/2010/main" val="0"/>
              </a:ext>
            </a:extLst>
          </a:blip>
          <a:stretch>
            <a:fillRect/>
          </a:stretch>
        </p:blipFill>
        <p:spPr>
          <a:xfrm rot="16200000">
            <a:off x="-651198" y="4089844"/>
            <a:ext cx="1020381" cy="282015"/>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83"/>
        <p:cNvGrpSpPr/>
        <p:nvPr/>
      </p:nvGrpSpPr>
      <p:grpSpPr>
        <a:xfrm>
          <a:off x="0" y="0"/>
          <a:ext cx="0" cy="0"/>
          <a:chOff x="0" y="0"/>
          <a:chExt cx="0" cy="0"/>
        </a:xfrm>
      </p:grpSpPr>
      <p:sp>
        <p:nvSpPr>
          <p:cNvPr id="484" name="Google Shape;484;p3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85" name="Google Shape;485;p3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64018" y="1382235"/>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4"/>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651198" y="4089844"/>
            <a:ext cx="1020381" cy="282015"/>
          </a:xfrm>
          <a:prstGeom prst="rect">
            <a:avLst/>
          </a:prstGeom>
        </p:spPr>
      </p:pic>
    </p:spTree>
  </p:cSld>
  <p:clrMap bg1="lt1" tx1="dk1" bg2="dk2" tx2="lt2" accent1="accent1" accent2="accent2" accent3="accent3" accent4="accent4" accent5="accent5" accent6="accent6" hlink="hlink" folHlink="folHlink"/>
  <p:sldLayoutIdLst>
    <p:sldLayoutId id="2147483681" r:id="rId1"/>
    <p:sldLayoutId id="214748368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5.xml"/><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8.xml"/></Relationships>
</file>

<file path=ppt/slides/_rels/slide19.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9.xml"/><Relationship Id="rId1" Type="http://schemas.openxmlformats.org/officeDocument/2006/relationships/slideLayout" Target="../slideLayouts/slideLayout14.xml"/><Relationship Id="rId5" Type="http://schemas.openxmlformats.org/officeDocument/2006/relationships/image" Target="../media/image4.png"/><Relationship Id="rId4" Type="http://schemas.openxmlformats.org/officeDocument/2006/relationships/hyperlink" Target="https://docs.google.com/spreadsheets/d/1A2aJV4mZt8Fk9XYgf9IJ4w3_W8jg8Q6PVJtTaXEbCzg/copy#gid=37771927" TargetMode="External"/></Relationships>
</file>

<file path=ppt/slides/_rels/slide2.xml.rels><?xml version="1.0" encoding="UTF-8" standalone="yes"?>
<Relationships xmlns="http://schemas.openxmlformats.org/package/2006/relationships"><Relationship Id="rId8" Type="http://schemas.openxmlformats.org/officeDocument/2006/relationships/slide" Target="slide46.xml"/><Relationship Id="rId3" Type="http://schemas.openxmlformats.org/officeDocument/2006/relationships/slide" Target="slide38.xml"/><Relationship Id="rId7" Type="http://schemas.openxmlformats.org/officeDocument/2006/relationships/slide" Target="slide40.xml"/><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slide" Target="slide35.xml"/><Relationship Id="rId5" Type="http://schemas.openxmlformats.org/officeDocument/2006/relationships/slide" Target="slide36.xml"/><Relationship Id="rId4" Type="http://schemas.openxmlformats.org/officeDocument/2006/relationships/slide" Target="slide3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3.xml"/></Relationships>
</file>

<file path=ppt/slides/_rels/slide27.xml.rels><?xml version="1.0" encoding="UTF-8" standalone="yes"?>
<Relationships xmlns="http://schemas.openxmlformats.org/package/2006/relationships"><Relationship Id="rId3" Type="http://schemas.openxmlformats.org/officeDocument/2006/relationships/hyperlink" Target="https://docs.google.com/spreadsheets/d/1A2aJV4mZt8Fk9XYgf9IJ4w3_W8jg8Q6PVJtTaXEbCzg/copy#gid=273647773" TargetMode="External"/><Relationship Id="rId2" Type="http://schemas.openxmlformats.org/officeDocument/2006/relationships/notesSlide" Target="../notesSlides/notesSlide27.xml"/><Relationship Id="rId1" Type="http://schemas.openxmlformats.org/officeDocument/2006/relationships/slideLayout" Target="../slideLayouts/slideLayout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5.pn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1.xml"/><Relationship Id="rId1" Type="http://schemas.openxmlformats.org/officeDocument/2006/relationships/slideLayout" Target="../slideLayouts/slideLayout21.xml"/></Relationships>
</file>

<file path=ppt/slides/_rels/slide3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2.xml"/><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3.xml"/><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4.xml"/><Relationship Id="rId1" Type="http://schemas.openxmlformats.org/officeDocument/2006/relationships/slideLayout" Target="../slideLayouts/slideLayout2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1.xml"/></Relationships>
</file>

<file path=ppt/slides/_rels/slide36.xml.rels><?xml version="1.0" encoding="UTF-8" standalone="yes"?>
<Relationships xmlns="http://schemas.openxmlformats.org/package/2006/relationships"><Relationship Id="rId3" Type="http://schemas.openxmlformats.org/officeDocument/2006/relationships/hyperlink" Target="https://www.freepik.com/free-vector/cartoon-dia-de-los-abuelos-illustration_14351328.htm/?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5.xml"/><Relationship Id="rId5" Type="http://schemas.openxmlformats.org/officeDocument/2006/relationships/hyperlink" Target="https://www.freepik.com/free-vector/older-people-enjoying-beautiful-day_9877614.htm/?utm_source=slidesgo_template&amp;utm_medium=referral-link&amp;utm_campaign=sg_resources&amp;utm_content=freepik" TargetMode="External"/><Relationship Id="rId4" Type="http://schemas.openxmlformats.org/officeDocument/2006/relationships/hyperlink" Target="https://www.freepik.com/free-vector/dia-dos-avos-concept-flat-design_8248097.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vector/hand-drawn-national-grandparents-day_9260230.htm/?utm_source=slidesgo_template&amp;utm_medium=referral-link&amp;utm_campaign=sg_resources&amp;utm_content=freepik" TargetMode="External"/><Relationship Id="rId3" Type="http://schemas.openxmlformats.org/officeDocument/2006/relationships/hyperlink" Target="https://www.freepik.com/free-photo/beautiful-happy-family-having-thanksgiving-dinner-together_17836908.htm#from_view=detail_alsolike/?utm_source=slidesgo_template&amp;utm_medium=referral-link&amp;utm_campaign=sg_resources&amp;utm_content=freepik" TargetMode="External"/><Relationship Id="rId7" Type="http://schemas.openxmlformats.org/officeDocument/2006/relationships/hyperlink" Target="https://www.freepik.com/free-vector/hand-drawn-national-grandparents-day-illustration_9260231.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3.xml"/><Relationship Id="rId6" Type="http://schemas.openxmlformats.org/officeDocument/2006/relationships/hyperlink" Target="https://www.freepik.com/free-vector/flat-design-dia-dos-avos-concept_8274397.htm/?utm_source=slidesgo_template&amp;utm_medium=referral-link&amp;utm_campaign=sg_resources&amp;utm_content=freepik" TargetMode="External"/><Relationship Id="rId11" Type="http://schemas.openxmlformats.org/officeDocument/2006/relationships/hyperlink" Target="https://www.freepik.com/free-vector/people-celebrating-their-golden-wedding-anniversary_14140572.htm/?utm_source=slidesgo_template&amp;utm_medium=referral-link&amp;utm_campaign=sg_resources&amp;utm_content=freepik" TargetMode="External"/><Relationship Id="rId5" Type="http://schemas.openxmlformats.org/officeDocument/2006/relationships/hyperlink" Target="https://www.freepik.com/free-photo/medium-shot-senior-people-eating-ice-cream_20334792.htm#&amp;position=4&amp;from_view=collections/?utm_source=slidesgo_template&amp;utm_medium=referral-link&amp;utm_campaign=sg_resources&amp;utm_content=freepik" TargetMode="External"/><Relationship Id="rId10" Type="http://schemas.openxmlformats.org/officeDocument/2006/relationships/hyperlink" Target="https://www.freepik.com/free-vector/family-enjoying-time-together_7969972.htm/?utm_source=slidesgo_template&amp;utm_medium=referral-link&amp;utm_campaign=sg_resources&amp;utm_content=freepik" TargetMode="External"/><Relationship Id="rId4" Type="http://schemas.openxmlformats.org/officeDocument/2006/relationships/hyperlink" Target="https://www.freepik.com/free-photo/front-view-young-old-friends-playing-videogame_37453358.htm#query=old%20man&amp;position=12&amp;from_view=author/?utm_source=slidesgo_template&amp;utm_medium=referral-link&amp;utm_campaign=sg_resources&amp;utm_content=freepik" TargetMode="External"/><Relationship Id="rId9" Type="http://schemas.openxmlformats.org/officeDocument/2006/relationships/hyperlink" Target="https://www.freepik.com/free-vector/hand-drawn-family-preparing-zongzi_8488577.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Nunito" TargetMode="External"/><Relationship Id="rId2" Type="http://schemas.openxmlformats.org/officeDocument/2006/relationships/notesSlide" Target="../notesSlides/notesSlide38.xml"/><Relationship Id="rId1" Type="http://schemas.openxmlformats.org/officeDocument/2006/relationships/slideLayout" Target="../slideLayouts/slideLayout35.xml"/><Relationship Id="rId4" Type="http://schemas.openxmlformats.org/officeDocument/2006/relationships/hyperlink" Target="https://fonts.google.com/specimen/Quicksand"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1.png"/><Relationship Id="rId2" Type="http://schemas.openxmlformats.org/officeDocument/2006/relationships/notesSlide" Target="../notesSlides/notesSlide39.xml"/><Relationship Id="rId1" Type="http://schemas.openxmlformats.org/officeDocument/2006/relationships/slideLayout" Target="../slideLayouts/slideLayout3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0.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9.png"/><Relationship Id="rId4" Type="http://schemas.openxmlformats.org/officeDocument/2006/relationships/image" Target="../media/image7.png"/><Relationship Id="rId9" Type="http://schemas.openxmlformats.org/officeDocument/2006/relationships/image" Target="../media/image8.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4.xml"/></Relationships>
</file>

<file path=ppt/slides/_rels/slide46.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6.xml"/><Relationship Id="rId1" Type="http://schemas.openxmlformats.org/officeDocument/2006/relationships/slideLayout" Target="../slideLayouts/slideLayout3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92"/>
        <p:cNvGrpSpPr/>
        <p:nvPr/>
      </p:nvGrpSpPr>
      <p:grpSpPr>
        <a:xfrm>
          <a:off x="0" y="0"/>
          <a:ext cx="0" cy="0"/>
          <a:chOff x="0" y="0"/>
          <a:chExt cx="0" cy="0"/>
        </a:xfrm>
      </p:grpSpPr>
      <p:grpSp>
        <p:nvGrpSpPr>
          <p:cNvPr id="493" name="Google Shape;493;p38"/>
          <p:cNvGrpSpPr/>
          <p:nvPr/>
        </p:nvGrpSpPr>
        <p:grpSpPr>
          <a:xfrm>
            <a:off x="5520444" y="166139"/>
            <a:ext cx="2116596" cy="1924130"/>
            <a:chOff x="6494019" y="-137261"/>
            <a:chExt cx="2116596" cy="1924130"/>
          </a:xfrm>
        </p:grpSpPr>
        <p:sp>
          <p:nvSpPr>
            <p:cNvPr id="494" name="Google Shape;494;p38"/>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8"/>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6" name="Google Shape;496;p38"/>
          <p:cNvSpPr/>
          <p:nvPr/>
        </p:nvSpPr>
        <p:spPr>
          <a:xfrm rot="220">
            <a:off x="4236346" y="1503664"/>
            <a:ext cx="4684800" cy="3125400"/>
          </a:xfrm>
          <a:prstGeom prst="roundRect">
            <a:avLst>
              <a:gd name="adj" fmla="val 2972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8"/>
          <p:cNvSpPr txBox="1">
            <a:spLocks noGrp="1"/>
          </p:cNvSpPr>
          <p:nvPr>
            <p:ph type="ctrTitle"/>
          </p:nvPr>
        </p:nvSpPr>
        <p:spPr>
          <a:xfrm>
            <a:off x="4854375" y="1906013"/>
            <a:ext cx="3555900" cy="166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Care for Your Grandparents Month</a:t>
            </a:r>
            <a:endParaRPr/>
          </a:p>
        </p:txBody>
      </p:sp>
      <p:sp>
        <p:nvSpPr>
          <p:cNvPr id="498" name="Google Shape;498;p38"/>
          <p:cNvSpPr txBox="1">
            <a:spLocks noGrp="1"/>
          </p:cNvSpPr>
          <p:nvPr>
            <p:ph type="subTitle" idx="1"/>
          </p:nvPr>
        </p:nvSpPr>
        <p:spPr>
          <a:xfrm>
            <a:off x="4854448" y="3555763"/>
            <a:ext cx="2998500" cy="677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 is where your presentation begins</a:t>
            </a:r>
            <a:endParaRPr/>
          </a:p>
        </p:txBody>
      </p:sp>
      <p:grpSp>
        <p:nvGrpSpPr>
          <p:cNvPr id="499" name="Google Shape;499;p38"/>
          <p:cNvGrpSpPr/>
          <p:nvPr/>
        </p:nvGrpSpPr>
        <p:grpSpPr>
          <a:xfrm>
            <a:off x="7197795" y="3593703"/>
            <a:ext cx="1602688" cy="1583118"/>
            <a:chOff x="-2708900" y="3174350"/>
            <a:chExt cx="350100" cy="345825"/>
          </a:xfrm>
        </p:grpSpPr>
        <p:sp>
          <p:nvSpPr>
            <p:cNvPr id="500" name="Google Shape;500;p38"/>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8"/>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8"/>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8"/>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8"/>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8"/>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6" name="Google Shape;506;p38"/>
          <p:cNvSpPr/>
          <p:nvPr/>
        </p:nvSpPr>
        <p:spPr>
          <a:xfrm>
            <a:off x="4691900" y="674325"/>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8"/>
          <p:cNvSpPr/>
          <p:nvPr/>
        </p:nvSpPr>
        <p:spPr>
          <a:xfrm>
            <a:off x="262775" y="-97200"/>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8"/>
          <p:cNvSpPr/>
          <p:nvPr/>
        </p:nvSpPr>
        <p:spPr>
          <a:xfrm>
            <a:off x="221322" y="4676775"/>
            <a:ext cx="191628" cy="205854"/>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8"/>
          <p:cNvSpPr/>
          <p:nvPr/>
        </p:nvSpPr>
        <p:spPr>
          <a:xfrm>
            <a:off x="3761412" y="203750"/>
            <a:ext cx="295359" cy="300946"/>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8"/>
          <p:cNvSpPr/>
          <p:nvPr/>
        </p:nvSpPr>
        <p:spPr>
          <a:xfrm flipH="1">
            <a:off x="4904112" y="4382152"/>
            <a:ext cx="435672" cy="443901"/>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8"/>
          <p:cNvSpPr/>
          <p:nvPr/>
        </p:nvSpPr>
        <p:spPr>
          <a:xfrm>
            <a:off x="8473675" y="1108098"/>
            <a:ext cx="191628" cy="205854"/>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2" name="Google Shape;512;p38"/>
          <p:cNvGrpSpPr/>
          <p:nvPr/>
        </p:nvGrpSpPr>
        <p:grpSpPr>
          <a:xfrm>
            <a:off x="48498" y="342431"/>
            <a:ext cx="4616334" cy="4195664"/>
            <a:chOff x="2376475" y="1553600"/>
            <a:chExt cx="2864975" cy="2603900"/>
          </a:xfrm>
        </p:grpSpPr>
        <p:sp>
          <p:nvSpPr>
            <p:cNvPr id="513" name="Google Shape;513;p38"/>
            <p:cNvSpPr/>
            <p:nvPr/>
          </p:nvSpPr>
          <p:spPr>
            <a:xfrm>
              <a:off x="2376475" y="1553600"/>
              <a:ext cx="2864975" cy="2603900"/>
            </a:xfrm>
            <a:custGeom>
              <a:avLst/>
              <a:gdLst/>
              <a:ahLst/>
              <a:cxnLst/>
              <a:rect l="l" t="t" r="r" b="b"/>
              <a:pathLst>
                <a:path w="114599" h="104156" extrusionOk="0">
                  <a:moveTo>
                    <a:pt x="57698" y="0"/>
                  </a:moveTo>
                  <a:cubicBezTo>
                    <a:pt x="51805" y="0"/>
                    <a:pt x="47018" y="6561"/>
                    <a:pt x="46911" y="14716"/>
                  </a:cubicBezTo>
                  <a:cubicBezTo>
                    <a:pt x="46733" y="14502"/>
                    <a:pt x="46554" y="14300"/>
                    <a:pt x="46375" y="14085"/>
                  </a:cubicBezTo>
                  <a:cubicBezTo>
                    <a:pt x="42615" y="9804"/>
                    <a:pt x="37650" y="7407"/>
                    <a:pt x="33412" y="7407"/>
                  </a:cubicBezTo>
                  <a:cubicBezTo>
                    <a:pt x="31357" y="7407"/>
                    <a:pt x="29473" y="7970"/>
                    <a:pt x="27980" y="9156"/>
                  </a:cubicBezTo>
                  <a:cubicBezTo>
                    <a:pt x="24325" y="12061"/>
                    <a:pt x="24111" y="17812"/>
                    <a:pt x="27016" y="23253"/>
                  </a:cubicBezTo>
                  <a:cubicBezTo>
                    <a:pt x="23978" y="21818"/>
                    <a:pt x="20839" y="21123"/>
                    <a:pt x="17994" y="21123"/>
                  </a:cubicBezTo>
                  <a:cubicBezTo>
                    <a:pt x="13757" y="21123"/>
                    <a:pt x="10173" y="22664"/>
                    <a:pt x="8549" y="25599"/>
                  </a:cubicBezTo>
                  <a:cubicBezTo>
                    <a:pt x="5989" y="30218"/>
                    <a:pt x="9180" y="36683"/>
                    <a:pt x="15717" y="40696"/>
                  </a:cubicBezTo>
                  <a:cubicBezTo>
                    <a:pt x="7025" y="40720"/>
                    <a:pt x="1" y="45303"/>
                    <a:pt x="1" y="50971"/>
                  </a:cubicBezTo>
                  <a:cubicBezTo>
                    <a:pt x="1" y="56364"/>
                    <a:pt x="6382" y="60782"/>
                    <a:pt x="14490" y="61198"/>
                  </a:cubicBezTo>
                  <a:cubicBezTo>
                    <a:pt x="14240" y="61377"/>
                    <a:pt x="14014" y="61555"/>
                    <a:pt x="13776" y="61746"/>
                  </a:cubicBezTo>
                  <a:cubicBezTo>
                    <a:pt x="7085" y="67056"/>
                    <a:pt x="4763" y="74890"/>
                    <a:pt x="8585" y="79248"/>
                  </a:cubicBezTo>
                  <a:cubicBezTo>
                    <a:pt x="10248" y="81139"/>
                    <a:pt x="12802" y="82061"/>
                    <a:pt x="15707" y="82061"/>
                  </a:cubicBezTo>
                  <a:cubicBezTo>
                    <a:pt x="19477" y="82061"/>
                    <a:pt x="23839" y="80509"/>
                    <a:pt x="27611" y="77510"/>
                  </a:cubicBezTo>
                  <a:cubicBezTo>
                    <a:pt x="27694" y="77438"/>
                    <a:pt x="27778" y="77379"/>
                    <a:pt x="27849" y="77307"/>
                  </a:cubicBezTo>
                  <a:lnTo>
                    <a:pt x="27849" y="77307"/>
                  </a:lnTo>
                  <a:cubicBezTo>
                    <a:pt x="27087" y="78260"/>
                    <a:pt x="26385" y="79296"/>
                    <a:pt x="25766" y="80415"/>
                  </a:cubicBezTo>
                  <a:cubicBezTo>
                    <a:pt x="21706" y="87749"/>
                    <a:pt x="22694" y="95833"/>
                    <a:pt x="27968" y="98477"/>
                  </a:cubicBezTo>
                  <a:cubicBezTo>
                    <a:pt x="29105" y="99046"/>
                    <a:pt x="30348" y="99317"/>
                    <a:pt x="31640" y="99317"/>
                  </a:cubicBezTo>
                  <a:cubicBezTo>
                    <a:pt x="36126" y="99317"/>
                    <a:pt x="41197" y="96058"/>
                    <a:pt x="44423" y="90761"/>
                  </a:cubicBezTo>
                  <a:cubicBezTo>
                    <a:pt x="44994" y="98286"/>
                    <a:pt x="49578" y="104156"/>
                    <a:pt x="55150" y="104156"/>
                  </a:cubicBezTo>
                  <a:cubicBezTo>
                    <a:pt x="60651" y="104156"/>
                    <a:pt x="65187" y="98429"/>
                    <a:pt x="65854" y="91047"/>
                  </a:cubicBezTo>
                  <a:cubicBezTo>
                    <a:pt x="66056" y="91285"/>
                    <a:pt x="66259" y="91535"/>
                    <a:pt x="66473" y="91785"/>
                  </a:cubicBezTo>
                  <a:cubicBezTo>
                    <a:pt x="70234" y="96067"/>
                    <a:pt x="75198" y="98464"/>
                    <a:pt x="79436" y="98464"/>
                  </a:cubicBezTo>
                  <a:cubicBezTo>
                    <a:pt x="81491" y="98464"/>
                    <a:pt x="83375" y="97900"/>
                    <a:pt x="84868" y="96715"/>
                  </a:cubicBezTo>
                  <a:cubicBezTo>
                    <a:pt x="89440" y="93083"/>
                    <a:pt x="88631" y="84975"/>
                    <a:pt x="83047" y="78617"/>
                  </a:cubicBezTo>
                  <a:cubicBezTo>
                    <a:pt x="79285" y="74327"/>
                    <a:pt x="74325" y="71927"/>
                    <a:pt x="70087" y="71927"/>
                  </a:cubicBezTo>
                  <a:cubicBezTo>
                    <a:pt x="68033" y="71927"/>
                    <a:pt x="66148" y="72491"/>
                    <a:pt x="64651" y="73676"/>
                  </a:cubicBezTo>
                  <a:cubicBezTo>
                    <a:pt x="63377" y="74700"/>
                    <a:pt x="62520" y="76057"/>
                    <a:pt x="62068" y="77629"/>
                  </a:cubicBezTo>
                  <a:cubicBezTo>
                    <a:pt x="60199" y="75450"/>
                    <a:pt x="57782" y="74140"/>
                    <a:pt x="55150" y="74140"/>
                  </a:cubicBezTo>
                  <a:cubicBezTo>
                    <a:pt x="52019" y="74140"/>
                    <a:pt x="49209" y="75998"/>
                    <a:pt x="47233" y="78950"/>
                  </a:cubicBezTo>
                  <a:cubicBezTo>
                    <a:pt x="46792" y="75795"/>
                    <a:pt x="45244" y="73212"/>
                    <a:pt x="42673" y="71926"/>
                  </a:cubicBezTo>
                  <a:cubicBezTo>
                    <a:pt x="41535" y="71355"/>
                    <a:pt x="40291" y="71085"/>
                    <a:pt x="38998" y="71085"/>
                  </a:cubicBezTo>
                  <a:cubicBezTo>
                    <a:pt x="36354" y="71085"/>
                    <a:pt x="33508" y="72216"/>
                    <a:pt x="30957" y="74224"/>
                  </a:cubicBezTo>
                  <a:cubicBezTo>
                    <a:pt x="34957" y="69330"/>
                    <a:pt x="35886" y="63532"/>
                    <a:pt x="32802" y="60008"/>
                  </a:cubicBezTo>
                  <a:cubicBezTo>
                    <a:pt x="31600" y="58650"/>
                    <a:pt x="29957" y="57793"/>
                    <a:pt x="28040" y="57412"/>
                  </a:cubicBezTo>
                  <a:cubicBezTo>
                    <a:pt x="30230" y="55650"/>
                    <a:pt x="31540" y="53412"/>
                    <a:pt x="31540" y="50971"/>
                  </a:cubicBezTo>
                  <a:cubicBezTo>
                    <a:pt x="31540" y="48304"/>
                    <a:pt x="29980" y="45875"/>
                    <a:pt x="27421" y="44053"/>
                  </a:cubicBezTo>
                  <a:cubicBezTo>
                    <a:pt x="31481" y="43946"/>
                    <a:pt x="34886" y="42422"/>
                    <a:pt x="36457" y="39577"/>
                  </a:cubicBezTo>
                  <a:cubicBezTo>
                    <a:pt x="37636" y="37445"/>
                    <a:pt x="37589" y="34921"/>
                    <a:pt x="36553" y="32421"/>
                  </a:cubicBezTo>
                  <a:lnTo>
                    <a:pt x="36553" y="32421"/>
                  </a:lnTo>
                  <a:cubicBezTo>
                    <a:pt x="38649" y="33414"/>
                    <a:pt x="40785" y="33937"/>
                    <a:pt x="42764" y="33937"/>
                  </a:cubicBezTo>
                  <a:cubicBezTo>
                    <a:pt x="44819" y="33937"/>
                    <a:pt x="46705" y="33372"/>
                    <a:pt x="48197" y="32183"/>
                  </a:cubicBezTo>
                  <a:cubicBezTo>
                    <a:pt x="49840" y="30885"/>
                    <a:pt x="50781" y="29004"/>
                    <a:pt x="51066" y="26837"/>
                  </a:cubicBezTo>
                  <a:cubicBezTo>
                    <a:pt x="52888" y="28825"/>
                    <a:pt x="55198" y="30004"/>
                    <a:pt x="57698" y="30004"/>
                  </a:cubicBezTo>
                  <a:cubicBezTo>
                    <a:pt x="60758" y="30004"/>
                    <a:pt x="63520" y="28230"/>
                    <a:pt x="65485" y="25384"/>
                  </a:cubicBezTo>
                  <a:cubicBezTo>
                    <a:pt x="65592" y="29230"/>
                    <a:pt x="67199" y="32457"/>
                    <a:pt x="70176" y="33945"/>
                  </a:cubicBezTo>
                  <a:cubicBezTo>
                    <a:pt x="71314" y="34516"/>
                    <a:pt x="72560" y="34788"/>
                    <a:pt x="73854" y="34788"/>
                  </a:cubicBezTo>
                  <a:cubicBezTo>
                    <a:pt x="75930" y="34788"/>
                    <a:pt x="78130" y="34090"/>
                    <a:pt x="80213" y="32814"/>
                  </a:cubicBezTo>
                  <a:lnTo>
                    <a:pt x="80213" y="32814"/>
                  </a:lnTo>
                  <a:cubicBezTo>
                    <a:pt x="78665" y="36493"/>
                    <a:pt x="78820" y="40172"/>
                    <a:pt x="81023" y="42684"/>
                  </a:cubicBezTo>
                  <a:cubicBezTo>
                    <a:pt x="82356" y="44196"/>
                    <a:pt x="84237" y="45089"/>
                    <a:pt x="86428" y="45387"/>
                  </a:cubicBezTo>
                  <a:cubicBezTo>
                    <a:pt x="84321" y="47137"/>
                    <a:pt x="83059" y="49340"/>
                    <a:pt x="83059" y="51733"/>
                  </a:cubicBezTo>
                  <a:cubicBezTo>
                    <a:pt x="83059" y="54638"/>
                    <a:pt x="84928" y="57269"/>
                    <a:pt x="87904" y="59139"/>
                  </a:cubicBezTo>
                  <a:cubicBezTo>
                    <a:pt x="87872" y="59138"/>
                    <a:pt x="87839" y="59138"/>
                    <a:pt x="87807" y="59138"/>
                  </a:cubicBezTo>
                  <a:cubicBezTo>
                    <a:pt x="83587" y="59138"/>
                    <a:pt x="80022" y="60673"/>
                    <a:pt x="78403" y="63603"/>
                  </a:cubicBezTo>
                  <a:cubicBezTo>
                    <a:pt x="75629" y="68628"/>
                    <a:pt x="79618" y="75819"/>
                    <a:pt x="87333" y="79689"/>
                  </a:cubicBezTo>
                  <a:cubicBezTo>
                    <a:pt x="90530" y="81290"/>
                    <a:pt x="93864" y="82064"/>
                    <a:pt x="96870" y="82064"/>
                  </a:cubicBezTo>
                  <a:cubicBezTo>
                    <a:pt x="101106" y="82064"/>
                    <a:pt x="104689" y="80525"/>
                    <a:pt x="106311" y="77593"/>
                  </a:cubicBezTo>
                  <a:cubicBezTo>
                    <a:pt x="108978" y="72771"/>
                    <a:pt x="105395" y="65937"/>
                    <a:pt x="98287" y="61984"/>
                  </a:cubicBezTo>
                  <a:lnTo>
                    <a:pt x="98287" y="61984"/>
                  </a:lnTo>
                  <a:cubicBezTo>
                    <a:pt x="98465" y="61996"/>
                    <a:pt x="98644" y="61996"/>
                    <a:pt x="98834" y="61996"/>
                  </a:cubicBezTo>
                  <a:cubicBezTo>
                    <a:pt x="107538" y="61996"/>
                    <a:pt x="114598" y="57400"/>
                    <a:pt x="114598" y="51721"/>
                  </a:cubicBezTo>
                  <a:cubicBezTo>
                    <a:pt x="114598" y="46173"/>
                    <a:pt x="107835" y="41648"/>
                    <a:pt x="99382" y="41470"/>
                  </a:cubicBezTo>
                  <a:cubicBezTo>
                    <a:pt x="99608" y="41303"/>
                    <a:pt x="99823" y="41124"/>
                    <a:pt x="100049" y="40958"/>
                  </a:cubicBezTo>
                  <a:cubicBezTo>
                    <a:pt x="106728" y="35636"/>
                    <a:pt x="109050" y="27801"/>
                    <a:pt x="105228" y="23456"/>
                  </a:cubicBezTo>
                  <a:cubicBezTo>
                    <a:pt x="103565" y="21556"/>
                    <a:pt x="101013" y="20633"/>
                    <a:pt x="98110" y="20633"/>
                  </a:cubicBezTo>
                  <a:cubicBezTo>
                    <a:pt x="94862" y="20633"/>
                    <a:pt x="91173" y="21789"/>
                    <a:pt x="87797" y="24027"/>
                  </a:cubicBezTo>
                  <a:cubicBezTo>
                    <a:pt x="90988" y="17110"/>
                    <a:pt x="89809" y="9871"/>
                    <a:pt x="84880" y="7394"/>
                  </a:cubicBezTo>
                  <a:cubicBezTo>
                    <a:pt x="83740" y="6824"/>
                    <a:pt x="82494" y="6554"/>
                    <a:pt x="81201" y="6554"/>
                  </a:cubicBezTo>
                  <a:cubicBezTo>
                    <a:pt x="76738" y="6554"/>
                    <a:pt x="71707" y="9771"/>
                    <a:pt x="68485" y="15014"/>
                  </a:cubicBezTo>
                  <a:lnTo>
                    <a:pt x="68485" y="15002"/>
                  </a:lnTo>
                  <a:cubicBezTo>
                    <a:pt x="68485" y="6715"/>
                    <a:pt x="63651" y="0"/>
                    <a:pt x="576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8"/>
            <p:cNvSpPr/>
            <p:nvPr/>
          </p:nvSpPr>
          <p:spPr>
            <a:xfrm>
              <a:off x="3801650" y="1660450"/>
              <a:ext cx="14325" cy="523600"/>
            </a:xfrm>
            <a:custGeom>
              <a:avLst/>
              <a:gdLst/>
              <a:ahLst/>
              <a:cxnLst/>
              <a:rect l="l" t="t" r="r" b="b"/>
              <a:pathLst>
                <a:path w="573" h="20944" extrusionOk="0">
                  <a:moveTo>
                    <a:pt x="382" y="1"/>
                  </a:moveTo>
                  <a:cubicBezTo>
                    <a:pt x="263" y="1739"/>
                    <a:pt x="179" y="3489"/>
                    <a:pt x="120" y="5227"/>
                  </a:cubicBezTo>
                  <a:cubicBezTo>
                    <a:pt x="72" y="6978"/>
                    <a:pt x="36" y="8728"/>
                    <a:pt x="24" y="10466"/>
                  </a:cubicBezTo>
                  <a:cubicBezTo>
                    <a:pt x="13" y="12216"/>
                    <a:pt x="1" y="13955"/>
                    <a:pt x="36" y="15705"/>
                  </a:cubicBezTo>
                  <a:cubicBezTo>
                    <a:pt x="48" y="17455"/>
                    <a:pt x="108" y="19193"/>
                    <a:pt x="191" y="20944"/>
                  </a:cubicBezTo>
                  <a:cubicBezTo>
                    <a:pt x="322" y="19205"/>
                    <a:pt x="405" y="17455"/>
                    <a:pt x="453" y="15705"/>
                  </a:cubicBezTo>
                  <a:cubicBezTo>
                    <a:pt x="513" y="13967"/>
                    <a:pt x="536" y="12216"/>
                    <a:pt x="560" y="10478"/>
                  </a:cubicBezTo>
                  <a:cubicBezTo>
                    <a:pt x="572" y="8728"/>
                    <a:pt x="572" y="6978"/>
                    <a:pt x="548" y="5239"/>
                  </a:cubicBezTo>
                  <a:cubicBezTo>
                    <a:pt x="525" y="3489"/>
                    <a:pt x="465" y="1739"/>
                    <a:pt x="3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8"/>
            <p:cNvSpPr/>
            <p:nvPr/>
          </p:nvSpPr>
          <p:spPr>
            <a:xfrm>
              <a:off x="3180150" y="1878925"/>
              <a:ext cx="335775" cy="401875"/>
            </a:xfrm>
            <a:custGeom>
              <a:avLst/>
              <a:gdLst/>
              <a:ahLst/>
              <a:cxnLst/>
              <a:rect l="l" t="t" r="r" b="b"/>
              <a:pathLst>
                <a:path w="13431" h="16075" extrusionOk="0">
                  <a:moveTo>
                    <a:pt x="0" y="1"/>
                  </a:moveTo>
                  <a:cubicBezTo>
                    <a:pt x="1036" y="1406"/>
                    <a:pt x="2108" y="2787"/>
                    <a:pt x="3191" y="4156"/>
                  </a:cubicBezTo>
                  <a:cubicBezTo>
                    <a:pt x="4275" y="5525"/>
                    <a:pt x="5394" y="6871"/>
                    <a:pt x="6501" y="8216"/>
                  </a:cubicBezTo>
                  <a:cubicBezTo>
                    <a:pt x="7632" y="9550"/>
                    <a:pt x="8751" y="10883"/>
                    <a:pt x="9906" y="12193"/>
                  </a:cubicBezTo>
                  <a:cubicBezTo>
                    <a:pt x="11049" y="13514"/>
                    <a:pt x="12228" y="14800"/>
                    <a:pt x="13431" y="16074"/>
                  </a:cubicBezTo>
                  <a:cubicBezTo>
                    <a:pt x="12383" y="14669"/>
                    <a:pt x="11323" y="13288"/>
                    <a:pt x="10228" y="11919"/>
                  </a:cubicBezTo>
                  <a:cubicBezTo>
                    <a:pt x="9144" y="10550"/>
                    <a:pt x="8037" y="9204"/>
                    <a:pt x="6918" y="7871"/>
                  </a:cubicBezTo>
                  <a:cubicBezTo>
                    <a:pt x="5799" y="6525"/>
                    <a:pt x="4668" y="5192"/>
                    <a:pt x="3513" y="3882"/>
                  </a:cubicBezTo>
                  <a:cubicBezTo>
                    <a:pt x="2370" y="2573"/>
                    <a:pt x="1203" y="1275"/>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8"/>
            <p:cNvSpPr/>
            <p:nvPr/>
          </p:nvSpPr>
          <p:spPr>
            <a:xfrm>
              <a:off x="4174025" y="1853025"/>
              <a:ext cx="261950" cy="453675"/>
            </a:xfrm>
            <a:custGeom>
              <a:avLst/>
              <a:gdLst/>
              <a:ahLst/>
              <a:cxnLst/>
              <a:rect l="l" t="t" r="r" b="b"/>
              <a:pathLst>
                <a:path w="10478" h="18147" extrusionOk="0">
                  <a:moveTo>
                    <a:pt x="10478" y="1"/>
                  </a:moveTo>
                  <a:lnTo>
                    <a:pt x="10478" y="1"/>
                  </a:lnTo>
                  <a:cubicBezTo>
                    <a:pt x="9513" y="1465"/>
                    <a:pt x="8573" y="2942"/>
                    <a:pt x="7668" y="4430"/>
                  </a:cubicBezTo>
                  <a:cubicBezTo>
                    <a:pt x="6763" y="5918"/>
                    <a:pt x="5882" y="7430"/>
                    <a:pt x="5001" y="8943"/>
                  </a:cubicBezTo>
                  <a:cubicBezTo>
                    <a:pt x="4132" y="10455"/>
                    <a:pt x="3275" y="11967"/>
                    <a:pt x="2429" y="13503"/>
                  </a:cubicBezTo>
                  <a:cubicBezTo>
                    <a:pt x="1596" y="15027"/>
                    <a:pt x="786" y="16574"/>
                    <a:pt x="0" y="18146"/>
                  </a:cubicBezTo>
                  <a:cubicBezTo>
                    <a:pt x="965" y="16682"/>
                    <a:pt x="1893" y="15205"/>
                    <a:pt x="2798" y="13717"/>
                  </a:cubicBezTo>
                  <a:cubicBezTo>
                    <a:pt x="3703" y="12217"/>
                    <a:pt x="4584" y="10717"/>
                    <a:pt x="5465" y="9204"/>
                  </a:cubicBezTo>
                  <a:cubicBezTo>
                    <a:pt x="6334" y="7692"/>
                    <a:pt x="7204" y="6180"/>
                    <a:pt x="8037" y="4644"/>
                  </a:cubicBezTo>
                  <a:cubicBezTo>
                    <a:pt x="8882" y="3108"/>
                    <a:pt x="9692" y="1573"/>
                    <a:pt x="104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8"/>
            <p:cNvSpPr/>
            <p:nvPr/>
          </p:nvSpPr>
          <p:spPr>
            <a:xfrm>
              <a:off x="3745100" y="3572300"/>
              <a:ext cx="14300" cy="523600"/>
            </a:xfrm>
            <a:custGeom>
              <a:avLst/>
              <a:gdLst/>
              <a:ahLst/>
              <a:cxnLst/>
              <a:rect l="l" t="t" r="r" b="b"/>
              <a:pathLst>
                <a:path w="572" h="20944" extrusionOk="0">
                  <a:moveTo>
                    <a:pt x="381" y="0"/>
                  </a:moveTo>
                  <a:cubicBezTo>
                    <a:pt x="262" y="1739"/>
                    <a:pt x="167" y="3477"/>
                    <a:pt x="120" y="5227"/>
                  </a:cubicBezTo>
                  <a:cubicBezTo>
                    <a:pt x="60" y="6977"/>
                    <a:pt x="36" y="8716"/>
                    <a:pt x="12" y="10466"/>
                  </a:cubicBezTo>
                  <a:cubicBezTo>
                    <a:pt x="0" y="12204"/>
                    <a:pt x="0" y="13954"/>
                    <a:pt x="24" y="15705"/>
                  </a:cubicBezTo>
                  <a:cubicBezTo>
                    <a:pt x="48" y="17443"/>
                    <a:pt x="108" y="19193"/>
                    <a:pt x="191" y="20943"/>
                  </a:cubicBezTo>
                  <a:cubicBezTo>
                    <a:pt x="310" y="19193"/>
                    <a:pt x="393" y="17455"/>
                    <a:pt x="453" y="15705"/>
                  </a:cubicBezTo>
                  <a:cubicBezTo>
                    <a:pt x="512" y="13966"/>
                    <a:pt x="536" y="12216"/>
                    <a:pt x="560" y="10466"/>
                  </a:cubicBezTo>
                  <a:cubicBezTo>
                    <a:pt x="560" y="8728"/>
                    <a:pt x="572" y="6977"/>
                    <a:pt x="536" y="5239"/>
                  </a:cubicBezTo>
                  <a:cubicBezTo>
                    <a:pt x="524" y="3489"/>
                    <a:pt x="465" y="1739"/>
                    <a:pt x="3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8"/>
            <p:cNvSpPr/>
            <p:nvPr/>
          </p:nvSpPr>
          <p:spPr>
            <a:xfrm>
              <a:off x="4045425" y="3475250"/>
              <a:ext cx="335500" cy="402175"/>
            </a:xfrm>
            <a:custGeom>
              <a:avLst/>
              <a:gdLst/>
              <a:ahLst/>
              <a:cxnLst/>
              <a:rect l="l" t="t" r="r" b="b"/>
              <a:pathLst>
                <a:path w="13420" h="16087" extrusionOk="0">
                  <a:moveTo>
                    <a:pt x="1" y="1"/>
                  </a:moveTo>
                  <a:lnTo>
                    <a:pt x="1" y="1"/>
                  </a:lnTo>
                  <a:cubicBezTo>
                    <a:pt x="1037" y="1406"/>
                    <a:pt x="2096" y="2799"/>
                    <a:pt x="3192" y="4156"/>
                  </a:cubicBezTo>
                  <a:cubicBezTo>
                    <a:pt x="4275" y="5525"/>
                    <a:pt x="5382" y="6871"/>
                    <a:pt x="6502" y="8216"/>
                  </a:cubicBezTo>
                  <a:cubicBezTo>
                    <a:pt x="7621" y="9550"/>
                    <a:pt x="8752" y="10883"/>
                    <a:pt x="9907" y="12193"/>
                  </a:cubicBezTo>
                  <a:cubicBezTo>
                    <a:pt x="11050" y="13514"/>
                    <a:pt x="12229" y="14812"/>
                    <a:pt x="13419" y="16086"/>
                  </a:cubicBezTo>
                  <a:cubicBezTo>
                    <a:pt x="12383" y="14681"/>
                    <a:pt x="11312" y="13288"/>
                    <a:pt x="10228" y="11931"/>
                  </a:cubicBezTo>
                  <a:cubicBezTo>
                    <a:pt x="9145" y="10562"/>
                    <a:pt x="8026" y="9216"/>
                    <a:pt x="6918" y="7871"/>
                  </a:cubicBezTo>
                  <a:cubicBezTo>
                    <a:pt x="5799" y="6537"/>
                    <a:pt x="4668" y="5204"/>
                    <a:pt x="3513" y="3894"/>
                  </a:cubicBezTo>
                  <a:cubicBezTo>
                    <a:pt x="2370" y="2573"/>
                    <a:pt x="1191" y="1275"/>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8"/>
            <p:cNvSpPr/>
            <p:nvPr/>
          </p:nvSpPr>
          <p:spPr>
            <a:xfrm>
              <a:off x="3125375" y="3449650"/>
              <a:ext cx="261675" cy="453375"/>
            </a:xfrm>
            <a:custGeom>
              <a:avLst/>
              <a:gdLst/>
              <a:ahLst/>
              <a:cxnLst/>
              <a:rect l="l" t="t" r="r" b="b"/>
              <a:pathLst>
                <a:path w="10467" h="18135" extrusionOk="0">
                  <a:moveTo>
                    <a:pt x="10466" y="1"/>
                  </a:moveTo>
                  <a:cubicBezTo>
                    <a:pt x="9502" y="1465"/>
                    <a:pt x="8573" y="2942"/>
                    <a:pt x="7668" y="4430"/>
                  </a:cubicBezTo>
                  <a:cubicBezTo>
                    <a:pt x="6763" y="5918"/>
                    <a:pt x="5882" y="7430"/>
                    <a:pt x="5001" y="8931"/>
                  </a:cubicBezTo>
                  <a:cubicBezTo>
                    <a:pt x="4132" y="10455"/>
                    <a:pt x="3275" y="11967"/>
                    <a:pt x="2430" y="13503"/>
                  </a:cubicBezTo>
                  <a:cubicBezTo>
                    <a:pt x="1596" y="15027"/>
                    <a:pt x="775" y="16574"/>
                    <a:pt x="1" y="18134"/>
                  </a:cubicBezTo>
                  <a:cubicBezTo>
                    <a:pt x="953" y="16682"/>
                    <a:pt x="1894" y="15205"/>
                    <a:pt x="2799" y="13705"/>
                  </a:cubicBezTo>
                  <a:cubicBezTo>
                    <a:pt x="3703" y="12217"/>
                    <a:pt x="4585" y="10717"/>
                    <a:pt x="5466" y="9204"/>
                  </a:cubicBezTo>
                  <a:cubicBezTo>
                    <a:pt x="6335" y="7692"/>
                    <a:pt x="7192" y="6168"/>
                    <a:pt x="8037" y="4644"/>
                  </a:cubicBezTo>
                  <a:cubicBezTo>
                    <a:pt x="8871" y="3108"/>
                    <a:pt x="9692" y="1561"/>
                    <a:pt x="104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8"/>
            <p:cNvSpPr/>
            <p:nvPr/>
          </p:nvSpPr>
          <p:spPr>
            <a:xfrm>
              <a:off x="2520850" y="2848200"/>
              <a:ext cx="523600" cy="13800"/>
            </a:xfrm>
            <a:custGeom>
              <a:avLst/>
              <a:gdLst/>
              <a:ahLst/>
              <a:cxnLst/>
              <a:rect l="l" t="t" r="r" b="b"/>
              <a:pathLst>
                <a:path w="20944" h="552" extrusionOk="0">
                  <a:moveTo>
                    <a:pt x="8307" y="1"/>
                  </a:moveTo>
                  <a:cubicBezTo>
                    <a:pt x="7285" y="1"/>
                    <a:pt x="6264" y="6"/>
                    <a:pt x="5239" y="20"/>
                  </a:cubicBezTo>
                  <a:cubicBezTo>
                    <a:pt x="3500" y="32"/>
                    <a:pt x="1750" y="92"/>
                    <a:pt x="0" y="175"/>
                  </a:cubicBezTo>
                  <a:cubicBezTo>
                    <a:pt x="1750" y="306"/>
                    <a:pt x="3489" y="389"/>
                    <a:pt x="5239" y="437"/>
                  </a:cubicBezTo>
                  <a:cubicBezTo>
                    <a:pt x="6977" y="497"/>
                    <a:pt x="8727" y="520"/>
                    <a:pt x="10466" y="544"/>
                  </a:cubicBezTo>
                  <a:cubicBezTo>
                    <a:pt x="11191" y="549"/>
                    <a:pt x="11916" y="552"/>
                    <a:pt x="12640" y="552"/>
                  </a:cubicBezTo>
                  <a:cubicBezTo>
                    <a:pt x="13664" y="552"/>
                    <a:pt x="14686" y="546"/>
                    <a:pt x="15704" y="532"/>
                  </a:cubicBezTo>
                  <a:cubicBezTo>
                    <a:pt x="17455" y="508"/>
                    <a:pt x="19205" y="461"/>
                    <a:pt x="20943" y="366"/>
                  </a:cubicBezTo>
                  <a:cubicBezTo>
                    <a:pt x="19205" y="246"/>
                    <a:pt x="17455" y="163"/>
                    <a:pt x="15716" y="104"/>
                  </a:cubicBezTo>
                  <a:cubicBezTo>
                    <a:pt x="13966" y="56"/>
                    <a:pt x="12228" y="20"/>
                    <a:pt x="10478" y="8"/>
                  </a:cubicBezTo>
                  <a:cubicBezTo>
                    <a:pt x="9753" y="3"/>
                    <a:pt x="9030" y="1"/>
                    <a:pt x="8307" y="1"/>
                  </a:cubicBezTo>
                  <a:close/>
                </a:path>
              </a:pathLst>
            </a:custGeom>
            <a:solidFill>
              <a:srgbClr val="D16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8"/>
            <p:cNvSpPr/>
            <p:nvPr/>
          </p:nvSpPr>
          <p:spPr>
            <a:xfrm>
              <a:off x="2739325" y="3148125"/>
              <a:ext cx="402150" cy="335800"/>
            </a:xfrm>
            <a:custGeom>
              <a:avLst/>
              <a:gdLst/>
              <a:ahLst/>
              <a:cxnLst/>
              <a:rect l="l" t="t" r="r" b="b"/>
              <a:pathLst>
                <a:path w="16086" h="13432" extrusionOk="0">
                  <a:moveTo>
                    <a:pt x="16086" y="1"/>
                  </a:moveTo>
                  <a:lnTo>
                    <a:pt x="16086" y="1"/>
                  </a:lnTo>
                  <a:cubicBezTo>
                    <a:pt x="14669" y="1037"/>
                    <a:pt x="13288" y="2096"/>
                    <a:pt x="11930" y="3192"/>
                  </a:cubicBezTo>
                  <a:cubicBezTo>
                    <a:pt x="10561" y="4275"/>
                    <a:pt x="9216" y="5394"/>
                    <a:pt x="7870" y="6502"/>
                  </a:cubicBezTo>
                  <a:cubicBezTo>
                    <a:pt x="6537" y="7633"/>
                    <a:pt x="5203" y="8752"/>
                    <a:pt x="3894" y="9907"/>
                  </a:cubicBezTo>
                  <a:cubicBezTo>
                    <a:pt x="2572" y="11050"/>
                    <a:pt x="1274" y="12229"/>
                    <a:pt x="0" y="13431"/>
                  </a:cubicBezTo>
                  <a:cubicBezTo>
                    <a:pt x="1405" y="12383"/>
                    <a:pt x="2798" y="11324"/>
                    <a:pt x="4156" y="10228"/>
                  </a:cubicBezTo>
                  <a:cubicBezTo>
                    <a:pt x="5525" y="9145"/>
                    <a:pt x="6870" y="8038"/>
                    <a:pt x="8216" y="6918"/>
                  </a:cubicBezTo>
                  <a:cubicBezTo>
                    <a:pt x="9549" y="5799"/>
                    <a:pt x="10883" y="4668"/>
                    <a:pt x="12192" y="3513"/>
                  </a:cubicBezTo>
                  <a:cubicBezTo>
                    <a:pt x="13514" y="2370"/>
                    <a:pt x="14812" y="1203"/>
                    <a:pt x="160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8"/>
            <p:cNvSpPr/>
            <p:nvPr/>
          </p:nvSpPr>
          <p:spPr>
            <a:xfrm>
              <a:off x="2713425" y="2228075"/>
              <a:ext cx="453650" cy="261975"/>
            </a:xfrm>
            <a:custGeom>
              <a:avLst/>
              <a:gdLst/>
              <a:ahLst/>
              <a:cxnLst/>
              <a:rect l="l" t="t" r="r" b="b"/>
              <a:pathLst>
                <a:path w="18146" h="10479" extrusionOk="0">
                  <a:moveTo>
                    <a:pt x="0" y="1"/>
                  </a:moveTo>
                  <a:lnTo>
                    <a:pt x="0" y="1"/>
                  </a:lnTo>
                  <a:cubicBezTo>
                    <a:pt x="1465" y="965"/>
                    <a:pt x="2941" y="1894"/>
                    <a:pt x="4430" y="2799"/>
                  </a:cubicBezTo>
                  <a:cubicBezTo>
                    <a:pt x="5930" y="3716"/>
                    <a:pt x="7430" y="4597"/>
                    <a:pt x="8942" y="5478"/>
                  </a:cubicBezTo>
                  <a:cubicBezTo>
                    <a:pt x="10454" y="6335"/>
                    <a:pt x="11966" y="7204"/>
                    <a:pt x="13502" y="8037"/>
                  </a:cubicBezTo>
                  <a:cubicBezTo>
                    <a:pt x="15038" y="8883"/>
                    <a:pt x="16574" y="9692"/>
                    <a:pt x="18146" y="10478"/>
                  </a:cubicBezTo>
                  <a:cubicBezTo>
                    <a:pt x="16681" y="9514"/>
                    <a:pt x="15205" y="8573"/>
                    <a:pt x="13716" y="7680"/>
                  </a:cubicBezTo>
                  <a:cubicBezTo>
                    <a:pt x="12228" y="6764"/>
                    <a:pt x="10716" y="5882"/>
                    <a:pt x="9204" y="5001"/>
                  </a:cubicBezTo>
                  <a:cubicBezTo>
                    <a:pt x="7692" y="4132"/>
                    <a:pt x="6180" y="3275"/>
                    <a:pt x="4644" y="2442"/>
                  </a:cubicBezTo>
                  <a:cubicBezTo>
                    <a:pt x="3120" y="1596"/>
                    <a:pt x="1572" y="787"/>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8"/>
            <p:cNvSpPr/>
            <p:nvPr/>
          </p:nvSpPr>
          <p:spPr>
            <a:xfrm>
              <a:off x="4617225" y="2849975"/>
              <a:ext cx="523600" cy="13825"/>
            </a:xfrm>
            <a:custGeom>
              <a:avLst/>
              <a:gdLst/>
              <a:ahLst/>
              <a:cxnLst/>
              <a:rect l="l" t="t" r="r" b="b"/>
              <a:pathLst>
                <a:path w="20944" h="553" extrusionOk="0">
                  <a:moveTo>
                    <a:pt x="8308" y="1"/>
                  </a:moveTo>
                  <a:cubicBezTo>
                    <a:pt x="7286" y="1"/>
                    <a:pt x="6265" y="7"/>
                    <a:pt x="5240" y="21"/>
                  </a:cubicBezTo>
                  <a:cubicBezTo>
                    <a:pt x="3489" y="33"/>
                    <a:pt x="1751" y="92"/>
                    <a:pt x="1" y="187"/>
                  </a:cubicBezTo>
                  <a:cubicBezTo>
                    <a:pt x="1751" y="306"/>
                    <a:pt x="3489" y="390"/>
                    <a:pt x="5240" y="437"/>
                  </a:cubicBezTo>
                  <a:cubicBezTo>
                    <a:pt x="6978" y="497"/>
                    <a:pt x="8728" y="521"/>
                    <a:pt x="10478" y="545"/>
                  </a:cubicBezTo>
                  <a:cubicBezTo>
                    <a:pt x="11198" y="550"/>
                    <a:pt x="11920" y="552"/>
                    <a:pt x="12643" y="552"/>
                  </a:cubicBezTo>
                  <a:cubicBezTo>
                    <a:pt x="13664" y="552"/>
                    <a:pt x="14687" y="547"/>
                    <a:pt x="15705" y="533"/>
                  </a:cubicBezTo>
                  <a:cubicBezTo>
                    <a:pt x="17455" y="509"/>
                    <a:pt x="19206" y="461"/>
                    <a:pt x="20944" y="366"/>
                  </a:cubicBezTo>
                  <a:cubicBezTo>
                    <a:pt x="19206" y="247"/>
                    <a:pt x="17455" y="164"/>
                    <a:pt x="15717" y="116"/>
                  </a:cubicBezTo>
                  <a:cubicBezTo>
                    <a:pt x="13967" y="56"/>
                    <a:pt x="12228" y="21"/>
                    <a:pt x="10478" y="9"/>
                  </a:cubicBezTo>
                  <a:cubicBezTo>
                    <a:pt x="9753" y="4"/>
                    <a:pt x="9030" y="1"/>
                    <a:pt x="83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8"/>
            <p:cNvSpPr/>
            <p:nvPr/>
          </p:nvSpPr>
          <p:spPr>
            <a:xfrm>
              <a:off x="4520500" y="2228075"/>
              <a:ext cx="401850" cy="335800"/>
            </a:xfrm>
            <a:custGeom>
              <a:avLst/>
              <a:gdLst/>
              <a:ahLst/>
              <a:cxnLst/>
              <a:rect l="l" t="t" r="r" b="b"/>
              <a:pathLst>
                <a:path w="16074" h="13432" extrusionOk="0">
                  <a:moveTo>
                    <a:pt x="16074" y="1"/>
                  </a:moveTo>
                  <a:cubicBezTo>
                    <a:pt x="14669" y="1037"/>
                    <a:pt x="13288" y="2108"/>
                    <a:pt x="11918" y="3192"/>
                  </a:cubicBezTo>
                  <a:cubicBezTo>
                    <a:pt x="10561" y="4287"/>
                    <a:pt x="9204" y="5394"/>
                    <a:pt x="7870" y="6502"/>
                  </a:cubicBezTo>
                  <a:cubicBezTo>
                    <a:pt x="6525" y="7633"/>
                    <a:pt x="5191" y="8752"/>
                    <a:pt x="3882" y="9907"/>
                  </a:cubicBezTo>
                  <a:cubicBezTo>
                    <a:pt x="2572" y="11050"/>
                    <a:pt x="1274" y="12228"/>
                    <a:pt x="0" y="13431"/>
                  </a:cubicBezTo>
                  <a:cubicBezTo>
                    <a:pt x="1405" y="12383"/>
                    <a:pt x="2798" y="11324"/>
                    <a:pt x="4156" y="10228"/>
                  </a:cubicBezTo>
                  <a:cubicBezTo>
                    <a:pt x="5525" y="9145"/>
                    <a:pt x="6870" y="8037"/>
                    <a:pt x="8216" y="6918"/>
                  </a:cubicBezTo>
                  <a:cubicBezTo>
                    <a:pt x="9549" y="5799"/>
                    <a:pt x="10883" y="4668"/>
                    <a:pt x="12192" y="3513"/>
                  </a:cubicBezTo>
                  <a:cubicBezTo>
                    <a:pt x="13514" y="2370"/>
                    <a:pt x="14800" y="1203"/>
                    <a:pt x="160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8"/>
            <p:cNvSpPr/>
            <p:nvPr/>
          </p:nvSpPr>
          <p:spPr>
            <a:xfrm>
              <a:off x="4494900" y="3221950"/>
              <a:ext cx="453350" cy="261975"/>
            </a:xfrm>
            <a:custGeom>
              <a:avLst/>
              <a:gdLst/>
              <a:ahLst/>
              <a:cxnLst/>
              <a:rect l="l" t="t" r="r" b="b"/>
              <a:pathLst>
                <a:path w="18134" h="10479" extrusionOk="0">
                  <a:moveTo>
                    <a:pt x="0" y="1"/>
                  </a:moveTo>
                  <a:cubicBezTo>
                    <a:pt x="1453" y="965"/>
                    <a:pt x="2929" y="1894"/>
                    <a:pt x="4429" y="2799"/>
                  </a:cubicBezTo>
                  <a:cubicBezTo>
                    <a:pt x="5918" y="3704"/>
                    <a:pt x="7418" y="4596"/>
                    <a:pt x="8930" y="5466"/>
                  </a:cubicBezTo>
                  <a:cubicBezTo>
                    <a:pt x="10442" y="6335"/>
                    <a:pt x="11966" y="7204"/>
                    <a:pt x="13490" y="8037"/>
                  </a:cubicBezTo>
                  <a:cubicBezTo>
                    <a:pt x="15026" y="8883"/>
                    <a:pt x="16574" y="9692"/>
                    <a:pt x="18134" y="10478"/>
                  </a:cubicBezTo>
                  <a:cubicBezTo>
                    <a:pt x="16669" y="9514"/>
                    <a:pt x="15193" y="8573"/>
                    <a:pt x="13704" y="7668"/>
                  </a:cubicBezTo>
                  <a:cubicBezTo>
                    <a:pt x="12216" y="6763"/>
                    <a:pt x="10704" y="5882"/>
                    <a:pt x="9204" y="5001"/>
                  </a:cubicBezTo>
                  <a:cubicBezTo>
                    <a:pt x="7692" y="4132"/>
                    <a:pt x="6168" y="3275"/>
                    <a:pt x="4632" y="2430"/>
                  </a:cubicBezTo>
                  <a:cubicBezTo>
                    <a:pt x="3108" y="1596"/>
                    <a:pt x="1560" y="786"/>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8"/>
            <p:cNvSpPr/>
            <p:nvPr/>
          </p:nvSpPr>
          <p:spPr>
            <a:xfrm>
              <a:off x="2749450" y="1850650"/>
              <a:ext cx="2119025" cy="2070225"/>
            </a:xfrm>
            <a:custGeom>
              <a:avLst/>
              <a:gdLst/>
              <a:ahLst/>
              <a:cxnLst/>
              <a:rect l="l" t="t" r="r" b="b"/>
              <a:pathLst>
                <a:path w="84761" h="82809" extrusionOk="0">
                  <a:moveTo>
                    <a:pt x="42374" y="1"/>
                  </a:moveTo>
                  <a:cubicBezTo>
                    <a:pt x="18979" y="1"/>
                    <a:pt x="0" y="18539"/>
                    <a:pt x="0" y="41399"/>
                  </a:cubicBezTo>
                  <a:cubicBezTo>
                    <a:pt x="0" y="64271"/>
                    <a:pt x="18979" y="82808"/>
                    <a:pt x="42374" y="82808"/>
                  </a:cubicBezTo>
                  <a:cubicBezTo>
                    <a:pt x="65782" y="82808"/>
                    <a:pt x="84761" y="64271"/>
                    <a:pt x="84761" y="41399"/>
                  </a:cubicBezTo>
                  <a:cubicBezTo>
                    <a:pt x="84761" y="18539"/>
                    <a:pt x="65782" y="1"/>
                    <a:pt x="423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8"/>
            <p:cNvSpPr/>
            <p:nvPr/>
          </p:nvSpPr>
          <p:spPr>
            <a:xfrm>
              <a:off x="3775450" y="2874600"/>
              <a:ext cx="532850" cy="688350"/>
            </a:xfrm>
            <a:custGeom>
              <a:avLst/>
              <a:gdLst/>
              <a:ahLst/>
              <a:cxnLst/>
              <a:rect l="l" t="t" r="r" b="b"/>
              <a:pathLst>
                <a:path w="21314" h="27534" extrusionOk="0">
                  <a:moveTo>
                    <a:pt x="1858" y="0"/>
                  </a:moveTo>
                  <a:lnTo>
                    <a:pt x="1" y="24432"/>
                  </a:lnTo>
                  <a:cubicBezTo>
                    <a:pt x="1541" y="26111"/>
                    <a:pt x="4389" y="27534"/>
                    <a:pt x="7474" y="27534"/>
                  </a:cubicBezTo>
                  <a:cubicBezTo>
                    <a:pt x="10186" y="27534"/>
                    <a:pt x="13081" y="26434"/>
                    <a:pt x="15431" y="23443"/>
                  </a:cubicBezTo>
                  <a:cubicBezTo>
                    <a:pt x="19134" y="18741"/>
                    <a:pt x="21313" y="7846"/>
                    <a:pt x="21170" y="4644"/>
                  </a:cubicBezTo>
                  <a:cubicBezTo>
                    <a:pt x="19099" y="3489"/>
                    <a:pt x="16443" y="2870"/>
                    <a:pt x="14241" y="2227"/>
                  </a:cubicBezTo>
                  <a:cubicBezTo>
                    <a:pt x="11217" y="5763"/>
                    <a:pt x="9597" y="10954"/>
                    <a:pt x="9597" y="10954"/>
                  </a:cubicBezTo>
                  <a:cubicBezTo>
                    <a:pt x="7407" y="6358"/>
                    <a:pt x="5144" y="3203"/>
                    <a:pt x="2977" y="1036"/>
                  </a:cubicBezTo>
                  <a:cubicBezTo>
                    <a:pt x="2596" y="667"/>
                    <a:pt x="2227" y="322"/>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8"/>
            <p:cNvSpPr/>
            <p:nvPr/>
          </p:nvSpPr>
          <p:spPr>
            <a:xfrm>
              <a:off x="4086800" y="2894225"/>
              <a:ext cx="222075" cy="155700"/>
            </a:xfrm>
            <a:custGeom>
              <a:avLst/>
              <a:gdLst/>
              <a:ahLst/>
              <a:cxnLst/>
              <a:rect l="l" t="t" r="r" b="b"/>
              <a:pathLst>
                <a:path w="8883" h="6228" extrusionOk="0">
                  <a:moveTo>
                    <a:pt x="1965" y="1"/>
                  </a:moveTo>
                  <a:cubicBezTo>
                    <a:pt x="1156" y="691"/>
                    <a:pt x="1" y="3811"/>
                    <a:pt x="1" y="3811"/>
                  </a:cubicBezTo>
                  <a:lnTo>
                    <a:pt x="8538" y="6228"/>
                  </a:lnTo>
                  <a:lnTo>
                    <a:pt x="8883" y="2537"/>
                  </a:lnTo>
                  <a:lnTo>
                    <a:pt x="1965" y="1"/>
                  </a:lnTo>
                  <a:close/>
                </a:path>
              </a:pathLst>
            </a:custGeom>
            <a:solidFill>
              <a:srgbClr val="E24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8"/>
            <p:cNvSpPr/>
            <p:nvPr/>
          </p:nvSpPr>
          <p:spPr>
            <a:xfrm>
              <a:off x="3650750" y="3372575"/>
              <a:ext cx="38125" cy="161050"/>
            </a:xfrm>
            <a:custGeom>
              <a:avLst/>
              <a:gdLst/>
              <a:ahLst/>
              <a:cxnLst/>
              <a:rect l="l" t="t" r="r" b="b"/>
              <a:pathLst>
                <a:path w="1525" h="6442" extrusionOk="0">
                  <a:moveTo>
                    <a:pt x="0" y="0"/>
                  </a:moveTo>
                  <a:lnTo>
                    <a:pt x="0" y="0"/>
                  </a:lnTo>
                  <a:cubicBezTo>
                    <a:pt x="274" y="1393"/>
                    <a:pt x="643" y="3310"/>
                    <a:pt x="1524" y="6441"/>
                  </a:cubicBezTo>
                  <a:lnTo>
                    <a:pt x="0" y="0"/>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8"/>
            <p:cNvSpPr/>
            <p:nvPr/>
          </p:nvSpPr>
          <p:spPr>
            <a:xfrm>
              <a:off x="2507450" y="2627000"/>
              <a:ext cx="863825" cy="821525"/>
            </a:xfrm>
            <a:custGeom>
              <a:avLst/>
              <a:gdLst/>
              <a:ahLst/>
              <a:cxnLst/>
              <a:rect l="l" t="t" r="r" b="b"/>
              <a:pathLst>
                <a:path w="34553" h="32861" extrusionOk="0">
                  <a:moveTo>
                    <a:pt x="4281" y="1"/>
                  </a:moveTo>
                  <a:cubicBezTo>
                    <a:pt x="4221" y="1"/>
                    <a:pt x="4159" y="15"/>
                    <a:pt x="4096" y="46"/>
                  </a:cubicBezTo>
                  <a:cubicBezTo>
                    <a:pt x="3382" y="427"/>
                    <a:pt x="4596" y="5011"/>
                    <a:pt x="4596" y="5011"/>
                  </a:cubicBezTo>
                  <a:cubicBezTo>
                    <a:pt x="4596" y="5011"/>
                    <a:pt x="3175" y="835"/>
                    <a:pt x="2378" y="835"/>
                  </a:cubicBezTo>
                  <a:cubicBezTo>
                    <a:pt x="2346" y="835"/>
                    <a:pt x="2316" y="842"/>
                    <a:pt x="2286" y="855"/>
                  </a:cubicBezTo>
                  <a:cubicBezTo>
                    <a:pt x="1512" y="1213"/>
                    <a:pt x="3167" y="5475"/>
                    <a:pt x="3167" y="5475"/>
                  </a:cubicBezTo>
                  <a:cubicBezTo>
                    <a:pt x="3167" y="5475"/>
                    <a:pt x="1718" y="2439"/>
                    <a:pt x="904" y="2439"/>
                  </a:cubicBezTo>
                  <a:cubicBezTo>
                    <a:pt x="854" y="2439"/>
                    <a:pt x="807" y="2451"/>
                    <a:pt x="762" y="2475"/>
                  </a:cubicBezTo>
                  <a:cubicBezTo>
                    <a:pt x="0" y="2903"/>
                    <a:pt x="1965" y="8797"/>
                    <a:pt x="2941" y="10535"/>
                  </a:cubicBezTo>
                  <a:cubicBezTo>
                    <a:pt x="2941" y="10535"/>
                    <a:pt x="3715" y="28764"/>
                    <a:pt x="11049" y="32371"/>
                  </a:cubicBezTo>
                  <a:cubicBezTo>
                    <a:pt x="11734" y="32708"/>
                    <a:pt x="12420" y="32860"/>
                    <a:pt x="13101" y="32860"/>
                  </a:cubicBezTo>
                  <a:cubicBezTo>
                    <a:pt x="18765" y="32860"/>
                    <a:pt x="24119" y="22331"/>
                    <a:pt x="25575" y="19239"/>
                  </a:cubicBezTo>
                  <a:lnTo>
                    <a:pt x="27432" y="20655"/>
                  </a:lnTo>
                  <a:cubicBezTo>
                    <a:pt x="29456" y="15941"/>
                    <a:pt x="32076" y="12583"/>
                    <a:pt x="34552" y="8166"/>
                  </a:cubicBezTo>
                  <a:cubicBezTo>
                    <a:pt x="34221" y="8071"/>
                    <a:pt x="32563" y="6344"/>
                    <a:pt x="32529" y="6344"/>
                  </a:cubicBezTo>
                  <a:cubicBezTo>
                    <a:pt x="32528" y="6344"/>
                    <a:pt x="32528" y="6344"/>
                    <a:pt x="32528" y="6344"/>
                  </a:cubicBezTo>
                  <a:cubicBezTo>
                    <a:pt x="32528" y="6344"/>
                    <a:pt x="31526" y="5961"/>
                    <a:pt x="29955" y="5961"/>
                  </a:cubicBezTo>
                  <a:cubicBezTo>
                    <a:pt x="27578" y="5961"/>
                    <a:pt x="23898" y="6837"/>
                    <a:pt x="20408" y="11238"/>
                  </a:cubicBezTo>
                  <a:cubicBezTo>
                    <a:pt x="17086" y="16453"/>
                    <a:pt x="13978" y="20286"/>
                    <a:pt x="13978" y="20286"/>
                  </a:cubicBezTo>
                  <a:lnTo>
                    <a:pt x="8156" y="10928"/>
                  </a:lnTo>
                  <a:cubicBezTo>
                    <a:pt x="8156" y="10928"/>
                    <a:pt x="10430" y="5225"/>
                    <a:pt x="9621" y="4332"/>
                  </a:cubicBezTo>
                  <a:cubicBezTo>
                    <a:pt x="9498" y="4201"/>
                    <a:pt x="9377" y="4145"/>
                    <a:pt x="9259" y="4145"/>
                  </a:cubicBezTo>
                  <a:cubicBezTo>
                    <a:pt x="8589" y="4145"/>
                    <a:pt x="8037" y="5963"/>
                    <a:pt x="8037" y="5963"/>
                  </a:cubicBezTo>
                  <a:cubicBezTo>
                    <a:pt x="8037" y="5963"/>
                    <a:pt x="7968" y="292"/>
                    <a:pt x="7030" y="292"/>
                  </a:cubicBezTo>
                  <a:cubicBezTo>
                    <a:pt x="7017" y="292"/>
                    <a:pt x="7003" y="293"/>
                    <a:pt x="6989" y="296"/>
                  </a:cubicBezTo>
                  <a:cubicBezTo>
                    <a:pt x="6013" y="462"/>
                    <a:pt x="6168" y="4963"/>
                    <a:pt x="6168" y="4963"/>
                  </a:cubicBezTo>
                  <a:cubicBezTo>
                    <a:pt x="6168" y="4963"/>
                    <a:pt x="5407" y="1"/>
                    <a:pt x="4281"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8"/>
            <p:cNvSpPr/>
            <p:nvPr/>
          </p:nvSpPr>
          <p:spPr>
            <a:xfrm>
              <a:off x="2578875" y="2762325"/>
              <a:ext cx="119100" cy="46800"/>
            </a:xfrm>
            <a:custGeom>
              <a:avLst/>
              <a:gdLst/>
              <a:ahLst/>
              <a:cxnLst/>
              <a:rect l="l" t="t" r="r" b="b"/>
              <a:pathLst>
                <a:path w="4764" h="1872" extrusionOk="0">
                  <a:moveTo>
                    <a:pt x="3469" y="1"/>
                  </a:moveTo>
                  <a:cubicBezTo>
                    <a:pt x="2356" y="1"/>
                    <a:pt x="762" y="278"/>
                    <a:pt x="25" y="1717"/>
                  </a:cubicBezTo>
                  <a:cubicBezTo>
                    <a:pt x="1" y="1765"/>
                    <a:pt x="25" y="1824"/>
                    <a:pt x="72" y="1848"/>
                  </a:cubicBezTo>
                  <a:cubicBezTo>
                    <a:pt x="84" y="1860"/>
                    <a:pt x="108" y="1872"/>
                    <a:pt x="120" y="1872"/>
                  </a:cubicBezTo>
                  <a:cubicBezTo>
                    <a:pt x="156" y="1872"/>
                    <a:pt x="191" y="1848"/>
                    <a:pt x="215" y="1812"/>
                  </a:cubicBezTo>
                  <a:cubicBezTo>
                    <a:pt x="897" y="470"/>
                    <a:pt x="2398" y="212"/>
                    <a:pt x="3457" y="212"/>
                  </a:cubicBezTo>
                  <a:cubicBezTo>
                    <a:pt x="4118" y="212"/>
                    <a:pt x="4607" y="312"/>
                    <a:pt x="4620" y="312"/>
                  </a:cubicBezTo>
                  <a:cubicBezTo>
                    <a:pt x="4628" y="314"/>
                    <a:pt x="4636" y="314"/>
                    <a:pt x="4643" y="314"/>
                  </a:cubicBezTo>
                  <a:cubicBezTo>
                    <a:pt x="4694" y="314"/>
                    <a:pt x="4741" y="281"/>
                    <a:pt x="4751" y="229"/>
                  </a:cubicBezTo>
                  <a:cubicBezTo>
                    <a:pt x="4763" y="181"/>
                    <a:pt x="4728" y="122"/>
                    <a:pt x="4668" y="110"/>
                  </a:cubicBezTo>
                  <a:cubicBezTo>
                    <a:pt x="4654" y="105"/>
                    <a:pt x="4152" y="1"/>
                    <a:pt x="3469"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8"/>
            <p:cNvSpPr/>
            <p:nvPr/>
          </p:nvSpPr>
          <p:spPr>
            <a:xfrm>
              <a:off x="3250400" y="2741975"/>
              <a:ext cx="324475" cy="121925"/>
            </a:xfrm>
            <a:custGeom>
              <a:avLst/>
              <a:gdLst/>
              <a:ahLst/>
              <a:cxnLst/>
              <a:rect l="l" t="t" r="r" b="b"/>
              <a:pathLst>
                <a:path w="12979" h="4877" extrusionOk="0">
                  <a:moveTo>
                    <a:pt x="6386" y="0"/>
                  </a:moveTo>
                  <a:cubicBezTo>
                    <a:pt x="2540" y="0"/>
                    <a:pt x="0" y="328"/>
                    <a:pt x="0" y="328"/>
                  </a:cubicBezTo>
                  <a:cubicBezTo>
                    <a:pt x="0" y="507"/>
                    <a:pt x="143" y="4876"/>
                    <a:pt x="143" y="4876"/>
                  </a:cubicBezTo>
                  <a:lnTo>
                    <a:pt x="12978" y="4876"/>
                  </a:lnTo>
                  <a:lnTo>
                    <a:pt x="12978" y="328"/>
                  </a:lnTo>
                  <a:cubicBezTo>
                    <a:pt x="10557" y="82"/>
                    <a:pt x="8308" y="0"/>
                    <a:pt x="6386" y="0"/>
                  </a:cubicBezTo>
                  <a:close/>
                </a:path>
              </a:pathLst>
            </a:custGeom>
            <a:solidFill>
              <a:srgbClr val="E24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8"/>
            <p:cNvSpPr/>
            <p:nvPr/>
          </p:nvSpPr>
          <p:spPr>
            <a:xfrm>
              <a:off x="3195925" y="2779725"/>
              <a:ext cx="411675" cy="178725"/>
            </a:xfrm>
            <a:custGeom>
              <a:avLst/>
              <a:gdLst/>
              <a:ahLst/>
              <a:cxnLst/>
              <a:rect l="l" t="t" r="r" b="b"/>
              <a:pathLst>
                <a:path w="16467" h="7149" extrusionOk="0">
                  <a:moveTo>
                    <a:pt x="7618" y="1"/>
                  </a:moveTo>
                  <a:cubicBezTo>
                    <a:pt x="4167" y="1"/>
                    <a:pt x="178" y="487"/>
                    <a:pt x="0" y="497"/>
                  </a:cubicBezTo>
                  <a:cubicBezTo>
                    <a:pt x="0" y="497"/>
                    <a:pt x="3050" y="7149"/>
                    <a:pt x="8043" y="7149"/>
                  </a:cubicBezTo>
                  <a:cubicBezTo>
                    <a:pt x="8579" y="7149"/>
                    <a:pt x="9137" y="7072"/>
                    <a:pt x="9716" y="6903"/>
                  </a:cubicBezTo>
                  <a:cubicBezTo>
                    <a:pt x="15669" y="5152"/>
                    <a:pt x="16467" y="711"/>
                    <a:pt x="16467" y="711"/>
                  </a:cubicBezTo>
                  <a:cubicBezTo>
                    <a:pt x="16467" y="711"/>
                    <a:pt x="12943" y="235"/>
                    <a:pt x="9037" y="33"/>
                  </a:cubicBezTo>
                  <a:cubicBezTo>
                    <a:pt x="8583" y="11"/>
                    <a:pt x="8106" y="1"/>
                    <a:pt x="7618" y="1"/>
                  </a:cubicBezTo>
                  <a:close/>
                </a:path>
              </a:pathLst>
            </a:custGeom>
            <a:solidFill>
              <a:srgbClr val="B893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8"/>
            <p:cNvSpPr/>
            <p:nvPr/>
          </p:nvSpPr>
          <p:spPr>
            <a:xfrm>
              <a:off x="3309025" y="2621575"/>
              <a:ext cx="217625" cy="105025"/>
            </a:xfrm>
            <a:custGeom>
              <a:avLst/>
              <a:gdLst/>
              <a:ahLst/>
              <a:cxnLst/>
              <a:rect l="l" t="t" r="r" b="b"/>
              <a:pathLst>
                <a:path w="8705" h="4201" extrusionOk="0">
                  <a:moveTo>
                    <a:pt x="8704" y="1"/>
                  </a:moveTo>
                  <a:lnTo>
                    <a:pt x="1" y="918"/>
                  </a:lnTo>
                  <a:lnTo>
                    <a:pt x="227" y="3585"/>
                  </a:lnTo>
                  <a:cubicBezTo>
                    <a:pt x="1809" y="3992"/>
                    <a:pt x="3421" y="4201"/>
                    <a:pt x="5006" y="4201"/>
                  </a:cubicBezTo>
                  <a:cubicBezTo>
                    <a:pt x="6249" y="4201"/>
                    <a:pt x="7474" y="4072"/>
                    <a:pt x="8657" y="3811"/>
                  </a:cubicBezTo>
                  <a:lnTo>
                    <a:pt x="8704" y="1"/>
                  </a:ln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8"/>
            <p:cNvSpPr/>
            <p:nvPr/>
          </p:nvSpPr>
          <p:spPr>
            <a:xfrm>
              <a:off x="3274800" y="2724875"/>
              <a:ext cx="277750" cy="61475"/>
            </a:xfrm>
            <a:custGeom>
              <a:avLst/>
              <a:gdLst/>
              <a:ahLst/>
              <a:cxnLst/>
              <a:rect l="l" t="t" r="r" b="b"/>
              <a:pathLst>
                <a:path w="11110" h="2459" extrusionOk="0">
                  <a:moveTo>
                    <a:pt x="1" y="0"/>
                  </a:moveTo>
                  <a:lnTo>
                    <a:pt x="203" y="1798"/>
                  </a:lnTo>
                  <a:cubicBezTo>
                    <a:pt x="2023" y="2261"/>
                    <a:pt x="3884" y="2458"/>
                    <a:pt x="5769" y="2458"/>
                  </a:cubicBezTo>
                  <a:cubicBezTo>
                    <a:pt x="7522" y="2458"/>
                    <a:pt x="9295" y="2287"/>
                    <a:pt x="11073" y="2001"/>
                  </a:cubicBezTo>
                  <a:lnTo>
                    <a:pt x="11109" y="226"/>
                  </a:lnTo>
                  <a:lnTo>
                    <a:pt x="11109" y="226"/>
                  </a:lnTo>
                  <a:cubicBezTo>
                    <a:pt x="9550" y="488"/>
                    <a:pt x="7936" y="616"/>
                    <a:pt x="6300" y="616"/>
                  </a:cubicBezTo>
                  <a:cubicBezTo>
                    <a:pt x="4213" y="616"/>
                    <a:pt x="2090" y="407"/>
                    <a:pt x="1"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8"/>
            <p:cNvSpPr/>
            <p:nvPr/>
          </p:nvSpPr>
          <p:spPr>
            <a:xfrm>
              <a:off x="3279850" y="2769825"/>
              <a:ext cx="271800" cy="250950"/>
            </a:xfrm>
            <a:custGeom>
              <a:avLst/>
              <a:gdLst/>
              <a:ahLst/>
              <a:cxnLst/>
              <a:rect l="l" t="t" r="r" b="b"/>
              <a:pathLst>
                <a:path w="10872" h="10038" extrusionOk="0">
                  <a:moveTo>
                    <a:pt x="1" y="0"/>
                  </a:moveTo>
                  <a:lnTo>
                    <a:pt x="251" y="2250"/>
                  </a:lnTo>
                  <a:cubicBezTo>
                    <a:pt x="251" y="2250"/>
                    <a:pt x="953" y="10037"/>
                    <a:pt x="5311" y="10037"/>
                  </a:cubicBezTo>
                  <a:cubicBezTo>
                    <a:pt x="10205" y="10037"/>
                    <a:pt x="10836" y="2250"/>
                    <a:pt x="10836" y="2250"/>
                  </a:cubicBezTo>
                  <a:lnTo>
                    <a:pt x="10871" y="203"/>
                  </a:lnTo>
                  <a:lnTo>
                    <a:pt x="10871" y="203"/>
                  </a:lnTo>
                  <a:cubicBezTo>
                    <a:pt x="9093" y="489"/>
                    <a:pt x="7320" y="660"/>
                    <a:pt x="5567" y="660"/>
                  </a:cubicBezTo>
                  <a:cubicBezTo>
                    <a:pt x="3682" y="660"/>
                    <a:pt x="1821" y="463"/>
                    <a:pt x="1"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8"/>
            <p:cNvSpPr/>
            <p:nvPr/>
          </p:nvSpPr>
          <p:spPr>
            <a:xfrm>
              <a:off x="3000075" y="1881200"/>
              <a:ext cx="773325" cy="798175"/>
            </a:xfrm>
            <a:custGeom>
              <a:avLst/>
              <a:gdLst/>
              <a:ahLst/>
              <a:cxnLst/>
              <a:rect l="l" t="t" r="r" b="b"/>
              <a:pathLst>
                <a:path w="30933" h="31927" extrusionOk="0">
                  <a:moveTo>
                    <a:pt x="16179" y="1"/>
                  </a:moveTo>
                  <a:cubicBezTo>
                    <a:pt x="14641" y="1"/>
                    <a:pt x="13019" y="190"/>
                    <a:pt x="11335" y="600"/>
                  </a:cubicBezTo>
                  <a:cubicBezTo>
                    <a:pt x="2358" y="2803"/>
                    <a:pt x="0" y="11173"/>
                    <a:pt x="1441" y="19603"/>
                  </a:cubicBezTo>
                  <a:cubicBezTo>
                    <a:pt x="3025" y="28901"/>
                    <a:pt x="9912" y="31927"/>
                    <a:pt x="16551" y="31927"/>
                  </a:cubicBezTo>
                  <a:cubicBezTo>
                    <a:pt x="17045" y="31927"/>
                    <a:pt x="17537" y="31910"/>
                    <a:pt x="18026" y="31878"/>
                  </a:cubicBezTo>
                  <a:cubicBezTo>
                    <a:pt x="25539" y="31390"/>
                    <a:pt x="30004" y="25353"/>
                    <a:pt x="30444" y="19222"/>
                  </a:cubicBezTo>
                  <a:cubicBezTo>
                    <a:pt x="30933" y="12590"/>
                    <a:pt x="30492" y="10899"/>
                    <a:pt x="29480" y="8006"/>
                  </a:cubicBezTo>
                  <a:cubicBezTo>
                    <a:pt x="27913" y="3555"/>
                    <a:pt x="22846" y="1"/>
                    <a:pt x="16179"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8"/>
            <p:cNvSpPr/>
            <p:nvPr/>
          </p:nvSpPr>
          <p:spPr>
            <a:xfrm>
              <a:off x="3000075" y="2126525"/>
              <a:ext cx="164625" cy="291475"/>
            </a:xfrm>
            <a:custGeom>
              <a:avLst/>
              <a:gdLst/>
              <a:ahLst/>
              <a:cxnLst/>
              <a:rect l="l" t="t" r="r" b="b"/>
              <a:pathLst>
                <a:path w="6585" h="11659" extrusionOk="0">
                  <a:moveTo>
                    <a:pt x="3361" y="0"/>
                  </a:moveTo>
                  <a:cubicBezTo>
                    <a:pt x="2589" y="0"/>
                    <a:pt x="1844" y="150"/>
                    <a:pt x="1488" y="574"/>
                  </a:cubicBezTo>
                  <a:cubicBezTo>
                    <a:pt x="226" y="2074"/>
                    <a:pt x="286" y="4872"/>
                    <a:pt x="143" y="6837"/>
                  </a:cubicBezTo>
                  <a:cubicBezTo>
                    <a:pt x="0" y="8801"/>
                    <a:pt x="988" y="10945"/>
                    <a:pt x="2822" y="11659"/>
                  </a:cubicBezTo>
                  <a:lnTo>
                    <a:pt x="2012" y="10611"/>
                  </a:lnTo>
                  <a:cubicBezTo>
                    <a:pt x="3489" y="9659"/>
                    <a:pt x="4167" y="7635"/>
                    <a:pt x="3560" y="5980"/>
                  </a:cubicBezTo>
                  <a:lnTo>
                    <a:pt x="3560" y="5980"/>
                  </a:lnTo>
                  <a:cubicBezTo>
                    <a:pt x="3749" y="6421"/>
                    <a:pt x="4238" y="6665"/>
                    <a:pt x="4722" y="6665"/>
                  </a:cubicBezTo>
                  <a:cubicBezTo>
                    <a:pt x="4878" y="6665"/>
                    <a:pt x="5034" y="6639"/>
                    <a:pt x="5179" y="6587"/>
                  </a:cubicBezTo>
                  <a:cubicBezTo>
                    <a:pt x="5775" y="6373"/>
                    <a:pt x="6179" y="5801"/>
                    <a:pt x="6370" y="5194"/>
                  </a:cubicBezTo>
                  <a:cubicBezTo>
                    <a:pt x="6572" y="4599"/>
                    <a:pt x="6572" y="3956"/>
                    <a:pt x="6572" y="3325"/>
                  </a:cubicBezTo>
                  <a:cubicBezTo>
                    <a:pt x="6584" y="2729"/>
                    <a:pt x="6584" y="2122"/>
                    <a:pt x="6394" y="1562"/>
                  </a:cubicBezTo>
                  <a:cubicBezTo>
                    <a:pt x="6215" y="991"/>
                    <a:pt x="5822" y="467"/>
                    <a:pt x="5263" y="277"/>
                  </a:cubicBezTo>
                  <a:cubicBezTo>
                    <a:pt x="4787" y="124"/>
                    <a:pt x="4063" y="0"/>
                    <a:pt x="33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8"/>
            <p:cNvSpPr/>
            <p:nvPr/>
          </p:nvSpPr>
          <p:spPr>
            <a:xfrm>
              <a:off x="3648950" y="2131625"/>
              <a:ext cx="146775" cy="286375"/>
            </a:xfrm>
            <a:custGeom>
              <a:avLst/>
              <a:gdLst/>
              <a:ahLst/>
              <a:cxnLst/>
              <a:rect l="l" t="t" r="r" b="b"/>
              <a:pathLst>
                <a:path w="5871" h="11455" extrusionOk="0">
                  <a:moveTo>
                    <a:pt x="1789" y="0"/>
                  </a:moveTo>
                  <a:cubicBezTo>
                    <a:pt x="1639" y="0"/>
                    <a:pt x="1486" y="23"/>
                    <a:pt x="1334" y="73"/>
                  </a:cubicBezTo>
                  <a:cubicBezTo>
                    <a:pt x="763" y="263"/>
                    <a:pt x="370" y="787"/>
                    <a:pt x="191" y="1358"/>
                  </a:cubicBezTo>
                  <a:cubicBezTo>
                    <a:pt x="1" y="1918"/>
                    <a:pt x="13" y="2525"/>
                    <a:pt x="13" y="3121"/>
                  </a:cubicBezTo>
                  <a:cubicBezTo>
                    <a:pt x="13" y="3752"/>
                    <a:pt x="25" y="4395"/>
                    <a:pt x="215" y="4990"/>
                  </a:cubicBezTo>
                  <a:cubicBezTo>
                    <a:pt x="406" y="5597"/>
                    <a:pt x="822" y="6169"/>
                    <a:pt x="1418" y="6383"/>
                  </a:cubicBezTo>
                  <a:cubicBezTo>
                    <a:pt x="1560" y="6435"/>
                    <a:pt x="1713" y="6461"/>
                    <a:pt x="1868" y="6461"/>
                  </a:cubicBezTo>
                  <a:cubicBezTo>
                    <a:pt x="2347" y="6461"/>
                    <a:pt x="2836" y="6217"/>
                    <a:pt x="3025" y="5776"/>
                  </a:cubicBezTo>
                  <a:lnTo>
                    <a:pt x="3025" y="5776"/>
                  </a:lnTo>
                  <a:cubicBezTo>
                    <a:pt x="2418" y="7431"/>
                    <a:pt x="3096" y="9455"/>
                    <a:pt x="4585" y="10407"/>
                  </a:cubicBezTo>
                  <a:lnTo>
                    <a:pt x="3763" y="11455"/>
                  </a:lnTo>
                  <a:cubicBezTo>
                    <a:pt x="5597" y="10741"/>
                    <a:pt x="5871" y="8919"/>
                    <a:pt x="5728" y="6954"/>
                  </a:cubicBezTo>
                  <a:cubicBezTo>
                    <a:pt x="5585" y="4990"/>
                    <a:pt x="5239" y="2882"/>
                    <a:pt x="3977" y="1370"/>
                  </a:cubicBezTo>
                  <a:cubicBezTo>
                    <a:pt x="3413" y="685"/>
                    <a:pt x="2619" y="0"/>
                    <a:pt x="1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8"/>
            <p:cNvSpPr/>
            <p:nvPr/>
          </p:nvSpPr>
          <p:spPr>
            <a:xfrm>
              <a:off x="3624550" y="2318875"/>
              <a:ext cx="188250" cy="213475"/>
            </a:xfrm>
            <a:custGeom>
              <a:avLst/>
              <a:gdLst/>
              <a:ahLst/>
              <a:cxnLst/>
              <a:rect l="l" t="t" r="r" b="b"/>
              <a:pathLst>
                <a:path w="7530" h="8539" extrusionOk="0">
                  <a:moveTo>
                    <a:pt x="3801" y="1"/>
                  </a:moveTo>
                  <a:cubicBezTo>
                    <a:pt x="2712" y="1"/>
                    <a:pt x="1798" y="334"/>
                    <a:pt x="1798" y="334"/>
                  </a:cubicBezTo>
                  <a:cubicBezTo>
                    <a:pt x="1798" y="334"/>
                    <a:pt x="0" y="4608"/>
                    <a:pt x="155" y="6108"/>
                  </a:cubicBezTo>
                  <a:cubicBezTo>
                    <a:pt x="315" y="7723"/>
                    <a:pt x="1662" y="8538"/>
                    <a:pt x="3149" y="8538"/>
                  </a:cubicBezTo>
                  <a:cubicBezTo>
                    <a:pt x="5204" y="8538"/>
                    <a:pt x="7529" y="6983"/>
                    <a:pt x="7370" y="3834"/>
                  </a:cubicBezTo>
                  <a:cubicBezTo>
                    <a:pt x="7210" y="660"/>
                    <a:pt x="5333" y="1"/>
                    <a:pt x="3801"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8"/>
            <p:cNvSpPr/>
            <p:nvPr/>
          </p:nvSpPr>
          <p:spPr>
            <a:xfrm>
              <a:off x="3640925" y="2361375"/>
              <a:ext cx="147050" cy="117950"/>
            </a:xfrm>
            <a:custGeom>
              <a:avLst/>
              <a:gdLst/>
              <a:ahLst/>
              <a:cxnLst/>
              <a:rect l="l" t="t" r="r" b="b"/>
              <a:pathLst>
                <a:path w="5882" h="4718" extrusionOk="0">
                  <a:moveTo>
                    <a:pt x="3555" y="1"/>
                  </a:moveTo>
                  <a:cubicBezTo>
                    <a:pt x="3036" y="1"/>
                    <a:pt x="2506" y="180"/>
                    <a:pt x="1977" y="527"/>
                  </a:cubicBezTo>
                  <a:cubicBezTo>
                    <a:pt x="0" y="1848"/>
                    <a:pt x="1239" y="4622"/>
                    <a:pt x="1250" y="4658"/>
                  </a:cubicBezTo>
                  <a:cubicBezTo>
                    <a:pt x="1274" y="4694"/>
                    <a:pt x="1310" y="4718"/>
                    <a:pt x="1358" y="4718"/>
                  </a:cubicBezTo>
                  <a:cubicBezTo>
                    <a:pt x="1369" y="4718"/>
                    <a:pt x="1381" y="4718"/>
                    <a:pt x="1393" y="4706"/>
                  </a:cubicBezTo>
                  <a:cubicBezTo>
                    <a:pt x="1453" y="4682"/>
                    <a:pt x="1477" y="4622"/>
                    <a:pt x="1453" y="4563"/>
                  </a:cubicBezTo>
                  <a:cubicBezTo>
                    <a:pt x="1441" y="4539"/>
                    <a:pt x="274" y="1932"/>
                    <a:pt x="2096" y="717"/>
                  </a:cubicBezTo>
                  <a:cubicBezTo>
                    <a:pt x="2591" y="387"/>
                    <a:pt x="3078" y="220"/>
                    <a:pt x="3554" y="220"/>
                  </a:cubicBezTo>
                  <a:cubicBezTo>
                    <a:pt x="3696" y="220"/>
                    <a:pt x="3837" y="235"/>
                    <a:pt x="3977" y="265"/>
                  </a:cubicBezTo>
                  <a:cubicBezTo>
                    <a:pt x="5025" y="491"/>
                    <a:pt x="5656" y="1491"/>
                    <a:pt x="5656" y="1503"/>
                  </a:cubicBezTo>
                  <a:cubicBezTo>
                    <a:pt x="5680" y="1535"/>
                    <a:pt x="5714" y="1556"/>
                    <a:pt x="5752" y="1556"/>
                  </a:cubicBezTo>
                  <a:cubicBezTo>
                    <a:pt x="5771" y="1556"/>
                    <a:pt x="5791" y="1551"/>
                    <a:pt x="5811" y="1539"/>
                  </a:cubicBezTo>
                  <a:cubicBezTo>
                    <a:pt x="5858" y="1503"/>
                    <a:pt x="5882" y="1443"/>
                    <a:pt x="5846" y="1384"/>
                  </a:cubicBezTo>
                  <a:cubicBezTo>
                    <a:pt x="5822" y="1348"/>
                    <a:pt x="5168" y="300"/>
                    <a:pt x="4025" y="50"/>
                  </a:cubicBezTo>
                  <a:cubicBezTo>
                    <a:pt x="3869" y="17"/>
                    <a:pt x="3713" y="1"/>
                    <a:pt x="3555"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8"/>
            <p:cNvSpPr/>
            <p:nvPr/>
          </p:nvSpPr>
          <p:spPr>
            <a:xfrm>
              <a:off x="3662350" y="2406325"/>
              <a:ext cx="82475" cy="19800"/>
            </a:xfrm>
            <a:custGeom>
              <a:avLst/>
              <a:gdLst/>
              <a:ahLst/>
              <a:cxnLst/>
              <a:rect l="l" t="t" r="r" b="b"/>
              <a:pathLst>
                <a:path w="3299" h="792" extrusionOk="0">
                  <a:moveTo>
                    <a:pt x="1491" y="1"/>
                  </a:moveTo>
                  <a:cubicBezTo>
                    <a:pt x="1015" y="1"/>
                    <a:pt x="505" y="153"/>
                    <a:pt x="48" y="610"/>
                  </a:cubicBezTo>
                  <a:cubicBezTo>
                    <a:pt x="1" y="646"/>
                    <a:pt x="1" y="717"/>
                    <a:pt x="48" y="765"/>
                  </a:cubicBezTo>
                  <a:cubicBezTo>
                    <a:pt x="66" y="782"/>
                    <a:pt x="93" y="791"/>
                    <a:pt x="121" y="791"/>
                  </a:cubicBezTo>
                  <a:cubicBezTo>
                    <a:pt x="149" y="791"/>
                    <a:pt x="179" y="782"/>
                    <a:pt x="203" y="765"/>
                  </a:cubicBezTo>
                  <a:cubicBezTo>
                    <a:pt x="608" y="356"/>
                    <a:pt x="1064" y="220"/>
                    <a:pt x="1493" y="220"/>
                  </a:cubicBezTo>
                  <a:cubicBezTo>
                    <a:pt x="2351" y="220"/>
                    <a:pt x="3100" y="765"/>
                    <a:pt x="3108" y="765"/>
                  </a:cubicBezTo>
                  <a:cubicBezTo>
                    <a:pt x="3132" y="788"/>
                    <a:pt x="3156" y="788"/>
                    <a:pt x="3179" y="788"/>
                  </a:cubicBezTo>
                  <a:cubicBezTo>
                    <a:pt x="3215" y="788"/>
                    <a:pt x="3239" y="777"/>
                    <a:pt x="3263" y="753"/>
                  </a:cubicBezTo>
                  <a:cubicBezTo>
                    <a:pt x="3299" y="705"/>
                    <a:pt x="3287" y="634"/>
                    <a:pt x="3239" y="598"/>
                  </a:cubicBezTo>
                  <a:cubicBezTo>
                    <a:pt x="3231" y="590"/>
                    <a:pt x="2427" y="1"/>
                    <a:pt x="1491"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8"/>
            <p:cNvSpPr/>
            <p:nvPr/>
          </p:nvSpPr>
          <p:spPr>
            <a:xfrm>
              <a:off x="3028650" y="2305475"/>
              <a:ext cx="803675" cy="469725"/>
            </a:xfrm>
            <a:custGeom>
              <a:avLst/>
              <a:gdLst/>
              <a:ahLst/>
              <a:cxnLst/>
              <a:rect l="l" t="t" r="r" b="b"/>
              <a:pathLst>
                <a:path w="32147" h="18789" extrusionOk="0">
                  <a:moveTo>
                    <a:pt x="27504" y="0"/>
                  </a:moveTo>
                  <a:cubicBezTo>
                    <a:pt x="27503" y="1"/>
                    <a:pt x="26789" y="1037"/>
                    <a:pt x="24563" y="5203"/>
                  </a:cubicBezTo>
                  <a:cubicBezTo>
                    <a:pt x="24061" y="6138"/>
                    <a:pt x="23237" y="6439"/>
                    <a:pt x="22264" y="6439"/>
                  </a:cubicBezTo>
                  <a:cubicBezTo>
                    <a:pt x="20498" y="6439"/>
                    <a:pt x="18241" y="5448"/>
                    <a:pt x="16520" y="5448"/>
                  </a:cubicBezTo>
                  <a:cubicBezTo>
                    <a:pt x="16446" y="5448"/>
                    <a:pt x="16372" y="5450"/>
                    <a:pt x="16300" y="5453"/>
                  </a:cubicBezTo>
                  <a:cubicBezTo>
                    <a:pt x="13633" y="5608"/>
                    <a:pt x="12454" y="6120"/>
                    <a:pt x="9501" y="6192"/>
                  </a:cubicBezTo>
                  <a:cubicBezTo>
                    <a:pt x="9482" y="6192"/>
                    <a:pt x="9462" y="6192"/>
                    <a:pt x="9443" y="6192"/>
                  </a:cubicBezTo>
                  <a:cubicBezTo>
                    <a:pt x="6545" y="6192"/>
                    <a:pt x="5710" y="940"/>
                    <a:pt x="1607" y="940"/>
                  </a:cubicBezTo>
                  <a:cubicBezTo>
                    <a:pt x="1579" y="940"/>
                    <a:pt x="1552" y="941"/>
                    <a:pt x="1524" y="941"/>
                  </a:cubicBezTo>
                  <a:cubicBezTo>
                    <a:pt x="1524" y="941"/>
                    <a:pt x="0" y="18788"/>
                    <a:pt x="15752" y="18788"/>
                  </a:cubicBezTo>
                  <a:cubicBezTo>
                    <a:pt x="32147" y="18788"/>
                    <a:pt x="27504" y="1"/>
                    <a:pt x="27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8"/>
            <p:cNvSpPr/>
            <p:nvPr/>
          </p:nvSpPr>
          <p:spPr>
            <a:xfrm>
              <a:off x="3417975" y="2495375"/>
              <a:ext cx="57475" cy="38125"/>
            </a:xfrm>
            <a:custGeom>
              <a:avLst/>
              <a:gdLst/>
              <a:ahLst/>
              <a:cxnLst/>
              <a:rect l="l" t="t" r="r" b="b"/>
              <a:pathLst>
                <a:path w="2299" h="1525" extrusionOk="0">
                  <a:moveTo>
                    <a:pt x="108" y="1"/>
                  </a:moveTo>
                  <a:cubicBezTo>
                    <a:pt x="48" y="12"/>
                    <a:pt x="0" y="60"/>
                    <a:pt x="12" y="120"/>
                  </a:cubicBezTo>
                  <a:cubicBezTo>
                    <a:pt x="12" y="143"/>
                    <a:pt x="203" y="1525"/>
                    <a:pt x="1870" y="1525"/>
                  </a:cubicBezTo>
                  <a:cubicBezTo>
                    <a:pt x="1965" y="1525"/>
                    <a:pt x="2084" y="1513"/>
                    <a:pt x="2191" y="1501"/>
                  </a:cubicBezTo>
                  <a:cubicBezTo>
                    <a:pt x="2251" y="1501"/>
                    <a:pt x="2298" y="1441"/>
                    <a:pt x="2286" y="1382"/>
                  </a:cubicBezTo>
                  <a:cubicBezTo>
                    <a:pt x="2286" y="1322"/>
                    <a:pt x="2227" y="1286"/>
                    <a:pt x="2167" y="1286"/>
                  </a:cubicBezTo>
                  <a:cubicBezTo>
                    <a:pt x="2063" y="1296"/>
                    <a:pt x="1964" y="1301"/>
                    <a:pt x="1870" y="1301"/>
                  </a:cubicBezTo>
                  <a:cubicBezTo>
                    <a:pt x="407" y="1301"/>
                    <a:pt x="238" y="152"/>
                    <a:pt x="227" y="96"/>
                  </a:cubicBezTo>
                  <a:cubicBezTo>
                    <a:pt x="215" y="36"/>
                    <a:pt x="167" y="1"/>
                    <a:pt x="108"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8"/>
            <p:cNvSpPr/>
            <p:nvPr/>
          </p:nvSpPr>
          <p:spPr>
            <a:xfrm>
              <a:off x="3188475" y="2208725"/>
              <a:ext cx="152425" cy="82825"/>
            </a:xfrm>
            <a:custGeom>
              <a:avLst/>
              <a:gdLst/>
              <a:ahLst/>
              <a:cxnLst/>
              <a:rect l="l" t="t" r="r" b="b"/>
              <a:pathLst>
                <a:path w="6097" h="3313" extrusionOk="0">
                  <a:moveTo>
                    <a:pt x="4781" y="1"/>
                  </a:moveTo>
                  <a:cubicBezTo>
                    <a:pt x="4246" y="1"/>
                    <a:pt x="3464" y="233"/>
                    <a:pt x="2299" y="846"/>
                  </a:cubicBezTo>
                  <a:cubicBezTo>
                    <a:pt x="1" y="2049"/>
                    <a:pt x="1084" y="3013"/>
                    <a:pt x="1084" y="3013"/>
                  </a:cubicBezTo>
                  <a:cubicBezTo>
                    <a:pt x="1302" y="3218"/>
                    <a:pt x="1579" y="3313"/>
                    <a:pt x="1918" y="3313"/>
                  </a:cubicBezTo>
                  <a:cubicBezTo>
                    <a:pt x="2507" y="3313"/>
                    <a:pt x="3286" y="3028"/>
                    <a:pt x="4275" y="2537"/>
                  </a:cubicBezTo>
                  <a:cubicBezTo>
                    <a:pt x="5573" y="1882"/>
                    <a:pt x="6097" y="1061"/>
                    <a:pt x="5763" y="513"/>
                  </a:cubicBezTo>
                  <a:cubicBezTo>
                    <a:pt x="5583" y="215"/>
                    <a:pt x="5296" y="1"/>
                    <a:pt x="4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8"/>
            <p:cNvSpPr/>
            <p:nvPr/>
          </p:nvSpPr>
          <p:spPr>
            <a:xfrm>
              <a:off x="3289375" y="2337325"/>
              <a:ext cx="55100" cy="67000"/>
            </a:xfrm>
            <a:custGeom>
              <a:avLst/>
              <a:gdLst/>
              <a:ahLst/>
              <a:cxnLst/>
              <a:rect l="l" t="t" r="r" b="b"/>
              <a:pathLst>
                <a:path w="2204" h="2680" extrusionOk="0">
                  <a:moveTo>
                    <a:pt x="1108" y="0"/>
                  </a:moveTo>
                  <a:cubicBezTo>
                    <a:pt x="501" y="0"/>
                    <a:pt x="1" y="596"/>
                    <a:pt x="1" y="1346"/>
                  </a:cubicBezTo>
                  <a:cubicBezTo>
                    <a:pt x="1" y="2084"/>
                    <a:pt x="501" y="2679"/>
                    <a:pt x="1108" y="2679"/>
                  </a:cubicBezTo>
                  <a:cubicBezTo>
                    <a:pt x="1715" y="2679"/>
                    <a:pt x="2204" y="2084"/>
                    <a:pt x="2204" y="1346"/>
                  </a:cubicBezTo>
                  <a:cubicBezTo>
                    <a:pt x="2204" y="596"/>
                    <a:pt x="1715" y="0"/>
                    <a:pt x="1108" y="0"/>
                  </a:cubicBezTo>
                  <a:close/>
                </a:path>
              </a:pathLst>
            </a:custGeom>
            <a:solidFill>
              <a:srgbClr val="0001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8"/>
            <p:cNvSpPr/>
            <p:nvPr/>
          </p:nvSpPr>
          <p:spPr>
            <a:xfrm>
              <a:off x="3557875" y="2208725"/>
              <a:ext cx="152425" cy="82825"/>
            </a:xfrm>
            <a:custGeom>
              <a:avLst/>
              <a:gdLst/>
              <a:ahLst/>
              <a:cxnLst/>
              <a:rect l="l" t="t" r="r" b="b"/>
              <a:pathLst>
                <a:path w="6097" h="3313" extrusionOk="0">
                  <a:moveTo>
                    <a:pt x="1316" y="1"/>
                  </a:moveTo>
                  <a:cubicBezTo>
                    <a:pt x="801" y="1"/>
                    <a:pt x="515" y="215"/>
                    <a:pt x="334" y="513"/>
                  </a:cubicBezTo>
                  <a:cubicBezTo>
                    <a:pt x="0" y="1061"/>
                    <a:pt x="524" y="1882"/>
                    <a:pt x="1822" y="2537"/>
                  </a:cubicBezTo>
                  <a:cubicBezTo>
                    <a:pt x="2811" y="3028"/>
                    <a:pt x="3590" y="3313"/>
                    <a:pt x="4179" y="3313"/>
                  </a:cubicBezTo>
                  <a:cubicBezTo>
                    <a:pt x="4518" y="3313"/>
                    <a:pt x="4795" y="3218"/>
                    <a:pt x="5013" y="3013"/>
                  </a:cubicBezTo>
                  <a:cubicBezTo>
                    <a:pt x="5013" y="3013"/>
                    <a:pt x="6096" y="2049"/>
                    <a:pt x="3799" y="846"/>
                  </a:cubicBezTo>
                  <a:cubicBezTo>
                    <a:pt x="2633" y="233"/>
                    <a:pt x="1851" y="1"/>
                    <a:pt x="1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8"/>
            <p:cNvSpPr/>
            <p:nvPr/>
          </p:nvSpPr>
          <p:spPr>
            <a:xfrm>
              <a:off x="3560250" y="2346850"/>
              <a:ext cx="55100" cy="67300"/>
            </a:xfrm>
            <a:custGeom>
              <a:avLst/>
              <a:gdLst/>
              <a:ahLst/>
              <a:cxnLst/>
              <a:rect l="l" t="t" r="r" b="b"/>
              <a:pathLst>
                <a:path w="2204" h="2692" extrusionOk="0">
                  <a:moveTo>
                    <a:pt x="1108" y="0"/>
                  </a:moveTo>
                  <a:cubicBezTo>
                    <a:pt x="501" y="0"/>
                    <a:pt x="1" y="608"/>
                    <a:pt x="1" y="1346"/>
                  </a:cubicBezTo>
                  <a:cubicBezTo>
                    <a:pt x="1" y="2084"/>
                    <a:pt x="501" y="2691"/>
                    <a:pt x="1108" y="2691"/>
                  </a:cubicBezTo>
                  <a:cubicBezTo>
                    <a:pt x="1715" y="2691"/>
                    <a:pt x="2203" y="2084"/>
                    <a:pt x="2203" y="1346"/>
                  </a:cubicBezTo>
                  <a:cubicBezTo>
                    <a:pt x="2203" y="608"/>
                    <a:pt x="1715" y="0"/>
                    <a:pt x="1108" y="0"/>
                  </a:cubicBezTo>
                  <a:close/>
                </a:path>
              </a:pathLst>
            </a:custGeom>
            <a:solidFill>
              <a:srgbClr val="0001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8"/>
            <p:cNvSpPr/>
            <p:nvPr/>
          </p:nvSpPr>
          <p:spPr>
            <a:xfrm>
              <a:off x="2981500" y="2347750"/>
              <a:ext cx="188250" cy="213675"/>
            </a:xfrm>
            <a:custGeom>
              <a:avLst/>
              <a:gdLst/>
              <a:ahLst/>
              <a:cxnLst/>
              <a:rect l="l" t="t" r="r" b="b"/>
              <a:pathLst>
                <a:path w="7530" h="8547" extrusionOk="0">
                  <a:moveTo>
                    <a:pt x="3722" y="1"/>
                  </a:moveTo>
                  <a:cubicBezTo>
                    <a:pt x="2193" y="1"/>
                    <a:pt x="320" y="660"/>
                    <a:pt x="160" y="3834"/>
                  </a:cubicBezTo>
                  <a:cubicBezTo>
                    <a:pt x="1" y="6989"/>
                    <a:pt x="2320" y="8547"/>
                    <a:pt x="4373" y="8547"/>
                  </a:cubicBezTo>
                  <a:cubicBezTo>
                    <a:pt x="5861" y="8547"/>
                    <a:pt x="7210" y="7729"/>
                    <a:pt x="7375" y="6108"/>
                  </a:cubicBezTo>
                  <a:cubicBezTo>
                    <a:pt x="7530" y="4608"/>
                    <a:pt x="5720" y="333"/>
                    <a:pt x="5720" y="333"/>
                  </a:cubicBezTo>
                  <a:cubicBezTo>
                    <a:pt x="5720" y="333"/>
                    <a:pt x="4808" y="1"/>
                    <a:pt x="3722"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8"/>
            <p:cNvSpPr/>
            <p:nvPr/>
          </p:nvSpPr>
          <p:spPr>
            <a:xfrm>
              <a:off x="3006325" y="2390500"/>
              <a:ext cx="146750" cy="117700"/>
            </a:xfrm>
            <a:custGeom>
              <a:avLst/>
              <a:gdLst/>
              <a:ahLst/>
              <a:cxnLst/>
              <a:rect l="l" t="t" r="r" b="b"/>
              <a:pathLst>
                <a:path w="5870" h="4708" extrusionOk="0">
                  <a:moveTo>
                    <a:pt x="2337" y="1"/>
                  </a:moveTo>
                  <a:cubicBezTo>
                    <a:pt x="2177" y="1"/>
                    <a:pt x="2017" y="18"/>
                    <a:pt x="1858" y="52"/>
                  </a:cubicBezTo>
                  <a:cubicBezTo>
                    <a:pt x="715" y="290"/>
                    <a:pt x="60" y="1338"/>
                    <a:pt x="36" y="1386"/>
                  </a:cubicBezTo>
                  <a:cubicBezTo>
                    <a:pt x="0" y="1433"/>
                    <a:pt x="24" y="1505"/>
                    <a:pt x="72" y="1529"/>
                  </a:cubicBezTo>
                  <a:cubicBezTo>
                    <a:pt x="89" y="1542"/>
                    <a:pt x="111" y="1549"/>
                    <a:pt x="131" y="1549"/>
                  </a:cubicBezTo>
                  <a:cubicBezTo>
                    <a:pt x="166" y="1549"/>
                    <a:pt x="200" y="1530"/>
                    <a:pt x="214" y="1493"/>
                  </a:cubicBezTo>
                  <a:cubicBezTo>
                    <a:pt x="226" y="1481"/>
                    <a:pt x="857" y="493"/>
                    <a:pt x="1905" y="255"/>
                  </a:cubicBezTo>
                  <a:cubicBezTo>
                    <a:pt x="2045" y="224"/>
                    <a:pt x="2186" y="209"/>
                    <a:pt x="2328" y="209"/>
                  </a:cubicBezTo>
                  <a:cubicBezTo>
                    <a:pt x="2803" y="209"/>
                    <a:pt x="3289" y="377"/>
                    <a:pt x="3774" y="707"/>
                  </a:cubicBezTo>
                  <a:cubicBezTo>
                    <a:pt x="5596" y="1921"/>
                    <a:pt x="4441" y="4529"/>
                    <a:pt x="4429" y="4553"/>
                  </a:cubicBezTo>
                  <a:cubicBezTo>
                    <a:pt x="4405" y="4612"/>
                    <a:pt x="4429" y="4672"/>
                    <a:pt x="4477" y="4708"/>
                  </a:cubicBezTo>
                  <a:lnTo>
                    <a:pt x="4525" y="4708"/>
                  </a:lnTo>
                  <a:cubicBezTo>
                    <a:pt x="4560" y="4708"/>
                    <a:pt x="4608" y="4684"/>
                    <a:pt x="4620" y="4648"/>
                  </a:cubicBezTo>
                  <a:cubicBezTo>
                    <a:pt x="4632" y="4624"/>
                    <a:pt x="5870" y="1838"/>
                    <a:pt x="3893" y="528"/>
                  </a:cubicBezTo>
                  <a:cubicBezTo>
                    <a:pt x="3368" y="175"/>
                    <a:pt x="2849" y="1"/>
                    <a:pt x="2337"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8"/>
            <p:cNvSpPr/>
            <p:nvPr/>
          </p:nvSpPr>
          <p:spPr>
            <a:xfrm>
              <a:off x="3049175" y="2435200"/>
              <a:ext cx="82775" cy="20025"/>
            </a:xfrm>
            <a:custGeom>
              <a:avLst/>
              <a:gdLst/>
              <a:ahLst/>
              <a:cxnLst/>
              <a:rect l="l" t="t" r="r" b="b"/>
              <a:pathLst>
                <a:path w="3311" h="801" extrusionOk="0">
                  <a:moveTo>
                    <a:pt x="1820" y="1"/>
                  </a:moveTo>
                  <a:cubicBezTo>
                    <a:pt x="883" y="1"/>
                    <a:pt x="76" y="590"/>
                    <a:pt x="60" y="598"/>
                  </a:cubicBezTo>
                  <a:cubicBezTo>
                    <a:pt x="13" y="634"/>
                    <a:pt x="1" y="705"/>
                    <a:pt x="36" y="753"/>
                  </a:cubicBezTo>
                  <a:cubicBezTo>
                    <a:pt x="60" y="776"/>
                    <a:pt x="96" y="800"/>
                    <a:pt x="132" y="800"/>
                  </a:cubicBezTo>
                  <a:cubicBezTo>
                    <a:pt x="155" y="800"/>
                    <a:pt x="179" y="788"/>
                    <a:pt x="191" y="776"/>
                  </a:cubicBezTo>
                  <a:cubicBezTo>
                    <a:pt x="207" y="768"/>
                    <a:pt x="954" y="220"/>
                    <a:pt x="1814" y="220"/>
                  </a:cubicBezTo>
                  <a:cubicBezTo>
                    <a:pt x="2243" y="220"/>
                    <a:pt x="2700" y="356"/>
                    <a:pt x="3108" y="765"/>
                  </a:cubicBezTo>
                  <a:cubicBezTo>
                    <a:pt x="3132" y="788"/>
                    <a:pt x="3159" y="800"/>
                    <a:pt x="3186" y="800"/>
                  </a:cubicBezTo>
                  <a:cubicBezTo>
                    <a:pt x="3212" y="800"/>
                    <a:pt x="3239" y="788"/>
                    <a:pt x="3263" y="765"/>
                  </a:cubicBezTo>
                  <a:cubicBezTo>
                    <a:pt x="3311" y="729"/>
                    <a:pt x="3311" y="657"/>
                    <a:pt x="3263" y="610"/>
                  </a:cubicBezTo>
                  <a:cubicBezTo>
                    <a:pt x="2806" y="153"/>
                    <a:pt x="2296" y="1"/>
                    <a:pt x="1820"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8"/>
            <p:cNvSpPr/>
            <p:nvPr/>
          </p:nvSpPr>
          <p:spPr>
            <a:xfrm>
              <a:off x="3406375" y="2163200"/>
              <a:ext cx="111625" cy="279825"/>
            </a:xfrm>
            <a:custGeom>
              <a:avLst/>
              <a:gdLst/>
              <a:ahLst/>
              <a:cxnLst/>
              <a:rect l="l" t="t" r="r" b="b"/>
              <a:pathLst>
                <a:path w="4465" h="11193" extrusionOk="0">
                  <a:moveTo>
                    <a:pt x="595" y="0"/>
                  </a:moveTo>
                  <a:cubicBezTo>
                    <a:pt x="536" y="0"/>
                    <a:pt x="476" y="48"/>
                    <a:pt x="476" y="107"/>
                  </a:cubicBezTo>
                  <a:cubicBezTo>
                    <a:pt x="429" y="810"/>
                    <a:pt x="0" y="7049"/>
                    <a:pt x="488" y="7846"/>
                  </a:cubicBezTo>
                  <a:cubicBezTo>
                    <a:pt x="644" y="8090"/>
                    <a:pt x="907" y="8306"/>
                    <a:pt x="1349" y="8306"/>
                  </a:cubicBezTo>
                  <a:cubicBezTo>
                    <a:pt x="1686" y="8306"/>
                    <a:pt x="2127" y="8181"/>
                    <a:pt x="2703" y="7846"/>
                  </a:cubicBezTo>
                  <a:cubicBezTo>
                    <a:pt x="2727" y="7835"/>
                    <a:pt x="2750" y="7823"/>
                    <a:pt x="2762" y="7811"/>
                  </a:cubicBezTo>
                  <a:cubicBezTo>
                    <a:pt x="2935" y="7719"/>
                    <a:pt x="3098" y="7674"/>
                    <a:pt x="3247" y="7674"/>
                  </a:cubicBezTo>
                  <a:cubicBezTo>
                    <a:pt x="3428" y="7674"/>
                    <a:pt x="3590" y="7740"/>
                    <a:pt x="3727" y="7870"/>
                  </a:cubicBezTo>
                  <a:cubicBezTo>
                    <a:pt x="4132" y="8263"/>
                    <a:pt x="4227" y="9180"/>
                    <a:pt x="3917" y="9799"/>
                  </a:cubicBezTo>
                  <a:cubicBezTo>
                    <a:pt x="3536" y="10573"/>
                    <a:pt x="2667" y="10978"/>
                    <a:pt x="2655" y="10990"/>
                  </a:cubicBezTo>
                  <a:cubicBezTo>
                    <a:pt x="2608" y="11013"/>
                    <a:pt x="2572" y="11073"/>
                    <a:pt x="2608" y="11133"/>
                  </a:cubicBezTo>
                  <a:cubicBezTo>
                    <a:pt x="2620" y="11168"/>
                    <a:pt x="2655" y="11192"/>
                    <a:pt x="2703" y="11192"/>
                  </a:cubicBezTo>
                  <a:cubicBezTo>
                    <a:pt x="2715" y="11192"/>
                    <a:pt x="2739" y="11192"/>
                    <a:pt x="2750" y="11180"/>
                  </a:cubicBezTo>
                  <a:cubicBezTo>
                    <a:pt x="2786" y="11168"/>
                    <a:pt x="3691" y="10740"/>
                    <a:pt x="4120" y="9894"/>
                  </a:cubicBezTo>
                  <a:cubicBezTo>
                    <a:pt x="4465" y="9192"/>
                    <a:pt x="4346" y="8180"/>
                    <a:pt x="3870" y="7715"/>
                  </a:cubicBezTo>
                  <a:cubicBezTo>
                    <a:pt x="3697" y="7543"/>
                    <a:pt x="3487" y="7455"/>
                    <a:pt x="3254" y="7455"/>
                  </a:cubicBezTo>
                  <a:cubicBezTo>
                    <a:pt x="3070" y="7455"/>
                    <a:pt x="2872" y="7510"/>
                    <a:pt x="2667" y="7620"/>
                  </a:cubicBezTo>
                  <a:cubicBezTo>
                    <a:pt x="2655" y="7620"/>
                    <a:pt x="2631" y="7644"/>
                    <a:pt x="2596" y="7656"/>
                  </a:cubicBezTo>
                  <a:cubicBezTo>
                    <a:pt x="2101" y="7947"/>
                    <a:pt x="1689" y="8090"/>
                    <a:pt x="1363" y="8090"/>
                  </a:cubicBezTo>
                  <a:cubicBezTo>
                    <a:pt x="1062" y="8090"/>
                    <a:pt x="833" y="7968"/>
                    <a:pt x="679" y="7727"/>
                  </a:cubicBezTo>
                  <a:cubicBezTo>
                    <a:pt x="286" y="7108"/>
                    <a:pt x="560" y="2024"/>
                    <a:pt x="691" y="119"/>
                  </a:cubicBezTo>
                  <a:cubicBezTo>
                    <a:pt x="703" y="60"/>
                    <a:pt x="655" y="12"/>
                    <a:pt x="595"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8"/>
            <p:cNvSpPr/>
            <p:nvPr/>
          </p:nvSpPr>
          <p:spPr>
            <a:xfrm>
              <a:off x="2978050" y="2236075"/>
              <a:ext cx="792075" cy="262950"/>
            </a:xfrm>
            <a:custGeom>
              <a:avLst/>
              <a:gdLst/>
              <a:ahLst/>
              <a:cxnLst/>
              <a:rect l="l" t="t" r="r" b="b"/>
              <a:pathLst>
                <a:path w="31683" h="10518" extrusionOk="0">
                  <a:moveTo>
                    <a:pt x="12653" y="263"/>
                  </a:moveTo>
                  <a:cubicBezTo>
                    <a:pt x="12690" y="263"/>
                    <a:pt x="12727" y="263"/>
                    <a:pt x="12764" y="264"/>
                  </a:cubicBezTo>
                  <a:cubicBezTo>
                    <a:pt x="15419" y="336"/>
                    <a:pt x="17514" y="2550"/>
                    <a:pt x="17455" y="5205"/>
                  </a:cubicBezTo>
                  <a:cubicBezTo>
                    <a:pt x="17384" y="7816"/>
                    <a:pt x="15241" y="9886"/>
                    <a:pt x="12645" y="9886"/>
                  </a:cubicBezTo>
                  <a:cubicBezTo>
                    <a:pt x="12601" y="9886"/>
                    <a:pt x="12558" y="9886"/>
                    <a:pt x="12514" y="9884"/>
                  </a:cubicBezTo>
                  <a:cubicBezTo>
                    <a:pt x="9858" y="9825"/>
                    <a:pt x="7763" y="7610"/>
                    <a:pt x="7834" y="4955"/>
                  </a:cubicBezTo>
                  <a:cubicBezTo>
                    <a:pt x="7893" y="2337"/>
                    <a:pt x="10047" y="263"/>
                    <a:pt x="12653" y="263"/>
                  </a:cubicBezTo>
                  <a:close/>
                  <a:moveTo>
                    <a:pt x="26516" y="632"/>
                  </a:moveTo>
                  <a:cubicBezTo>
                    <a:pt x="26559" y="632"/>
                    <a:pt x="26603" y="632"/>
                    <a:pt x="26646" y="633"/>
                  </a:cubicBezTo>
                  <a:cubicBezTo>
                    <a:pt x="29301" y="693"/>
                    <a:pt x="31409" y="2907"/>
                    <a:pt x="31337" y="5562"/>
                  </a:cubicBezTo>
                  <a:cubicBezTo>
                    <a:pt x="31267" y="8174"/>
                    <a:pt x="29124" y="10255"/>
                    <a:pt x="26539" y="10255"/>
                  </a:cubicBezTo>
                  <a:cubicBezTo>
                    <a:pt x="26495" y="10255"/>
                    <a:pt x="26452" y="10255"/>
                    <a:pt x="26408" y="10254"/>
                  </a:cubicBezTo>
                  <a:cubicBezTo>
                    <a:pt x="23753" y="10182"/>
                    <a:pt x="21646" y="7968"/>
                    <a:pt x="21717" y="5312"/>
                  </a:cubicBezTo>
                  <a:cubicBezTo>
                    <a:pt x="21787" y="2713"/>
                    <a:pt x="23931" y="632"/>
                    <a:pt x="26516" y="632"/>
                  </a:cubicBezTo>
                  <a:close/>
                  <a:moveTo>
                    <a:pt x="12641" y="1"/>
                  </a:moveTo>
                  <a:cubicBezTo>
                    <a:pt x="9939" y="1"/>
                    <a:pt x="7713" y="2118"/>
                    <a:pt x="7572" y="4812"/>
                  </a:cubicBezTo>
                  <a:lnTo>
                    <a:pt x="1476" y="4681"/>
                  </a:lnTo>
                  <a:lnTo>
                    <a:pt x="1429" y="4681"/>
                  </a:lnTo>
                  <a:cubicBezTo>
                    <a:pt x="1369" y="4705"/>
                    <a:pt x="83" y="5181"/>
                    <a:pt x="12" y="6384"/>
                  </a:cubicBezTo>
                  <a:cubicBezTo>
                    <a:pt x="0" y="6455"/>
                    <a:pt x="60" y="6515"/>
                    <a:pt x="131" y="6527"/>
                  </a:cubicBezTo>
                  <a:lnTo>
                    <a:pt x="143" y="6527"/>
                  </a:lnTo>
                  <a:cubicBezTo>
                    <a:pt x="214" y="6527"/>
                    <a:pt x="274" y="6467"/>
                    <a:pt x="274" y="6396"/>
                  </a:cubicBezTo>
                  <a:cubicBezTo>
                    <a:pt x="333" y="5455"/>
                    <a:pt x="1334" y="5015"/>
                    <a:pt x="1500" y="4943"/>
                  </a:cubicBezTo>
                  <a:lnTo>
                    <a:pt x="7561" y="5086"/>
                  </a:lnTo>
                  <a:cubicBezTo>
                    <a:pt x="7561" y="7825"/>
                    <a:pt x="9751" y="10087"/>
                    <a:pt x="12502" y="10158"/>
                  </a:cubicBezTo>
                  <a:cubicBezTo>
                    <a:pt x="12546" y="10159"/>
                    <a:pt x="12590" y="10160"/>
                    <a:pt x="12634" y="10160"/>
                  </a:cubicBezTo>
                  <a:cubicBezTo>
                    <a:pt x="15384" y="10160"/>
                    <a:pt x="17646" y="7971"/>
                    <a:pt x="17717" y="5217"/>
                  </a:cubicBezTo>
                  <a:cubicBezTo>
                    <a:pt x="17728" y="5003"/>
                    <a:pt x="17717" y="4789"/>
                    <a:pt x="17693" y="4586"/>
                  </a:cubicBezTo>
                  <a:cubicBezTo>
                    <a:pt x="17916" y="4478"/>
                    <a:pt x="18647" y="4164"/>
                    <a:pt x="19564" y="4164"/>
                  </a:cubicBezTo>
                  <a:cubicBezTo>
                    <a:pt x="20161" y="4164"/>
                    <a:pt x="20836" y="4297"/>
                    <a:pt x="21503" y="4705"/>
                  </a:cubicBezTo>
                  <a:cubicBezTo>
                    <a:pt x="21479" y="4908"/>
                    <a:pt x="21455" y="5110"/>
                    <a:pt x="21443" y="5312"/>
                  </a:cubicBezTo>
                  <a:cubicBezTo>
                    <a:pt x="21372" y="8110"/>
                    <a:pt x="23598" y="10444"/>
                    <a:pt x="26396" y="10515"/>
                  </a:cubicBezTo>
                  <a:cubicBezTo>
                    <a:pt x="26447" y="10517"/>
                    <a:pt x="26498" y="10518"/>
                    <a:pt x="26548" y="10518"/>
                  </a:cubicBezTo>
                  <a:cubicBezTo>
                    <a:pt x="29279" y="10518"/>
                    <a:pt x="31541" y="8322"/>
                    <a:pt x="31611" y="5574"/>
                  </a:cubicBezTo>
                  <a:cubicBezTo>
                    <a:pt x="31683" y="2776"/>
                    <a:pt x="29456" y="431"/>
                    <a:pt x="26658" y="359"/>
                  </a:cubicBezTo>
                  <a:cubicBezTo>
                    <a:pt x="26617" y="358"/>
                    <a:pt x="26576" y="358"/>
                    <a:pt x="26534" y="358"/>
                  </a:cubicBezTo>
                  <a:cubicBezTo>
                    <a:pt x="24088" y="358"/>
                    <a:pt x="22030" y="2089"/>
                    <a:pt x="21550" y="4419"/>
                  </a:cubicBezTo>
                  <a:cubicBezTo>
                    <a:pt x="20863" y="4027"/>
                    <a:pt x="20170" y="3897"/>
                    <a:pt x="19555" y="3897"/>
                  </a:cubicBezTo>
                  <a:cubicBezTo>
                    <a:pt x="18680" y="3897"/>
                    <a:pt x="17965" y="4160"/>
                    <a:pt x="17657" y="4300"/>
                  </a:cubicBezTo>
                  <a:cubicBezTo>
                    <a:pt x="17288" y="1919"/>
                    <a:pt x="15264" y="62"/>
                    <a:pt x="12775" y="2"/>
                  </a:cubicBezTo>
                  <a:cubicBezTo>
                    <a:pt x="12731" y="1"/>
                    <a:pt x="12686" y="1"/>
                    <a:pt x="12641" y="1"/>
                  </a:cubicBezTo>
                  <a:close/>
                </a:path>
              </a:pathLst>
            </a:custGeom>
            <a:solidFill>
              <a:srgbClr val="4532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8"/>
            <p:cNvSpPr/>
            <p:nvPr/>
          </p:nvSpPr>
          <p:spPr>
            <a:xfrm>
              <a:off x="3267950" y="2074600"/>
              <a:ext cx="362575" cy="26400"/>
            </a:xfrm>
            <a:custGeom>
              <a:avLst/>
              <a:gdLst/>
              <a:ahLst/>
              <a:cxnLst/>
              <a:rect l="l" t="t" r="r" b="b"/>
              <a:pathLst>
                <a:path w="14503" h="1056" extrusionOk="0">
                  <a:moveTo>
                    <a:pt x="6952" y="1"/>
                  </a:moveTo>
                  <a:cubicBezTo>
                    <a:pt x="4635" y="1"/>
                    <a:pt x="2317" y="257"/>
                    <a:pt x="60" y="770"/>
                  </a:cubicBezTo>
                  <a:cubicBezTo>
                    <a:pt x="25" y="770"/>
                    <a:pt x="1" y="806"/>
                    <a:pt x="13" y="853"/>
                  </a:cubicBezTo>
                  <a:cubicBezTo>
                    <a:pt x="22" y="883"/>
                    <a:pt x="48" y="904"/>
                    <a:pt x="77" y="904"/>
                  </a:cubicBezTo>
                  <a:cubicBezTo>
                    <a:pt x="83" y="904"/>
                    <a:pt x="90" y="903"/>
                    <a:pt x="96" y="901"/>
                  </a:cubicBezTo>
                  <a:cubicBezTo>
                    <a:pt x="2335" y="390"/>
                    <a:pt x="4634" y="136"/>
                    <a:pt x="6932" y="136"/>
                  </a:cubicBezTo>
                  <a:cubicBezTo>
                    <a:pt x="9450" y="136"/>
                    <a:pt x="11968" y="440"/>
                    <a:pt x="14407" y="1044"/>
                  </a:cubicBezTo>
                  <a:cubicBezTo>
                    <a:pt x="14419" y="1056"/>
                    <a:pt x="14419" y="1056"/>
                    <a:pt x="14431" y="1056"/>
                  </a:cubicBezTo>
                  <a:cubicBezTo>
                    <a:pt x="14455" y="1056"/>
                    <a:pt x="14491" y="1032"/>
                    <a:pt x="14491" y="996"/>
                  </a:cubicBezTo>
                  <a:cubicBezTo>
                    <a:pt x="14503" y="961"/>
                    <a:pt x="14479" y="925"/>
                    <a:pt x="14443" y="913"/>
                  </a:cubicBezTo>
                  <a:cubicBezTo>
                    <a:pt x="11998" y="305"/>
                    <a:pt x="9475" y="1"/>
                    <a:pt x="6952" y="1"/>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8"/>
            <p:cNvSpPr/>
            <p:nvPr/>
          </p:nvSpPr>
          <p:spPr>
            <a:xfrm>
              <a:off x="3300400" y="1986125"/>
              <a:ext cx="297975" cy="38675"/>
            </a:xfrm>
            <a:custGeom>
              <a:avLst/>
              <a:gdLst/>
              <a:ahLst/>
              <a:cxnLst/>
              <a:rect l="l" t="t" r="r" b="b"/>
              <a:pathLst>
                <a:path w="11919" h="1547" extrusionOk="0">
                  <a:moveTo>
                    <a:pt x="4729" y="0"/>
                  </a:moveTo>
                  <a:cubicBezTo>
                    <a:pt x="3158" y="0"/>
                    <a:pt x="1586" y="198"/>
                    <a:pt x="60" y="594"/>
                  </a:cubicBezTo>
                  <a:cubicBezTo>
                    <a:pt x="12" y="594"/>
                    <a:pt x="1" y="630"/>
                    <a:pt x="1" y="678"/>
                  </a:cubicBezTo>
                  <a:cubicBezTo>
                    <a:pt x="12" y="713"/>
                    <a:pt x="48" y="725"/>
                    <a:pt x="84" y="725"/>
                  </a:cubicBezTo>
                  <a:cubicBezTo>
                    <a:pt x="1597" y="334"/>
                    <a:pt x="3155" y="140"/>
                    <a:pt x="4713" y="140"/>
                  </a:cubicBezTo>
                  <a:cubicBezTo>
                    <a:pt x="7139" y="140"/>
                    <a:pt x="9564" y="611"/>
                    <a:pt x="11812" y="1547"/>
                  </a:cubicBezTo>
                  <a:lnTo>
                    <a:pt x="11835" y="1547"/>
                  </a:lnTo>
                  <a:cubicBezTo>
                    <a:pt x="11859" y="1547"/>
                    <a:pt x="11895" y="1535"/>
                    <a:pt x="11895" y="1511"/>
                  </a:cubicBezTo>
                  <a:cubicBezTo>
                    <a:pt x="11919" y="1475"/>
                    <a:pt x="11895" y="1428"/>
                    <a:pt x="11859" y="1416"/>
                  </a:cubicBezTo>
                  <a:cubicBezTo>
                    <a:pt x="9601" y="475"/>
                    <a:pt x="7166" y="0"/>
                    <a:pt x="4729"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8"/>
            <p:cNvSpPr/>
            <p:nvPr/>
          </p:nvSpPr>
          <p:spPr>
            <a:xfrm>
              <a:off x="3028650" y="3559800"/>
              <a:ext cx="779875" cy="361075"/>
            </a:xfrm>
            <a:custGeom>
              <a:avLst/>
              <a:gdLst/>
              <a:ahLst/>
              <a:cxnLst/>
              <a:rect l="l" t="t" r="r" b="b"/>
              <a:pathLst>
                <a:path w="31195" h="14443" extrusionOk="0">
                  <a:moveTo>
                    <a:pt x="24" y="0"/>
                  </a:moveTo>
                  <a:cubicBezTo>
                    <a:pt x="12" y="346"/>
                    <a:pt x="12" y="691"/>
                    <a:pt x="0" y="1048"/>
                  </a:cubicBezTo>
                  <a:cubicBezTo>
                    <a:pt x="7727" y="9251"/>
                    <a:pt x="18800" y="14407"/>
                    <a:pt x="31111" y="14442"/>
                  </a:cubicBezTo>
                  <a:lnTo>
                    <a:pt x="31194" y="286"/>
                  </a:lnTo>
                  <a:lnTo>
                    <a:pt x="2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8"/>
            <p:cNvSpPr/>
            <p:nvPr/>
          </p:nvSpPr>
          <p:spPr>
            <a:xfrm>
              <a:off x="3454000" y="3643725"/>
              <a:ext cx="5375" cy="216725"/>
            </a:xfrm>
            <a:custGeom>
              <a:avLst/>
              <a:gdLst/>
              <a:ahLst/>
              <a:cxnLst/>
              <a:rect l="l" t="t" r="r" b="b"/>
              <a:pathLst>
                <a:path w="215" h="8669" extrusionOk="0">
                  <a:moveTo>
                    <a:pt x="107" y="1"/>
                  </a:moveTo>
                  <a:cubicBezTo>
                    <a:pt x="48" y="1"/>
                    <a:pt x="0" y="60"/>
                    <a:pt x="0" y="120"/>
                  </a:cubicBezTo>
                  <a:lnTo>
                    <a:pt x="0" y="8549"/>
                  </a:lnTo>
                  <a:cubicBezTo>
                    <a:pt x="0" y="8621"/>
                    <a:pt x="48" y="8669"/>
                    <a:pt x="107" y="8669"/>
                  </a:cubicBezTo>
                  <a:cubicBezTo>
                    <a:pt x="167" y="8669"/>
                    <a:pt x="214" y="8621"/>
                    <a:pt x="214" y="8549"/>
                  </a:cubicBezTo>
                  <a:lnTo>
                    <a:pt x="214" y="120"/>
                  </a:lnTo>
                  <a:cubicBezTo>
                    <a:pt x="214" y="48"/>
                    <a:pt x="167"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8"/>
            <p:cNvSpPr/>
            <p:nvPr/>
          </p:nvSpPr>
          <p:spPr>
            <a:xfrm>
              <a:off x="3709975" y="3577650"/>
              <a:ext cx="84250" cy="248275"/>
            </a:xfrm>
            <a:custGeom>
              <a:avLst/>
              <a:gdLst/>
              <a:ahLst/>
              <a:cxnLst/>
              <a:rect l="l" t="t" r="r" b="b"/>
              <a:pathLst>
                <a:path w="3370" h="9931" extrusionOk="0">
                  <a:moveTo>
                    <a:pt x="489" y="1"/>
                  </a:moveTo>
                  <a:cubicBezTo>
                    <a:pt x="429" y="1"/>
                    <a:pt x="382" y="36"/>
                    <a:pt x="370" y="96"/>
                  </a:cubicBezTo>
                  <a:cubicBezTo>
                    <a:pt x="179" y="1656"/>
                    <a:pt x="1" y="3965"/>
                    <a:pt x="632" y="6109"/>
                  </a:cubicBezTo>
                  <a:cubicBezTo>
                    <a:pt x="1120" y="7775"/>
                    <a:pt x="2096" y="9157"/>
                    <a:pt x="3299" y="9930"/>
                  </a:cubicBezTo>
                  <a:cubicBezTo>
                    <a:pt x="3310" y="9859"/>
                    <a:pt x="3334" y="9788"/>
                    <a:pt x="3370" y="9716"/>
                  </a:cubicBezTo>
                  <a:cubicBezTo>
                    <a:pt x="2227" y="8966"/>
                    <a:pt x="1298" y="7644"/>
                    <a:pt x="822" y="6037"/>
                  </a:cubicBezTo>
                  <a:cubicBezTo>
                    <a:pt x="203" y="3942"/>
                    <a:pt x="382" y="1656"/>
                    <a:pt x="572" y="132"/>
                  </a:cubicBezTo>
                  <a:cubicBezTo>
                    <a:pt x="584" y="72"/>
                    <a:pt x="548" y="13"/>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8"/>
            <p:cNvSpPr/>
            <p:nvPr/>
          </p:nvSpPr>
          <p:spPr>
            <a:xfrm>
              <a:off x="3403400" y="3597600"/>
              <a:ext cx="55975" cy="252125"/>
            </a:xfrm>
            <a:custGeom>
              <a:avLst/>
              <a:gdLst/>
              <a:ahLst/>
              <a:cxnLst/>
              <a:rect l="l" t="t" r="r" b="b"/>
              <a:pathLst>
                <a:path w="2239" h="10085" extrusionOk="0">
                  <a:moveTo>
                    <a:pt x="95" y="0"/>
                  </a:moveTo>
                  <a:cubicBezTo>
                    <a:pt x="48" y="0"/>
                    <a:pt x="0" y="48"/>
                    <a:pt x="0" y="119"/>
                  </a:cubicBezTo>
                  <a:cubicBezTo>
                    <a:pt x="0" y="155"/>
                    <a:pt x="72" y="4108"/>
                    <a:pt x="393" y="7037"/>
                  </a:cubicBezTo>
                  <a:cubicBezTo>
                    <a:pt x="726" y="10049"/>
                    <a:pt x="2072" y="10085"/>
                    <a:pt x="2131" y="10085"/>
                  </a:cubicBezTo>
                  <a:cubicBezTo>
                    <a:pt x="2191" y="10085"/>
                    <a:pt x="2238" y="10025"/>
                    <a:pt x="2227" y="9966"/>
                  </a:cubicBezTo>
                  <a:cubicBezTo>
                    <a:pt x="2238" y="9906"/>
                    <a:pt x="2191" y="9859"/>
                    <a:pt x="2131" y="9859"/>
                  </a:cubicBezTo>
                  <a:cubicBezTo>
                    <a:pt x="2119" y="9859"/>
                    <a:pt x="905" y="9799"/>
                    <a:pt x="595" y="7001"/>
                  </a:cubicBezTo>
                  <a:cubicBezTo>
                    <a:pt x="274" y="4096"/>
                    <a:pt x="202" y="155"/>
                    <a:pt x="202" y="107"/>
                  </a:cubicBezTo>
                  <a:cubicBezTo>
                    <a:pt x="202" y="48"/>
                    <a:pt x="155"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8"/>
            <p:cNvSpPr/>
            <p:nvPr/>
          </p:nvSpPr>
          <p:spPr>
            <a:xfrm>
              <a:off x="2563403" y="2775199"/>
              <a:ext cx="1284700" cy="987675"/>
            </a:xfrm>
            <a:custGeom>
              <a:avLst/>
              <a:gdLst/>
              <a:ahLst/>
              <a:cxnLst/>
              <a:rect l="l" t="t" r="r" b="b"/>
              <a:pathLst>
                <a:path w="51388" h="39507" extrusionOk="0">
                  <a:moveTo>
                    <a:pt x="27600" y="0"/>
                  </a:moveTo>
                  <a:cubicBezTo>
                    <a:pt x="25385" y="0"/>
                    <a:pt x="22007" y="782"/>
                    <a:pt x="18336" y="4447"/>
                  </a:cubicBezTo>
                  <a:cubicBezTo>
                    <a:pt x="16169" y="6613"/>
                    <a:pt x="13895" y="9781"/>
                    <a:pt x="11704" y="14376"/>
                  </a:cubicBezTo>
                  <a:cubicBezTo>
                    <a:pt x="11704" y="14376"/>
                    <a:pt x="10085" y="9173"/>
                    <a:pt x="7073" y="5637"/>
                  </a:cubicBezTo>
                  <a:cubicBezTo>
                    <a:pt x="4858" y="6280"/>
                    <a:pt x="2203" y="6899"/>
                    <a:pt x="143" y="8066"/>
                  </a:cubicBezTo>
                  <a:cubicBezTo>
                    <a:pt x="0" y="11257"/>
                    <a:pt x="2167" y="22163"/>
                    <a:pt x="5882" y="26866"/>
                  </a:cubicBezTo>
                  <a:cubicBezTo>
                    <a:pt x="8164" y="29764"/>
                    <a:pt x="10074" y="30825"/>
                    <a:pt x="11752" y="30825"/>
                  </a:cubicBezTo>
                  <a:cubicBezTo>
                    <a:pt x="13768" y="30825"/>
                    <a:pt x="15447" y="29291"/>
                    <a:pt x="17026" y="27568"/>
                  </a:cubicBezTo>
                  <a:lnTo>
                    <a:pt x="17026" y="27568"/>
                  </a:lnTo>
                  <a:cubicBezTo>
                    <a:pt x="16943" y="28485"/>
                    <a:pt x="16860" y="29426"/>
                    <a:pt x="16776" y="30402"/>
                  </a:cubicBezTo>
                  <a:cubicBezTo>
                    <a:pt x="19598" y="33807"/>
                    <a:pt x="22956" y="36784"/>
                    <a:pt x="26730" y="39177"/>
                  </a:cubicBezTo>
                  <a:cubicBezTo>
                    <a:pt x="29937" y="39356"/>
                    <a:pt x="33070" y="39507"/>
                    <a:pt x="33783" y="39507"/>
                  </a:cubicBezTo>
                  <a:cubicBezTo>
                    <a:pt x="33877" y="39507"/>
                    <a:pt x="33929" y="39504"/>
                    <a:pt x="33933" y="39498"/>
                  </a:cubicBezTo>
                  <a:cubicBezTo>
                    <a:pt x="33946" y="39485"/>
                    <a:pt x="34103" y="39481"/>
                    <a:pt x="34376" y="39481"/>
                  </a:cubicBezTo>
                  <a:cubicBezTo>
                    <a:pt x="34928" y="39481"/>
                    <a:pt x="35955" y="39499"/>
                    <a:pt x="37224" y="39499"/>
                  </a:cubicBezTo>
                  <a:cubicBezTo>
                    <a:pt x="41588" y="39499"/>
                    <a:pt x="48828" y="39287"/>
                    <a:pt x="49566" y="37403"/>
                  </a:cubicBezTo>
                  <a:cubicBezTo>
                    <a:pt x="49578" y="37367"/>
                    <a:pt x="51388" y="34986"/>
                    <a:pt x="50161" y="29890"/>
                  </a:cubicBezTo>
                  <a:cubicBezTo>
                    <a:pt x="50030" y="29366"/>
                    <a:pt x="50042" y="28819"/>
                    <a:pt x="49995" y="28295"/>
                  </a:cubicBezTo>
                  <a:lnTo>
                    <a:pt x="50983" y="4887"/>
                  </a:lnTo>
                  <a:cubicBezTo>
                    <a:pt x="49066" y="2482"/>
                    <a:pt x="46590" y="1589"/>
                    <a:pt x="41720" y="756"/>
                  </a:cubicBezTo>
                  <a:cubicBezTo>
                    <a:pt x="41720" y="756"/>
                    <a:pt x="36862" y="1851"/>
                    <a:pt x="35660" y="1922"/>
                  </a:cubicBezTo>
                  <a:lnTo>
                    <a:pt x="32207" y="1922"/>
                  </a:lnTo>
                  <a:cubicBezTo>
                    <a:pt x="32056" y="1941"/>
                    <a:pt x="31903" y="1949"/>
                    <a:pt x="31749" y="1949"/>
                  </a:cubicBezTo>
                  <a:cubicBezTo>
                    <a:pt x="31098" y="1949"/>
                    <a:pt x="30420" y="1796"/>
                    <a:pt x="29766" y="1565"/>
                  </a:cubicBezTo>
                  <a:cubicBezTo>
                    <a:pt x="30076" y="851"/>
                    <a:pt x="30254" y="434"/>
                    <a:pt x="30254" y="434"/>
                  </a:cubicBezTo>
                  <a:cubicBezTo>
                    <a:pt x="30254" y="434"/>
                    <a:pt x="29250" y="0"/>
                    <a:pt x="27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8"/>
            <p:cNvSpPr/>
            <p:nvPr/>
          </p:nvSpPr>
          <p:spPr>
            <a:xfrm>
              <a:off x="3325700" y="2875425"/>
              <a:ext cx="183075" cy="40275"/>
            </a:xfrm>
            <a:custGeom>
              <a:avLst/>
              <a:gdLst/>
              <a:ahLst/>
              <a:cxnLst/>
              <a:rect l="l" t="t" r="r" b="b"/>
              <a:pathLst>
                <a:path w="7323" h="1611" extrusionOk="0">
                  <a:moveTo>
                    <a:pt x="7162" y="0"/>
                  </a:moveTo>
                  <a:cubicBezTo>
                    <a:pt x="7143" y="0"/>
                    <a:pt x="7125" y="5"/>
                    <a:pt x="7109" y="15"/>
                  </a:cubicBezTo>
                  <a:cubicBezTo>
                    <a:pt x="5106" y="1038"/>
                    <a:pt x="3517" y="1321"/>
                    <a:pt x="2373" y="1321"/>
                  </a:cubicBezTo>
                  <a:cubicBezTo>
                    <a:pt x="974" y="1321"/>
                    <a:pt x="240" y="897"/>
                    <a:pt x="227" y="884"/>
                  </a:cubicBezTo>
                  <a:cubicBezTo>
                    <a:pt x="208" y="872"/>
                    <a:pt x="186" y="867"/>
                    <a:pt x="164" y="867"/>
                  </a:cubicBezTo>
                  <a:cubicBezTo>
                    <a:pt x="117" y="867"/>
                    <a:pt x="69" y="891"/>
                    <a:pt x="36" y="932"/>
                  </a:cubicBezTo>
                  <a:cubicBezTo>
                    <a:pt x="1" y="1003"/>
                    <a:pt x="24" y="1086"/>
                    <a:pt x="84" y="1122"/>
                  </a:cubicBezTo>
                  <a:cubicBezTo>
                    <a:pt x="143" y="1158"/>
                    <a:pt x="917" y="1610"/>
                    <a:pt x="2370" y="1610"/>
                  </a:cubicBezTo>
                  <a:cubicBezTo>
                    <a:pt x="3549" y="1610"/>
                    <a:pt x="5168" y="1313"/>
                    <a:pt x="7228" y="265"/>
                  </a:cubicBezTo>
                  <a:cubicBezTo>
                    <a:pt x="7299" y="229"/>
                    <a:pt x="7323" y="146"/>
                    <a:pt x="7287" y="74"/>
                  </a:cubicBezTo>
                  <a:cubicBezTo>
                    <a:pt x="7261" y="31"/>
                    <a:pt x="7210" y="0"/>
                    <a:pt x="71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8"/>
            <p:cNvSpPr/>
            <p:nvPr/>
          </p:nvSpPr>
          <p:spPr>
            <a:xfrm>
              <a:off x="3405475" y="2821300"/>
              <a:ext cx="10750" cy="944200"/>
            </a:xfrm>
            <a:custGeom>
              <a:avLst/>
              <a:gdLst/>
              <a:ahLst/>
              <a:cxnLst/>
              <a:rect l="l" t="t" r="r" b="b"/>
              <a:pathLst>
                <a:path w="430" h="37768" extrusionOk="0">
                  <a:moveTo>
                    <a:pt x="143" y="1"/>
                  </a:moveTo>
                  <a:cubicBezTo>
                    <a:pt x="60" y="1"/>
                    <a:pt x="0" y="60"/>
                    <a:pt x="0" y="144"/>
                  </a:cubicBezTo>
                  <a:lnTo>
                    <a:pt x="155" y="37636"/>
                  </a:lnTo>
                  <a:cubicBezTo>
                    <a:pt x="155" y="37708"/>
                    <a:pt x="215" y="37767"/>
                    <a:pt x="286" y="37767"/>
                  </a:cubicBezTo>
                  <a:cubicBezTo>
                    <a:pt x="370" y="37767"/>
                    <a:pt x="429" y="37708"/>
                    <a:pt x="429" y="37636"/>
                  </a:cubicBezTo>
                  <a:lnTo>
                    <a:pt x="274" y="144"/>
                  </a:lnTo>
                  <a:cubicBezTo>
                    <a:pt x="274" y="60"/>
                    <a:pt x="215" y="1"/>
                    <a:pt x="1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8"/>
            <p:cNvSpPr/>
            <p:nvPr/>
          </p:nvSpPr>
          <p:spPr>
            <a:xfrm>
              <a:off x="3195925" y="2750175"/>
              <a:ext cx="218800" cy="184550"/>
            </a:xfrm>
            <a:custGeom>
              <a:avLst/>
              <a:gdLst/>
              <a:ahLst/>
              <a:cxnLst/>
              <a:rect l="l" t="t" r="r" b="b"/>
              <a:pathLst>
                <a:path w="8752" h="7382" extrusionOk="0">
                  <a:moveTo>
                    <a:pt x="2215" y="0"/>
                  </a:moveTo>
                  <a:cubicBezTo>
                    <a:pt x="2215" y="0"/>
                    <a:pt x="1227" y="1453"/>
                    <a:pt x="620" y="2810"/>
                  </a:cubicBezTo>
                  <a:cubicBezTo>
                    <a:pt x="0" y="4179"/>
                    <a:pt x="4477" y="6644"/>
                    <a:pt x="6525" y="7370"/>
                  </a:cubicBezTo>
                  <a:cubicBezTo>
                    <a:pt x="6555" y="7378"/>
                    <a:pt x="6586" y="7382"/>
                    <a:pt x="6616" y="7382"/>
                  </a:cubicBezTo>
                  <a:cubicBezTo>
                    <a:pt x="7661" y="7382"/>
                    <a:pt x="8752" y="2929"/>
                    <a:pt x="8752" y="2929"/>
                  </a:cubicBezTo>
                  <a:cubicBezTo>
                    <a:pt x="8752" y="2929"/>
                    <a:pt x="4739" y="1881"/>
                    <a:pt x="22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8"/>
            <p:cNvSpPr/>
            <p:nvPr/>
          </p:nvSpPr>
          <p:spPr>
            <a:xfrm>
              <a:off x="3409050" y="2749875"/>
              <a:ext cx="218500" cy="181900"/>
            </a:xfrm>
            <a:custGeom>
              <a:avLst/>
              <a:gdLst/>
              <a:ahLst/>
              <a:cxnLst/>
              <a:rect l="l" t="t" r="r" b="b"/>
              <a:pathLst>
                <a:path w="8740" h="7276" extrusionOk="0">
                  <a:moveTo>
                    <a:pt x="6584" y="0"/>
                  </a:moveTo>
                  <a:cubicBezTo>
                    <a:pt x="4287" y="2013"/>
                    <a:pt x="0" y="3001"/>
                    <a:pt x="0" y="3001"/>
                  </a:cubicBezTo>
                  <a:cubicBezTo>
                    <a:pt x="0" y="3001"/>
                    <a:pt x="1548" y="7275"/>
                    <a:pt x="2630" y="7275"/>
                  </a:cubicBezTo>
                  <a:cubicBezTo>
                    <a:pt x="2663" y="7275"/>
                    <a:pt x="2695" y="7271"/>
                    <a:pt x="2727" y="7263"/>
                  </a:cubicBezTo>
                  <a:cubicBezTo>
                    <a:pt x="4799" y="6537"/>
                    <a:pt x="8739" y="4275"/>
                    <a:pt x="8132" y="2906"/>
                  </a:cubicBezTo>
                  <a:cubicBezTo>
                    <a:pt x="7513" y="1548"/>
                    <a:pt x="6584" y="0"/>
                    <a:pt x="65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8"/>
            <p:cNvSpPr/>
            <p:nvPr/>
          </p:nvSpPr>
          <p:spPr>
            <a:xfrm>
              <a:off x="2563400" y="2879650"/>
              <a:ext cx="222375" cy="155700"/>
            </a:xfrm>
            <a:custGeom>
              <a:avLst/>
              <a:gdLst/>
              <a:ahLst/>
              <a:cxnLst/>
              <a:rect l="l" t="t" r="r" b="b"/>
              <a:pathLst>
                <a:path w="8895" h="6228" extrusionOk="0">
                  <a:moveTo>
                    <a:pt x="6930" y="1"/>
                  </a:moveTo>
                  <a:lnTo>
                    <a:pt x="1" y="2537"/>
                  </a:lnTo>
                  <a:lnTo>
                    <a:pt x="346" y="6227"/>
                  </a:lnTo>
                  <a:lnTo>
                    <a:pt x="8895" y="3811"/>
                  </a:lnTo>
                  <a:cubicBezTo>
                    <a:pt x="8895" y="3811"/>
                    <a:pt x="7740" y="691"/>
                    <a:pt x="69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8"/>
            <p:cNvSpPr/>
            <p:nvPr/>
          </p:nvSpPr>
          <p:spPr>
            <a:xfrm>
              <a:off x="3714150" y="3112975"/>
              <a:ext cx="103900" cy="372725"/>
            </a:xfrm>
            <a:custGeom>
              <a:avLst/>
              <a:gdLst/>
              <a:ahLst/>
              <a:cxnLst/>
              <a:rect l="l" t="t" r="r" b="b"/>
              <a:pathLst>
                <a:path w="4156" h="14909" extrusionOk="0">
                  <a:moveTo>
                    <a:pt x="150" y="0"/>
                  </a:moveTo>
                  <a:cubicBezTo>
                    <a:pt x="144" y="0"/>
                    <a:pt x="137" y="1"/>
                    <a:pt x="131" y="2"/>
                  </a:cubicBezTo>
                  <a:cubicBezTo>
                    <a:pt x="60" y="2"/>
                    <a:pt x="0" y="73"/>
                    <a:pt x="12" y="145"/>
                  </a:cubicBezTo>
                  <a:cubicBezTo>
                    <a:pt x="465" y="4610"/>
                    <a:pt x="3834" y="14718"/>
                    <a:pt x="3870" y="14813"/>
                  </a:cubicBezTo>
                  <a:cubicBezTo>
                    <a:pt x="3894" y="14873"/>
                    <a:pt x="3941" y="14909"/>
                    <a:pt x="4001" y="14909"/>
                  </a:cubicBezTo>
                  <a:cubicBezTo>
                    <a:pt x="4013" y="14909"/>
                    <a:pt x="4025" y="14909"/>
                    <a:pt x="4048" y="14897"/>
                  </a:cubicBezTo>
                  <a:cubicBezTo>
                    <a:pt x="4120" y="14873"/>
                    <a:pt x="4155" y="14801"/>
                    <a:pt x="4132" y="14730"/>
                  </a:cubicBezTo>
                  <a:cubicBezTo>
                    <a:pt x="4096" y="14623"/>
                    <a:pt x="738" y="4550"/>
                    <a:pt x="274" y="121"/>
                  </a:cubicBezTo>
                  <a:cubicBezTo>
                    <a:pt x="274" y="56"/>
                    <a:pt x="214" y="0"/>
                    <a:pt x="1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8"/>
            <p:cNvSpPr/>
            <p:nvPr/>
          </p:nvSpPr>
          <p:spPr>
            <a:xfrm>
              <a:off x="2981600" y="2965550"/>
              <a:ext cx="90825" cy="493375"/>
            </a:xfrm>
            <a:custGeom>
              <a:avLst/>
              <a:gdLst/>
              <a:ahLst/>
              <a:cxnLst/>
              <a:rect l="l" t="t" r="r" b="b"/>
              <a:pathLst>
                <a:path w="3633" h="19735" extrusionOk="0">
                  <a:moveTo>
                    <a:pt x="3469" y="1"/>
                  </a:moveTo>
                  <a:cubicBezTo>
                    <a:pt x="3419" y="1"/>
                    <a:pt x="3371" y="28"/>
                    <a:pt x="3347" y="77"/>
                  </a:cubicBezTo>
                  <a:cubicBezTo>
                    <a:pt x="3347" y="101"/>
                    <a:pt x="2287" y="2232"/>
                    <a:pt x="1144" y="7268"/>
                  </a:cubicBezTo>
                  <a:cubicBezTo>
                    <a:pt x="1" y="12305"/>
                    <a:pt x="501" y="19532"/>
                    <a:pt x="513" y="19603"/>
                  </a:cubicBezTo>
                  <a:cubicBezTo>
                    <a:pt x="513" y="19675"/>
                    <a:pt x="572" y="19734"/>
                    <a:pt x="644" y="19734"/>
                  </a:cubicBezTo>
                  <a:lnTo>
                    <a:pt x="656" y="19734"/>
                  </a:lnTo>
                  <a:cubicBezTo>
                    <a:pt x="727" y="19722"/>
                    <a:pt x="787" y="19663"/>
                    <a:pt x="787" y="19579"/>
                  </a:cubicBezTo>
                  <a:cubicBezTo>
                    <a:pt x="775" y="19508"/>
                    <a:pt x="275" y="12328"/>
                    <a:pt x="1418" y="7328"/>
                  </a:cubicBezTo>
                  <a:cubicBezTo>
                    <a:pt x="2549" y="2327"/>
                    <a:pt x="3585" y="220"/>
                    <a:pt x="3597" y="208"/>
                  </a:cubicBezTo>
                  <a:cubicBezTo>
                    <a:pt x="3632" y="136"/>
                    <a:pt x="3609" y="53"/>
                    <a:pt x="3537" y="17"/>
                  </a:cubicBezTo>
                  <a:cubicBezTo>
                    <a:pt x="3515" y="6"/>
                    <a:pt x="3492" y="1"/>
                    <a:pt x="34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8"/>
            <p:cNvSpPr/>
            <p:nvPr/>
          </p:nvSpPr>
          <p:spPr>
            <a:xfrm>
              <a:off x="3260525" y="3283525"/>
              <a:ext cx="471200" cy="323925"/>
            </a:xfrm>
            <a:custGeom>
              <a:avLst/>
              <a:gdLst/>
              <a:ahLst/>
              <a:cxnLst/>
              <a:rect l="l" t="t" r="r" b="b"/>
              <a:pathLst>
                <a:path w="18848" h="12957" extrusionOk="0">
                  <a:moveTo>
                    <a:pt x="18692" y="1"/>
                  </a:moveTo>
                  <a:cubicBezTo>
                    <a:pt x="18648" y="1"/>
                    <a:pt x="18604" y="24"/>
                    <a:pt x="18574" y="62"/>
                  </a:cubicBezTo>
                  <a:cubicBezTo>
                    <a:pt x="16478" y="3324"/>
                    <a:pt x="12895" y="5241"/>
                    <a:pt x="9704" y="6777"/>
                  </a:cubicBezTo>
                  <a:cubicBezTo>
                    <a:pt x="9358" y="6944"/>
                    <a:pt x="9013" y="7110"/>
                    <a:pt x="8668" y="7265"/>
                  </a:cubicBezTo>
                  <a:cubicBezTo>
                    <a:pt x="5596" y="8730"/>
                    <a:pt x="2429" y="10254"/>
                    <a:pt x="48" y="12718"/>
                  </a:cubicBezTo>
                  <a:cubicBezTo>
                    <a:pt x="0" y="12778"/>
                    <a:pt x="0" y="12861"/>
                    <a:pt x="48" y="12909"/>
                  </a:cubicBezTo>
                  <a:cubicBezTo>
                    <a:pt x="72" y="12944"/>
                    <a:pt x="107" y="12956"/>
                    <a:pt x="143" y="12956"/>
                  </a:cubicBezTo>
                  <a:cubicBezTo>
                    <a:pt x="179" y="12956"/>
                    <a:pt x="214" y="12932"/>
                    <a:pt x="238" y="12909"/>
                  </a:cubicBezTo>
                  <a:cubicBezTo>
                    <a:pt x="2584" y="10480"/>
                    <a:pt x="5739" y="8968"/>
                    <a:pt x="8787" y="7515"/>
                  </a:cubicBezTo>
                  <a:cubicBezTo>
                    <a:pt x="9132" y="7348"/>
                    <a:pt x="9477" y="7194"/>
                    <a:pt x="9811" y="7027"/>
                  </a:cubicBezTo>
                  <a:cubicBezTo>
                    <a:pt x="13049" y="5467"/>
                    <a:pt x="16669" y="3527"/>
                    <a:pt x="18812" y="205"/>
                  </a:cubicBezTo>
                  <a:cubicBezTo>
                    <a:pt x="18848" y="145"/>
                    <a:pt x="18836" y="62"/>
                    <a:pt x="18764" y="26"/>
                  </a:cubicBezTo>
                  <a:cubicBezTo>
                    <a:pt x="18742" y="9"/>
                    <a:pt x="18717" y="1"/>
                    <a:pt x="186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8"/>
            <p:cNvSpPr/>
            <p:nvPr/>
          </p:nvSpPr>
          <p:spPr>
            <a:xfrm>
              <a:off x="3275100" y="3442175"/>
              <a:ext cx="427150" cy="237000"/>
            </a:xfrm>
            <a:custGeom>
              <a:avLst/>
              <a:gdLst/>
              <a:ahLst/>
              <a:cxnLst/>
              <a:rect l="l" t="t" r="r" b="b"/>
              <a:pathLst>
                <a:path w="17086" h="9480" extrusionOk="0">
                  <a:moveTo>
                    <a:pt x="16942" y="0"/>
                  </a:moveTo>
                  <a:cubicBezTo>
                    <a:pt x="16872" y="0"/>
                    <a:pt x="16822" y="45"/>
                    <a:pt x="16800" y="109"/>
                  </a:cubicBezTo>
                  <a:cubicBezTo>
                    <a:pt x="16729" y="574"/>
                    <a:pt x="16276" y="907"/>
                    <a:pt x="15872" y="1181"/>
                  </a:cubicBezTo>
                  <a:cubicBezTo>
                    <a:pt x="10966" y="4491"/>
                    <a:pt x="5668" y="7194"/>
                    <a:pt x="108" y="9218"/>
                  </a:cubicBezTo>
                  <a:cubicBezTo>
                    <a:pt x="36" y="9242"/>
                    <a:pt x="0" y="9325"/>
                    <a:pt x="24" y="9396"/>
                  </a:cubicBezTo>
                  <a:cubicBezTo>
                    <a:pt x="48" y="9444"/>
                    <a:pt x="96" y="9480"/>
                    <a:pt x="155" y="9480"/>
                  </a:cubicBezTo>
                  <a:lnTo>
                    <a:pt x="203" y="9480"/>
                  </a:lnTo>
                  <a:cubicBezTo>
                    <a:pt x="5775" y="7444"/>
                    <a:pt x="11097" y="4729"/>
                    <a:pt x="16026" y="1407"/>
                  </a:cubicBezTo>
                  <a:cubicBezTo>
                    <a:pt x="16479" y="1098"/>
                    <a:pt x="16979" y="729"/>
                    <a:pt x="17074" y="157"/>
                  </a:cubicBezTo>
                  <a:cubicBezTo>
                    <a:pt x="17086" y="86"/>
                    <a:pt x="17038" y="14"/>
                    <a:pt x="16967" y="2"/>
                  </a:cubicBezTo>
                  <a:cubicBezTo>
                    <a:pt x="16958" y="1"/>
                    <a:pt x="16950" y="0"/>
                    <a:pt x="169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8"/>
            <p:cNvSpPr/>
            <p:nvPr/>
          </p:nvSpPr>
          <p:spPr>
            <a:xfrm>
              <a:off x="3448925" y="2847500"/>
              <a:ext cx="15500" cy="909950"/>
            </a:xfrm>
            <a:custGeom>
              <a:avLst/>
              <a:gdLst/>
              <a:ahLst/>
              <a:cxnLst/>
              <a:rect l="l" t="t" r="r" b="b"/>
              <a:pathLst>
                <a:path w="620" h="36398" extrusionOk="0">
                  <a:moveTo>
                    <a:pt x="132" y="1"/>
                  </a:moveTo>
                  <a:cubicBezTo>
                    <a:pt x="60" y="1"/>
                    <a:pt x="1" y="60"/>
                    <a:pt x="1" y="132"/>
                  </a:cubicBezTo>
                  <a:lnTo>
                    <a:pt x="346" y="36255"/>
                  </a:lnTo>
                  <a:cubicBezTo>
                    <a:pt x="346" y="36338"/>
                    <a:pt x="406" y="36398"/>
                    <a:pt x="477" y="36398"/>
                  </a:cubicBezTo>
                  <a:cubicBezTo>
                    <a:pt x="560" y="36398"/>
                    <a:pt x="620" y="36338"/>
                    <a:pt x="620" y="36255"/>
                  </a:cubicBezTo>
                  <a:lnTo>
                    <a:pt x="263" y="132"/>
                  </a:lnTo>
                  <a:cubicBezTo>
                    <a:pt x="263" y="60"/>
                    <a:pt x="203"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8"/>
            <p:cNvSpPr/>
            <p:nvPr/>
          </p:nvSpPr>
          <p:spPr>
            <a:xfrm>
              <a:off x="4533300" y="3303225"/>
              <a:ext cx="31875" cy="134550"/>
            </a:xfrm>
            <a:custGeom>
              <a:avLst/>
              <a:gdLst/>
              <a:ahLst/>
              <a:cxnLst/>
              <a:rect l="l" t="t" r="r" b="b"/>
              <a:pathLst>
                <a:path w="1275" h="5382" extrusionOk="0">
                  <a:moveTo>
                    <a:pt x="0" y="0"/>
                  </a:moveTo>
                  <a:lnTo>
                    <a:pt x="0" y="0"/>
                  </a:lnTo>
                  <a:cubicBezTo>
                    <a:pt x="226" y="1155"/>
                    <a:pt x="536" y="2762"/>
                    <a:pt x="1274" y="5382"/>
                  </a:cubicBezTo>
                  <a:lnTo>
                    <a:pt x="0" y="0"/>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8"/>
            <p:cNvSpPr/>
            <p:nvPr/>
          </p:nvSpPr>
          <p:spPr>
            <a:xfrm>
              <a:off x="4110925" y="2736475"/>
              <a:ext cx="199150" cy="80400"/>
            </a:xfrm>
            <a:custGeom>
              <a:avLst/>
              <a:gdLst/>
              <a:ahLst/>
              <a:cxnLst/>
              <a:rect l="l" t="t" r="r" b="b"/>
              <a:pathLst>
                <a:path w="7966" h="3216" extrusionOk="0">
                  <a:moveTo>
                    <a:pt x="7966" y="1"/>
                  </a:moveTo>
                  <a:lnTo>
                    <a:pt x="155" y="394"/>
                  </a:lnTo>
                  <a:lnTo>
                    <a:pt x="0" y="3215"/>
                  </a:lnTo>
                  <a:cubicBezTo>
                    <a:pt x="2643" y="3049"/>
                    <a:pt x="5394" y="2977"/>
                    <a:pt x="7918" y="2441"/>
                  </a:cubicBezTo>
                  <a:lnTo>
                    <a:pt x="7966"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8"/>
            <p:cNvSpPr/>
            <p:nvPr/>
          </p:nvSpPr>
          <p:spPr>
            <a:xfrm>
              <a:off x="3993050" y="2797500"/>
              <a:ext cx="745650" cy="793850"/>
            </a:xfrm>
            <a:custGeom>
              <a:avLst/>
              <a:gdLst/>
              <a:ahLst/>
              <a:cxnLst/>
              <a:rect l="l" t="t" r="r" b="b"/>
              <a:pathLst>
                <a:path w="29826" h="31754" extrusionOk="0">
                  <a:moveTo>
                    <a:pt x="21063" y="17907"/>
                  </a:moveTo>
                  <a:lnTo>
                    <a:pt x="21063" y="17907"/>
                  </a:lnTo>
                  <a:cubicBezTo>
                    <a:pt x="21313" y="18586"/>
                    <a:pt x="21432" y="19253"/>
                    <a:pt x="21610" y="20229"/>
                  </a:cubicBezTo>
                  <a:lnTo>
                    <a:pt x="21063" y="17907"/>
                  </a:lnTo>
                  <a:close/>
                  <a:moveTo>
                    <a:pt x="12633" y="0"/>
                  </a:moveTo>
                  <a:cubicBezTo>
                    <a:pt x="10109" y="524"/>
                    <a:pt x="7358" y="596"/>
                    <a:pt x="4715" y="774"/>
                  </a:cubicBezTo>
                  <a:lnTo>
                    <a:pt x="4644" y="2048"/>
                  </a:lnTo>
                  <a:cubicBezTo>
                    <a:pt x="4644" y="2048"/>
                    <a:pt x="2655" y="2429"/>
                    <a:pt x="1727" y="2655"/>
                  </a:cubicBezTo>
                  <a:cubicBezTo>
                    <a:pt x="1751" y="6882"/>
                    <a:pt x="0" y="22884"/>
                    <a:pt x="489" y="27147"/>
                  </a:cubicBezTo>
                  <a:lnTo>
                    <a:pt x="13026" y="28325"/>
                  </a:lnTo>
                  <a:lnTo>
                    <a:pt x="22884" y="25611"/>
                  </a:lnTo>
                  <a:cubicBezTo>
                    <a:pt x="22146" y="22991"/>
                    <a:pt x="21836" y="21384"/>
                    <a:pt x="21610" y="20229"/>
                  </a:cubicBezTo>
                  <a:lnTo>
                    <a:pt x="21610" y="20229"/>
                  </a:lnTo>
                  <a:lnTo>
                    <a:pt x="22884" y="25611"/>
                  </a:lnTo>
                  <a:cubicBezTo>
                    <a:pt x="22947" y="25600"/>
                    <a:pt x="23009" y="25595"/>
                    <a:pt x="23070" y="25595"/>
                  </a:cubicBezTo>
                  <a:cubicBezTo>
                    <a:pt x="25144" y="25595"/>
                    <a:pt x="25618" y="31754"/>
                    <a:pt x="27631" y="31754"/>
                  </a:cubicBezTo>
                  <a:cubicBezTo>
                    <a:pt x="27702" y="31754"/>
                    <a:pt x="27774" y="31746"/>
                    <a:pt x="27849" y="31730"/>
                  </a:cubicBezTo>
                  <a:cubicBezTo>
                    <a:pt x="29492" y="29790"/>
                    <a:pt x="29826" y="21503"/>
                    <a:pt x="28992" y="19241"/>
                  </a:cubicBezTo>
                  <a:cubicBezTo>
                    <a:pt x="26456" y="9740"/>
                    <a:pt x="23837" y="6716"/>
                    <a:pt x="22456" y="5334"/>
                  </a:cubicBezTo>
                  <a:cubicBezTo>
                    <a:pt x="20396" y="3251"/>
                    <a:pt x="16002" y="2334"/>
                    <a:pt x="16002" y="2334"/>
                  </a:cubicBezTo>
                  <a:lnTo>
                    <a:pt x="12609" y="2048"/>
                  </a:lnTo>
                  <a:lnTo>
                    <a:pt x="12633" y="0"/>
                  </a:ln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8"/>
            <p:cNvSpPr/>
            <p:nvPr/>
          </p:nvSpPr>
          <p:spPr>
            <a:xfrm>
              <a:off x="3429575" y="2858500"/>
              <a:ext cx="682250" cy="694700"/>
            </a:xfrm>
            <a:custGeom>
              <a:avLst/>
              <a:gdLst/>
              <a:ahLst/>
              <a:cxnLst/>
              <a:rect l="l" t="t" r="r" b="b"/>
              <a:pathLst>
                <a:path w="27290" h="27788" extrusionOk="0">
                  <a:moveTo>
                    <a:pt x="25042" y="0"/>
                  </a:moveTo>
                  <a:cubicBezTo>
                    <a:pt x="25040" y="0"/>
                    <a:pt x="25040" y="1"/>
                    <a:pt x="25040" y="1"/>
                  </a:cubicBezTo>
                  <a:cubicBezTo>
                    <a:pt x="25040" y="1"/>
                    <a:pt x="19444" y="847"/>
                    <a:pt x="18265" y="8562"/>
                  </a:cubicBezTo>
                  <a:cubicBezTo>
                    <a:pt x="18003" y="13717"/>
                    <a:pt x="17348" y="17789"/>
                    <a:pt x="17348" y="17789"/>
                  </a:cubicBezTo>
                  <a:lnTo>
                    <a:pt x="9252" y="13408"/>
                  </a:lnTo>
                  <a:cubicBezTo>
                    <a:pt x="9252" y="13408"/>
                    <a:pt x="8538" y="8324"/>
                    <a:pt x="7573" y="8026"/>
                  </a:cubicBezTo>
                  <a:cubicBezTo>
                    <a:pt x="7509" y="8005"/>
                    <a:pt x="7451" y="7995"/>
                    <a:pt x="7400" y="7995"/>
                  </a:cubicBezTo>
                  <a:cubicBezTo>
                    <a:pt x="6684" y="7995"/>
                    <a:pt x="7109" y="9860"/>
                    <a:pt x="7109" y="9860"/>
                  </a:cubicBezTo>
                  <a:cubicBezTo>
                    <a:pt x="7109" y="9860"/>
                    <a:pt x="4914" y="6135"/>
                    <a:pt x="4121" y="6135"/>
                  </a:cubicBezTo>
                  <a:cubicBezTo>
                    <a:pt x="4071" y="6135"/>
                    <a:pt x="4027" y="6150"/>
                    <a:pt x="3989" y="6181"/>
                  </a:cubicBezTo>
                  <a:cubicBezTo>
                    <a:pt x="3358" y="6704"/>
                    <a:pt x="5323" y="9907"/>
                    <a:pt x="5323" y="9907"/>
                  </a:cubicBezTo>
                  <a:cubicBezTo>
                    <a:pt x="5323" y="9907"/>
                    <a:pt x="3052" y="7038"/>
                    <a:pt x="2087" y="7038"/>
                  </a:cubicBezTo>
                  <a:cubicBezTo>
                    <a:pt x="1963" y="7038"/>
                    <a:pt x="1860" y="7085"/>
                    <a:pt x="1787" y="7193"/>
                  </a:cubicBezTo>
                  <a:cubicBezTo>
                    <a:pt x="1430" y="7764"/>
                    <a:pt x="4204" y="10598"/>
                    <a:pt x="4204" y="10598"/>
                  </a:cubicBezTo>
                  <a:cubicBezTo>
                    <a:pt x="4204" y="10598"/>
                    <a:pt x="1780" y="8445"/>
                    <a:pt x="1000" y="8445"/>
                  </a:cubicBezTo>
                  <a:cubicBezTo>
                    <a:pt x="916" y="8445"/>
                    <a:pt x="851" y="8470"/>
                    <a:pt x="810" y="8526"/>
                  </a:cubicBezTo>
                  <a:cubicBezTo>
                    <a:pt x="394" y="9109"/>
                    <a:pt x="3370" y="11514"/>
                    <a:pt x="3370" y="11514"/>
                  </a:cubicBezTo>
                  <a:cubicBezTo>
                    <a:pt x="3370" y="11514"/>
                    <a:pt x="1488" y="10202"/>
                    <a:pt x="687" y="10202"/>
                  </a:cubicBezTo>
                  <a:cubicBezTo>
                    <a:pt x="547" y="10202"/>
                    <a:pt x="440" y="10242"/>
                    <a:pt x="382" y="10336"/>
                  </a:cubicBezTo>
                  <a:cubicBezTo>
                    <a:pt x="1" y="10967"/>
                    <a:pt x="3870" y="14432"/>
                    <a:pt x="5299" y="15277"/>
                  </a:cubicBezTo>
                  <a:cubicBezTo>
                    <a:pt x="5299" y="15277"/>
                    <a:pt x="13159" y="27788"/>
                    <a:pt x="19913" y="27788"/>
                  </a:cubicBezTo>
                  <a:cubicBezTo>
                    <a:pt x="20019" y="27788"/>
                    <a:pt x="20124" y="27785"/>
                    <a:pt x="20230" y="27778"/>
                  </a:cubicBezTo>
                  <a:cubicBezTo>
                    <a:pt x="26135" y="27421"/>
                    <a:pt x="25575" y="15420"/>
                    <a:pt x="25325" y="12229"/>
                  </a:cubicBezTo>
                  <a:lnTo>
                    <a:pt x="25325" y="12229"/>
                  </a:lnTo>
                  <a:lnTo>
                    <a:pt x="27266" y="12491"/>
                  </a:lnTo>
                  <a:cubicBezTo>
                    <a:pt x="26778" y="8228"/>
                    <a:pt x="27290" y="4716"/>
                    <a:pt x="27266" y="477"/>
                  </a:cubicBezTo>
                  <a:lnTo>
                    <a:pt x="27266" y="477"/>
                  </a:lnTo>
                  <a:cubicBezTo>
                    <a:pt x="27249" y="482"/>
                    <a:pt x="27227" y="484"/>
                    <a:pt x="27199" y="484"/>
                  </a:cubicBezTo>
                  <a:cubicBezTo>
                    <a:pt x="26768" y="484"/>
                    <a:pt x="25114" y="0"/>
                    <a:pt x="25042"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8"/>
            <p:cNvSpPr/>
            <p:nvPr/>
          </p:nvSpPr>
          <p:spPr>
            <a:xfrm>
              <a:off x="3590325" y="3199625"/>
              <a:ext cx="107775" cy="122950"/>
            </a:xfrm>
            <a:custGeom>
              <a:avLst/>
              <a:gdLst/>
              <a:ahLst/>
              <a:cxnLst/>
              <a:rect l="l" t="t" r="r" b="b"/>
              <a:pathLst>
                <a:path w="4311" h="4918" extrusionOk="0">
                  <a:moveTo>
                    <a:pt x="3263" y="1"/>
                  </a:moveTo>
                  <a:cubicBezTo>
                    <a:pt x="3263" y="1"/>
                    <a:pt x="726" y="1477"/>
                    <a:pt x="0" y="3311"/>
                  </a:cubicBezTo>
                  <a:cubicBezTo>
                    <a:pt x="0" y="3311"/>
                    <a:pt x="238" y="3942"/>
                    <a:pt x="738" y="4918"/>
                  </a:cubicBezTo>
                  <a:cubicBezTo>
                    <a:pt x="1762" y="3227"/>
                    <a:pt x="2965" y="1715"/>
                    <a:pt x="4310" y="346"/>
                  </a:cubicBezTo>
                  <a:cubicBezTo>
                    <a:pt x="3965" y="215"/>
                    <a:pt x="3608" y="96"/>
                    <a:pt x="32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8"/>
            <p:cNvSpPr/>
            <p:nvPr/>
          </p:nvSpPr>
          <p:spPr>
            <a:xfrm>
              <a:off x="3608775" y="2858525"/>
              <a:ext cx="446800" cy="719125"/>
            </a:xfrm>
            <a:custGeom>
              <a:avLst/>
              <a:gdLst/>
              <a:ahLst/>
              <a:cxnLst/>
              <a:rect l="l" t="t" r="r" b="b"/>
              <a:pathLst>
                <a:path w="17872" h="28765" extrusionOk="0">
                  <a:moveTo>
                    <a:pt x="17872" y="0"/>
                  </a:moveTo>
                  <a:cubicBezTo>
                    <a:pt x="17871" y="0"/>
                    <a:pt x="12883" y="548"/>
                    <a:pt x="10883" y="7846"/>
                  </a:cubicBezTo>
                  <a:cubicBezTo>
                    <a:pt x="10204" y="10311"/>
                    <a:pt x="9859" y="13538"/>
                    <a:pt x="10180" y="17788"/>
                  </a:cubicBezTo>
                  <a:cubicBezTo>
                    <a:pt x="10180" y="17788"/>
                    <a:pt x="7227" y="15300"/>
                    <a:pt x="3572" y="13990"/>
                  </a:cubicBezTo>
                  <a:cubicBezTo>
                    <a:pt x="2227" y="15359"/>
                    <a:pt x="1024" y="16871"/>
                    <a:pt x="0" y="18562"/>
                  </a:cubicBezTo>
                  <a:cubicBezTo>
                    <a:pt x="1227" y="20943"/>
                    <a:pt x="4001" y="25325"/>
                    <a:pt x="8632" y="27206"/>
                  </a:cubicBezTo>
                  <a:cubicBezTo>
                    <a:pt x="11230" y="28258"/>
                    <a:pt x="12884" y="28765"/>
                    <a:pt x="13983" y="28765"/>
                  </a:cubicBezTo>
                  <a:cubicBezTo>
                    <a:pt x="15646" y="28765"/>
                    <a:pt x="16041" y="27606"/>
                    <a:pt x="16514" y="25420"/>
                  </a:cubicBezTo>
                  <a:cubicBezTo>
                    <a:pt x="17312" y="21789"/>
                    <a:pt x="17872" y="0"/>
                    <a:pt x="178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8"/>
            <p:cNvSpPr/>
            <p:nvPr/>
          </p:nvSpPr>
          <p:spPr>
            <a:xfrm>
              <a:off x="3885600" y="3432400"/>
              <a:ext cx="756350" cy="485800"/>
            </a:xfrm>
            <a:custGeom>
              <a:avLst/>
              <a:gdLst/>
              <a:ahLst/>
              <a:cxnLst/>
              <a:rect l="l" t="t" r="r" b="b"/>
              <a:pathLst>
                <a:path w="30254" h="19432" extrusionOk="0">
                  <a:moveTo>
                    <a:pt x="27182" y="0"/>
                  </a:moveTo>
                  <a:cubicBezTo>
                    <a:pt x="22332" y="1362"/>
                    <a:pt x="17195" y="1770"/>
                    <a:pt x="12155" y="1770"/>
                  </a:cubicBezTo>
                  <a:cubicBezTo>
                    <a:pt x="9659" y="1770"/>
                    <a:pt x="7188" y="1670"/>
                    <a:pt x="4787" y="1536"/>
                  </a:cubicBezTo>
                  <a:cubicBezTo>
                    <a:pt x="4513" y="2358"/>
                    <a:pt x="1393" y="6632"/>
                    <a:pt x="0" y="19431"/>
                  </a:cubicBezTo>
                  <a:cubicBezTo>
                    <a:pt x="12264" y="18574"/>
                    <a:pt x="23086" y="12621"/>
                    <a:pt x="30254" y="3715"/>
                  </a:cubicBezTo>
                  <a:cubicBezTo>
                    <a:pt x="28742" y="1012"/>
                    <a:pt x="27361" y="286"/>
                    <a:pt x="27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8"/>
            <p:cNvSpPr/>
            <p:nvPr/>
          </p:nvSpPr>
          <p:spPr>
            <a:xfrm>
              <a:off x="3523350" y="3102100"/>
              <a:ext cx="72950" cy="79400"/>
            </a:xfrm>
            <a:custGeom>
              <a:avLst/>
              <a:gdLst/>
              <a:ahLst/>
              <a:cxnLst/>
              <a:rect l="l" t="t" r="r" b="b"/>
              <a:pathLst>
                <a:path w="2918" h="3176" extrusionOk="0">
                  <a:moveTo>
                    <a:pt x="2830" y="1"/>
                  </a:moveTo>
                  <a:cubicBezTo>
                    <a:pt x="2820" y="1"/>
                    <a:pt x="2809" y="3"/>
                    <a:pt x="2798" y="8"/>
                  </a:cubicBezTo>
                  <a:cubicBezTo>
                    <a:pt x="2774" y="20"/>
                    <a:pt x="0" y="925"/>
                    <a:pt x="96" y="3092"/>
                  </a:cubicBezTo>
                  <a:cubicBezTo>
                    <a:pt x="96" y="3140"/>
                    <a:pt x="131" y="3175"/>
                    <a:pt x="179" y="3175"/>
                  </a:cubicBezTo>
                  <a:lnTo>
                    <a:pt x="191" y="3175"/>
                  </a:lnTo>
                  <a:cubicBezTo>
                    <a:pt x="238" y="3164"/>
                    <a:pt x="274" y="3128"/>
                    <a:pt x="262" y="3080"/>
                  </a:cubicBezTo>
                  <a:cubicBezTo>
                    <a:pt x="179" y="1044"/>
                    <a:pt x="2822" y="175"/>
                    <a:pt x="2846" y="175"/>
                  </a:cubicBezTo>
                  <a:cubicBezTo>
                    <a:pt x="2894" y="151"/>
                    <a:pt x="2917" y="104"/>
                    <a:pt x="2905" y="56"/>
                  </a:cubicBezTo>
                  <a:cubicBezTo>
                    <a:pt x="2896" y="28"/>
                    <a:pt x="2866" y="1"/>
                    <a:pt x="283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8"/>
            <p:cNvSpPr/>
            <p:nvPr/>
          </p:nvSpPr>
          <p:spPr>
            <a:xfrm>
              <a:off x="3851075" y="3301075"/>
              <a:ext cx="14300" cy="165575"/>
            </a:xfrm>
            <a:custGeom>
              <a:avLst/>
              <a:gdLst/>
              <a:ahLst/>
              <a:cxnLst/>
              <a:rect l="l" t="t" r="r" b="b"/>
              <a:pathLst>
                <a:path w="572" h="6623" extrusionOk="0">
                  <a:moveTo>
                    <a:pt x="470" y="0"/>
                  </a:moveTo>
                  <a:cubicBezTo>
                    <a:pt x="432" y="0"/>
                    <a:pt x="403" y="33"/>
                    <a:pt x="393" y="74"/>
                  </a:cubicBezTo>
                  <a:cubicBezTo>
                    <a:pt x="393" y="122"/>
                    <a:pt x="0" y="3979"/>
                    <a:pt x="0" y="6539"/>
                  </a:cubicBezTo>
                  <a:cubicBezTo>
                    <a:pt x="0" y="6587"/>
                    <a:pt x="36" y="6623"/>
                    <a:pt x="83" y="6623"/>
                  </a:cubicBezTo>
                  <a:cubicBezTo>
                    <a:pt x="131" y="6623"/>
                    <a:pt x="179" y="6587"/>
                    <a:pt x="179" y="6539"/>
                  </a:cubicBezTo>
                  <a:cubicBezTo>
                    <a:pt x="179" y="3991"/>
                    <a:pt x="560" y="134"/>
                    <a:pt x="572" y="98"/>
                  </a:cubicBezTo>
                  <a:cubicBezTo>
                    <a:pt x="572" y="50"/>
                    <a:pt x="536" y="3"/>
                    <a:pt x="488" y="3"/>
                  </a:cubicBezTo>
                  <a:cubicBezTo>
                    <a:pt x="482" y="1"/>
                    <a:pt x="476" y="0"/>
                    <a:pt x="4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8"/>
            <p:cNvSpPr/>
            <p:nvPr/>
          </p:nvSpPr>
          <p:spPr>
            <a:xfrm>
              <a:off x="4160925" y="3425225"/>
              <a:ext cx="555500" cy="480000"/>
            </a:xfrm>
            <a:custGeom>
              <a:avLst/>
              <a:gdLst/>
              <a:ahLst/>
              <a:cxnLst/>
              <a:rect l="l" t="t" r="r" b="b"/>
              <a:pathLst>
                <a:path w="22220" h="19200" extrusionOk="0">
                  <a:moveTo>
                    <a:pt x="17763" y="1"/>
                  </a:moveTo>
                  <a:cubicBezTo>
                    <a:pt x="17247" y="1"/>
                    <a:pt x="16709" y="96"/>
                    <a:pt x="16169" y="287"/>
                  </a:cubicBezTo>
                  <a:cubicBezTo>
                    <a:pt x="11085" y="4752"/>
                    <a:pt x="5108" y="12075"/>
                    <a:pt x="5108" y="12075"/>
                  </a:cubicBezTo>
                  <a:cubicBezTo>
                    <a:pt x="5108" y="12075"/>
                    <a:pt x="1346" y="12408"/>
                    <a:pt x="953" y="13337"/>
                  </a:cubicBezTo>
                  <a:cubicBezTo>
                    <a:pt x="710" y="13912"/>
                    <a:pt x="1452" y="14021"/>
                    <a:pt x="2053" y="14021"/>
                  </a:cubicBezTo>
                  <a:cubicBezTo>
                    <a:pt x="2423" y="14021"/>
                    <a:pt x="2739" y="13980"/>
                    <a:pt x="2739" y="13980"/>
                  </a:cubicBezTo>
                  <a:lnTo>
                    <a:pt x="2739" y="13980"/>
                  </a:lnTo>
                  <a:cubicBezTo>
                    <a:pt x="2739" y="13980"/>
                    <a:pt x="0" y="15361"/>
                    <a:pt x="465" y="16051"/>
                  </a:cubicBezTo>
                  <a:cubicBezTo>
                    <a:pt x="677" y="16361"/>
                    <a:pt x="987" y="16445"/>
                    <a:pt x="1263" y="16445"/>
                  </a:cubicBezTo>
                  <a:cubicBezTo>
                    <a:pt x="1591" y="16445"/>
                    <a:pt x="1870" y="16325"/>
                    <a:pt x="1870" y="16325"/>
                  </a:cubicBezTo>
                  <a:lnTo>
                    <a:pt x="1870" y="16325"/>
                  </a:lnTo>
                  <a:cubicBezTo>
                    <a:pt x="1869" y="16325"/>
                    <a:pt x="751" y="16861"/>
                    <a:pt x="1632" y="17587"/>
                  </a:cubicBezTo>
                  <a:cubicBezTo>
                    <a:pt x="1778" y="17700"/>
                    <a:pt x="1912" y="17741"/>
                    <a:pt x="2029" y="17741"/>
                  </a:cubicBezTo>
                  <a:cubicBezTo>
                    <a:pt x="2259" y="17741"/>
                    <a:pt x="2425" y="17584"/>
                    <a:pt x="2492" y="17508"/>
                  </a:cubicBezTo>
                  <a:lnTo>
                    <a:pt x="2492" y="17508"/>
                  </a:lnTo>
                  <a:cubicBezTo>
                    <a:pt x="2384" y="17649"/>
                    <a:pt x="2072" y="18135"/>
                    <a:pt x="2525" y="18528"/>
                  </a:cubicBezTo>
                  <a:cubicBezTo>
                    <a:pt x="2661" y="18646"/>
                    <a:pt x="2795" y="18690"/>
                    <a:pt x="2918" y="18690"/>
                  </a:cubicBezTo>
                  <a:cubicBezTo>
                    <a:pt x="3261" y="18690"/>
                    <a:pt x="3523" y="18348"/>
                    <a:pt x="3547" y="18316"/>
                  </a:cubicBezTo>
                  <a:lnTo>
                    <a:pt x="3547" y="18316"/>
                  </a:lnTo>
                  <a:cubicBezTo>
                    <a:pt x="3524" y="18348"/>
                    <a:pt x="3290" y="18703"/>
                    <a:pt x="3846" y="19123"/>
                  </a:cubicBezTo>
                  <a:cubicBezTo>
                    <a:pt x="3913" y="19175"/>
                    <a:pt x="3999" y="19200"/>
                    <a:pt x="4101" y="19200"/>
                  </a:cubicBezTo>
                  <a:cubicBezTo>
                    <a:pt x="4881" y="19200"/>
                    <a:pt x="6583" y="17760"/>
                    <a:pt x="7847" y="16349"/>
                  </a:cubicBezTo>
                  <a:cubicBezTo>
                    <a:pt x="7847" y="16349"/>
                    <a:pt x="15443" y="10801"/>
                    <a:pt x="21134" y="6621"/>
                  </a:cubicBezTo>
                  <a:cubicBezTo>
                    <a:pt x="22220" y="2239"/>
                    <a:pt x="20262" y="1"/>
                    <a:pt x="17763"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8"/>
            <p:cNvSpPr/>
            <p:nvPr/>
          </p:nvSpPr>
          <p:spPr>
            <a:xfrm>
              <a:off x="4338325" y="2563525"/>
              <a:ext cx="306925" cy="234225"/>
            </a:xfrm>
            <a:custGeom>
              <a:avLst/>
              <a:gdLst/>
              <a:ahLst/>
              <a:cxnLst/>
              <a:rect l="l" t="t" r="r" b="b"/>
              <a:pathLst>
                <a:path w="12277" h="9369" extrusionOk="0">
                  <a:moveTo>
                    <a:pt x="9960" y="1"/>
                  </a:moveTo>
                  <a:cubicBezTo>
                    <a:pt x="9904" y="1"/>
                    <a:pt x="9846" y="5"/>
                    <a:pt x="9788" y="13"/>
                  </a:cubicBezTo>
                  <a:cubicBezTo>
                    <a:pt x="8061" y="263"/>
                    <a:pt x="1846" y="2787"/>
                    <a:pt x="2001" y="4049"/>
                  </a:cubicBezTo>
                  <a:cubicBezTo>
                    <a:pt x="2001" y="4049"/>
                    <a:pt x="1" y="7395"/>
                    <a:pt x="3156" y="8836"/>
                  </a:cubicBezTo>
                  <a:cubicBezTo>
                    <a:pt x="3960" y="9201"/>
                    <a:pt x="4859" y="9368"/>
                    <a:pt x="5764" y="9368"/>
                  </a:cubicBezTo>
                  <a:cubicBezTo>
                    <a:pt x="8420" y="9368"/>
                    <a:pt x="11124" y="7928"/>
                    <a:pt x="11621" y="5859"/>
                  </a:cubicBezTo>
                  <a:cubicBezTo>
                    <a:pt x="12277" y="3180"/>
                    <a:pt x="11555" y="1"/>
                    <a:pt x="9960"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8"/>
            <p:cNvSpPr/>
            <p:nvPr/>
          </p:nvSpPr>
          <p:spPr>
            <a:xfrm>
              <a:off x="3804025" y="2127175"/>
              <a:ext cx="884375" cy="637700"/>
            </a:xfrm>
            <a:custGeom>
              <a:avLst/>
              <a:gdLst/>
              <a:ahLst/>
              <a:cxnLst/>
              <a:rect l="l" t="t" r="r" b="b"/>
              <a:pathLst>
                <a:path w="35375" h="25508" extrusionOk="0">
                  <a:moveTo>
                    <a:pt x="15652" y="0"/>
                  </a:moveTo>
                  <a:cubicBezTo>
                    <a:pt x="10636" y="0"/>
                    <a:pt x="5915" y="603"/>
                    <a:pt x="3418" y="2001"/>
                  </a:cubicBezTo>
                  <a:cubicBezTo>
                    <a:pt x="3418" y="2001"/>
                    <a:pt x="1823" y="6692"/>
                    <a:pt x="906" y="9954"/>
                  </a:cubicBezTo>
                  <a:cubicBezTo>
                    <a:pt x="1" y="13216"/>
                    <a:pt x="4871" y="20241"/>
                    <a:pt x="6573" y="21551"/>
                  </a:cubicBezTo>
                  <a:cubicBezTo>
                    <a:pt x="7852" y="22536"/>
                    <a:pt x="14264" y="25507"/>
                    <a:pt x="20647" y="25507"/>
                  </a:cubicBezTo>
                  <a:cubicBezTo>
                    <a:pt x="26681" y="25507"/>
                    <a:pt x="32689" y="22853"/>
                    <a:pt x="34315" y="13359"/>
                  </a:cubicBezTo>
                  <a:cubicBezTo>
                    <a:pt x="34886" y="9966"/>
                    <a:pt x="35374" y="8109"/>
                    <a:pt x="34339" y="4311"/>
                  </a:cubicBezTo>
                  <a:cubicBezTo>
                    <a:pt x="33648" y="1757"/>
                    <a:pt x="24219" y="0"/>
                    <a:pt x="15652"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8"/>
            <p:cNvSpPr/>
            <p:nvPr/>
          </p:nvSpPr>
          <p:spPr>
            <a:xfrm>
              <a:off x="4449650" y="2492225"/>
              <a:ext cx="162475" cy="183900"/>
            </a:xfrm>
            <a:custGeom>
              <a:avLst/>
              <a:gdLst/>
              <a:ahLst/>
              <a:cxnLst/>
              <a:rect l="l" t="t" r="r" b="b"/>
              <a:pathLst>
                <a:path w="6499" h="7356" extrusionOk="0">
                  <a:moveTo>
                    <a:pt x="3218" y="1"/>
                  </a:moveTo>
                  <a:cubicBezTo>
                    <a:pt x="2413" y="1"/>
                    <a:pt x="1775" y="186"/>
                    <a:pt x="1775" y="186"/>
                  </a:cubicBezTo>
                  <a:lnTo>
                    <a:pt x="1" y="5151"/>
                  </a:lnTo>
                  <a:cubicBezTo>
                    <a:pt x="615" y="6563"/>
                    <a:pt x="1982" y="7356"/>
                    <a:pt x="3300" y="7356"/>
                  </a:cubicBezTo>
                  <a:cubicBezTo>
                    <a:pt x="4892" y="7356"/>
                    <a:pt x="6415" y="6199"/>
                    <a:pt x="6454" y="3579"/>
                  </a:cubicBezTo>
                  <a:cubicBezTo>
                    <a:pt x="6499" y="555"/>
                    <a:pt x="4609" y="1"/>
                    <a:pt x="3218"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8"/>
            <p:cNvSpPr/>
            <p:nvPr/>
          </p:nvSpPr>
          <p:spPr>
            <a:xfrm>
              <a:off x="3882025" y="2039600"/>
              <a:ext cx="706350" cy="744300"/>
            </a:xfrm>
            <a:custGeom>
              <a:avLst/>
              <a:gdLst/>
              <a:ahLst/>
              <a:cxnLst/>
              <a:rect l="l" t="t" r="r" b="b"/>
              <a:pathLst>
                <a:path w="28254" h="29772" extrusionOk="0">
                  <a:moveTo>
                    <a:pt x="10818" y="0"/>
                  </a:moveTo>
                  <a:cubicBezTo>
                    <a:pt x="6538" y="0"/>
                    <a:pt x="2997" y="1488"/>
                    <a:pt x="1429" y="5480"/>
                  </a:cubicBezTo>
                  <a:cubicBezTo>
                    <a:pt x="1429" y="5480"/>
                    <a:pt x="798" y="11088"/>
                    <a:pt x="358" y="17743"/>
                  </a:cubicBezTo>
                  <a:cubicBezTo>
                    <a:pt x="0" y="23137"/>
                    <a:pt x="2465" y="28590"/>
                    <a:pt x="10514" y="29554"/>
                  </a:cubicBezTo>
                  <a:cubicBezTo>
                    <a:pt x="11694" y="29696"/>
                    <a:pt x="12798" y="29771"/>
                    <a:pt x="13831" y="29771"/>
                  </a:cubicBezTo>
                  <a:cubicBezTo>
                    <a:pt x="20002" y="29771"/>
                    <a:pt x="23612" y="27079"/>
                    <a:pt x="25754" y="19756"/>
                  </a:cubicBezTo>
                  <a:cubicBezTo>
                    <a:pt x="28254" y="11207"/>
                    <a:pt x="27361" y="4016"/>
                    <a:pt x="19622" y="1563"/>
                  </a:cubicBezTo>
                  <a:cubicBezTo>
                    <a:pt x="16601" y="610"/>
                    <a:pt x="13558" y="0"/>
                    <a:pt x="10818"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8"/>
            <p:cNvSpPr/>
            <p:nvPr/>
          </p:nvSpPr>
          <p:spPr>
            <a:xfrm>
              <a:off x="4137700" y="2552700"/>
              <a:ext cx="76825" cy="34375"/>
            </a:xfrm>
            <a:custGeom>
              <a:avLst/>
              <a:gdLst/>
              <a:ahLst/>
              <a:cxnLst/>
              <a:rect l="l" t="t" r="r" b="b"/>
              <a:pathLst>
                <a:path w="3073" h="1375" extrusionOk="0">
                  <a:moveTo>
                    <a:pt x="2955" y="0"/>
                  </a:moveTo>
                  <a:cubicBezTo>
                    <a:pt x="2918" y="0"/>
                    <a:pt x="2886" y="21"/>
                    <a:pt x="2870" y="53"/>
                  </a:cubicBezTo>
                  <a:cubicBezTo>
                    <a:pt x="2370" y="959"/>
                    <a:pt x="1671" y="1180"/>
                    <a:pt x="1108" y="1180"/>
                  </a:cubicBezTo>
                  <a:cubicBezTo>
                    <a:pt x="598" y="1180"/>
                    <a:pt x="201" y="999"/>
                    <a:pt x="167" y="982"/>
                  </a:cubicBezTo>
                  <a:cubicBezTo>
                    <a:pt x="149" y="974"/>
                    <a:pt x="130" y="970"/>
                    <a:pt x="112" y="970"/>
                  </a:cubicBezTo>
                  <a:cubicBezTo>
                    <a:pt x="74" y="970"/>
                    <a:pt x="41" y="989"/>
                    <a:pt x="25" y="1029"/>
                  </a:cubicBezTo>
                  <a:cubicBezTo>
                    <a:pt x="1" y="1077"/>
                    <a:pt x="25" y="1137"/>
                    <a:pt x="72" y="1160"/>
                  </a:cubicBezTo>
                  <a:cubicBezTo>
                    <a:pt x="84" y="1172"/>
                    <a:pt x="525" y="1375"/>
                    <a:pt x="1108" y="1375"/>
                  </a:cubicBezTo>
                  <a:cubicBezTo>
                    <a:pt x="1727" y="1375"/>
                    <a:pt x="2501" y="1137"/>
                    <a:pt x="3049" y="148"/>
                  </a:cubicBezTo>
                  <a:cubicBezTo>
                    <a:pt x="3073" y="101"/>
                    <a:pt x="3061" y="41"/>
                    <a:pt x="3013" y="17"/>
                  </a:cubicBezTo>
                  <a:cubicBezTo>
                    <a:pt x="2993" y="5"/>
                    <a:pt x="2973" y="0"/>
                    <a:pt x="295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8"/>
            <p:cNvSpPr/>
            <p:nvPr/>
          </p:nvSpPr>
          <p:spPr>
            <a:xfrm>
              <a:off x="4149025" y="2144150"/>
              <a:ext cx="1500" cy="1800"/>
            </a:xfrm>
            <a:custGeom>
              <a:avLst/>
              <a:gdLst/>
              <a:ahLst/>
              <a:cxnLst/>
              <a:rect l="l" t="t" r="r" b="b"/>
              <a:pathLst>
                <a:path w="60" h="72" extrusionOk="0">
                  <a:moveTo>
                    <a:pt x="0" y="72"/>
                  </a:moveTo>
                  <a:cubicBezTo>
                    <a:pt x="36" y="24"/>
                    <a:pt x="60" y="0"/>
                    <a:pt x="60" y="0"/>
                  </a:cubicBezTo>
                  <a:cubicBezTo>
                    <a:pt x="60" y="0"/>
                    <a:pt x="36" y="24"/>
                    <a:pt x="0" y="72"/>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8"/>
            <p:cNvSpPr/>
            <p:nvPr/>
          </p:nvSpPr>
          <p:spPr>
            <a:xfrm>
              <a:off x="4302300" y="2313800"/>
              <a:ext cx="146175" cy="108325"/>
            </a:xfrm>
            <a:custGeom>
              <a:avLst/>
              <a:gdLst/>
              <a:ahLst/>
              <a:cxnLst/>
              <a:rect l="l" t="t" r="r" b="b"/>
              <a:pathLst>
                <a:path w="5847" h="4333" extrusionOk="0">
                  <a:moveTo>
                    <a:pt x="1284" y="1"/>
                  </a:moveTo>
                  <a:cubicBezTo>
                    <a:pt x="839" y="1"/>
                    <a:pt x="568" y="239"/>
                    <a:pt x="382" y="572"/>
                  </a:cubicBezTo>
                  <a:cubicBezTo>
                    <a:pt x="1" y="1239"/>
                    <a:pt x="441" y="2311"/>
                    <a:pt x="1656" y="3204"/>
                  </a:cubicBezTo>
                  <a:cubicBezTo>
                    <a:pt x="2626" y="3919"/>
                    <a:pt x="3390" y="4332"/>
                    <a:pt x="3974" y="4332"/>
                  </a:cubicBezTo>
                  <a:cubicBezTo>
                    <a:pt x="4264" y="4332"/>
                    <a:pt x="4510" y="4231"/>
                    <a:pt x="4716" y="4013"/>
                  </a:cubicBezTo>
                  <a:cubicBezTo>
                    <a:pt x="4716" y="4013"/>
                    <a:pt x="5847" y="2870"/>
                    <a:pt x="3728" y="1227"/>
                  </a:cubicBezTo>
                  <a:cubicBezTo>
                    <a:pt x="2575" y="332"/>
                    <a:pt x="1808" y="1"/>
                    <a:pt x="1284"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8"/>
            <p:cNvSpPr/>
            <p:nvPr/>
          </p:nvSpPr>
          <p:spPr>
            <a:xfrm>
              <a:off x="3946600" y="2278575"/>
              <a:ext cx="151850" cy="84950"/>
            </a:xfrm>
            <a:custGeom>
              <a:avLst/>
              <a:gdLst/>
              <a:ahLst/>
              <a:cxnLst/>
              <a:rect l="l" t="t" r="r" b="b"/>
              <a:pathLst>
                <a:path w="6074" h="3398" extrusionOk="0">
                  <a:moveTo>
                    <a:pt x="4663" y="0"/>
                  </a:moveTo>
                  <a:cubicBezTo>
                    <a:pt x="4165" y="0"/>
                    <a:pt x="3483" y="134"/>
                    <a:pt x="2549" y="457"/>
                  </a:cubicBezTo>
                  <a:cubicBezTo>
                    <a:pt x="1" y="1338"/>
                    <a:pt x="715" y="2779"/>
                    <a:pt x="715" y="2779"/>
                  </a:cubicBezTo>
                  <a:cubicBezTo>
                    <a:pt x="911" y="3209"/>
                    <a:pt x="1302" y="3397"/>
                    <a:pt x="1884" y="3397"/>
                  </a:cubicBezTo>
                  <a:cubicBezTo>
                    <a:pt x="2398" y="3397"/>
                    <a:pt x="3061" y="3250"/>
                    <a:pt x="3871" y="2993"/>
                  </a:cubicBezTo>
                  <a:cubicBezTo>
                    <a:pt x="5311" y="2529"/>
                    <a:pt x="6073" y="1672"/>
                    <a:pt x="5930" y="922"/>
                  </a:cubicBezTo>
                  <a:cubicBezTo>
                    <a:pt x="5832" y="401"/>
                    <a:pt x="5524" y="0"/>
                    <a:pt x="4663" y="0"/>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8"/>
            <p:cNvSpPr/>
            <p:nvPr/>
          </p:nvSpPr>
          <p:spPr>
            <a:xfrm>
              <a:off x="4464525" y="2527025"/>
              <a:ext cx="129225" cy="100250"/>
            </a:xfrm>
            <a:custGeom>
              <a:avLst/>
              <a:gdLst/>
              <a:ahLst/>
              <a:cxnLst/>
              <a:rect l="l" t="t" r="r" b="b"/>
              <a:pathLst>
                <a:path w="5169" h="4010" extrusionOk="0">
                  <a:moveTo>
                    <a:pt x="3077" y="1"/>
                  </a:moveTo>
                  <a:cubicBezTo>
                    <a:pt x="2668" y="1"/>
                    <a:pt x="2242" y="125"/>
                    <a:pt x="1811" y="378"/>
                  </a:cubicBezTo>
                  <a:cubicBezTo>
                    <a:pt x="1" y="1413"/>
                    <a:pt x="930" y="3926"/>
                    <a:pt x="941" y="3950"/>
                  </a:cubicBezTo>
                  <a:cubicBezTo>
                    <a:pt x="953" y="3985"/>
                    <a:pt x="989" y="4009"/>
                    <a:pt x="1025" y="4009"/>
                  </a:cubicBezTo>
                  <a:lnTo>
                    <a:pt x="1061" y="4009"/>
                  </a:lnTo>
                  <a:cubicBezTo>
                    <a:pt x="1108" y="3985"/>
                    <a:pt x="1132" y="3926"/>
                    <a:pt x="1120" y="3878"/>
                  </a:cubicBezTo>
                  <a:cubicBezTo>
                    <a:pt x="1108" y="3854"/>
                    <a:pt x="239" y="1497"/>
                    <a:pt x="1906" y="544"/>
                  </a:cubicBezTo>
                  <a:cubicBezTo>
                    <a:pt x="2314" y="311"/>
                    <a:pt x="2711" y="194"/>
                    <a:pt x="3092" y="194"/>
                  </a:cubicBezTo>
                  <a:cubicBezTo>
                    <a:pt x="3255" y="194"/>
                    <a:pt x="3416" y="216"/>
                    <a:pt x="3573" y="259"/>
                  </a:cubicBezTo>
                  <a:cubicBezTo>
                    <a:pt x="4478" y="521"/>
                    <a:pt x="4978" y="1437"/>
                    <a:pt x="4978" y="1437"/>
                  </a:cubicBezTo>
                  <a:cubicBezTo>
                    <a:pt x="4995" y="1472"/>
                    <a:pt x="5032" y="1494"/>
                    <a:pt x="5069" y="1494"/>
                  </a:cubicBezTo>
                  <a:cubicBezTo>
                    <a:pt x="5082" y="1494"/>
                    <a:pt x="5096" y="1491"/>
                    <a:pt x="5109" y="1485"/>
                  </a:cubicBezTo>
                  <a:cubicBezTo>
                    <a:pt x="5156" y="1461"/>
                    <a:pt x="5168" y="1402"/>
                    <a:pt x="5144" y="1354"/>
                  </a:cubicBezTo>
                  <a:cubicBezTo>
                    <a:pt x="5132" y="1306"/>
                    <a:pt x="4620" y="366"/>
                    <a:pt x="3632" y="80"/>
                  </a:cubicBezTo>
                  <a:cubicBezTo>
                    <a:pt x="3452" y="27"/>
                    <a:pt x="3266" y="1"/>
                    <a:pt x="307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8"/>
            <p:cNvSpPr/>
            <p:nvPr/>
          </p:nvSpPr>
          <p:spPr>
            <a:xfrm>
              <a:off x="4482400" y="2564450"/>
              <a:ext cx="72350" cy="19950"/>
            </a:xfrm>
            <a:custGeom>
              <a:avLst/>
              <a:gdLst/>
              <a:ahLst/>
              <a:cxnLst/>
              <a:rect l="l" t="t" r="r" b="b"/>
              <a:pathLst>
                <a:path w="2894" h="798" extrusionOk="0">
                  <a:moveTo>
                    <a:pt x="1216" y="0"/>
                  </a:moveTo>
                  <a:cubicBezTo>
                    <a:pt x="835" y="0"/>
                    <a:pt x="430" y="117"/>
                    <a:pt x="48" y="452"/>
                  </a:cubicBezTo>
                  <a:cubicBezTo>
                    <a:pt x="0" y="488"/>
                    <a:pt x="0" y="548"/>
                    <a:pt x="36" y="595"/>
                  </a:cubicBezTo>
                  <a:cubicBezTo>
                    <a:pt x="56" y="615"/>
                    <a:pt x="82" y="624"/>
                    <a:pt x="109" y="624"/>
                  </a:cubicBezTo>
                  <a:cubicBezTo>
                    <a:pt x="130" y="624"/>
                    <a:pt x="151" y="618"/>
                    <a:pt x="167" y="607"/>
                  </a:cubicBezTo>
                  <a:cubicBezTo>
                    <a:pt x="510" y="303"/>
                    <a:pt x="877" y="197"/>
                    <a:pt x="1223" y="197"/>
                  </a:cubicBezTo>
                  <a:cubicBezTo>
                    <a:pt x="2028" y="197"/>
                    <a:pt x="2718" y="774"/>
                    <a:pt x="2727" y="774"/>
                  </a:cubicBezTo>
                  <a:cubicBezTo>
                    <a:pt x="2739" y="798"/>
                    <a:pt x="2762" y="798"/>
                    <a:pt x="2774" y="798"/>
                  </a:cubicBezTo>
                  <a:cubicBezTo>
                    <a:pt x="2810" y="798"/>
                    <a:pt x="2834" y="798"/>
                    <a:pt x="2858" y="774"/>
                  </a:cubicBezTo>
                  <a:cubicBezTo>
                    <a:pt x="2893" y="726"/>
                    <a:pt x="2882" y="667"/>
                    <a:pt x="2846" y="631"/>
                  </a:cubicBezTo>
                  <a:cubicBezTo>
                    <a:pt x="2838" y="623"/>
                    <a:pt x="2094" y="0"/>
                    <a:pt x="121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8"/>
            <p:cNvSpPr/>
            <p:nvPr/>
          </p:nvSpPr>
          <p:spPr>
            <a:xfrm>
              <a:off x="4116275" y="2284925"/>
              <a:ext cx="100925" cy="242025"/>
            </a:xfrm>
            <a:custGeom>
              <a:avLst/>
              <a:gdLst/>
              <a:ahLst/>
              <a:cxnLst/>
              <a:rect l="l" t="t" r="r" b="b"/>
              <a:pathLst>
                <a:path w="4037" h="9681" extrusionOk="0">
                  <a:moveTo>
                    <a:pt x="3918" y="1"/>
                  </a:moveTo>
                  <a:cubicBezTo>
                    <a:pt x="3870" y="1"/>
                    <a:pt x="3822" y="37"/>
                    <a:pt x="3822" y="96"/>
                  </a:cubicBezTo>
                  <a:cubicBezTo>
                    <a:pt x="3834" y="1775"/>
                    <a:pt x="3775" y="6240"/>
                    <a:pt x="3394" y="6764"/>
                  </a:cubicBezTo>
                  <a:cubicBezTo>
                    <a:pt x="3258" y="6952"/>
                    <a:pt x="3074" y="7046"/>
                    <a:pt x="2842" y="7046"/>
                  </a:cubicBezTo>
                  <a:cubicBezTo>
                    <a:pt x="2545" y="7046"/>
                    <a:pt x="2169" y="6892"/>
                    <a:pt x="1715" y="6585"/>
                  </a:cubicBezTo>
                  <a:cubicBezTo>
                    <a:pt x="1691" y="6573"/>
                    <a:pt x="1679" y="6561"/>
                    <a:pt x="1667" y="6549"/>
                  </a:cubicBezTo>
                  <a:cubicBezTo>
                    <a:pt x="1467" y="6432"/>
                    <a:pt x="1276" y="6372"/>
                    <a:pt x="1098" y="6372"/>
                  </a:cubicBezTo>
                  <a:cubicBezTo>
                    <a:pt x="915" y="6372"/>
                    <a:pt x="746" y="6435"/>
                    <a:pt x="596" y="6561"/>
                  </a:cubicBezTo>
                  <a:cubicBezTo>
                    <a:pt x="155" y="6942"/>
                    <a:pt x="1" y="7835"/>
                    <a:pt x="262" y="8466"/>
                  </a:cubicBezTo>
                  <a:cubicBezTo>
                    <a:pt x="584" y="9228"/>
                    <a:pt x="1358" y="9657"/>
                    <a:pt x="1382" y="9669"/>
                  </a:cubicBezTo>
                  <a:cubicBezTo>
                    <a:pt x="1394" y="9681"/>
                    <a:pt x="1417" y="9681"/>
                    <a:pt x="1429" y="9681"/>
                  </a:cubicBezTo>
                  <a:cubicBezTo>
                    <a:pt x="1465" y="9681"/>
                    <a:pt x="1501" y="9669"/>
                    <a:pt x="1513" y="9633"/>
                  </a:cubicBezTo>
                  <a:cubicBezTo>
                    <a:pt x="1536" y="9585"/>
                    <a:pt x="1525" y="9526"/>
                    <a:pt x="1477" y="9502"/>
                  </a:cubicBezTo>
                  <a:cubicBezTo>
                    <a:pt x="1465" y="9502"/>
                    <a:pt x="727" y="9097"/>
                    <a:pt x="441" y="8383"/>
                  </a:cubicBezTo>
                  <a:cubicBezTo>
                    <a:pt x="203" y="7835"/>
                    <a:pt x="346" y="7037"/>
                    <a:pt x="727" y="6704"/>
                  </a:cubicBezTo>
                  <a:cubicBezTo>
                    <a:pt x="838" y="6610"/>
                    <a:pt x="964" y="6563"/>
                    <a:pt x="1101" y="6563"/>
                  </a:cubicBezTo>
                  <a:cubicBezTo>
                    <a:pt x="1243" y="6563"/>
                    <a:pt x="1397" y="6613"/>
                    <a:pt x="1560" y="6716"/>
                  </a:cubicBezTo>
                  <a:cubicBezTo>
                    <a:pt x="1572" y="6716"/>
                    <a:pt x="1596" y="6728"/>
                    <a:pt x="1608" y="6740"/>
                  </a:cubicBezTo>
                  <a:cubicBezTo>
                    <a:pt x="2138" y="7097"/>
                    <a:pt x="2540" y="7227"/>
                    <a:pt x="2845" y="7227"/>
                  </a:cubicBezTo>
                  <a:cubicBezTo>
                    <a:pt x="3190" y="7227"/>
                    <a:pt x="3409" y="7060"/>
                    <a:pt x="3549" y="6871"/>
                  </a:cubicBezTo>
                  <a:cubicBezTo>
                    <a:pt x="4037" y="6204"/>
                    <a:pt x="4025" y="715"/>
                    <a:pt x="4013" y="96"/>
                  </a:cubicBezTo>
                  <a:cubicBezTo>
                    <a:pt x="4013" y="37"/>
                    <a:pt x="3977" y="1"/>
                    <a:pt x="39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8"/>
            <p:cNvSpPr/>
            <p:nvPr/>
          </p:nvSpPr>
          <p:spPr>
            <a:xfrm>
              <a:off x="4273725" y="2547700"/>
              <a:ext cx="161675" cy="85575"/>
            </a:xfrm>
            <a:custGeom>
              <a:avLst/>
              <a:gdLst/>
              <a:ahLst/>
              <a:cxnLst/>
              <a:rect l="l" t="t" r="r" b="b"/>
              <a:pathLst>
                <a:path w="6467" h="3423" extrusionOk="0">
                  <a:moveTo>
                    <a:pt x="3777" y="1"/>
                  </a:moveTo>
                  <a:cubicBezTo>
                    <a:pt x="3534" y="1"/>
                    <a:pt x="3282" y="17"/>
                    <a:pt x="3025" y="51"/>
                  </a:cubicBezTo>
                  <a:cubicBezTo>
                    <a:pt x="1299" y="277"/>
                    <a:pt x="1" y="1206"/>
                    <a:pt x="120" y="2122"/>
                  </a:cubicBezTo>
                  <a:cubicBezTo>
                    <a:pt x="221" y="2902"/>
                    <a:pt x="1320" y="3423"/>
                    <a:pt x="2700" y="3423"/>
                  </a:cubicBezTo>
                  <a:cubicBezTo>
                    <a:pt x="2944" y="3423"/>
                    <a:pt x="3196" y="3406"/>
                    <a:pt x="3454" y="3373"/>
                  </a:cubicBezTo>
                  <a:cubicBezTo>
                    <a:pt x="5168" y="3146"/>
                    <a:pt x="6466" y="2230"/>
                    <a:pt x="6347" y="1313"/>
                  </a:cubicBezTo>
                  <a:cubicBezTo>
                    <a:pt x="6246" y="523"/>
                    <a:pt x="5155" y="1"/>
                    <a:pt x="3777"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8"/>
            <p:cNvSpPr/>
            <p:nvPr/>
          </p:nvSpPr>
          <p:spPr>
            <a:xfrm>
              <a:off x="3925775" y="2513325"/>
              <a:ext cx="163450" cy="93025"/>
            </a:xfrm>
            <a:custGeom>
              <a:avLst/>
              <a:gdLst/>
              <a:ahLst/>
              <a:cxnLst/>
              <a:rect l="l" t="t" r="r" b="b"/>
              <a:pathLst>
                <a:path w="6538" h="3721" extrusionOk="0">
                  <a:moveTo>
                    <a:pt x="2187" y="0"/>
                  </a:moveTo>
                  <a:cubicBezTo>
                    <a:pt x="1218" y="0"/>
                    <a:pt x="464" y="328"/>
                    <a:pt x="274" y="914"/>
                  </a:cubicBezTo>
                  <a:cubicBezTo>
                    <a:pt x="1" y="1795"/>
                    <a:pt x="1108" y="2938"/>
                    <a:pt x="2763" y="3462"/>
                  </a:cubicBezTo>
                  <a:cubicBezTo>
                    <a:pt x="3317" y="3637"/>
                    <a:pt x="3863" y="3721"/>
                    <a:pt x="4353" y="3721"/>
                  </a:cubicBezTo>
                  <a:cubicBezTo>
                    <a:pt x="5325" y="3721"/>
                    <a:pt x="6081" y="3393"/>
                    <a:pt x="6263" y="2807"/>
                  </a:cubicBezTo>
                  <a:cubicBezTo>
                    <a:pt x="6537" y="1926"/>
                    <a:pt x="5430" y="783"/>
                    <a:pt x="3775" y="259"/>
                  </a:cubicBezTo>
                  <a:cubicBezTo>
                    <a:pt x="3220" y="83"/>
                    <a:pt x="2676" y="0"/>
                    <a:pt x="2187"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8"/>
            <p:cNvSpPr/>
            <p:nvPr/>
          </p:nvSpPr>
          <p:spPr>
            <a:xfrm>
              <a:off x="3825175" y="2000875"/>
              <a:ext cx="846250" cy="494775"/>
            </a:xfrm>
            <a:custGeom>
              <a:avLst/>
              <a:gdLst/>
              <a:ahLst/>
              <a:cxnLst/>
              <a:rect l="l" t="t" r="r" b="b"/>
              <a:pathLst>
                <a:path w="33850" h="19791" extrusionOk="0">
                  <a:moveTo>
                    <a:pt x="15691" y="1"/>
                  </a:moveTo>
                  <a:cubicBezTo>
                    <a:pt x="10661" y="1"/>
                    <a:pt x="6285" y="2039"/>
                    <a:pt x="4263" y="4124"/>
                  </a:cubicBezTo>
                  <a:cubicBezTo>
                    <a:pt x="1191" y="7279"/>
                    <a:pt x="0" y="17197"/>
                    <a:pt x="1441" y="18090"/>
                  </a:cubicBezTo>
                  <a:cubicBezTo>
                    <a:pt x="1495" y="18124"/>
                    <a:pt x="1575" y="18141"/>
                    <a:pt x="1679" y="18141"/>
                  </a:cubicBezTo>
                  <a:cubicBezTo>
                    <a:pt x="3768" y="18141"/>
                    <a:pt x="15430" y="11433"/>
                    <a:pt x="20467" y="9005"/>
                  </a:cubicBezTo>
                  <a:cubicBezTo>
                    <a:pt x="20730" y="8878"/>
                    <a:pt x="21005" y="8819"/>
                    <a:pt x="21274" y="8819"/>
                  </a:cubicBezTo>
                  <a:cubicBezTo>
                    <a:pt x="22064" y="8819"/>
                    <a:pt x="22805" y="9331"/>
                    <a:pt x="23063" y="10148"/>
                  </a:cubicBezTo>
                  <a:cubicBezTo>
                    <a:pt x="24622" y="15090"/>
                    <a:pt x="26849" y="17864"/>
                    <a:pt x="28432" y="19304"/>
                  </a:cubicBezTo>
                  <a:cubicBezTo>
                    <a:pt x="28791" y="19635"/>
                    <a:pt x="29233" y="19791"/>
                    <a:pt x="29672" y="19791"/>
                  </a:cubicBezTo>
                  <a:cubicBezTo>
                    <a:pt x="30369" y="19791"/>
                    <a:pt x="31056" y="19399"/>
                    <a:pt x="31385" y="18697"/>
                  </a:cubicBezTo>
                  <a:cubicBezTo>
                    <a:pt x="32433" y="16435"/>
                    <a:pt x="33850" y="12589"/>
                    <a:pt x="33373" y="9125"/>
                  </a:cubicBezTo>
                  <a:cubicBezTo>
                    <a:pt x="32695" y="4219"/>
                    <a:pt x="25146" y="2219"/>
                    <a:pt x="23896" y="1921"/>
                  </a:cubicBezTo>
                  <a:cubicBezTo>
                    <a:pt x="23765" y="1886"/>
                    <a:pt x="23646" y="1838"/>
                    <a:pt x="23539" y="1790"/>
                  </a:cubicBezTo>
                  <a:cubicBezTo>
                    <a:pt x="20902" y="514"/>
                    <a:pt x="18214" y="1"/>
                    <a:pt x="15691"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8"/>
            <p:cNvSpPr/>
            <p:nvPr/>
          </p:nvSpPr>
          <p:spPr>
            <a:xfrm>
              <a:off x="4391900" y="1963525"/>
              <a:ext cx="142000" cy="133625"/>
            </a:xfrm>
            <a:custGeom>
              <a:avLst/>
              <a:gdLst/>
              <a:ahLst/>
              <a:cxnLst/>
              <a:rect l="l" t="t" r="r" b="b"/>
              <a:pathLst>
                <a:path w="5680" h="5345" extrusionOk="0">
                  <a:moveTo>
                    <a:pt x="1915" y="1"/>
                  </a:moveTo>
                  <a:cubicBezTo>
                    <a:pt x="1840" y="1"/>
                    <a:pt x="1758" y="15"/>
                    <a:pt x="1668" y="46"/>
                  </a:cubicBezTo>
                  <a:cubicBezTo>
                    <a:pt x="1" y="617"/>
                    <a:pt x="120" y="4261"/>
                    <a:pt x="1310" y="5082"/>
                  </a:cubicBezTo>
                  <a:lnTo>
                    <a:pt x="2727" y="5344"/>
                  </a:lnTo>
                  <a:cubicBezTo>
                    <a:pt x="2727" y="5344"/>
                    <a:pt x="5680" y="2689"/>
                    <a:pt x="4537" y="2189"/>
                  </a:cubicBezTo>
                  <a:cubicBezTo>
                    <a:pt x="4438" y="2146"/>
                    <a:pt x="4339" y="2126"/>
                    <a:pt x="4241" y="2126"/>
                  </a:cubicBezTo>
                  <a:cubicBezTo>
                    <a:pt x="3199" y="2126"/>
                    <a:pt x="2215" y="4332"/>
                    <a:pt x="2215" y="4332"/>
                  </a:cubicBezTo>
                  <a:cubicBezTo>
                    <a:pt x="2215" y="4332"/>
                    <a:pt x="3205" y="1"/>
                    <a:pt x="1915"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8"/>
            <p:cNvSpPr/>
            <p:nvPr/>
          </p:nvSpPr>
          <p:spPr>
            <a:xfrm>
              <a:off x="4020425" y="2449525"/>
              <a:ext cx="43775" cy="52150"/>
            </a:xfrm>
            <a:custGeom>
              <a:avLst/>
              <a:gdLst/>
              <a:ahLst/>
              <a:cxnLst/>
              <a:rect l="l" t="t" r="r" b="b"/>
              <a:pathLst>
                <a:path w="1751" h="2086" extrusionOk="0">
                  <a:moveTo>
                    <a:pt x="899" y="1"/>
                  </a:moveTo>
                  <a:cubicBezTo>
                    <a:pt x="431" y="1"/>
                    <a:pt x="36" y="449"/>
                    <a:pt x="25" y="1013"/>
                  </a:cubicBezTo>
                  <a:cubicBezTo>
                    <a:pt x="1" y="1596"/>
                    <a:pt x="370" y="2073"/>
                    <a:pt x="834" y="2085"/>
                  </a:cubicBezTo>
                  <a:cubicBezTo>
                    <a:pt x="846" y="2085"/>
                    <a:pt x="858" y="2086"/>
                    <a:pt x="870" y="2086"/>
                  </a:cubicBezTo>
                  <a:cubicBezTo>
                    <a:pt x="1331" y="2086"/>
                    <a:pt x="1716" y="1641"/>
                    <a:pt x="1727" y="1073"/>
                  </a:cubicBezTo>
                  <a:cubicBezTo>
                    <a:pt x="1751" y="501"/>
                    <a:pt x="1382" y="25"/>
                    <a:pt x="918" y="1"/>
                  </a:cubicBezTo>
                  <a:cubicBezTo>
                    <a:pt x="911" y="1"/>
                    <a:pt x="905" y="1"/>
                    <a:pt x="89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8"/>
            <p:cNvSpPr/>
            <p:nvPr/>
          </p:nvSpPr>
          <p:spPr>
            <a:xfrm>
              <a:off x="4282675" y="2473925"/>
              <a:ext cx="43775" cy="52150"/>
            </a:xfrm>
            <a:custGeom>
              <a:avLst/>
              <a:gdLst/>
              <a:ahLst/>
              <a:cxnLst/>
              <a:rect l="l" t="t" r="r" b="b"/>
              <a:pathLst>
                <a:path w="1751" h="2086" extrusionOk="0">
                  <a:moveTo>
                    <a:pt x="882" y="0"/>
                  </a:moveTo>
                  <a:cubicBezTo>
                    <a:pt x="432" y="0"/>
                    <a:pt x="47" y="445"/>
                    <a:pt x="24" y="1013"/>
                  </a:cubicBezTo>
                  <a:cubicBezTo>
                    <a:pt x="0" y="1585"/>
                    <a:pt x="369" y="2073"/>
                    <a:pt x="845" y="2085"/>
                  </a:cubicBezTo>
                  <a:cubicBezTo>
                    <a:pt x="852" y="2085"/>
                    <a:pt x="858" y="2085"/>
                    <a:pt x="864" y="2085"/>
                  </a:cubicBezTo>
                  <a:cubicBezTo>
                    <a:pt x="1332" y="2085"/>
                    <a:pt x="1715" y="1637"/>
                    <a:pt x="1738" y="1073"/>
                  </a:cubicBezTo>
                  <a:cubicBezTo>
                    <a:pt x="1750" y="501"/>
                    <a:pt x="1393" y="13"/>
                    <a:pt x="917" y="1"/>
                  </a:cubicBezTo>
                  <a:cubicBezTo>
                    <a:pt x="905" y="1"/>
                    <a:pt x="894" y="0"/>
                    <a:pt x="88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8"/>
            <p:cNvSpPr/>
            <p:nvPr/>
          </p:nvSpPr>
          <p:spPr>
            <a:xfrm>
              <a:off x="3848675" y="2336275"/>
              <a:ext cx="790300" cy="282800"/>
            </a:xfrm>
            <a:custGeom>
              <a:avLst/>
              <a:gdLst/>
              <a:ahLst/>
              <a:cxnLst/>
              <a:rect l="l" t="t" r="r" b="b"/>
              <a:pathLst>
                <a:path w="31612" h="11312" extrusionOk="0">
                  <a:moveTo>
                    <a:pt x="5298" y="265"/>
                  </a:moveTo>
                  <a:cubicBezTo>
                    <a:pt x="5428" y="265"/>
                    <a:pt x="5560" y="270"/>
                    <a:pt x="5692" y="281"/>
                  </a:cubicBezTo>
                  <a:cubicBezTo>
                    <a:pt x="8335" y="507"/>
                    <a:pt x="10312" y="2828"/>
                    <a:pt x="10085" y="5472"/>
                  </a:cubicBezTo>
                  <a:cubicBezTo>
                    <a:pt x="9882" y="7983"/>
                    <a:pt x="7765" y="9893"/>
                    <a:pt x="5286" y="9893"/>
                  </a:cubicBezTo>
                  <a:cubicBezTo>
                    <a:pt x="5157" y="9893"/>
                    <a:pt x="5026" y="9888"/>
                    <a:pt x="4894" y="9877"/>
                  </a:cubicBezTo>
                  <a:cubicBezTo>
                    <a:pt x="2251" y="9651"/>
                    <a:pt x="275" y="7329"/>
                    <a:pt x="501" y="4686"/>
                  </a:cubicBezTo>
                  <a:cubicBezTo>
                    <a:pt x="704" y="2164"/>
                    <a:pt x="2821" y="265"/>
                    <a:pt x="5298" y="265"/>
                  </a:cubicBezTo>
                  <a:close/>
                  <a:moveTo>
                    <a:pt x="19147" y="1408"/>
                  </a:moveTo>
                  <a:cubicBezTo>
                    <a:pt x="19277" y="1408"/>
                    <a:pt x="19407" y="1413"/>
                    <a:pt x="19539" y="1423"/>
                  </a:cubicBezTo>
                  <a:cubicBezTo>
                    <a:pt x="22182" y="1650"/>
                    <a:pt x="24159" y="3971"/>
                    <a:pt x="23932" y="6627"/>
                  </a:cubicBezTo>
                  <a:cubicBezTo>
                    <a:pt x="23729" y="9137"/>
                    <a:pt x="21613" y="11036"/>
                    <a:pt x="19136" y="11036"/>
                  </a:cubicBezTo>
                  <a:cubicBezTo>
                    <a:pt x="19005" y="11036"/>
                    <a:pt x="18874" y="11031"/>
                    <a:pt x="18741" y="11020"/>
                  </a:cubicBezTo>
                  <a:cubicBezTo>
                    <a:pt x="16098" y="10806"/>
                    <a:pt x="14122" y="8472"/>
                    <a:pt x="14348" y="5829"/>
                  </a:cubicBezTo>
                  <a:cubicBezTo>
                    <a:pt x="14551" y="3317"/>
                    <a:pt x="16669" y="1408"/>
                    <a:pt x="19147" y="1408"/>
                  </a:cubicBezTo>
                  <a:close/>
                  <a:moveTo>
                    <a:pt x="5281" y="0"/>
                  </a:moveTo>
                  <a:cubicBezTo>
                    <a:pt x="2668" y="0"/>
                    <a:pt x="453" y="2010"/>
                    <a:pt x="227" y="4662"/>
                  </a:cubicBezTo>
                  <a:cubicBezTo>
                    <a:pt x="1" y="7448"/>
                    <a:pt x="2084" y="9913"/>
                    <a:pt x="4870" y="10139"/>
                  </a:cubicBezTo>
                  <a:cubicBezTo>
                    <a:pt x="5017" y="10151"/>
                    <a:pt x="5162" y="10157"/>
                    <a:pt x="5306" y="10157"/>
                  </a:cubicBezTo>
                  <a:cubicBezTo>
                    <a:pt x="7919" y="10157"/>
                    <a:pt x="10134" y="8147"/>
                    <a:pt x="10359" y="5495"/>
                  </a:cubicBezTo>
                  <a:cubicBezTo>
                    <a:pt x="10371" y="5293"/>
                    <a:pt x="10371" y="5091"/>
                    <a:pt x="10371" y="4888"/>
                  </a:cubicBezTo>
                  <a:cubicBezTo>
                    <a:pt x="10916" y="4630"/>
                    <a:pt x="11449" y="4537"/>
                    <a:pt x="11937" y="4537"/>
                  </a:cubicBezTo>
                  <a:cubicBezTo>
                    <a:pt x="13051" y="4537"/>
                    <a:pt x="13929" y="5025"/>
                    <a:pt x="14169" y="5174"/>
                  </a:cubicBezTo>
                  <a:cubicBezTo>
                    <a:pt x="14122" y="5388"/>
                    <a:pt x="14086" y="5591"/>
                    <a:pt x="14074" y="5805"/>
                  </a:cubicBezTo>
                  <a:cubicBezTo>
                    <a:pt x="13848" y="8591"/>
                    <a:pt x="15931" y="11056"/>
                    <a:pt x="18717" y="11294"/>
                  </a:cubicBezTo>
                  <a:cubicBezTo>
                    <a:pt x="18858" y="11305"/>
                    <a:pt x="18998" y="11311"/>
                    <a:pt x="19137" y="11311"/>
                  </a:cubicBezTo>
                  <a:cubicBezTo>
                    <a:pt x="21710" y="11311"/>
                    <a:pt x="23900" y="9357"/>
                    <a:pt x="24182" y="6781"/>
                  </a:cubicBezTo>
                  <a:lnTo>
                    <a:pt x="30231" y="7305"/>
                  </a:lnTo>
                  <a:cubicBezTo>
                    <a:pt x="30386" y="7377"/>
                    <a:pt x="31326" y="7924"/>
                    <a:pt x="31279" y="8877"/>
                  </a:cubicBezTo>
                  <a:cubicBezTo>
                    <a:pt x="31279" y="8948"/>
                    <a:pt x="31338" y="9008"/>
                    <a:pt x="31410" y="9020"/>
                  </a:cubicBezTo>
                  <a:cubicBezTo>
                    <a:pt x="31481" y="9020"/>
                    <a:pt x="31552" y="8960"/>
                    <a:pt x="31552" y="8889"/>
                  </a:cubicBezTo>
                  <a:cubicBezTo>
                    <a:pt x="31612" y="7686"/>
                    <a:pt x="30386" y="7067"/>
                    <a:pt x="30326" y="7043"/>
                  </a:cubicBezTo>
                  <a:cubicBezTo>
                    <a:pt x="30314" y="7043"/>
                    <a:pt x="30302" y="7031"/>
                    <a:pt x="30278" y="7031"/>
                  </a:cubicBezTo>
                  <a:lnTo>
                    <a:pt x="24206" y="6507"/>
                  </a:lnTo>
                  <a:cubicBezTo>
                    <a:pt x="24361" y="3769"/>
                    <a:pt x="22301" y="1388"/>
                    <a:pt x="19563" y="1162"/>
                  </a:cubicBezTo>
                  <a:cubicBezTo>
                    <a:pt x="19422" y="1150"/>
                    <a:pt x="19282" y="1144"/>
                    <a:pt x="19144" y="1144"/>
                  </a:cubicBezTo>
                  <a:cubicBezTo>
                    <a:pt x="16829" y="1144"/>
                    <a:pt x="14825" y="2710"/>
                    <a:pt x="14241" y="4912"/>
                  </a:cubicBezTo>
                  <a:cubicBezTo>
                    <a:pt x="13897" y="4707"/>
                    <a:pt x="13017" y="4271"/>
                    <a:pt x="11928" y="4271"/>
                  </a:cubicBezTo>
                  <a:cubicBezTo>
                    <a:pt x="11434" y="4271"/>
                    <a:pt x="10897" y="4361"/>
                    <a:pt x="10347" y="4602"/>
                  </a:cubicBezTo>
                  <a:cubicBezTo>
                    <a:pt x="10121" y="2197"/>
                    <a:pt x="8204" y="221"/>
                    <a:pt x="5716" y="19"/>
                  </a:cubicBezTo>
                  <a:cubicBezTo>
                    <a:pt x="5570" y="6"/>
                    <a:pt x="5425" y="0"/>
                    <a:pt x="5281" y="0"/>
                  </a:cubicBezTo>
                  <a:close/>
                </a:path>
              </a:pathLst>
            </a:custGeom>
            <a:solidFill>
              <a:srgbClr val="4532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8"/>
            <p:cNvSpPr/>
            <p:nvPr/>
          </p:nvSpPr>
          <p:spPr>
            <a:xfrm>
              <a:off x="4481800" y="2635275"/>
              <a:ext cx="48550" cy="67000"/>
            </a:xfrm>
            <a:custGeom>
              <a:avLst/>
              <a:gdLst/>
              <a:ahLst/>
              <a:cxnLst/>
              <a:rect l="l" t="t" r="r" b="b"/>
              <a:pathLst>
                <a:path w="1942" h="2680" extrusionOk="0">
                  <a:moveTo>
                    <a:pt x="965" y="1"/>
                  </a:moveTo>
                  <a:cubicBezTo>
                    <a:pt x="441" y="1"/>
                    <a:pt x="0" y="608"/>
                    <a:pt x="0" y="1346"/>
                  </a:cubicBezTo>
                  <a:cubicBezTo>
                    <a:pt x="0" y="2084"/>
                    <a:pt x="441" y="2679"/>
                    <a:pt x="965" y="2679"/>
                  </a:cubicBezTo>
                  <a:cubicBezTo>
                    <a:pt x="1501" y="2679"/>
                    <a:pt x="1941" y="2084"/>
                    <a:pt x="1941" y="1346"/>
                  </a:cubicBezTo>
                  <a:cubicBezTo>
                    <a:pt x="1941" y="608"/>
                    <a:pt x="1501" y="1"/>
                    <a:pt x="9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8"/>
            <p:cNvSpPr/>
            <p:nvPr/>
          </p:nvSpPr>
          <p:spPr>
            <a:xfrm>
              <a:off x="4053775" y="2849650"/>
              <a:ext cx="336975" cy="103825"/>
            </a:xfrm>
            <a:custGeom>
              <a:avLst/>
              <a:gdLst/>
              <a:ahLst/>
              <a:cxnLst/>
              <a:rect l="l" t="t" r="r" b="b"/>
              <a:pathLst>
                <a:path w="13479" h="4153" extrusionOk="0">
                  <a:moveTo>
                    <a:pt x="12214" y="1"/>
                  </a:moveTo>
                  <a:cubicBezTo>
                    <a:pt x="11622" y="1"/>
                    <a:pt x="11275" y="58"/>
                    <a:pt x="11275" y="58"/>
                  </a:cubicBezTo>
                  <a:cubicBezTo>
                    <a:pt x="11275" y="58"/>
                    <a:pt x="8564" y="2571"/>
                    <a:pt x="5351" y="2571"/>
                  </a:cubicBezTo>
                  <a:cubicBezTo>
                    <a:pt x="5314" y="2571"/>
                    <a:pt x="5276" y="2570"/>
                    <a:pt x="5239" y="2570"/>
                  </a:cubicBezTo>
                  <a:cubicBezTo>
                    <a:pt x="1977" y="2510"/>
                    <a:pt x="1715" y="58"/>
                    <a:pt x="1715" y="58"/>
                  </a:cubicBezTo>
                  <a:cubicBezTo>
                    <a:pt x="1626" y="54"/>
                    <a:pt x="1538" y="53"/>
                    <a:pt x="1453" y="53"/>
                  </a:cubicBezTo>
                  <a:cubicBezTo>
                    <a:pt x="879" y="53"/>
                    <a:pt x="394" y="121"/>
                    <a:pt x="0" y="224"/>
                  </a:cubicBezTo>
                  <a:cubicBezTo>
                    <a:pt x="822" y="2165"/>
                    <a:pt x="2346" y="3748"/>
                    <a:pt x="4394" y="4010"/>
                  </a:cubicBezTo>
                  <a:cubicBezTo>
                    <a:pt x="4973" y="4107"/>
                    <a:pt x="5525" y="4153"/>
                    <a:pt x="6053" y="4153"/>
                  </a:cubicBezTo>
                  <a:cubicBezTo>
                    <a:pt x="9303" y="4153"/>
                    <a:pt x="11624" y="2417"/>
                    <a:pt x="13478" y="81"/>
                  </a:cubicBezTo>
                  <a:cubicBezTo>
                    <a:pt x="12987" y="20"/>
                    <a:pt x="12559" y="1"/>
                    <a:pt x="122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8"/>
            <p:cNvSpPr/>
            <p:nvPr/>
          </p:nvSpPr>
          <p:spPr>
            <a:xfrm>
              <a:off x="4288625" y="3689875"/>
              <a:ext cx="133375" cy="127425"/>
            </a:xfrm>
            <a:custGeom>
              <a:avLst/>
              <a:gdLst/>
              <a:ahLst/>
              <a:cxnLst/>
              <a:rect l="l" t="t" r="r" b="b"/>
              <a:pathLst>
                <a:path w="5335" h="5097" extrusionOk="0">
                  <a:moveTo>
                    <a:pt x="953" y="0"/>
                  </a:moveTo>
                  <a:cubicBezTo>
                    <a:pt x="334" y="905"/>
                    <a:pt x="0" y="1489"/>
                    <a:pt x="0" y="1489"/>
                  </a:cubicBezTo>
                  <a:lnTo>
                    <a:pt x="3644" y="5096"/>
                  </a:lnTo>
                  <a:cubicBezTo>
                    <a:pt x="3644" y="5096"/>
                    <a:pt x="4370" y="4941"/>
                    <a:pt x="5334" y="4525"/>
                  </a:cubicBezTo>
                  <a:cubicBezTo>
                    <a:pt x="4036" y="2882"/>
                    <a:pt x="2489" y="1393"/>
                    <a:pt x="9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8"/>
            <p:cNvSpPr/>
            <p:nvPr/>
          </p:nvSpPr>
          <p:spPr>
            <a:xfrm>
              <a:off x="3923700" y="2851675"/>
              <a:ext cx="836425" cy="951325"/>
            </a:xfrm>
            <a:custGeom>
              <a:avLst/>
              <a:gdLst/>
              <a:ahLst/>
              <a:cxnLst/>
              <a:rect l="l" t="t" r="r" b="b"/>
              <a:pathLst>
                <a:path w="33457" h="38053" extrusionOk="0">
                  <a:moveTo>
                    <a:pt x="18681" y="0"/>
                  </a:moveTo>
                  <a:cubicBezTo>
                    <a:pt x="16827" y="2336"/>
                    <a:pt x="14506" y="4072"/>
                    <a:pt x="11256" y="4072"/>
                  </a:cubicBezTo>
                  <a:cubicBezTo>
                    <a:pt x="10728" y="4072"/>
                    <a:pt x="10176" y="4026"/>
                    <a:pt x="9597" y="3929"/>
                  </a:cubicBezTo>
                  <a:cubicBezTo>
                    <a:pt x="7549" y="3667"/>
                    <a:pt x="6025" y="2084"/>
                    <a:pt x="5203" y="143"/>
                  </a:cubicBezTo>
                  <a:cubicBezTo>
                    <a:pt x="4191" y="381"/>
                    <a:pt x="3715" y="810"/>
                    <a:pt x="3715" y="810"/>
                  </a:cubicBezTo>
                  <a:cubicBezTo>
                    <a:pt x="2346" y="3751"/>
                    <a:pt x="0" y="10847"/>
                    <a:pt x="72" y="17169"/>
                  </a:cubicBezTo>
                  <a:cubicBezTo>
                    <a:pt x="131" y="23491"/>
                    <a:pt x="3263" y="24980"/>
                    <a:pt x="3263" y="24980"/>
                  </a:cubicBezTo>
                  <a:cubicBezTo>
                    <a:pt x="3263" y="24980"/>
                    <a:pt x="3024" y="25503"/>
                    <a:pt x="10752" y="25694"/>
                  </a:cubicBezTo>
                  <a:cubicBezTo>
                    <a:pt x="11121" y="25703"/>
                    <a:pt x="11488" y="25707"/>
                    <a:pt x="11850" y="25707"/>
                  </a:cubicBezTo>
                  <a:cubicBezTo>
                    <a:pt x="19060" y="25707"/>
                    <a:pt x="24812" y="23992"/>
                    <a:pt x="24813" y="23991"/>
                  </a:cubicBezTo>
                  <a:lnTo>
                    <a:pt x="24813" y="23991"/>
                  </a:lnTo>
                  <a:cubicBezTo>
                    <a:pt x="20312" y="27004"/>
                    <a:pt x="17062" y="31290"/>
                    <a:pt x="15550" y="33528"/>
                  </a:cubicBezTo>
                  <a:cubicBezTo>
                    <a:pt x="17086" y="34921"/>
                    <a:pt x="18633" y="36410"/>
                    <a:pt x="19931" y="38053"/>
                  </a:cubicBezTo>
                  <a:cubicBezTo>
                    <a:pt x="20419" y="37838"/>
                    <a:pt x="20979" y="37564"/>
                    <a:pt x="21515" y="37207"/>
                  </a:cubicBezTo>
                  <a:cubicBezTo>
                    <a:pt x="23122" y="36160"/>
                    <a:pt x="32480" y="30802"/>
                    <a:pt x="32969" y="26932"/>
                  </a:cubicBezTo>
                  <a:cubicBezTo>
                    <a:pt x="33457" y="23051"/>
                    <a:pt x="32409" y="15169"/>
                    <a:pt x="28016" y="7001"/>
                  </a:cubicBezTo>
                  <a:cubicBezTo>
                    <a:pt x="25158" y="1679"/>
                    <a:pt x="21134" y="310"/>
                    <a:pt x="186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8"/>
            <p:cNvSpPr/>
            <p:nvPr/>
          </p:nvSpPr>
          <p:spPr>
            <a:xfrm>
              <a:off x="3912375" y="3043250"/>
              <a:ext cx="95275" cy="435000"/>
            </a:xfrm>
            <a:custGeom>
              <a:avLst/>
              <a:gdLst/>
              <a:ahLst/>
              <a:cxnLst/>
              <a:rect l="l" t="t" r="r" b="b"/>
              <a:pathLst>
                <a:path w="3811" h="17400" extrusionOk="0">
                  <a:moveTo>
                    <a:pt x="1806" y="1"/>
                  </a:moveTo>
                  <a:cubicBezTo>
                    <a:pt x="1772" y="1"/>
                    <a:pt x="1733" y="16"/>
                    <a:pt x="1715" y="53"/>
                  </a:cubicBezTo>
                  <a:cubicBezTo>
                    <a:pt x="1703" y="88"/>
                    <a:pt x="1" y="3898"/>
                    <a:pt x="429" y="10066"/>
                  </a:cubicBezTo>
                  <a:cubicBezTo>
                    <a:pt x="858" y="16269"/>
                    <a:pt x="3573" y="17352"/>
                    <a:pt x="3680" y="17400"/>
                  </a:cubicBezTo>
                  <a:lnTo>
                    <a:pt x="3716" y="17400"/>
                  </a:lnTo>
                  <a:cubicBezTo>
                    <a:pt x="3751" y="17400"/>
                    <a:pt x="3787" y="17376"/>
                    <a:pt x="3799" y="17340"/>
                  </a:cubicBezTo>
                  <a:cubicBezTo>
                    <a:pt x="3811" y="17305"/>
                    <a:pt x="3787" y="17257"/>
                    <a:pt x="3739" y="17233"/>
                  </a:cubicBezTo>
                  <a:cubicBezTo>
                    <a:pt x="3716" y="17221"/>
                    <a:pt x="1025" y="16138"/>
                    <a:pt x="608" y="10054"/>
                  </a:cubicBezTo>
                  <a:cubicBezTo>
                    <a:pt x="179" y="3934"/>
                    <a:pt x="1858" y="160"/>
                    <a:pt x="1882" y="124"/>
                  </a:cubicBezTo>
                  <a:cubicBezTo>
                    <a:pt x="1894" y="76"/>
                    <a:pt x="1882" y="29"/>
                    <a:pt x="1834" y="5"/>
                  </a:cubicBezTo>
                  <a:cubicBezTo>
                    <a:pt x="1826" y="2"/>
                    <a:pt x="1816" y="1"/>
                    <a:pt x="18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8"/>
            <p:cNvSpPr/>
            <p:nvPr/>
          </p:nvSpPr>
          <p:spPr>
            <a:xfrm>
              <a:off x="4413050" y="3043275"/>
              <a:ext cx="133375" cy="410275"/>
            </a:xfrm>
            <a:custGeom>
              <a:avLst/>
              <a:gdLst/>
              <a:ahLst/>
              <a:cxnLst/>
              <a:rect l="l" t="t" r="r" b="b"/>
              <a:pathLst>
                <a:path w="5335" h="16411" extrusionOk="0">
                  <a:moveTo>
                    <a:pt x="548" y="1"/>
                  </a:moveTo>
                  <a:cubicBezTo>
                    <a:pt x="512" y="1"/>
                    <a:pt x="486" y="24"/>
                    <a:pt x="476" y="63"/>
                  </a:cubicBezTo>
                  <a:cubicBezTo>
                    <a:pt x="453" y="159"/>
                    <a:pt x="0" y="2492"/>
                    <a:pt x="1584" y="8172"/>
                  </a:cubicBezTo>
                  <a:cubicBezTo>
                    <a:pt x="3167" y="13851"/>
                    <a:pt x="5155" y="16363"/>
                    <a:pt x="5167" y="16387"/>
                  </a:cubicBezTo>
                  <a:cubicBezTo>
                    <a:pt x="5191" y="16399"/>
                    <a:pt x="5215" y="16411"/>
                    <a:pt x="5239" y="16411"/>
                  </a:cubicBezTo>
                  <a:cubicBezTo>
                    <a:pt x="5263" y="16411"/>
                    <a:pt x="5275" y="16411"/>
                    <a:pt x="5298" y="16399"/>
                  </a:cubicBezTo>
                  <a:cubicBezTo>
                    <a:pt x="5334" y="16363"/>
                    <a:pt x="5334" y="16304"/>
                    <a:pt x="5310" y="16268"/>
                  </a:cubicBezTo>
                  <a:cubicBezTo>
                    <a:pt x="5286" y="16244"/>
                    <a:pt x="3322" y="13768"/>
                    <a:pt x="1750" y="8124"/>
                  </a:cubicBezTo>
                  <a:cubicBezTo>
                    <a:pt x="179" y="2504"/>
                    <a:pt x="643" y="123"/>
                    <a:pt x="643" y="99"/>
                  </a:cubicBezTo>
                  <a:cubicBezTo>
                    <a:pt x="655" y="52"/>
                    <a:pt x="619" y="4"/>
                    <a:pt x="572" y="4"/>
                  </a:cubicBezTo>
                  <a:cubicBezTo>
                    <a:pt x="563" y="2"/>
                    <a:pt x="556" y="1"/>
                    <a:pt x="5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8"/>
            <p:cNvSpPr/>
            <p:nvPr/>
          </p:nvSpPr>
          <p:spPr>
            <a:xfrm>
              <a:off x="4327025" y="2815675"/>
              <a:ext cx="230100" cy="121250"/>
            </a:xfrm>
            <a:custGeom>
              <a:avLst/>
              <a:gdLst/>
              <a:ahLst/>
              <a:cxnLst/>
              <a:rect l="l" t="t" r="r" b="b"/>
              <a:pathLst>
                <a:path w="9204" h="4850" extrusionOk="0">
                  <a:moveTo>
                    <a:pt x="1941" y="1"/>
                  </a:moveTo>
                  <a:cubicBezTo>
                    <a:pt x="1665" y="1"/>
                    <a:pt x="1441" y="143"/>
                    <a:pt x="1441" y="143"/>
                  </a:cubicBezTo>
                  <a:cubicBezTo>
                    <a:pt x="1441" y="143"/>
                    <a:pt x="0" y="1988"/>
                    <a:pt x="1036" y="2738"/>
                  </a:cubicBezTo>
                  <a:cubicBezTo>
                    <a:pt x="1173" y="2839"/>
                    <a:pt x="1303" y="2883"/>
                    <a:pt x="1425" y="2883"/>
                  </a:cubicBezTo>
                  <a:cubicBezTo>
                    <a:pt x="1948" y="2883"/>
                    <a:pt x="2329" y="2077"/>
                    <a:pt x="2529" y="1520"/>
                  </a:cubicBezTo>
                  <a:lnTo>
                    <a:pt x="2529" y="1520"/>
                  </a:lnTo>
                  <a:cubicBezTo>
                    <a:pt x="2369" y="2153"/>
                    <a:pt x="2244" y="3168"/>
                    <a:pt x="3001" y="3393"/>
                  </a:cubicBezTo>
                  <a:cubicBezTo>
                    <a:pt x="3072" y="3414"/>
                    <a:pt x="3141" y="3424"/>
                    <a:pt x="3207" y="3424"/>
                  </a:cubicBezTo>
                  <a:cubicBezTo>
                    <a:pt x="3834" y="3424"/>
                    <a:pt x="4198" y="2521"/>
                    <a:pt x="4376" y="1891"/>
                  </a:cubicBezTo>
                  <a:lnTo>
                    <a:pt x="4376" y="1891"/>
                  </a:lnTo>
                  <a:cubicBezTo>
                    <a:pt x="4252" y="2512"/>
                    <a:pt x="4125" y="3435"/>
                    <a:pt x="4394" y="3726"/>
                  </a:cubicBezTo>
                  <a:cubicBezTo>
                    <a:pt x="4542" y="3887"/>
                    <a:pt x="4784" y="4016"/>
                    <a:pt x="5074" y="4016"/>
                  </a:cubicBezTo>
                  <a:cubicBezTo>
                    <a:pt x="5528" y="4016"/>
                    <a:pt x="6099" y="3699"/>
                    <a:pt x="6602" y="2687"/>
                  </a:cubicBezTo>
                  <a:lnTo>
                    <a:pt x="6602" y="2687"/>
                  </a:lnTo>
                  <a:cubicBezTo>
                    <a:pt x="6376" y="3277"/>
                    <a:pt x="6125" y="4198"/>
                    <a:pt x="6561" y="4595"/>
                  </a:cubicBezTo>
                  <a:cubicBezTo>
                    <a:pt x="6749" y="4767"/>
                    <a:pt x="6945" y="4849"/>
                    <a:pt x="7144" y="4849"/>
                  </a:cubicBezTo>
                  <a:cubicBezTo>
                    <a:pt x="7647" y="4849"/>
                    <a:pt x="8159" y="4318"/>
                    <a:pt x="8561" y="3369"/>
                  </a:cubicBezTo>
                  <a:cubicBezTo>
                    <a:pt x="8561" y="3369"/>
                    <a:pt x="9204" y="2429"/>
                    <a:pt x="7930" y="1881"/>
                  </a:cubicBezTo>
                  <a:cubicBezTo>
                    <a:pt x="7722" y="1788"/>
                    <a:pt x="7548" y="1754"/>
                    <a:pt x="7405" y="1754"/>
                  </a:cubicBezTo>
                  <a:cubicBezTo>
                    <a:pt x="7056" y="1754"/>
                    <a:pt x="6894" y="1952"/>
                    <a:pt x="6894" y="1952"/>
                  </a:cubicBezTo>
                  <a:cubicBezTo>
                    <a:pt x="6894" y="1952"/>
                    <a:pt x="6561" y="1190"/>
                    <a:pt x="5679" y="952"/>
                  </a:cubicBezTo>
                  <a:cubicBezTo>
                    <a:pt x="5473" y="899"/>
                    <a:pt x="5301" y="879"/>
                    <a:pt x="5159" y="879"/>
                  </a:cubicBezTo>
                  <a:cubicBezTo>
                    <a:pt x="4695" y="879"/>
                    <a:pt x="4548" y="1095"/>
                    <a:pt x="4548" y="1095"/>
                  </a:cubicBezTo>
                  <a:cubicBezTo>
                    <a:pt x="4548" y="1095"/>
                    <a:pt x="4441" y="678"/>
                    <a:pt x="3667" y="452"/>
                  </a:cubicBezTo>
                  <a:cubicBezTo>
                    <a:pt x="3522" y="410"/>
                    <a:pt x="3398" y="393"/>
                    <a:pt x="3291" y="393"/>
                  </a:cubicBezTo>
                  <a:cubicBezTo>
                    <a:pt x="2818" y="393"/>
                    <a:pt x="2691" y="726"/>
                    <a:pt x="2691" y="726"/>
                  </a:cubicBezTo>
                  <a:cubicBezTo>
                    <a:pt x="2691" y="726"/>
                    <a:pt x="2536" y="143"/>
                    <a:pt x="2167" y="35"/>
                  </a:cubicBezTo>
                  <a:cubicBezTo>
                    <a:pt x="2090" y="11"/>
                    <a:pt x="2014" y="1"/>
                    <a:pt x="1941" y="1"/>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 name="Google Shape;606;p38"/>
          <p:cNvGrpSpPr/>
          <p:nvPr/>
        </p:nvGrpSpPr>
        <p:grpSpPr>
          <a:xfrm flipH="1">
            <a:off x="615944" y="4009952"/>
            <a:ext cx="1181377" cy="1166917"/>
            <a:chOff x="-2708900" y="3174350"/>
            <a:chExt cx="350100" cy="345825"/>
          </a:xfrm>
        </p:grpSpPr>
        <p:sp>
          <p:nvSpPr>
            <p:cNvPr id="607" name="Google Shape;607;p38"/>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8"/>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8"/>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8"/>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8"/>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8"/>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 name="Google Shape;613;p38"/>
          <p:cNvSpPr/>
          <p:nvPr/>
        </p:nvSpPr>
        <p:spPr>
          <a:xfrm>
            <a:off x="3534875" y="4382150"/>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24"/>
        <p:cNvGrpSpPr/>
        <p:nvPr/>
      </p:nvGrpSpPr>
      <p:grpSpPr>
        <a:xfrm>
          <a:off x="0" y="0"/>
          <a:ext cx="0" cy="0"/>
          <a:chOff x="0" y="0"/>
          <a:chExt cx="0" cy="0"/>
        </a:xfrm>
      </p:grpSpPr>
      <p:sp>
        <p:nvSpPr>
          <p:cNvPr id="1325" name="Google Shape;1325;p47"/>
          <p:cNvSpPr txBox="1">
            <a:spLocks noGrp="1"/>
          </p:cNvSpPr>
          <p:nvPr>
            <p:ph type="title"/>
          </p:nvPr>
        </p:nvSpPr>
        <p:spPr>
          <a:xfrm>
            <a:off x="2166300" y="445025"/>
            <a:ext cx="4811400" cy="1293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warm smile that always comfort us</a:t>
            </a:r>
            <a:endParaRPr/>
          </a:p>
        </p:txBody>
      </p:sp>
      <p:sp>
        <p:nvSpPr>
          <p:cNvPr id="1326" name="Google Shape;1326;p47"/>
          <p:cNvSpPr txBox="1">
            <a:spLocks noGrp="1"/>
          </p:cNvSpPr>
          <p:nvPr>
            <p:ph type="title" idx="2"/>
          </p:nvPr>
        </p:nvSpPr>
        <p:spPr>
          <a:xfrm>
            <a:off x="2321310" y="2085275"/>
            <a:ext cx="2081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327" name="Google Shape;1327;p47"/>
          <p:cNvSpPr txBox="1">
            <a:spLocks noGrp="1"/>
          </p:cNvSpPr>
          <p:nvPr>
            <p:ph type="subTitle" idx="1"/>
          </p:nvPr>
        </p:nvSpPr>
        <p:spPr>
          <a:xfrm>
            <a:off x="2321310" y="2505291"/>
            <a:ext cx="20817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1328" name="Google Shape;1328;p47"/>
          <p:cNvSpPr txBox="1">
            <a:spLocks noGrp="1"/>
          </p:cNvSpPr>
          <p:nvPr>
            <p:ph type="title" idx="3"/>
          </p:nvPr>
        </p:nvSpPr>
        <p:spPr>
          <a:xfrm>
            <a:off x="4740990" y="2085275"/>
            <a:ext cx="2081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1329" name="Google Shape;1329;p47"/>
          <p:cNvSpPr txBox="1">
            <a:spLocks noGrp="1"/>
          </p:cNvSpPr>
          <p:nvPr>
            <p:ph type="subTitle" idx="4"/>
          </p:nvPr>
        </p:nvSpPr>
        <p:spPr>
          <a:xfrm>
            <a:off x="4740985" y="2505299"/>
            <a:ext cx="20817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biggest planet in the Solar System</a:t>
            </a:r>
            <a:endParaRPr/>
          </a:p>
        </p:txBody>
      </p:sp>
      <p:sp>
        <p:nvSpPr>
          <p:cNvPr id="1330" name="Google Shape;1330;p47"/>
          <p:cNvSpPr txBox="1">
            <a:spLocks noGrp="1"/>
          </p:cNvSpPr>
          <p:nvPr>
            <p:ph type="title" idx="5"/>
          </p:nvPr>
        </p:nvSpPr>
        <p:spPr>
          <a:xfrm>
            <a:off x="2328210" y="3518681"/>
            <a:ext cx="2081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1331" name="Google Shape;1331;p47"/>
          <p:cNvSpPr txBox="1">
            <a:spLocks noGrp="1"/>
          </p:cNvSpPr>
          <p:nvPr>
            <p:ph type="subTitle" idx="6"/>
          </p:nvPr>
        </p:nvSpPr>
        <p:spPr>
          <a:xfrm>
            <a:off x="2321310" y="3938697"/>
            <a:ext cx="20817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 cold place</a:t>
            </a:r>
            <a:endParaRPr/>
          </a:p>
        </p:txBody>
      </p:sp>
      <p:sp>
        <p:nvSpPr>
          <p:cNvPr id="1332" name="Google Shape;1332;p47"/>
          <p:cNvSpPr txBox="1">
            <a:spLocks noGrp="1"/>
          </p:cNvSpPr>
          <p:nvPr>
            <p:ph type="title" idx="7"/>
          </p:nvPr>
        </p:nvSpPr>
        <p:spPr>
          <a:xfrm>
            <a:off x="4740990" y="3518681"/>
            <a:ext cx="2081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1333" name="Google Shape;1333;p47"/>
          <p:cNvSpPr txBox="1">
            <a:spLocks noGrp="1"/>
          </p:cNvSpPr>
          <p:nvPr>
            <p:ph type="subTitle" idx="8"/>
          </p:nvPr>
        </p:nvSpPr>
        <p:spPr>
          <a:xfrm>
            <a:off x="4740985" y="3938700"/>
            <a:ext cx="20817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grpSp>
        <p:nvGrpSpPr>
          <p:cNvPr id="1334" name="Google Shape;1334;p47"/>
          <p:cNvGrpSpPr/>
          <p:nvPr/>
        </p:nvGrpSpPr>
        <p:grpSpPr>
          <a:xfrm>
            <a:off x="7479495" y="731680"/>
            <a:ext cx="1902821" cy="4277153"/>
            <a:chOff x="9696575" y="1137500"/>
            <a:chExt cx="1601432" cy="3599691"/>
          </a:xfrm>
        </p:grpSpPr>
        <p:sp>
          <p:nvSpPr>
            <p:cNvPr id="1335" name="Google Shape;1335;p47"/>
            <p:cNvSpPr/>
            <p:nvPr/>
          </p:nvSpPr>
          <p:spPr>
            <a:xfrm>
              <a:off x="10454858" y="2211039"/>
              <a:ext cx="256280" cy="179416"/>
            </a:xfrm>
            <a:custGeom>
              <a:avLst/>
              <a:gdLst/>
              <a:ahLst/>
              <a:cxnLst/>
              <a:rect l="l" t="t" r="r" b="b"/>
              <a:pathLst>
                <a:path w="3811" h="2668" extrusionOk="0">
                  <a:moveTo>
                    <a:pt x="845" y="0"/>
                  </a:moveTo>
                  <a:cubicBezTo>
                    <a:pt x="500" y="298"/>
                    <a:pt x="0" y="1631"/>
                    <a:pt x="0" y="1631"/>
                  </a:cubicBezTo>
                  <a:lnTo>
                    <a:pt x="3667" y="2667"/>
                  </a:lnTo>
                  <a:lnTo>
                    <a:pt x="3810" y="1084"/>
                  </a:lnTo>
                  <a:lnTo>
                    <a:pt x="845" y="0"/>
                  </a:lnTo>
                  <a:close/>
                </a:path>
              </a:pathLst>
            </a:custGeom>
            <a:solidFill>
              <a:srgbClr val="E24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7"/>
            <p:cNvSpPr/>
            <p:nvPr/>
          </p:nvSpPr>
          <p:spPr>
            <a:xfrm>
              <a:off x="10970444" y="2682646"/>
              <a:ext cx="36919" cy="155342"/>
            </a:xfrm>
            <a:custGeom>
              <a:avLst/>
              <a:gdLst/>
              <a:ahLst/>
              <a:cxnLst/>
              <a:rect l="l" t="t" r="r" b="b"/>
              <a:pathLst>
                <a:path w="549" h="2310" extrusionOk="0">
                  <a:moveTo>
                    <a:pt x="1" y="0"/>
                  </a:moveTo>
                  <a:lnTo>
                    <a:pt x="1" y="0"/>
                  </a:lnTo>
                  <a:cubicBezTo>
                    <a:pt x="96" y="500"/>
                    <a:pt x="227" y="1191"/>
                    <a:pt x="548" y="2310"/>
                  </a:cubicBezTo>
                  <a:lnTo>
                    <a:pt x="1" y="0"/>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7"/>
            <p:cNvSpPr/>
            <p:nvPr/>
          </p:nvSpPr>
          <p:spPr>
            <a:xfrm>
              <a:off x="10482833" y="2029269"/>
              <a:ext cx="229852" cy="92936"/>
            </a:xfrm>
            <a:custGeom>
              <a:avLst/>
              <a:gdLst/>
              <a:ahLst/>
              <a:cxnLst/>
              <a:rect l="l" t="t" r="r" b="b"/>
              <a:pathLst>
                <a:path w="3418" h="1382" extrusionOk="0">
                  <a:moveTo>
                    <a:pt x="3418" y="1"/>
                  </a:moveTo>
                  <a:lnTo>
                    <a:pt x="72" y="167"/>
                  </a:lnTo>
                  <a:lnTo>
                    <a:pt x="1" y="1382"/>
                  </a:lnTo>
                  <a:cubicBezTo>
                    <a:pt x="1132" y="1298"/>
                    <a:pt x="2311" y="1274"/>
                    <a:pt x="3394" y="1048"/>
                  </a:cubicBezTo>
                  <a:lnTo>
                    <a:pt x="3418"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7"/>
            <p:cNvSpPr/>
            <p:nvPr/>
          </p:nvSpPr>
          <p:spPr>
            <a:xfrm>
              <a:off x="10346724" y="2099744"/>
              <a:ext cx="860028" cy="915844"/>
            </a:xfrm>
            <a:custGeom>
              <a:avLst/>
              <a:gdLst/>
              <a:ahLst/>
              <a:cxnLst/>
              <a:rect l="l" t="t" r="r" b="b"/>
              <a:pathLst>
                <a:path w="12789" h="13619" extrusionOk="0">
                  <a:moveTo>
                    <a:pt x="9038" y="7680"/>
                  </a:moveTo>
                  <a:cubicBezTo>
                    <a:pt x="9145" y="7966"/>
                    <a:pt x="9192" y="8251"/>
                    <a:pt x="9276" y="8668"/>
                  </a:cubicBezTo>
                  <a:lnTo>
                    <a:pt x="9038" y="7680"/>
                  </a:lnTo>
                  <a:close/>
                  <a:moveTo>
                    <a:pt x="5418" y="0"/>
                  </a:moveTo>
                  <a:lnTo>
                    <a:pt x="5418" y="0"/>
                  </a:lnTo>
                  <a:cubicBezTo>
                    <a:pt x="4335" y="226"/>
                    <a:pt x="3156" y="250"/>
                    <a:pt x="2025" y="334"/>
                  </a:cubicBezTo>
                  <a:lnTo>
                    <a:pt x="2001" y="869"/>
                  </a:lnTo>
                  <a:cubicBezTo>
                    <a:pt x="2001" y="869"/>
                    <a:pt x="1144" y="1036"/>
                    <a:pt x="739" y="1143"/>
                  </a:cubicBezTo>
                  <a:cubicBezTo>
                    <a:pt x="751" y="2953"/>
                    <a:pt x="1" y="9811"/>
                    <a:pt x="215" y="11633"/>
                  </a:cubicBezTo>
                  <a:lnTo>
                    <a:pt x="5585" y="12145"/>
                  </a:lnTo>
                  <a:lnTo>
                    <a:pt x="9811" y="10978"/>
                  </a:lnTo>
                  <a:cubicBezTo>
                    <a:pt x="9502" y="9859"/>
                    <a:pt x="9371" y="9168"/>
                    <a:pt x="9276" y="8668"/>
                  </a:cubicBezTo>
                  <a:lnTo>
                    <a:pt x="9276" y="8668"/>
                  </a:lnTo>
                  <a:lnTo>
                    <a:pt x="9811" y="10978"/>
                  </a:lnTo>
                  <a:cubicBezTo>
                    <a:pt x="9839" y="10973"/>
                    <a:pt x="9865" y="10971"/>
                    <a:pt x="9891" y="10971"/>
                  </a:cubicBezTo>
                  <a:cubicBezTo>
                    <a:pt x="10790" y="10971"/>
                    <a:pt x="10991" y="13619"/>
                    <a:pt x="11851" y="13619"/>
                  </a:cubicBezTo>
                  <a:cubicBezTo>
                    <a:pt x="11881" y="13619"/>
                    <a:pt x="11911" y="13616"/>
                    <a:pt x="11943" y="13609"/>
                  </a:cubicBezTo>
                  <a:cubicBezTo>
                    <a:pt x="12645" y="12776"/>
                    <a:pt x="12788" y="9216"/>
                    <a:pt x="12431" y="8251"/>
                  </a:cubicBezTo>
                  <a:cubicBezTo>
                    <a:pt x="11347" y="4179"/>
                    <a:pt x="10228" y="2870"/>
                    <a:pt x="9633" y="2286"/>
                  </a:cubicBezTo>
                  <a:cubicBezTo>
                    <a:pt x="8752" y="1393"/>
                    <a:pt x="6859" y="1000"/>
                    <a:pt x="6859" y="1000"/>
                  </a:cubicBezTo>
                  <a:lnTo>
                    <a:pt x="5406" y="869"/>
                  </a:lnTo>
                  <a:lnTo>
                    <a:pt x="5418" y="0"/>
                  </a:ln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47"/>
            <p:cNvSpPr/>
            <p:nvPr/>
          </p:nvSpPr>
          <p:spPr>
            <a:xfrm>
              <a:off x="9696575" y="2170152"/>
              <a:ext cx="787132" cy="801052"/>
            </a:xfrm>
            <a:custGeom>
              <a:avLst/>
              <a:gdLst/>
              <a:ahLst/>
              <a:cxnLst/>
              <a:rect l="l" t="t" r="r" b="b"/>
              <a:pathLst>
                <a:path w="11705" h="11912" extrusionOk="0">
                  <a:moveTo>
                    <a:pt x="10742" y="1"/>
                  </a:moveTo>
                  <a:cubicBezTo>
                    <a:pt x="10741" y="1"/>
                    <a:pt x="10740" y="1"/>
                    <a:pt x="10740" y="1"/>
                  </a:cubicBezTo>
                  <a:cubicBezTo>
                    <a:pt x="10740" y="1"/>
                    <a:pt x="8347" y="358"/>
                    <a:pt x="7835" y="3668"/>
                  </a:cubicBezTo>
                  <a:cubicBezTo>
                    <a:pt x="7728" y="5883"/>
                    <a:pt x="7442" y="7621"/>
                    <a:pt x="7442" y="7621"/>
                  </a:cubicBezTo>
                  <a:lnTo>
                    <a:pt x="3966" y="5752"/>
                  </a:lnTo>
                  <a:cubicBezTo>
                    <a:pt x="3966" y="5752"/>
                    <a:pt x="3668" y="3573"/>
                    <a:pt x="3251" y="3442"/>
                  </a:cubicBezTo>
                  <a:cubicBezTo>
                    <a:pt x="3224" y="3433"/>
                    <a:pt x="3200" y="3429"/>
                    <a:pt x="3178" y="3429"/>
                  </a:cubicBezTo>
                  <a:cubicBezTo>
                    <a:pt x="2873" y="3429"/>
                    <a:pt x="3049" y="4228"/>
                    <a:pt x="3049" y="4228"/>
                  </a:cubicBezTo>
                  <a:cubicBezTo>
                    <a:pt x="3049" y="4228"/>
                    <a:pt x="2110" y="2625"/>
                    <a:pt x="1771" y="2625"/>
                  </a:cubicBezTo>
                  <a:cubicBezTo>
                    <a:pt x="1750" y="2625"/>
                    <a:pt x="1731" y="2631"/>
                    <a:pt x="1715" y="2644"/>
                  </a:cubicBezTo>
                  <a:cubicBezTo>
                    <a:pt x="1442" y="2870"/>
                    <a:pt x="2287" y="4240"/>
                    <a:pt x="2287" y="4240"/>
                  </a:cubicBezTo>
                  <a:cubicBezTo>
                    <a:pt x="2287" y="4240"/>
                    <a:pt x="1317" y="3018"/>
                    <a:pt x="904" y="3018"/>
                  </a:cubicBezTo>
                  <a:cubicBezTo>
                    <a:pt x="850" y="3018"/>
                    <a:pt x="806" y="3038"/>
                    <a:pt x="775" y="3085"/>
                  </a:cubicBezTo>
                  <a:cubicBezTo>
                    <a:pt x="620" y="3323"/>
                    <a:pt x="1811" y="4537"/>
                    <a:pt x="1811" y="4537"/>
                  </a:cubicBezTo>
                  <a:cubicBezTo>
                    <a:pt x="1811" y="4537"/>
                    <a:pt x="778" y="3620"/>
                    <a:pt x="442" y="3620"/>
                  </a:cubicBezTo>
                  <a:cubicBezTo>
                    <a:pt x="404" y="3620"/>
                    <a:pt x="376" y="3631"/>
                    <a:pt x="358" y="3656"/>
                  </a:cubicBezTo>
                  <a:cubicBezTo>
                    <a:pt x="179" y="3906"/>
                    <a:pt x="1453" y="4942"/>
                    <a:pt x="1453" y="4942"/>
                  </a:cubicBezTo>
                  <a:cubicBezTo>
                    <a:pt x="1453" y="4942"/>
                    <a:pt x="642" y="4372"/>
                    <a:pt x="298" y="4372"/>
                  </a:cubicBezTo>
                  <a:cubicBezTo>
                    <a:pt x="238" y="4372"/>
                    <a:pt x="192" y="4390"/>
                    <a:pt x="168" y="4430"/>
                  </a:cubicBezTo>
                  <a:cubicBezTo>
                    <a:pt x="1" y="4692"/>
                    <a:pt x="1668" y="6180"/>
                    <a:pt x="2275" y="6549"/>
                  </a:cubicBezTo>
                  <a:cubicBezTo>
                    <a:pt x="2275" y="6549"/>
                    <a:pt x="5642" y="11911"/>
                    <a:pt x="8541" y="11911"/>
                  </a:cubicBezTo>
                  <a:cubicBezTo>
                    <a:pt x="8587" y="11911"/>
                    <a:pt x="8634" y="11910"/>
                    <a:pt x="8681" y="11907"/>
                  </a:cubicBezTo>
                  <a:cubicBezTo>
                    <a:pt x="11217" y="11752"/>
                    <a:pt x="10978" y="6609"/>
                    <a:pt x="10859" y="5240"/>
                  </a:cubicBezTo>
                  <a:lnTo>
                    <a:pt x="10859" y="5240"/>
                  </a:lnTo>
                  <a:lnTo>
                    <a:pt x="11693" y="5359"/>
                  </a:lnTo>
                  <a:cubicBezTo>
                    <a:pt x="11490" y="3525"/>
                    <a:pt x="11705" y="2013"/>
                    <a:pt x="11693" y="203"/>
                  </a:cubicBezTo>
                  <a:lnTo>
                    <a:pt x="11693" y="203"/>
                  </a:lnTo>
                  <a:cubicBezTo>
                    <a:pt x="11685" y="206"/>
                    <a:pt x="11674" y="207"/>
                    <a:pt x="11660" y="207"/>
                  </a:cubicBezTo>
                  <a:cubicBezTo>
                    <a:pt x="11471" y="207"/>
                    <a:pt x="10776" y="1"/>
                    <a:pt x="1074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47"/>
            <p:cNvSpPr/>
            <p:nvPr/>
          </p:nvSpPr>
          <p:spPr>
            <a:xfrm>
              <a:off x="9882380" y="2563281"/>
              <a:ext cx="124139" cy="141825"/>
            </a:xfrm>
            <a:custGeom>
              <a:avLst/>
              <a:gdLst/>
              <a:ahLst/>
              <a:cxnLst/>
              <a:rect l="l" t="t" r="r" b="b"/>
              <a:pathLst>
                <a:path w="1846" h="2109" extrusionOk="0">
                  <a:moveTo>
                    <a:pt x="1393" y="1"/>
                  </a:moveTo>
                  <a:cubicBezTo>
                    <a:pt x="1393" y="1"/>
                    <a:pt x="310" y="632"/>
                    <a:pt x="0" y="1418"/>
                  </a:cubicBezTo>
                  <a:cubicBezTo>
                    <a:pt x="0" y="1418"/>
                    <a:pt x="107" y="1692"/>
                    <a:pt x="322" y="2108"/>
                  </a:cubicBezTo>
                  <a:cubicBezTo>
                    <a:pt x="750" y="1382"/>
                    <a:pt x="1274" y="739"/>
                    <a:pt x="1846" y="144"/>
                  </a:cubicBezTo>
                  <a:cubicBezTo>
                    <a:pt x="1703" y="96"/>
                    <a:pt x="1548" y="49"/>
                    <a:pt x="13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47"/>
            <p:cNvSpPr/>
            <p:nvPr/>
          </p:nvSpPr>
          <p:spPr>
            <a:xfrm>
              <a:off x="9903966" y="2170220"/>
              <a:ext cx="514914" cy="829431"/>
            </a:xfrm>
            <a:custGeom>
              <a:avLst/>
              <a:gdLst/>
              <a:ahLst/>
              <a:cxnLst/>
              <a:rect l="l" t="t" r="r" b="b"/>
              <a:pathLst>
                <a:path w="7657" h="12334" extrusionOk="0">
                  <a:moveTo>
                    <a:pt x="7656" y="0"/>
                  </a:moveTo>
                  <a:cubicBezTo>
                    <a:pt x="7656" y="0"/>
                    <a:pt x="5525" y="226"/>
                    <a:pt x="4656" y="3358"/>
                  </a:cubicBezTo>
                  <a:cubicBezTo>
                    <a:pt x="4370" y="4417"/>
                    <a:pt x="4227" y="5798"/>
                    <a:pt x="4358" y="7620"/>
                  </a:cubicBezTo>
                  <a:cubicBezTo>
                    <a:pt x="4358" y="7620"/>
                    <a:pt x="3096" y="6560"/>
                    <a:pt x="1525" y="5989"/>
                  </a:cubicBezTo>
                  <a:cubicBezTo>
                    <a:pt x="953" y="6584"/>
                    <a:pt x="429" y="7227"/>
                    <a:pt x="1" y="7953"/>
                  </a:cubicBezTo>
                  <a:cubicBezTo>
                    <a:pt x="524" y="8977"/>
                    <a:pt x="1715" y="10859"/>
                    <a:pt x="3703" y="11668"/>
                  </a:cubicBezTo>
                  <a:cubicBezTo>
                    <a:pt x="4814" y="12117"/>
                    <a:pt x="5522" y="12334"/>
                    <a:pt x="5992" y="12334"/>
                  </a:cubicBezTo>
                  <a:cubicBezTo>
                    <a:pt x="6707" y="12334"/>
                    <a:pt x="6877" y="11835"/>
                    <a:pt x="7085" y="10894"/>
                  </a:cubicBezTo>
                  <a:cubicBezTo>
                    <a:pt x="7418" y="9346"/>
                    <a:pt x="7656" y="0"/>
                    <a:pt x="76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47"/>
            <p:cNvSpPr/>
            <p:nvPr/>
          </p:nvSpPr>
          <p:spPr>
            <a:xfrm>
              <a:off x="10129783" y="4315953"/>
              <a:ext cx="505298" cy="350359"/>
            </a:xfrm>
            <a:custGeom>
              <a:avLst/>
              <a:gdLst/>
              <a:ahLst/>
              <a:cxnLst/>
              <a:rect l="l" t="t" r="r" b="b"/>
              <a:pathLst>
                <a:path w="7514" h="5210" extrusionOk="0">
                  <a:moveTo>
                    <a:pt x="7025" y="1"/>
                  </a:moveTo>
                  <a:cubicBezTo>
                    <a:pt x="5989" y="36"/>
                    <a:pt x="4953" y="84"/>
                    <a:pt x="3905" y="191"/>
                  </a:cubicBezTo>
                  <a:cubicBezTo>
                    <a:pt x="3989" y="1048"/>
                    <a:pt x="4084" y="1810"/>
                    <a:pt x="4191" y="2465"/>
                  </a:cubicBezTo>
                  <a:cubicBezTo>
                    <a:pt x="4191" y="2465"/>
                    <a:pt x="0" y="4025"/>
                    <a:pt x="24" y="4823"/>
                  </a:cubicBezTo>
                  <a:cubicBezTo>
                    <a:pt x="33" y="5117"/>
                    <a:pt x="718" y="5209"/>
                    <a:pt x="1571" y="5209"/>
                  </a:cubicBezTo>
                  <a:cubicBezTo>
                    <a:pt x="2993" y="5209"/>
                    <a:pt x="4882" y="4954"/>
                    <a:pt x="4882" y="4954"/>
                  </a:cubicBezTo>
                  <a:cubicBezTo>
                    <a:pt x="4882" y="4954"/>
                    <a:pt x="5254" y="5042"/>
                    <a:pt x="5693" y="5042"/>
                  </a:cubicBezTo>
                  <a:cubicBezTo>
                    <a:pt x="6492" y="5042"/>
                    <a:pt x="7513" y="4749"/>
                    <a:pt x="6906" y="3096"/>
                  </a:cubicBezTo>
                  <a:lnTo>
                    <a:pt x="7025" y="1"/>
                  </a:ln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47"/>
            <p:cNvSpPr/>
            <p:nvPr/>
          </p:nvSpPr>
          <p:spPr>
            <a:xfrm>
              <a:off x="10349952" y="3173418"/>
              <a:ext cx="293132" cy="1155447"/>
            </a:xfrm>
            <a:custGeom>
              <a:avLst/>
              <a:gdLst/>
              <a:ahLst/>
              <a:cxnLst/>
              <a:rect l="l" t="t" r="r" b="b"/>
              <a:pathLst>
                <a:path w="4359" h="17182" extrusionOk="0">
                  <a:moveTo>
                    <a:pt x="0" y="1"/>
                  </a:moveTo>
                  <a:cubicBezTo>
                    <a:pt x="0" y="1"/>
                    <a:pt x="48" y="10895"/>
                    <a:pt x="643" y="17181"/>
                  </a:cubicBezTo>
                  <a:cubicBezTo>
                    <a:pt x="1679" y="17074"/>
                    <a:pt x="2715" y="17026"/>
                    <a:pt x="3751" y="16991"/>
                  </a:cubicBezTo>
                  <a:lnTo>
                    <a:pt x="4358" y="1274"/>
                  </a:lnTo>
                  <a:lnTo>
                    <a:pt x="0"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7"/>
            <p:cNvSpPr/>
            <p:nvPr/>
          </p:nvSpPr>
          <p:spPr>
            <a:xfrm>
              <a:off x="10711810" y="3163801"/>
              <a:ext cx="394272" cy="1137828"/>
            </a:xfrm>
            <a:custGeom>
              <a:avLst/>
              <a:gdLst/>
              <a:ahLst/>
              <a:cxnLst/>
              <a:rect l="l" t="t" r="r" b="b"/>
              <a:pathLst>
                <a:path w="5863" h="16920" extrusionOk="0">
                  <a:moveTo>
                    <a:pt x="4222" y="1"/>
                  </a:moveTo>
                  <a:cubicBezTo>
                    <a:pt x="2489" y="1"/>
                    <a:pt x="1" y="632"/>
                    <a:pt x="1" y="632"/>
                  </a:cubicBezTo>
                  <a:cubicBezTo>
                    <a:pt x="1" y="632"/>
                    <a:pt x="1204" y="10561"/>
                    <a:pt x="2096" y="16919"/>
                  </a:cubicBezTo>
                  <a:cubicBezTo>
                    <a:pt x="2227" y="16907"/>
                    <a:pt x="2370" y="16896"/>
                    <a:pt x="2513" y="16872"/>
                  </a:cubicBezTo>
                  <a:cubicBezTo>
                    <a:pt x="3537" y="16812"/>
                    <a:pt x="4513" y="16646"/>
                    <a:pt x="5466" y="16407"/>
                  </a:cubicBezTo>
                  <a:cubicBezTo>
                    <a:pt x="5609" y="12693"/>
                    <a:pt x="5799" y="6942"/>
                    <a:pt x="5859" y="739"/>
                  </a:cubicBezTo>
                  <a:cubicBezTo>
                    <a:pt x="5863" y="182"/>
                    <a:pt x="5151" y="1"/>
                    <a:pt x="4222" y="1"/>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7"/>
            <p:cNvSpPr/>
            <p:nvPr/>
          </p:nvSpPr>
          <p:spPr>
            <a:xfrm>
              <a:off x="10611746" y="4267131"/>
              <a:ext cx="495749" cy="430182"/>
            </a:xfrm>
            <a:custGeom>
              <a:avLst/>
              <a:gdLst/>
              <a:ahLst/>
              <a:cxnLst/>
              <a:rect l="l" t="t" r="r" b="b"/>
              <a:pathLst>
                <a:path w="7372" h="6397" extrusionOk="0">
                  <a:moveTo>
                    <a:pt x="6954" y="0"/>
                  </a:moveTo>
                  <a:lnTo>
                    <a:pt x="6954" y="0"/>
                  </a:lnTo>
                  <a:cubicBezTo>
                    <a:pt x="6001" y="239"/>
                    <a:pt x="5025" y="405"/>
                    <a:pt x="4001" y="465"/>
                  </a:cubicBezTo>
                  <a:cubicBezTo>
                    <a:pt x="3858" y="489"/>
                    <a:pt x="3727" y="500"/>
                    <a:pt x="3584" y="512"/>
                  </a:cubicBezTo>
                  <a:cubicBezTo>
                    <a:pt x="3751" y="1727"/>
                    <a:pt x="3906" y="2810"/>
                    <a:pt x="4049" y="3668"/>
                  </a:cubicBezTo>
                  <a:cubicBezTo>
                    <a:pt x="4049" y="3668"/>
                    <a:pt x="1" y="5203"/>
                    <a:pt x="25" y="5989"/>
                  </a:cubicBezTo>
                  <a:cubicBezTo>
                    <a:pt x="34" y="6302"/>
                    <a:pt x="760" y="6397"/>
                    <a:pt x="1639" y="6397"/>
                  </a:cubicBezTo>
                  <a:cubicBezTo>
                    <a:pt x="3004" y="6397"/>
                    <a:pt x="4739" y="6168"/>
                    <a:pt x="4739" y="6168"/>
                  </a:cubicBezTo>
                  <a:cubicBezTo>
                    <a:pt x="4739" y="6168"/>
                    <a:pt x="5109" y="6256"/>
                    <a:pt x="5547" y="6256"/>
                  </a:cubicBezTo>
                  <a:cubicBezTo>
                    <a:pt x="6347" y="6256"/>
                    <a:pt x="7372" y="5962"/>
                    <a:pt x="6763" y="4299"/>
                  </a:cubicBezTo>
                  <a:cubicBezTo>
                    <a:pt x="6763" y="4299"/>
                    <a:pt x="6847" y="2679"/>
                    <a:pt x="6954"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7"/>
            <p:cNvSpPr/>
            <p:nvPr/>
          </p:nvSpPr>
          <p:spPr>
            <a:xfrm>
              <a:off x="10150563" y="2832338"/>
              <a:ext cx="1147444" cy="1383550"/>
            </a:xfrm>
            <a:custGeom>
              <a:avLst/>
              <a:gdLst/>
              <a:ahLst/>
              <a:cxnLst/>
              <a:rect l="l" t="t" r="r" b="b"/>
              <a:pathLst>
                <a:path w="17063" h="20574" extrusionOk="0">
                  <a:moveTo>
                    <a:pt x="12740" y="0"/>
                  </a:moveTo>
                  <a:cubicBezTo>
                    <a:pt x="10655" y="581"/>
                    <a:pt x="8453" y="753"/>
                    <a:pt x="6294" y="753"/>
                  </a:cubicBezTo>
                  <a:cubicBezTo>
                    <a:pt x="5223" y="753"/>
                    <a:pt x="4163" y="711"/>
                    <a:pt x="3132" y="655"/>
                  </a:cubicBezTo>
                  <a:cubicBezTo>
                    <a:pt x="2953" y="1179"/>
                    <a:pt x="1" y="5073"/>
                    <a:pt x="989" y="19812"/>
                  </a:cubicBezTo>
                  <a:cubicBezTo>
                    <a:pt x="989" y="19812"/>
                    <a:pt x="4303" y="20574"/>
                    <a:pt x="8105" y="20574"/>
                  </a:cubicBezTo>
                  <a:cubicBezTo>
                    <a:pt x="10647" y="20574"/>
                    <a:pt x="13406" y="20233"/>
                    <a:pt x="15538" y="19098"/>
                  </a:cubicBezTo>
                  <a:cubicBezTo>
                    <a:pt x="17062" y="2060"/>
                    <a:pt x="12943" y="334"/>
                    <a:pt x="127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47"/>
            <p:cNvSpPr/>
            <p:nvPr/>
          </p:nvSpPr>
          <p:spPr>
            <a:xfrm>
              <a:off x="9804709" y="2450911"/>
              <a:ext cx="84934" cy="91658"/>
            </a:xfrm>
            <a:custGeom>
              <a:avLst/>
              <a:gdLst/>
              <a:ahLst/>
              <a:cxnLst/>
              <a:rect l="l" t="t" r="r" b="b"/>
              <a:pathLst>
                <a:path w="1263" h="1363" extrusionOk="0">
                  <a:moveTo>
                    <a:pt x="1221" y="0"/>
                  </a:moveTo>
                  <a:cubicBezTo>
                    <a:pt x="1215" y="0"/>
                    <a:pt x="1209" y="2"/>
                    <a:pt x="1203" y="5"/>
                  </a:cubicBezTo>
                  <a:cubicBezTo>
                    <a:pt x="1191" y="5"/>
                    <a:pt x="0" y="398"/>
                    <a:pt x="48" y="1327"/>
                  </a:cubicBezTo>
                  <a:cubicBezTo>
                    <a:pt x="48" y="1351"/>
                    <a:pt x="60" y="1362"/>
                    <a:pt x="84" y="1362"/>
                  </a:cubicBezTo>
                  <a:cubicBezTo>
                    <a:pt x="107" y="1362"/>
                    <a:pt x="119" y="1339"/>
                    <a:pt x="119" y="1315"/>
                  </a:cubicBezTo>
                  <a:cubicBezTo>
                    <a:pt x="84" y="446"/>
                    <a:pt x="1215" y="77"/>
                    <a:pt x="1227" y="77"/>
                  </a:cubicBezTo>
                  <a:cubicBezTo>
                    <a:pt x="1250" y="65"/>
                    <a:pt x="1262" y="41"/>
                    <a:pt x="1250" y="29"/>
                  </a:cubicBezTo>
                  <a:cubicBezTo>
                    <a:pt x="1250" y="11"/>
                    <a:pt x="1238" y="0"/>
                    <a:pt x="12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7"/>
            <p:cNvSpPr/>
            <p:nvPr/>
          </p:nvSpPr>
          <p:spPr>
            <a:xfrm>
              <a:off x="10183380" y="2680225"/>
              <a:ext cx="16072" cy="191386"/>
            </a:xfrm>
            <a:custGeom>
              <a:avLst/>
              <a:gdLst/>
              <a:ahLst/>
              <a:cxnLst/>
              <a:rect l="l" t="t" r="r" b="b"/>
              <a:pathLst>
                <a:path w="239" h="2846" extrusionOk="0">
                  <a:moveTo>
                    <a:pt x="203" y="0"/>
                  </a:moveTo>
                  <a:cubicBezTo>
                    <a:pt x="179" y="0"/>
                    <a:pt x="168" y="12"/>
                    <a:pt x="168" y="36"/>
                  </a:cubicBezTo>
                  <a:cubicBezTo>
                    <a:pt x="168" y="48"/>
                    <a:pt x="1" y="1715"/>
                    <a:pt x="1" y="2810"/>
                  </a:cubicBezTo>
                  <a:cubicBezTo>
                    <a:pt x="1" y="2822"/>
                    <a:pt x="13" y="2846"/>
                    <a:pt x="37" y="2846"/>
                  </a:cubicBezTo>
                  <a:cubicBezTo>
                    <a:pt x="60" y="2846"/>
                    <a:pt x="72" y="2822"/>
                    <a:pt x="72" y="2810"/>
                  </a:cubicBezTo>
                  <a:cubicBezTo>
                    <a:pt x="72" y="1715"/>
                    <a:pt x="239" y="60"/>
                    <a:pt x="239" y="48"/>
                  </a:cubicBezTo>
                  <a:cubicBezTo>
                    <a:pt x="239" y="24"/>
                    <a:pt x="227" y="0"/>
                    <a:pt x="2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7"/>
            <p:cNvSpPr/>
            <p:nvPr/>
          </p:nvSpPr>
          <p:spPr>
            <a:xfrm>
              <a:off x="10612553" y="4643448"/>
              <a:ext cx="461251" cy="60119"/>
            </a:xfrm>
            <a:custGeom>
              <a:avLst/>
              <a:gdLst/>
              <a:ahLst/>
              <a:cxnLst/>
              <a:rect l="l" t="t" r="r" b="b"/>
              <a:pathLst>
                <a:path w="6859" h="894" extrusionOk="0">
                  <a:moveTo>
                    <a:pt x="6859" y="0"/>
                  </a:moveTo>
                  <a:cubicBezTo>
                    <a:pt x="6050" y="215"/>
                    <a:pt x="4798" y="458"/>
                    <a:pt x="3229" y="458"/>
                  </a:cubicBezTo>
                  <a:cubicBezTo>
                    <a:pt x="2280" y="458"/>
                    <a:pt x="1214" y="369"/>
                    <a:pt x="60" y="131"/>
                  </a:cubicBezTo>
                  <a:cubicBezTo>
                    <a:pt x="1" y="358"/>
                    <a:pt x="13" y="500"/>
                    <a:pt x="13" y="500"/>
                  </a:cubicBezTo>
                  <a:cubicBezTo>
                    <a:pt x="13" y="500"/>
                    <a:pt x="382" y="893"/>
                    <a:pt x="3263" y="893"/>
                  </a:cubicBezTo>
                  <a:cubicBezTo>
                    <a:pt x="5847" y="893"/>
                    <a:pt x="6799" y="548"/>
                    <a:pt x="6799" y="548"/>
                  </a:cubicBezTo>
                  <a:cubicBezTo>
                    <a:pt x="6823" y="358"/>
                    <a:pt x="6847" y="179"/>
                    <a:pt x="6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7"/>
            <p:cNvSpPr/>
            <p:nvPr/>
          </p:nvSpPr>
          <p:spPr>
            <a:xfrm>
              <a:off x="10616588" y="4529733"/>
              <a:ext cx="301067" cy="160116"/>
            </a:xfrm>
            <a:custGeom>
              <a:avLst/>
              <a:gdLst/>
              <a:ahLst/>
              <a:cxnLst/>
              <a:rect l="l" t="t" r="r" b="b"/>
              <a:pathLst>
                <a:path w="4477" h="2381" extrusionOk="0">
                  <a:moveTo>
                    <a:pt x="3382" y="1"/>
                  </a:moveTo>
                  <a:cubicBezTo>
                    <a:pt x="3382" y="1"/>
                    <a:pt x="0" y="870"/>
                    <a:pt x="0" y="1822"/>
                  </a:cubicBezTo>
                  <a:cubicBezTo>
                    <a:pt x="0" y="2211"/>
                    <a:pt x="533" y="2380"/>
                    <a:pt x="1785" y="2380"/>
                  </a:cubicBezTo>
                  <a:cubicBezTo>
                    <a:pt x="2259" y="2380"/>
                    <a:pt x="2835" y="2356"/>
                    <a:pt x="3524" y="2310"/>
                  </a:cubicBezTo>
                  <a:lnTo>
                    <a:pt x="4477" y="2287"/>
                  </a:lnTo>
                  <a:cubicBezTo>
                    <a:pt x="4477" y="2287"/>
                    <a:pt x="4013" y="620"/>
                    <a:pt x="3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47"/>
            <p:cNvSpPr/>
            <p:nvPr/>
          </p:nvSpPr>
          <p:spPr>
            <a:xfrm>
              <a:off x="10130590" y="4608210"/>
              <a:ext cx="474028" cy="64894"/>
            </a:xfrm>
            <a:custGeom>
              <a:avLst/>
              <a:gdLst/>
              <a:ahLst/>
              <a:cxnLst/>
              <a:rect l="l" t="t" r="r" b="b"/>
              <a:pathLst>
                <a:path w="7049" h="965" extrusionOk="0">
                  <a:moveTo>
                    <a:pt x="7049" y="0"/>
                  </a:moveTo>
                  <a:lnTo>
                    <a:pt x="7049" y="0"/>
                  </a:lnTo>
                  <a:cubicBezTo>
                    <a:pt x="6202" y="226"/>
                    <a:pt x="4789" y="512"/>
                    <a:pt x="3059" y="512"/>
                  </a:cubicBezTo>
                  <a:cubicBezTo>
                    <a:pt x="2137" y="512"/>
                    <a:pt x="1124" y="430"/>
                    <a:pt x="60" y="215"/>
                  </a:cubicBezTo>
                  <a:cubicBezTo>
                    <a:pt x="0" y="429"/>
                    <a:pt x="12" y="572"/>
                    <a:pt x="12" y="572"/>
                  </a:cubicBezTo>
                  <a:cubicBezTo>
                    <a:pt x="12" y="572"/>
                    <a:pt x="381" y="965"/>
                    <a:pt x="3274" y="965"/>
                  </a:cubicBezTo>
                  <a:cubicBezTo>
                    <a:pt x="5846" y="965"/>
                    <a:pt x="6989" y="548"/>
                    <a:pt x="6989" y="548"/>
                  </a:cubicBezTo>
                  <a:cubicBezTo>
                    <a:pt x="7025" y="358"/>
                    <a:pt x="7037" y="179"/>
                    <a:pt x="7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7"/>
            <p:cNvSpPr/>
            <p:nvPr/>
          </p:nvSpPr>
          <p:spPr>
            <a:xfrm>
              <a:off x="10134558" y="4499337"/>
              <a:ext cx="301134" cy="160385"/>
            </a:xfrm>
            <a:custGeom>
              <a:avLst/>
              <a:gdLst/>
              <a:ahLst/>
              <a:cxnLst/>
              <a:rect l="l" t="t" r="r" b="b"/>
              <a:pathLst>
                <a:path w="4478" h="2385" extrusionOk="0">
                  <a:moveTo>
                    <a:pt x="3382" y="0"/>
                  </a:moveTo>
                  <a:cubicBezTo>
                    <a:pt x="3382" y="0"/>
                    <a:pt x="1" y="869"/>
                    <a:pt x="1" y="1834"/>
                  </a:cubicBezTo>
                  <a:cubicBezTo>
                    <a:pt x="1" y="2218"/>
                    <a:pt x="546" y="2385"/>
                    <a:pt x="1831" y="2385"/>
                  </a:cubicBezTo>
                  <a:cubicBezTo>
                    <a:pt x="2296" y="2385"/>
                    <a:pt x="2857" y="2363"/>
                    <a:pt x="3525" y="2322"/>
                  </a:cubicBezTo>
                  <a:lnTo>
                    <a:pt x="4477" y="2286"/>
                  </a:lnTo>
                  <a:cubicBezTo>
                    <a:pt x="4477" y="2286"/>
                    <a:pt x="4013" y="631"/>
                    <a:pt x="3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7"/>
            <p:cNvSpPr/>
            <p:nvPr/>
          </p:nvSpPr>
          <p:spPr>
            <a:xfrm>
              <a:off x="10377994" y="3223517"/>
              <a:ext cx="489226" cy="1513674"/>
            </a:xfrm>
            <a:custGeom>
              <a:avLst/>
              <a:gdLst/>
              <a:ahLst/>
              <a:cxnLst/>
              <a:rect l="l" t="t" r="r" b="b"/>
              <a:pathLst>
                <a:path w="7275" h="22509" extrusionOk="0">
                  <a:moveTo>
                    <a:pt x="3049" y="0"/>
                  </a:moveTo>
                  <a:cubicBezTo>
                    <a:pt x="2982" y="0"/>
                    <a:pt x="2915" y="2"/>
                    <a:pt x="2846" y="6"/>
                  </a:cubicBezTo>
                  <a:cubicBezTo>
                    <a:pt x="2024" y="41"/>
                    <a:pt x="1381" y="351"/>
                    <a:pt x="929" y="910"/>
                  </a:cubicBezTo>
                  <a:cubicBezTo>
                    <a:pt x="0" y="2089"/>
                    <a:pt x="322" y="3958"/>
                    <a:pt x="345" y="4030"/>
                  </a:cubicBezTo>
                  <a:cubicBezTo>
                    <a:pt x="388" y="4274"/>
                    <a:pt x="601" y="4442"/>
                    <a:pt x="832" y="4442"/>
                  </a:cubicBezTo>
                  <a:cubicBezTo>
                    <a:pt x="860" y="4442"/>
                    <a:pt x="888" y="4440"/>
                    <a:pt x="917" y="4435"/>
                  </a:cubicBezTo>
                  <a:cubicBezTo>
                    <a:pt x="1191" y="4387"/>
                    <a:pt x="1381" y="4125"/>
                    <a:pt x="1322" y="3851"/>
                  </a:cubicBezTo>
                  <a:cubicBezTo>
                    <a:pt x="1322" y="3839"/>
                    <a:pt x="1072" y="2351"/>
                    <a:pt x="1715" y="1530"/>
                  </a:cubicBezTo>
                  <a:cubicBezTo>
                    <a:pt x="1988" y="1196"/>
                    <a:pt x="2369" y="1030"/>
                    <a:pt x="2893" y="1006"/>
                  </a:cubicBezTo>
                  <a:cubicBezTo>
                    <a:pt x="2950" y="1002"/>
                    <a:pt x="3006" y="1001"/>
                    <a:pt x="3060" y="1001"/>
                  </a:cubicBezTo>
                  <a:cubicBezTo>
                    <a:pt x="3586" y="1001"/>
                    <a:pt x="3996" y="1157"/>
                    <a:pt x="4298" y="1470"/>
                  </a:cubicBezTo>
                  <a:cubicBezTo>
                    <a:pt x="5060" y="2232"/>
                    <a:pt x="4989" y="3673"/>
                    <a:pt x="4989" y="3685"/>
                  </a:cubicBezTo>
                  <a:cubicBezTo>
                    <a:pt x="4989" y="3708"/>
                    <a:pt x="4989" y="3732"/>
                    <a:pt x="4989" y="3756"/>
                  </a:cubicBezTo>
                  <a:lnTo>
                    <a:pt x="6251" y="22044"/>
                  </a:lnTo>
                  <a:cubicBezTo>
                    <a:pt x="6275" y="22306"/>
                    <a:pt x="6489" y="22508"/>
                    <a:pt x="6751" y="22508"/>
                  </a:cubicBezTo>
                  <a:lnTo>
                    <a:pt x="6787" y="22508"/>
                  </a:lnTo>
                  <a:cubicBezTo>
                    <a:pt x="7060" y="22496"/>
                    <a:pt x="7275" y="22258"/>
                    <a:pt x="7251" y="21973"/>
                  </a:cubicBezTo>
                  <a:lnTo>
                    <a:pt x="6001" y="3708"/>
                  </a:lnTo>
                  <a:cubicBezTo>
                    <a:pt x="6001" y="3447"/>
                    <a:pt x="6025" y="1780"/>
                    <a:pt x="5013" y="768"/>
                  </a:cubicBezTo>
                  <a:cubicBezTo>
                    <a:pt x="4507" y="262"/>
                    <a:pt x="3850" y="0"/>
                    <a:pt x="30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7"/>
            <p:cNvSpPr/>
            <p:nvPr/>
          </p:nvSpPr>
          <p:spPr>
            <a:xfrm>
              <a:off x="10540531" y="2823798"/>
              <a:ext cx="640465" cy="553581"/>
            </a:xfrm>
            <a:custGeom>
              <a:avLst/>
              <a:gdLst/>
              <a:ahLst/>
              <a:cxnLst/>
              <a:rect l="l" t="t" r="r" b="b"/>
              <a:pathLst>
                <a:path w="9524" h="8232" extrusionOk="0">
                  <a:moveTo>
                    <a:pt x="7622" y="1"/>
                  </a:moveTo>
                  <a:cubicBezTo>
                    <a:pt x="7398" y="1"/>
                    <a:pt x="7164" y="43"/>
                    <a:pt x="6929" y="127"/>
                  </a:cubicBezTo>
                  <a:cubicBezTo>
                    <a:pt x="4751" y="2032"/>
                    <a:pt x="2191" y="5176"/>
                    <a:pt x="2191" y="5176"/>
                  </a:cubicBezTo>
                  <a:cubicBezTo>
                    <a:pt x="2191" y="5176"/>
                    <a:pt x="583" y="5319"/>
                    <a:pt x="405" y="5723"/>
                  </a:cubicBezTo>
                  <a:cubicBezTo>
                    <a:pt x="301" y="5968"/>
                    <a:pt x="627" y="6014"/>
                    <a:pt x="887" y="6014"/>
                  </a:cubicBezTo>
                  <a:cubicBezTo>
                    <a:pt x="1045" y="6014"/>
                    <a:pt x="1179" y="5997"/>
                    <a:pt x="1179" y="5997"/>
                  </a:cubicBezTo>
                  <a:lnTo>
                    <a:pt x="1179" y="5997"/>
                  </a:lnTo>
                  <a:cubicBezTo>
                    <a:pt x="1179" y="5997"/>
                    <a:pt x="0" y="6581"/>
                    <a:pt x="191" y="6878"/>
                  </a:cubicBezTo>
                  <a:cubicBezTo>
                    <a:pt x="283" y="7014"/>
                    <a:pt x="416" y="7050"/>
                    <a:pt x="535" y="7050"/>
                  </a:cubicBezTo>
                  <a:cubicBezTo>
                    <a:pt x="677" y="7050"/>
                    <a:pt x="798" y="6997"/>
                    <a:pt x="798" y="6997"/>
                  </a:cubicBezTo>
                  <a:lnTo>
                    <a:pt x="798" y="6997"/>
                  </a:lnTo>
                  <a:cubicBezTo>
                    <a:pt x="797" y="6998"/>
                    <a:pt x="322" y="7224"/>
                    <a:pt x="703" y="7545"/>
                  </a:cubicBezTo>
                  <a:cubicBezTo>
                    <a:pt x="763" y="7590"/>
                    <a:pt x="819" y="7606"/>
                    <a:pt x="868" y="7606"/>
                  </a:cubicBezTo>
                  <a:cubicBezTo>
                    <a:pt x="970" y="7606"/>
                    <a:pt x="1043" y="7535"/>
                    <a:pt x="1071" y="7502"/>
                  </a:cubicBezTo>
                  <a:lnTo>
                    <a:pt x="1071" y="7502"/>
                  </a:lnTo>
                  <a:cubicBezTo>
                    <a:pt x="1026" y="7562"/>
                    <a:pt x="891" y="7776"/>
                    <a:pt x="1084" y="7938"/>
                  </a:cubicBezTo>
                  <a:cubicBezTo>
                    <a:pt x="1143" y="7991"/>
                    <a:pt x="1201" y="8010"/>
                    <a:pt x="1255" y="8010"/>
                  </a:cubicBezTo>
                  <a:cubicBezTo>
                    <a:pt x="1395" y="8010"/>
                    <a:pt x="1506" y="7878"/>
                    <a:pt x="1522" y="7857"/>
                  </a:cubicBezTo>
                  <a:lnTo>
                    <a:pt x="1522" y="7857"/>
                  </a:lnTo>
                  <a:cubicBezTo>
                    <a:pt x="1506" y="7879"/>
                    <a:pt x="1412" y="8024"/>
                    <a:pt x="1643" y="8200"/>
                  </a:cubicBezTo>
                  <a:cubicBezTo>
                    <a:pt x="1673" y="8222"/>
                    <a:pt x="1711" y="8232"/>
                    <a:pt x="1755" y="8232"/>
                  </a:cubicBezTo>
                  <a:cubicBezTo>
                    <a:pt x="2096" y="8232"/>
                    <a:pt x="2820" y="7621"/>
                    <a:pt x="3358" y="7009"/>
                  </a:cubicBezTo>
                  <a:cubicBezTo>
                    <a:pt x="3358" y="7009"/>
                    <a:pt x="6620" y="4628"/>
                    <a:pt x="9061" y="2842"/>
                  </a:cubicBezTo>
                  <a:cubicBezTo>
                    <a:pt x="9523" y="961"/>
                    <a:pt x="8692" y="1"/>
                    <a:pt x="762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7"/>
            <p:cNvSpPr/>
            <p:nvPr/>
          </p:nvSpPr>
          <p:spPr>
            <a:xfrm>
              <a:off x="10745501" y="1829544"/>
              <a:ext cx="353991" cy="270469"/>
            </a:xfrm>
            <a:custGeom>
              <a:avLst/>
              <a:gdLst/>
              <a:ahLst/>
              <a:cxnLst/>
              <a:rect l="l" t="t" r="r" b="b"/>
              <a:pathLst>
                <a:path w="5264" h="4022" extrusionOk="0">
                  <a:moveTo>
                    <a:pt x="4268" y="0"/>
                  </a:moveTo>
                  <a:cubicBezTo>
                    <a:pt x="4243" y="0"/>
                    <a:pt x="4217" y="2"/>
                    <a:pt x="4191" y="6"/>
                  </a:cubicBezTo>
                  <a:cubicBezTo>
                    <a:pt x="3453" y="113"/>
                    <a:pt x="786" y="1196"/>
                    <a:pt x="857" y="1732"/>
                  </a:cubicBezTo>
                  <a:cubicBezTo>
                    <a:pt x="857" y="1732"/>
                    <a:pt x="0" y="3173"/>
                    <a:pt x="1345" y="3792"/>
                  </a:cubicBezTo>
                  <a:cubicBezTo>
                    <a:pt x="1691" y="3950"/>
                    <a:pt x="2078" y="4022"/>
                    <a:pt x="2467" y="4022"/>
                  </a:cubicBezTo>
                  <a:cubicBezTo>
                    <a:pt x="3605" y="4022"/>
                    <a:pt x="4764" y="3405"/>
                    <a:pt x="4977" y="2518"/>
                  </a:cubicBezTo>
                  <a:cubicBezTo>
                    <a:pt x="5264" y="1370"/>
                    <a:pt x="4953" y="0"/>
                    <a:pt x="4268"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47"/>
            <p:cNvSpPr/>
            <p:nvPr/>
          </p:nvSpPr>
          <p:spPr>
            <a:xfrm>
              <a:off x="10128976" y="1326263"/>
              <a:ext cx="1020077" cy="735620"/>
            </a:xfrm>
            <a:custGeom>
              <a:avLst/>
              <a:gdLst/>
              <a:ahLst/>
              <a:cxnLst/>
              <a:rect l="l" t="t" r="r" b="b"/>
              <a:pathLst>
                <a:path w="15169" h="10939" extrusionOk="0">
                  <a:moveTo>
                    <a:pt x="6717" y="1"/>
                  </a:moveTo>
                  <a:cubicBezTo>
                    <a:pt x="4563" y="1"/>
                    <a:pt x="2535" y="259"/>
                    <a:pt x="1465" y="858"/>
                  </a:cubicBezTo>
                  <a:cubicBezTo>
                    <a:pt x="1465" y="858"/>
                    <a:pt x="774" y="2870"/>
                    <a:pt x="393" y="4263"/>
                  </a:cubicBezTo>
                  <a:cubicBezTo>
                    <a:pt x="0" y="5668"/>
                    <a:pt x="2084" y="8680"/>
                    <a:pt x="2810" y="9240"/>
                  </a:cubicBezTo>
                  <a:cubicBezTo>
                    <a:pt x="3361" y="9663"/>
                    <a:pt x="6113" y="10938"/>
                    <a:pt x="8852" y="10938"/>
                  </a:cubicBezTo>
                  <a:cubicBezTo>
                    <a:pt x="11440" y="10938"/>
                    <a:pt x="14016" y="9800"/>
                    <a:pt x="14716" y="5728"/>
                  </a:cubicBezTo>
                  <a:cubicBezTo>
                    <a:pt x="14966" y="4275"/>
                    <a:pt x="15169" y="3477"/>
                    <a:pt x="14728" y="1846"/>
                  </a:cubicBezTo>
                  <a:cubicBezTo>
                    <a:pt x="14428" y="751"/>
                    <a:pt x="10389" y="1"/>
                    <a:pt x="6717"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47"/>
            <p:cNvSpPr/>
            <p:nvPr/>
          </p:nvSpPr>
          <p:spPr>
            <a:xfrm>
              <a:off x="10873608" y="1747636"/>
              <a:ext cx="187284" cy="212031"/>
            </a:xfrm>
            <a:custGeom>
              <a:avLst/>
              <a:gdLst/>
              <a:ahLst/>
              <a:cxnLst/>
              <a:rect l="l" t="t" r="r" b="b"/>
              <a:pathLst>
                <a:path w="2785" h="3153" extrusionOk="0">
                  <a:moveTo>
                    <a:pt x="1383" y="0"/>
                  </a:moveTo>
                  <a:cubicBezTo>
                    <a:pt x="1037" y="0"/>
                    <a:pt x="762" y="81"/>
                    <a:pt x="762" y="81"/>
                  </a:cubicBezTo>
                  <a:lnTo>
                    <a:pt x="0" y="2212"/>
                  </a:lnTo>
                  <a:cubicBezTo>
                    <a:pt x="264" y="2815"/>
                    <a:pt x="848" y="3152"/>
                    <a:pt x="1412" y="3152"/>
                  </a:cubicBezTo>
                  <a:cubicBezTo>
                    <a:pt x="2096" y="3152"/>
                    <a:pt x="2749" y="2656"/>
                    <a:pt x="2762" y="1533"/>
                  </a:cubicBezTo>
                  <a:cubicBezTo>
                    <a:pt x="2785" y="238"/>
                    <a:pt x="1979" y="0"/>
                    <a:pt x="1383"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7"/>
            <p:cNvSpPr/>
            <p:nvPr/>
          </p:nvSpPr>
          <p:spPr>
            <a:xfrm>
              <a:off x="10218617" y="1225123"/>
              <a:ext cx="815174" cy="858616"/>
            </a:xfrm>
            <a:custGeom>
              <a:avLst/>
              <a:gdLst/>
              <a:ahLst/>
              <a:cxnLst/>
              <a:rect l="l" t="t" r="r" b="b"/>
              <a:pathLst>
                <a:path w="12122" h="12768" extrusionOk="0">
                  <a:moveTo>
                    <a:pt x="4638" y="0"/>
                  </a:moveTo>
                  <a:cubicBezTo>
                    <a:pt x="2804" y="0"/>
                    <a:pt x="1287" y="638"/>
                    <a:pt x="620" y="2350"/>
                  </a:cubicBezTo>
                  <a:cubicBezTo>
                    <a:pt x="620" y="2350"/>
                    <a:pt x="346" y="4755"/>
                    <a:pt x="156" y="7613"/>
                  </a:cubicBezTo>
                  <a:cubicBezTo>
                    <a:pt x="1" y="9923"/>
                    <a:pt x="1060" y="12268"/>
                    <a:pt x="4513" y="12673"/>
                  </a:cubicBezTo>
                  <a:cubicBezTo>
                    <a:pt x="5023" y="12735"/>
                    <a:pt x="5499" y="12767"/>
                    <a:pt x="5944" y="12767"/>
                  </a:cubicBezTo>
                  <a:cubicBezTo>
                    <a:pt x="8587" y="12767"/>
                    <a:pt x="10133" y="11609"/>
                    <a:pt x="11050" y="8470"/>
                  </a:cubicBezTo>
                  <a:cubicBezTo>
                    <a:pt x="12121" y="4803"/>
                    <a:pt x="11740" y="1719"/>
                    <a:pt x="8418" y="671"/>
                  </a:cubicBezTo>
                  <a:cubicBezTo>
                    <a:pt x="7121" y="262"/>
                    <a:pt x="5814" y="0"/>
                    <a:pt x="4638"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7"/>
            <p:cNvSpPr/>
            <p:nvPr/>
          </p:nvSpPr>
          <p:spPr>
            <a:xfrm>
              <a:off x="10513296" y="1817372"/>
              <a:ext cx="88901" cy="39004"/>
            </a:xfrm>
            <a:custGeom>
              <a:avLst/>
              <a:gdLst/>
              <a:ahLst/>
              <a:cxnLst/>
              <a:rect l="l" t="t" r="r" b="b"/>
              <a:pathLst>
                <a:path w="1322" h="580" extrusionOk="0">
                  <a:moveTo>
                    <a:pt x="1269" y="0"/>
                  </a:moveTo>
                  <a:cubicBezTo>
                    <a:pt x="1257" y="0"/>
                    <a:pt x="1245" y="6"/>
                    <a:pt x="1238" y="20"/>
                  </a:cubicBezTo>
                  <a:cubicBezTo>
                    <a:pt x="1020" y="407"/>
                    <a:pt x="719" y="503"/>
                    <a:pt x="478" y="503"/>
                  </a:cubicBezTo>
                  <a:cubicBezTo>
                    <a:pt x="259" y="503"/>
                    <a:pt x="89" y="424"/>
                    <a:pt x="72" y="413"/>
                  </a:cubicBezTo>
                  <a:cubicBezTo>
                    <a:pt x="68" y="410"/>
                    <a:pt x="64" y="408"/>
                    <a:pt x="58" y="408"/>
                  </a:cubicBezTo>
                  <a:cubicBezTo>
                    <a:pt x="42" y="408"/>
                    <a:pt x="21" y="419"/>
                    <a:pt x="12" y="437"/>
                  </a:cubicBezTo>
                  <a:cubicBezTo>
                    <a:pt x="0" y="461"/>
                    <a:pt x="12" y="485"/>
                    <a:pt x="36" y="496"/>
                  </a:cubicBezTo>
                  <a:cubicBezTo>
                    <a:pt x="36" y="496"/>
                    <a:pt x="238" y="580"/>
                    <a:pt x="476" y="580"/>
                  </a:cubicBezTo>
                  <a:cubicBezTo>
                    <a:pt x="750" y="580"/>
                    <a:pt x="1084" y="485"/>
                    <a:pt x="1310" y="68"/>
                  </a:cubicBezTo>
                  <a:cubicBezTo>
                    <a:pt x="1322" y="44"/>
                    <a:pt x="1310" y="20"/>
                    <a:pt x="1298" y="8"/>
                  </a:cubicBezTo>
                  <a:cubicBezTo>
                    <a:pt x="1288" y="3"/>
                    <a:pt x="1278" y="0"/>
                    <a:pt x="1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47"/>
            <p:cNvSpPr/>
            <p:nvPr/>
          </p:nvSpPr>
          <p:spPr>
            <a:xfrm>
              <a:off x="10526880" y="1345496"/>
              <a:ext cx="1681" cy="2488"/>
            </a:xfrm>
            <a:custGeom>
              <a:avLst/>
              <a:gdLst/>
              <a:ahLst/>
              <a:cxnLst/>
              <a:rect l="l" t="t" r="r" b="b"/>
              <a:pathLst>
                <a:path w="25" h="37" extrusionOk="0">
                  <a:moveTo>
                    <a:pt x="1" y="36"/>
                  </a:moveTo>
                  <a:cubicBezTo>
                    <a:pt x="13" y="13"/>
                    <a:pt x="24" y="1"/>
                    <a:pt x="24" y="1"/>
                  </a:cubicBezTo>
                  <a:cubicBezTo>
                    <a:pt x="24" y="1"/>
                    <a:pt x="13" y="13"/>
                    <a:pt x="1" y="36"/>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47"/>
            <p:cNvSpPr/>
            <p:nvPr/>
          </p:nvSpPr>
          <p:spPr>
            <a:xfrm>
              <a:off x="10703808" y="1541388"/>
              <a:ext cx="169060" cy="125080"/>
            </a:xfrm>
            <a:custGeom>
              <a:avLst/>
              <a:gdLst/>
              <a:ahLst/>
              <a:cxnLst/>
              <a:rect l="l" t="t" r="r" b="b"/>
              <a:pathLst>
                <a:path w="2514" h="1860" extrusionOk="0">
                  <a:moveTo>
                    <a:pt x="550" y="1"/>
                  </a:moveTo>
                  <a:cubicBezTo>
                    <a:pt x="356" y="1"/>
                    <a:pt x="238" y="106"/>
                    <a:pt x="156" y="255"/>
                  </a:cubicBezTo>
                  <a:cubicBezTo>
                    <a:pt x="1" y="540"/>
                    <a:pt x="191" y="993"/>
                    <a:pt x="703" y="1374"/>
                  </a:cubicBezTo>
                  <a:cubicBezTo>
                    <a:pt x="1123" y="1683"/>
                    <a:pt x="1448" y="1860"/>
                    <a:pt x="1699" y="1860"/>
                  </a:cubicBezTo>
                  <a:cubicBezTo>
                    <a:pt x="1825" y="1860"/>
                    <a:pt x="1933" y="1815"/>
                    <a:pt x="2025" y="1719"/>
                  </a:cubicBezTo>
                  <a:cubicBezTo>
                    <a:pt x="2025" y="1719"/>
                    <a:pt x="2513" y="1231"/>
                    <a:pt x="1596" y="529"/>
                  </a:cubicBezTo>
                  <a:cubicBezTo>
                    <a:pt x="1103" y="144"/>
                    <a:pt x="775" y="1"/>
                    <a:pt x="550"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47"/>
            <p:cNvSpPr/>
            <p:nvPr/>
          </p:nvSpPr>
          <p:spPr>
            <a:xfrm>
              <a:off x="10293127" y="1500703"/>
              <a:ext cx="175381" cy="98249"/>
            </a:xfrm>
            <a:custGeom>
              <a:avLst/>
              <a:gdLst/>
              <a:ahLst/>
              <a:cxnLst/>
              <a:rect l="l" t="t" r="r" b="b"/>
              <a:pathLst>
                <a:path w="2608" h="1461" extrusionOk="0">
                  <a:moveTo>
                    <a:pt x="2004" y="1"/>
                  </a:moveTo>
                  <a:cubicBezTo>
                    <a:pt x="1791" y="1"/>
                    <a:pt x="1498" y="57"/>
                    <a:pt x="1095" y="193"/>
                  </a:cubicBezTo>
                  <a:cubicBezTo>
                    <a:pt x="0" y="574"/>
                    <a:pt x="310" y="1193"/>
                    <a:pt x="310" y="1193"/>
                  </a:cubicBezTo>
                  <a:cubicBezTo>
                    <a:pt x="393" y="1378"/>
                    <a:pt x="564" y="1461"/>
                    <a:pt x="820" y="1461"/>
                  </a:cubicBezTo>
                  <a:cubicBezTo>
                    <a:pt x="1041" y="1461"/>
                    <a:pt x="1324" y="1399"/>
                    <a:pt x="1667" y="1288"/>
                  </a:cubicBezTo>
                  <a:cubicBezTo>
                    <a:pt x="2274" y="1086"/>
                    <a:pt x="2607" y="717"/>
                    <a:pt x="2548" y="395"/>
                  </a:cubicBezTo>
                  <a:cubicBezTo>
                    <a:pt x="2503" y="169"/>
                    <a:pt x="2372" y="1"/>
                    <a:pt x="2004" y="1"/>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7"/>
            <p:cNvSpPr/>
            <p:nvPr/>
          </p:nvSpPr>
          <p:spPr>
            <a:xfrm>
              <a:off x="10890420" y="1787514"/>
              <a:ext cx="149760" cy="115329"/>
            </a:xfrm>
            <a:custGeom>
              <a:avLst/>
              <a:gdLst/>
              <a:ahLst/>
              <a:cxnLst/>
              <a:rect l="l" t="t" r="r" b="b"/>
              <a:pathLst>
                <a:path w="2227" h="1715" extrusionOk="0">
                  <a:moveTo>
                    <a:pt x="1315" y="1"/>
                  </a:moveTo>
                  <a:cubicBezTo>
                    <a:pt x="1140" y="1"/>
                    <a:pt x="960" y="53"/>
                    <a:pt x="774" y="167"/>
                  </a:cubicBezTo>
                  <a:cubicBezTo>
                    <a:pt x="0" y="607"/>
                    <a:pt x="405" y="1679"/>
                    <a:pt x="405" y="1691"/>
                  </a:cubicBezTo>
                  <a:cubicBezTo>
                    <a:pt x="417" y="1714"/>
                    <a:pt x="429" y="1714"/>
                    <a:pt x="441" y="1714"/>
                  </a:cubicBezTo>
                  <a:lnTo>
                    <a:pt x="464" y="1714"/>
                  </a:lnTo>
                  <a:cubicBezTo>
                    <a:pt x="476" y="1714"/>
                    <a:pt x="488" y="1691"/>
                    <a:pt x="488" y="1667"/>
                  </a:cubicBezTo>
                  <a:cubicBezTo>
                    <a:pt x="476" y="1655"/>
                    <a:pt x="107" y="643"/>
                    <a:pt x="822" y="238"/>
                  </a:cubicBezTo>
                  <a:cubicBezTo>
                    <a:pt x="996" y="130"/>
                    <a:pt x="1165" y="80"/>
                    <a:pt x="1328" y="80"/>
                  </a:cubicBezTo>
                  <a:cubicBezTo>
                    <a:pt x="1399" y="80"/>
                    <a:pt x="1468" y="89"/>
                    <a:pt x="1536" y="107"/>
                  </a:cubicBezTo>
                  <a:cubicBezTo>
                    <a:pt x="1929" y="226"/>
                    <a:pt x="2143" y="619"/>
                    <a:pt x="2143" y="619"/>
                  </a:cubicBezTo>
                  <a:cubicBezTo>
                    <a:pt x="2150" y="633"/>
                    <a:pt x="2161" y="639"/>
                    <a:pt x="2172" y="639"/>
                  </a:cubicBezTo>
                  <a:cubicBezTo>
                    <a:pt x="2179" y="639"/>
                    <a:pt x="2186" y="636"/>
                    <a:pt x="2191" y="631"/>
                  </a:cubicBezTo>
                  <a:cubicBezTo>
                    <a:pt x="2215" y="619"/>
                    <a:pt x="2227" y="595"/>
                    <a:pt x="2215" y="583"/>
                  </a:cubicBezTo>
                  <a:cubicBezTo>
                    <a:pt x="2203" y="559"/>
                    <a:pt x="1988" y="155"/>
                    <a:pt x="1560" y="36"/>
                  </a:cubicBezTo>
                  <a:cubicBezTo>
                    <a:pt x="1479" y="13"/>
                    <a:pt x="1398" y="1"/>
                    <a:pt x="1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7"/>
            <p:cNvSpPr/>
            <p:nvPr/>
          </p:nvSpPr>
          <p:spPr>
            <a:xfrm>
              <a:off x="10911199" y="1830418"/>
              <a:ext cx="83320" cy="23604"/>
            </a:xfrm>
            <a:custGeom>
              <a:avLst/>
              <a:gdLst/>
              <a:ahLst/>
              <a:cxnLst/>
              <a:rect l="l" t="t" r="r" b="b"/>
              <a:pathLst>
                <a:path w="1239" h="351" extrusionOk="0">
                  <a:moveTo>
                    <a:pt x="522" y="1"/>
                  </a:moveTo>
                  <a:cubicBezTo>
                    <a:pt x="359" y="1"/>
                    <a:pt x="186" y="51"/>
                    <a:pt x="24" y="195"/>
                  </a:cubicBezTo>
                  <a:cubicBezTo>
                    <a:pt x="1" y="219"/>
                    <a:pt x="1" y="243"/>
                    <a:pt x="13" y="255"/>
                  </a:cubicBezTo>
                  <a:cubicBezTo>
                    <a:pt x="24" y="267"/>
                    <a:pt x="36" y="273"/>
                    <a:pt x="47" y="273"/>
                  </a:cubicBezTo>
                  <a:cubicBezTo>
                    <a:pt x="57" y="273"/>
                    <a:pt x="66" y="267"/>
                    <a:pt x="72" y="255"/>
                  </a:cubicBezTo>
                  <a:cubicBezTo>
                    <a:pt x="218" y="127"/>
                    <a:pt x="375" y="82"/>
                    <a:pt x="522" y="82"/>
                  </a:cubicBezTo>
                  <a:cubicBezTo>
                    <a:pt x="869" y="82"/>
                    <a:pt x="1167" y="330"/>
                    <a:pt x="1167" y="338"/>
                  </a:cubicBezTo>
                  <a:cubicBezTo>
                    <a:pt x="1179" y="350"/>
                    <a:pt x="1191" y="350"/>
                    <a:pt x="1191" y="350"/>
                  </a:cubicBezTo>
                  <a:cubicBezTo>
                    <a:pt x="1203" y="350"/>
                    <a:pt x="1215" y="338"/>
                    <a:pt x="1227" y="326"/>
                  </a:cubicBezTo>
                  <a:cubicBezTo>
                    <a:pt x="1239" y="314"/>
                    <a:pt x="1239" y="291"/>
                    <a:pt x="1227" y="279"/>
                  </a:cubicBezTo>
                  <a:cubicBezTo>
                    <a:pt x="1219" y="270"/>
                    <a:pt x="897" y="1"/>
                    <a:pt x="5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7"/>
            <p:cNvSpPr/>
            <p:nvPr/>
          </p:nvSpPr>
          <p:spPr>
            <a:xfrm>
              <a:off x="10489288" y="1508033"/>
              <a:ext cx="116136" cy="279481"/>
            </a:xfrm>
            <a:custGeom>
              <a:avLst/>
              <a:gdLst/>
              <a:ahLst/>
              <a:cxnLst/>
              <a:rect l="l" t="t" r="r" b="b"/>
              <a:pathLst>
                <a:path w="1727" h="4156" extrusionOk="0">
                  <a:moveTo>
                    <a:pt x="1679" y="1"/>
                  </a:moveTo>
                  <a:cubicBezTo>
                    <a:pt x="1655" y="1"/>
                    <a:pt x="1631" y="24"/>
                    <a:pt x="1631" y="48"/>
                  </a:cubicBezTo>
                  <a:cubicBezTo>
                    <a:pt x="1643" y="763"/>
                    <a:pt x="1619" y="2679"/>
                    <a:pt x="1453" y="2906"/>
                  </a:cubicBezTo>
                  <a:cubicBezTo>
                    <a:pt x="1396" y="2983"/>
                    <a:pt x="1318" y="3023"/>
                    <a:pt x="1220" y="3023"/>
                  </a:cubicBezTo>
                  <a:cubicBezTo>
                    <a:pt x="1094" y="3023"/>
                    <a:pt x="933" y="2957"/>
                    <a:pt x="738" y="2822"/>
                  </a:cubicBezTo>
                  <a:cubicBezTo>
                    <a:pt x="726" y="2822"/>
                    <a:pt x="714" y="2810"/>
                    <a:pt x="714" y="2810"/>
                  </a:cubicBezTo>
                  <a:cubicBezTo>
                    <a:pt x="630" y="2760"/>
                    <a:pt x="551" y="2736"/>
                    <a:pt x="477" y="2736"/>
                  </a:cubicBezTo>
                  <a:cubicBezTo>
                    <a:pt x="395" y="2736"/>
                    <a:pt x="319" y="2766"/>
                    <a:pt x="250" y="2822"/>
                  </a:cubicBezTo>
                  <a:cubicBezTo>
                    <a:pt x="60" y="2977"/>
                    <a:pt x="0" y="3358"/>
                    <a:pt x="107" y="3632"/>
                  </a:cubicBezTo>
                  <a:cubicBezTo>
                    <a:pt x="250" y="3965"/>
                    <a:pt x="572" y="4144"/>
                    <a:pt x="595" y="4156"/>
                  </a:cubicBezTo>
                  <a:lnTo>
                    <a:pt x="607" y="4156"/>
                  </a:lnTo>
                  <a:cubicBezTo>
                    <a:pt x="619" y="4156"/>
                    <a:pt x="643" y="4144"/>
                    <a:pt x="643" y="4132"/>
                  </a:cubicBezTo>
                  <a:cubicBezTo>
                    <a:pt x="655" y="4120"/>
                    <a:pt x="655" y="4084"/>
                    <a:pt x="631" y="4084"/>
                  </a:cubicBezTo>
                  <a:cubicBezTo>
                    <a:pt x="631" y="4073"/>
                    <a:pt x="310" y="3906"/>
                    <a:pt x="179" y="3596"/>
                  </a:cubicBezTo>
                  <a:cubicBezTo>
                    <a:pt x="83" y="3358"/>
                    <a:pt x="143" y="3025"/>
                    <a:pt x="310" y="2882"/>
                  </a:cubicBezTo>
                  <a:cubicBezTo>
                    <a:pt x="357" y="2840"/>
                    <a:pt x="411" y="2819"/>
                    <a:pt x="470" y="2819"/>
                  </a:cubicBezTo>
                  <a:cubicBezTo>
                    <a:pt x="530" y="2819"/>
                    <a:pt x="595" y="2840"/>
                    <a:pt x="667" y="2882"/>
                  </a:cubicBezTo>
                  <a:cubicBezTo>
                    <a:pt x="667" y="2882"/>
                    <a:pt x="679" y="2894"/>
                    <a:pt x="691" y="2894"/>
                  </a:cubicBezTo>
                  <a:cubicBezTo>
                    <a:pt x="915" y="3051"/>
                    <a:pt x="1086" y="3107"/>
                    <a:pt x="1217" y="3107"/>
                  </a:cubicBezTo>
                  <a:cubicBezTo>
                    <a:pt x="1364" y="3107"/>
                    <a:pt x="1461" y="3035"/>
                    <a:pt x="1524" y="2953"/>
                  </a:cubicBezTo>
                  <a:cubicBezTo>
                    <a:pt x="1726" y="2668"/>
                    <a:pt x="1715" y="310"/>
                    <a:pt x="1715" y="48"/>
                  </a:cubicBezTo>
                  <a:cubicBezTo>
                    <a:pt x="1715" y="24"/>
                    <a:pt x="1703" y="1"/>
                    <a:pt x="167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47"/>
            <p:cNvSpPr/>
            <p:nvPr/>
          </p:nvSpPr>
          <p:spPr>
            <a:xfrm>
              <a:off x="10670991" y="1811656"/>
              <a:ext cx="186612" cy="98181"/>
            </a:xfrm>
            <a:custGeom>
              <a:avLst/>
              <a:gdLst/>
              <a:ahLst/>
              <a:cxnLst/>
              <a:rect l="l" t="t" r="r" b="b"/>
              <a:pathLst>
                <a:path w="2775" h="1460" extrusionOk="0">
                  <a:moveTo>
                    <a:pt x="1608" y="1"/>
                  </a:moveTo>
                  <a:cubicBezTo>
                    <a:pt x="1504" y="1"/>
                    <a:pt x="1396" y="8"/>
                    <a:pt x="1287" y="22"/>
                  </a:cubicBezTo>
                  <a:cubicBezTo>
                    <a:pt x="548" y="117"/>
                    <a:pt x="1" y="510"/>
                    <a:pt x="48" y="903"/>
                  </a:cubicBezTo>
                  <a:cubicBezTo>
                    <a:pt x="89" y="1237"/>
                    <a:pt x="561" y="1460"/>
                    <a:pt x="1156" y="1460"/>
                  </a:cubicBezTo>
                  <a:cubicBezTo>
                    <a:pt x="1260" y="1460"/>
                    <a:pt x="1367" y="1453"/>
                    <a:pt x="1477" y="1439"/>
                  </a:cubicBezTo>
                  <a:cubicBezTo>
                    <a:pt x="2215" y="1343"/>
                    <a:pt x="2775" y="951"/>
                    <a:pt x="2715" y="558"/>
                  </a:cubicBezTo>
                  <a:cubicBezTo>
                    <a:pt x="2675" y="223"/>
                    <a:pt x="2203" y="1"/>
                    <a:pt x="1608"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47"/>
            <p:cNvSpPr/>
            <p:nvPr/>
          </p:nvSpPr>
          <p:spPr>
            <a:xfrm>
              <a:off x="10269053" y="1771778"/>
              <a:ext cx="189033" cy="107327"/>
            </a:xfrm>
            <a:custGeom>
              <a:avLst/>
              <a:gdLst/>
              <a:ahLst/>
              <a:cxnLst/>
              <a:rect l="l" t="t" r="r" b="b"/>
              <a:pathLst>
                <a:path w="2811" h="1596" extrusionOk="0">
                  <a:moveTo>
                    <a:pt x="930" y="1"/>
                  </a:moveTo>
                  <a:cubicBezTo>
                    <a:pt x="519" y="1"/>
                    <a:pt x="198" y="138"/>
                    <a:pt x="120" y="389"/>
                  </a:cubicBezTo>
                  <a:cubicBezTo>
                    <a:pt x="1" y="770"/>
                    <a:pt x="477" y="1258"/>
                    <a:pt x="1191" y="1484"/>
                  </a:cubicBezTo>
                  <a:cubicBezTo>
                    <a:pt x="1426" y="1559"/>
                    <a:pt x="1657" y="1595"/>
                    <a:pt x="1866" y="1595"/>
                  </a:cubicBezTo>
                  <a:cubicBezTo>
                    <a:pt x="2284" y="1595"/>
                    <a:pt x="2612" y="1452"/>
                    <a:pt x="2692" y="1198"/>
                  </a:cubicBezTo>
                  <a:cubicBezTo>
                    <a:pt x="2811" y="829"/>
                    <a:pt x="2334" y="341"/>
                    <a:pt x="1620" y="115"/>
                  </a:cubicBezTo>
                  <a:cubicBezTo>
                    <a:pt x="1380" y="37"/>
                    <a:pt x="1143" y="1"/>
                    <a:pt x="930"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7"/>
            <p:cNvSpPr/>
            <p:nvPr/>
          </p:nvSpPr>
          <p:spPr>
            <a:xfrm>
              <a:off x="10152984" y="1180605"/>
              <a:ext cx="976904" cy="570730"/>
            </a:xfrm>
            <a:custGeom>
              <a:avLst/>
              <a:gdLst/>
              <a:ahLst/>
              <a:cxnLst/>
              <a:rect l="l" t="t" r="r" b="b"/>
              <a:pathLst>
                <a:path w="14527" h="8487" extrusionOk="0">
                  <a:moveTo>
                    <a:pt x="6743" y="0"/>
                  </a:moveTo>
                  <a:cubicBezTo>
                    <a:pt x="4581" y="0"/>
                    <a:pt x="2696" y="877"/>
                    <a:pt x="1822" y="1774"/>
                  </a:cubicBezTo>
                  <a:cubicBezTo>
                    <a:pt x="512" y="3119"/>
                    <a:pt x="0" y="7382"/>
                    <a:pt x="620" y="7763"/>
                  </a:cubicBezTo>
                  <a:cubicBezTo>
                    <a:pt x="643" y="7777"/>
                    <a:pt x="677" y="7784"/>
                    <a:pt x="721" y="7784"/>
                  </a:cubicBezTo>
                  <a:cubicBezTo>
                    <a:pt x="1618" y="7784"/>
                    <a:pt x="6619" y="4902"/>
                    <a:pt x="8775" y="3858"/>
                  </a:cubicBezTo>
                  <a:cubicBezTo>
                    <a:pt x="8886" y="3804"/>
                    <a:pt x="9003" y="3778"/>
                    <a:pt x="9117" y="3778"/>
                  </a:cubicBezTo>
                  <a:cubicBezTo>
                    <a:pt x="9456" y="3778"/>
                    <a:pt x="9779" y="4001"/>
                    <a:pt x="9895" y="4358"/>
                  </a:cubicBezTo>
                  <a:cubicBezTo>
                    <a:pt x="10561" y="6477"/>
                    <a:pt x="11514" y="7656"/>
                    <a:pt x="12192" y="8275"/>
                  </a:cubicBezTo>
                  <a:cubicBezTo>
                    <a:pt x="12351" y="8419"/>
                    <a:pt x="12543" y="8487"/>
                    <a:pt x="12734" y="8487"/>
                  </a:cubicBezTo>
                  <a:cubicBezTo>
                    <a:pt x="13031" y="8487"/>
                    <a:pt x="13321" y="8322"/>
                    <a:pt x="13466" y="8025"/>
                  </a:cubicBezTo>
                  <a:cubicBezTo>
                    <a:pt x="13919" y="7048"/>
                    <a:pt x="14526" y="5393"/>
                    <a:pt x="14312" y="3905"/>
                  </a:cubicBezTo>
                  <a:cubicBezTo>
                    <a:pt x="14026" y="1810"/>
                    <a:pt x="10787" y="952"/>
                    <a:pt x="10252" y="821"/>
                  </a:cubicBezTo>
                  <a:cubicBezTo>
                    <a:pt x="10192" y="810"/>
                    <a:pt x="10145" y="786"/>
                    <a:pt x="10097" y="762"/>
                  </a:cubicBezTo>
                  <a:cubicBezTo>
                    <a:pt x="8971" y="219"/>
                    <a:pt x="7822" y="0"/>
                    <a:pt x="6743"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7"/>
            <p:cNvSpPr/>
            <p:nvPr/>
          </p:nvSpPr>
          <p:spPr>
            <a:xfrm>
              <a:off x="10807100" y="1137500"/>
              <a:ext cx="164218" cy="154400"/>
            </a:xfrm>
            <a:custGeom>
              <a:avLst/>
              <a:gdLst/>
              <a:ahLst/>
              <a:cxnLst/>
              <a:rect l="l" t="t" r="r" b="b"/>
              <a:pathLst>
                <a:path w="2442" h="2296" extrusionOk="0">
                  <a:moveTo>
                    <a:pt x="825" y="1"/>
                  </a:moveTo>
                  <a:cubicBezTo>
                    <a:pt x="792" y="1"/>
                    <a:pt x="756" y="8"/>
                    <a:pt x="715" y="22"/>
                  </a:cubicBezTo>
                  <a:cubicBezTo>
                    <a:pt x="1" y="260"/>
                    <a:pt x="48" y="1832"/>
                    <a:pt x="560" y="2177"/>
                  </a:cubicBezTo>
                  <a:lnTo>
                    <a:pt x="1168" y="2296"/>
                  </a:lnTo>
                  <a:cubicBezTo>
                    <a:pt x="1168" y="2296"/>
                    <a:pt x="2442" y="1153"/>
                    <a:pt x="1942" y="939"/>
                  </a:cubicBezTo>
                  <a:cubicBezTo>
                    <a:pt x="1899" y="920"/>
                    <a:pt x="1857" y="912"/>
                    <a:pt x="1815" y="912"/>
                  </a:cubicBezTo>
                  <a:cubicBezTo>
                    <a:pt x="1371" y="912"/>
                    <a:pt x="953" y="1855"/>
                    <a:pt x="953" y="1855"/>
                  </a:cubicBezTo>
                  <a:cubicBezTo>
                    <a:pt x="953" y="1855"/>
                    <a:pt x="1377" y="1"/>
                    <a:pt x="825"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7"/>
            <p:cNvSpPr/>
            <p:nvPr/>
          </p:nvSpPr>
          <p:spPr>
            <a:xfrm>
              <a:off x="10378734" y="1698546"/>
              <a:ext cx="50570" cy="60187"/>
            </a:xfrm>
            <a:custGeom>
              <a:avLst/>
              <a:gdLst/>
              <a:ahLst/>
              <a:cxnLst/>
              <a:rect l="l" t="t" r="r" b="b"/>
              <a:pathLst>
                <a:path w="752" h="895" extrusionOk="0">
                  <a:moveTo>
                    <a:pt x="376" y="1"/>
                  </a:moveTo>
                  <a:cubicBezTo>
                    <a:pt x="181" y="1"/>
                    <a:pt x="13" y="187"/>
                    <a:pt x="1" y="430"/>
                  </a:cubicBezTo>
                  <a:cubicBezTo>
                    <a:pt x="1" y="680"/>
                    <a:pt x="156" y="882"/>
                    <a:pt x="358" y="894"/>
                  </a:cubicBezTo>
                  <a:cubicBezTo>
                    <a:pt x="561" y="894"/>
                    <a:pt x="727" y="704"/>
                    <a:pt x="739" y="454"/>
                  </a:cubicBezTo>
                  <a:cubicBezTo>
                    <a:pt x="751" y="204"/>
                    <a:pt x="596" y="1"/>
                    <a:pt x="394" y="1"/>
                  </a:cubicBezTo>
                  <a:cubicBezTo>
                    <a:pt x="388" y="1"/>
                    <a:pt x="382" y="1"/>
                    <a:pt x="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47"/>
            <p:cNvSpPr/>
            <p:nvPr/>
          </p:nvSpPr>
          <p:spPr>
            <a:xfrm>
              <a:off x="10681415" y="1726588"/>
              <a:ext cx="50503" cy="60119"/>
            </a:xfrm>
            <a:custGeom>
              <a:avLst/>
              <a:gdLst/>
              <a:ahLst/>
              <a:cxnLst/>
              <a:rect l="l" t="t" r="r" b="b"/>
              <a:pathLst>
                <a:path w="751" h="894" extrusionOk="0">
                  <a:moveTo>
                    <a:pt x="375" y="0"/>
                  </a:moveTo>
                  <a:cubicBezTo>
                    <a:pt x="181" y="0"/>
                    <a:pt x="12" y="187"/>
                    <a:pt x="1" y="430"/>
                  </a:cubicBezTo>
                  <a:cubicBezTo>
                    <a:pt x="1" y="680"/>
                    <a:pt x="155" y="882"/>
                    <a:pt x="358" y="894"/>
                  </a:cubicBezTo>
                  <a:cubicBezTo>
                    <a:pt x="560" y="894"/>
                    <a:pt x="727" y="703"/>
                    <a:pt x="739" y="453"/>
                  </a:cubicBezTo>
                  <a:cubicBezTo>
                    <a:pt x="751" y="203"/>
                    <a:pt x="596" y="1"/>
                    <a:pt x="393" y="1"/>
                  </a:cubicBezTo>
                  <a:cubicBezTo>
                    <a:pt x="387" y="1"/>
                    <a:pt x="381" y="0"/>
                    <a:pt x="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47"/>
            <p:cNvSpPr/>
            <p:nvPr/>
          </p:nvSpPr>
          <p:spPr>
            <a:xfrm>
              <a:off x="10180219" y="1567480"/>
              <a:ext cx="912011" cy="326218"/>
            </a:xfrm>
            <a:custGeom>
              <a:avLst/>
              <a:gdLst/>
              <a:ahLst/>
              <a:cxnLst/>
              <a:rect l="l" t="t" r="r" b="b"/>
              <a:pathLst>
                <a:path w="13562" h="4851" extrusionOk="0">
                  <a:moveTo>
                    <a:pt x="2287" y="111"/>
                  </a:moveTo>
                  <a:cubicBezTo>
                    <a:pt x="2338" y="111"/>
                    <a:pt x="2389" y="113"/>
                    <a:pt x="2441" y="117"/>
                  </a:cubicBezTo>
                  <a:cubicBezTo>
                    <a:pt x="3572" y="212"/>
                    <a:pt x="4417" y="1212"/>
                    <a:pt x="4334" y="2343"/>
                  </a:cubicBezTo>
                  <a:cubicBezTo>
                    <a:pt x="4244" y="3427"/>
                    <a:pt x="3339" y="4244"/>
                    <a:pt x="2281" y="4244"/>
                  </a:cubicBezTo>
                  <a:cubicBezTo>
                    <a:pt x="2224" y="4244"/>
                    <a:pt x="2166" y="4241"/>
                    <a:pt x="2108" y="4236"/>
                  </a:cubicBezTo>
                  <a:cubicBezTo>
                    <a:pt x="965" y="4141"/>
                    <a:pt x="119" y="3141"/>
                    <a:pt x="215" y="2010"/>
                  </a:cubicBezTo>
                  <a:cubicBezTo>
                    <a:pt x="305" y="930"/>
                    <a:pt x="1221" y="111"/>
                    <a:pt x="2287" y="111"/>
                  </a:cubicBezTo>
                  <a:close/>
                  <a:moveTo>
                    <a:pt x="8208" y="609"/>
                  </a:moveTo>
                  <a:cubicBezTo>
                    <a:pt x="8266" y="609"/>
                    <a:pt x="8324" y="612"/>
                    <a:pt x="8382" y="617"/>
                  </a:cubicBezTo>
                  <a:cubicBezTo>
                    <a:pt x="9513" y="712"/>
                    <a:pt x="10359" y="1712"/>
                    <a:pt x="10263" y="2843"/>
                  </a:cubicBezTo>
                  <a:cubicBezTo>
                    <a:pt x="10173" y="3916"/>
                    <a:pt x="9279" y="4732"/>
                    <a:pt x="8212" y="4732"/>
                  </a:cubicBezTo>
                  <a:cubicBezTo>
                    <a:pt x="8154" y="4732"/>
                    <a:pt x="8096" y="4729"/>
                    <a:pt x="8037" y="4724"/>
                  </a:cubicBezTo>
                  <a:cubicBezTo>
                    <a:pt x="6906" y="4629"/>
                    <a:pt x="6061" y="3629"/>
                    <a:pt x="6156" y="2498"/>
                  </a:cubicBezTo>
                  <a:cubicBezTo>
                    <a:pt x="6246" y="1425"/>
                    <a:pt x="7150" y="609"/>
                    <a:pt x="8208" y="609"/>
                  </a:cubicBezTo>
                  <a:close/>
                  <a:moveTo>
                    <a:pt x="2257" y="1"/>
                  </a:moveTo>
                  <a:cubicBezTo>
                    <a:pt x="1139" y="1"/>
                    <a:pt x="197" y="861"/>
                    <a:pt x="95" y="1998"/>
                  </a:cubicBezTo>
                  <a:cubicBezTo>
                    <a:pt x="0" y="3200"/>
                    <a:pt x="893" y="4248"/>
                    <a:pt x="2096" y="4355"/>
                  </a:cubicBezTo>
                  <a:cubicBezTo>
                    <a:pt x="2154" y="4360"/>
                    <a:pt x="2212" y="4362"/>
                    <a:pt x="2270" y="4362"/>
                  </a:cubicBezTo>
                  <a:cubicBezTo>
                    <a:pt x="3388" y="4362"/>
                    <a:pt x="4351" y="3499"/>
                    <a:pt x="4441" y="2355"/>
                  </a:cubicBezTo>
                  <a:cubicBezTo>
                    <a:pt x="4453" y="2272"/>
                    <a:pt x="4453" y="2188"/>
                    <a:pt x="4453" y="2093"/>
                  </a:cubicBezTo>
                  <a:cubicBezTo>
                    <a:pt x="4683" y="1985"/>
                    <a:pt x="4909" y="1946"/>
                    <a:pt x="5116" y="1946"/>
                  </a:cubicBezTo>
                  <a:cubicBezTo>
                    <a:pt x="5595" y="1946"/>
                    <a:pt x="5976" y="2158"/>
                    <a:pt x="6084" y="2224"/>
                  </a:cubicBezTo>
                  <a:cubicBezTo>
                    <a:pt x="6061" y="2307"/>
                    <a:pt x="6049" y="2403"/>
                    <a:pt x="6037" y="2486"/>
                  </a:cubicBezTo>
                  <a:cubicBezTo>
                    <a:pt x="5941" y="3689"/>
                    <a:pt x="6834" y="4736"/>
                    <a:pt x="8037" y="4843"/>
                  </a:cubicBezTo>
                  <a:cubicBezTo>
                    <a:pt x="8096" y="4848"/>
                    <a:pt x="8155" y="4851"/>
                    <a:pt x="8213" y="4851"/>
                  </a:cubicBezTo>
                  <a:cubicBezTo>
                    <a:pt x="9317" y="4851"/>
                    <a:pt x="10257" y="4011"/>
                    <a:pt x="10371" y="2903"/>
                  </a:cubicBezTo>
                  <a:lnTo>
                    <a:pt x="12966" y="3129"/>
                  </a:lnTo>
                  <a:cubicBezTo>
                    <a:pt x="13038" y="3165"/>
                    <a:pt x="13442" y="3391"/>
                    <a:pt x="13419" y="3796"/>
                  </a:cubicBezTo>
                  <a:cubicBezTo>
                    <a:pt x="13419" y="3831"/>
                    <a:pt x="13442" y="3855"/>
                    <a:pt x="13478" y="3867"/>
                  </a:cubicBezTo>
                  <a:cubicBezTo>
                    <a:pt x="13502" y="3867"/>
                    <a:pt x="13538" y="3843"/>
                    <a:pt x="13538" y="3808"/>
                  </a:cubicBezTo>
                  <a:cubicBezTo>
                    <a:pt x="13561" y="3296"/>
                    <a:pt x="13026" y="3034"/>
                    <a:pt x="13014" y="3022"/>
                  </a:cubicBezTo>
                  <a:lnTo>
                    <a:pt x="12990" y="3022"/>
                  </a:lnTo>
                  <a:lnTo>
                    <a:pt x="10382" y="2796"/>
                  </a:lnTo>
                  <a:cubicBezTo>
                    <a:pt x="10454" y="1617"/>
                    <a:pt x="9573" y="593"/>
                    <a:pt x="8394" y="498"/>
                  </a:cubicBezTo>
                  <a:cubicBezTo>
                    <a:pt x="8335" y="493"/>
                    <a:pt x="8277" y="491"/>
                    <a:pt x="8219" y="491"/>
                  </a:cubicBezTo>
                  <a:cubicBezTo>
                    <a:pt x="7220" y="491"/>
                    <a:pt x="6356" y="1160"/>
                    <a:pt x="6108" y="2105"/>
                  </a:cubicBezTo>
                  <a:cubicBezTo>
                    <a:pt x="5960" y="2023"/>
                    <a:pt x="5585" y="1833"/>
                    <a:pt x="5116" y="1833"/>
                  </a:cubicBezTo>
                  <a:cubicBezTo>
                    <a:pt x="4906" y="1833"/>
                    <a:pt x="4677" y="1871"/>
                    <a:pt x="4441" y="1974"/>
                  </a:cubicBezTo>
                  <a:cubicBezTo>
                    <a:pt x="4346" y="938"/>
                    <a:pt x="3524" y="93"/>
                    <a:pt x="2453" y="10"/>
                  </a:cubicBezTo>
                  <a:cubicBezTo>
                    <a:pt x="2387" y="4"/>
                    <a:pt x="2322" y="1"/>
                    <a:pt x="2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7"/>
            <p:cNvSpPr/>
            <p:nvPr/>
          </p:nvSpPr>
          <p:spPr>
            <a:xfrm>
              <a:off x="10910392" y="1912393"/>
              <a:ext cx="56152" cy="77738"/>
            </a:xfrm>
            <a:custGeom>
              <a:avLst/>
              <a:gdLst/>
              <a:ahLst/>
              <a:cxnLst/>
              <a:rect l="l" t="t" r="r" b="b"/>
              <a:pathLst>
                <a:path w="835" h="1156" extrusionOk="0">
                  <a:moveTo>
                    <a:pt x="417" y="0"/>
                  </a:moveTo>
                  <a:cubicBezTo>
                    <a:pt x="191" y="0"/>
                    <a:pt x="1" y="262"/>
                    <a:pt x="1" y="572"/>
                  </a:cubicBezTo>
                  <a:cubicBezTo>
                    <a:pt x="1" y="893"/>
                    <a:pt x="191" y="1155"/>
                    <a:pt x="417" y="1155"/>
                  </a:cubicBezTo>
                  <a:cubicBezTo>
                    <a:pt x="656" y="1155"/>
                    <a:pt x="834" y="893"/>
                    <a:pt x="834" y="572"/>
                  </a:cubicBezTo>
                  <a:cubicBezTo>
                    <a:pt x="834" y="262"/>
                    <a:pt x="656" y="0"/>
                    <a:pt x="4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7"/>
            <p:cNvSpPr/>
            <p:nvPr/>
          </p:nvSpPr>
          <p:spPr>
            <a:xfrm>
              <a:off x="10417199" y="2159796"/>
              <a:ext cx="388354" cy="119499"/>
            </a:xfrm>
            <a:custGeom>
              <a:avLst/>
              <a:gdLst/>
              <a:ahLst/>
              <a:cxnLst/>
              <a:rect l="l" t="t" r="r" b="b"/>
              <a:pathLst>
                <a:path w="5775" h="1777" extrusionOk="0">
                  <a:moveTo>
                    <a:pt x="5226" y="1"/>
                  </a:moveTo>
                  <a:cubicBezTo>
                    <a:pt x="4979" y="1"/>
                    <a:pt x="4834" y="24"/>
                    <a:pt x="4834" y="24"/>
                  </a:cubicBezTo>
                  <a:cubicBezTo>
                    <a:pt x="4834" y="24"/>
                    <a:pt x="3669" y="1096"/>
                    <a:pt x="2284" y="1096"/>
                  </a:cubicBezTo>
                  <a:cubicBezTo>
                    <a:pt x="2269" y="1096"/>
                    <a:pt x="2254" y="1096"/>
                    <a:pt x="2239" y="1096"/>
                  </a:cubicBezTo>
                  <a:cubicBezTo>
                    <a:pt x="846" y="1072"/>
                    <a:pt x="739" y="24"/>
                    <a:pt x="739" y="24"/>
                  </a:cubicBezTo>
                  <a:cubicBezTo>
                    <a:pt x="700" y="22"/>
                    <a:pt x="661" y="22"/>
                    <a:pt x="624" y="22"/>
                  </a:cubicBezTo>
                  <a:cubicBezTo>
                    <a:pt x="376" y="22"/>
                    <a:pt x="166" y="54"/>
                    <a:pt x="0" y="95"/>
                  </a:cubicBezTo>
                  <a:cubicBezTo>
                    <a:pt x="346" y="929"/>
                    <a:pt x="1001" y="1608"/>
                    <a:pt x="1882" y="1715"/>
                  </a:cubicBezTo>
                  <a:cubicBezTo>
                    <a:pt x="2132" y="1757"/>
                    <a:pt x="2371" y="1777"/>
                    <a:pt x="2600" y="1777"/>
                  </a:cubicBezTo>
                  <a:cubicBezTo>
                    <a:pt x="3989" y="1777"/>
                    <a:pt x="4988" y="1038"/>
                    <a:pt x="5775" y="36"/>
                  </a:cubicBezTo>
                  <a:cubicBezTo>
                    <a:pt x="5561" y="9"/>
                    <a:pt x="5375" y="1"/>
                    <a:pt x="52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7"/>
            <p:cNvSpPr/>
            <p:nvPr/>
          </p:nvSpPr>
          <p:spPr>
            <a:xfrm>
              <a:off x="10687803" y="3128564"/>
              <a:ext cx="153795" cy="147407"/>
            </a:xfrm>
            <a:custGeom>
              <a:avLst/>
              <a:gdLst/>
              <a:ahLst/>
              <a:cxnLst/>
              <a:rect l="l" t="t" r="r" b="b"/>
              <a:pathLst>
                <a:path w="2287" h="2192" extrusionOk="0">
                  <a:moveTo>
                    <a:pt x="406" y="1"/>
                  </a:moveTo>
                  <a:cubicBezTo>
                    <a:pt x="144" y="394"/>
                    <a:pt x="1" y="644"/>
                    <a:pt x="1" y="644"/>
                  </a:cubicBezTo>
                  <a:lnTo>
                    <a:pt x="1561" y="2192"/>
                  </a:lnTo>
                  <a:cubicBezTo>
                    <a:pt x="1561" y="2192"/>
                    <a:pt x="1882" y="2120"/>
                    <a:pt x="2287" y="1941"/>
                  </a:cubicBezTo>
                  <a:cubicBezTo>
                    <a:pt x="1727" y="1239"/>
                    <a:pt x="1072" y="608"/>
                    <a:pt x="4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47"/>
            <p:cNvSpPr/>
            <p:nvPr/>
          </p:nvSpPr>
          <p:spPr>
            <a:xfrm>
              <a:off x="10266699" y="2162150"/>
              <a:ext cx="964867" cy="1097008"/>
            </a:xfrm>
            <a:custGeom>
              <a:avLst/>
              <a:gdLst/>
              <a:ahLst/>
              <a:cxnLst/>
              <a:rect l="l" t="t" r="r" b="b"/>
              <a:pathLst>
                <a:path w="14348" h="16313" extrusionOk="0">
                  <a:moveTo>
                    <a:pt x="8013" y="1"/>
                  </a:moveTo>
                  <a:cubicBezTo>
                    <a:pt x="7226" y="1003"/>
                    <a:pt x="6227" y="1742"/>
                    <a:pt x="4838" y="1742"/>
                  </a:cubicBezTo>
                  <a:cubicBezTo>
                    <a:pt x="4609" y="1742"/>
                    <a:pt x="4370" y="1722"/>
                    <a:pt x="4120" y="1680"/>
                  </a:cubicBezTo>
                  <a:cubicBezTo>
                    <a:pt x="3239" y="1573"/>
                    <a:pt x="2584" y="882"/>
                    <a:pt x="2238" y="60"/>
                  </a:cubicBezTo>
                  <a:cubicBezTo>
                    <a:pt x="1798" y="168"/>
                    <a:pt x="1596" y="346"/>
                    <a:pt x="1596" y="346"/>
                  </a:cubicBezTo>
                  <a:cubicBezTo>
                    <a:pt x="1012" y="1608"/>
                    <a:pt x="0" y="4656"/>
                    <a:pt x="36" y="7359"/>
                  </a:cubicBezTo>
                  <a:cubicBezTo>
                    <a:pt x="60" y="10074"/>
                    <a:pt x="1405" y="10705"/>
                    <a:pt x="1405" y="10705"/>
                  </a:cubicBezTo>
                  <a:cubicBezTo>
                    <a:pt x="1405" y="10705"/>
                    <a:pt x="1298" y="10931"/>
                    <a:pt x="4608" y="11014"/>
                  </a:cubicBezTo>
                  <a:cubicBezTo>
                    <a:pt x="4770" y="11018"/>
                    <a:pt x="4930" y="11020"/>
                    <a:pt x="5089" y="11020"/>
                  </a:cubicBezTo>
                  <a:cubicBezTo>
                    <a:pt x="8178" y="11020"/>
                    <a:pt x="10644" y="10288"/>
                    <a:pt x="10644" y="10288"/>
                  </a:cubicBezTo>
                  <a:lnTo>
                    <a:pt x="10644" y="10288"/>
                  </a:lnTo>
                  <a:cubicBezTo>
                    <a:pt x="8715" y="11574"/>
                    <a:pt x="7322" y="13419"/>
                    <a:pt x="6668" y="14372"/>
                  </a:cubicBezTo>
                  <a:cubicBezTo>
                    <a:pt x="7334" y="14967"/>
                    <a:pt x="7989" y="15610"/>
                    <a:pt x="8549" y="16312"/>
                  </a:cubicBezTo>
                  <a:cubicBezTo>
                    <a:pt x="8763" y="16229"/>
                    <a:pt x="9001" y="16110"/>
                    <a:pt x="9227" y="15955"/>
                  </a:cubicBezTo>
                  <a:cubicBezTo>
                    <a:pt x="9918" y="15503"/>
                    <a:pt x="13930" y="13205"/>
                    <a:pt x="14145" y="11538"/>
                  </a:cubicBezTo>
                  <a:cubicBezTo>
                    <a:pt x="14347" y="9883"/>
                    <a:pt x="13907" y="6502"/>
                    <a:pt x="12025" y="3001"/>
                  </a:cubicBezTo>
                  <a:cubicBezTo>
                    <a:pt x="10799" y="715"/>
                    <a:pt x="9073" y="132"/>
                    <a:pt x="80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47"/>
            <p:cNvSpPr/>
            <p:nvPr/>
          </p:nvSpPr>
          <p:spPr>
            <a:xfrm>
              <a:off x="10253855" y="2382856"/>
              <a:ext cx="109748" cy="502406"/>
            </a:xfrm>
            <a:custGeom>
              <a:avLst/>
              <a:gdLst/>
              <a:ahLst/>
              <a:cxnLst/>
              <a:rect l="l" t="t" r="r" b="b"/>
              <a:pathLst>
                <a:path w="1632" h="7471" extrusionOk="0">
                  <a:moveTo>
                    <a:pt x="770" y="0"/>
                  </a:moveTo>
                  <a:cubicBezTo>
                    <a:pt x="756" y="0"/>
                    <a:pt x="748" y="11"/>
                    <a:pt x="739" y="29"/>
                  </a:cubicBezTo>
                  <a:cubicBezTo>
                    <a:pt x="727" y="41"/>
                    <a:pt x="1" y="1672"/>
                    <a:pt x="179" y="4315"/>
                  </a:cubicBezTo>
                  <a:cubicBezTo>
                    <a:pt x="370" y="6982"/>
                    <a:pt x="1525" y="7446"/>
                    <a:pt x="1584" y="7458"/>
                  </a:cubicBezTo>
                  <a:cubicBezTo>
                    <a:pt x="1584" y="7458"/>
                    <a:pt x="1584" y="7470"/>
                    <a:pt x="1596" y="7470"/>
                  </a:cubicBezTo>
                  <a:cubicBezTo>
                    <a:pt x="1608" y="7470"/>
                    <a:pt x="1620" y="7458"/>
                    <a:pt x="1632" y="7446"/>
                  </a:cubicBezTo>
                  <a:cubicBezTo>
                    <a:pt x="1632" y="7423"/>
                    <a:pt x="1620" y="7399"/>
                    <a:pt x="1608" y="7399"/>
                  </a:cubicBezTo>
                  <a:cubicBezTo>
                    <a:pt x="1596" y="7387"/>
                    <a:pt x="441" y="6923"/>
                    <a:pt x="263" y="4315"/>
                  </a:cubicBezTo>
                  <a:cubicBezTo>
                    <a:pt x="72" y="1696"/>
                    <a:pt x="798" y="77"/>
                    <a:pt x="798" y="53"/>
                  </a:cubicBezTo>
                  <a:cubicBezTo>
                    <a:pt x="810" y="41"/>
                    <a:pt x="810" y="17"/>
                    <a:pt x="786" y="5"/>
                  </a:cubicBezTo>
                  <a:cubicBezTo>
                    <a:pt x="780" y="2"/>
                    <a:pt x="775" y="0"/>
                    <a:pt x="7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7"/>
            <p:cNvSpPr/>
            <p:nvPr/>
          </p:nvSpPr>
          <p:spPr>
            <a:xfrm>
              <a:off x="10831175" y="2383192"/>
              <a:ext cx="154535" cy="473221"/>
            </a:xfrm>
            <a:custGeom>
              <a:avLst/>
              <a:gdLst/>
              <a:ahLst/>
              <a:cxnLst/>
              <a:rect l="l" t="t" r="r" b="b"/>
              <a:pathLst>
                <a:path w="2298" h="7037" extrusionOk="0">
                  <a:moveTo>
                    <a:pt x="250" y="0"/>
                  </a:moveTo>
                  <a:cubicBezTo>
                    <a:pt x="226" y="0"/>
                    <a:pt x="214" y="12"/>
                    <a:pt x="202" y="24"/>
                  </a:cubicBezTo>
                  <a:cubicBezTo>
                    <a:pt x="202" y="72"/>
                    <a:pt x="0" y="1072"/>
                    <a:pt x="679" y="3501"/>
                  </a:cubicBezTo>
                  <a:cubicBezTo>
                    <a:pt x="1369" y="5941"/>
                    <a:pt x="2215" y="7013"/>
                    <a:pt x="2226" y="7025"/>
                  </a:cubicBezTo>
                  <a:cubicBezTo>
                    <a:pt x="2226" y="7037"/>
                    <a:pt x="2238" y="7037"/>
                    <a:pt x="2250" y="7037"/>
                  </a:cubicBezTo>
                  <a:cubicBezTo>
                    <a:pt x="2262" y="7037"/>
                    <a:pt x="2262" y="7037"/>
                    <a:pt x="2274" y="7025"/>
                  </a:cubicBezTo>
                  <a:cubicBezTo>
                    <a:pt x="2286" y="7013"/>
                    <a:pt x="2298" y="6989"/>
                    <a:pt x="2286" y="6977"/>
                  </a:cubicBezTo>
                  <a:cubicBezTo>
                    <a:pt x="2274" y="6965"/>
                    <a:pt x="1429" y="5906"/>
                    <a:pt x="750" y="3489"/>
                  </a:cubicBezTo>
                  <a:cubicBezTo>
                    <a:pt x="83" y="1072"/>
                    <a:pt x="274" y="60"/>
                    <a:pt x="274" y="48"/>
                  </a:cubicBezTo>
                  <a:cubicBezTo>
                    <a:pt x="286" y="24"/>
                    <a:pt x="274" y="0"/>
                    <a:pt x="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9" name="Google Shape;1379;p47"/>
          <p:cNvSpPr/>
          <p:nvPr/>
        </p:nvSpPr>
        <p:spPr>
          <a:xfrm>
            <a:off x="3258353" y="188193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0" name="Google Shape;1380;p47"/>
          <p:cNvGrpSpPr/>
          <p:nvPr/>
        </p:nvGrpSpPr>
        <p:grpSpPr>
          <a:xfrm>
            <a:off x="5552670" y="1881935"/>
            <a:ext cx="458339" cy="225590"/>
            <a:chOff x="5397660" y="1881935"/>
            <a:chExt cx="458339" cy="225590"/>
          </a:xfrm>
        </p:grpSpPr>
        <p:sp>
          <p:nvSpPr>
            <p:cNvPr id="1381" name="Google Shape;1381;p47"/>
            <p:cNvSpPr/>
            <p:nvPr/>
          </p:nvSpPr>
          <p:spPr>
            <a:xfrm>
              <a:off x="5397660" y="188193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47"/>
            <p:cNvSpPr/>
            <p:nvPr/>
          </p:nvSpPr>
          <p:spPr>
            <a:xfrm>
              <a:off x="5634585" y="188193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 name="Google Shape;1383;p47"/>
          <p:cNvGrpSpPr/>
          <p:nvPr/>
        </p:nvGrpSpPr>
        <p:grpSpPr>
          <a:xfrm>
            <a:off x="3021428" y="3293085"/>
            <a:ext cx="695264" cy="225590"/>
            <a:chOff x="2866422" y="3293085"/>
            <a:chExt cx="695264" cy="225590"/>
          </a:xfrm>
        </p:grpSpPr>
        <p:sp>
          <p:nvSpPr>
            <p:cNvPr id="1384" name="Google Shape;1384;p47"/>
            <p:cNvSpPr/>
            <p:nvPr/>
          </p:nvSpPr>
          <p:spPr>
            <a:xfrm>
              <a:off x="2866422" y="329308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7"/>
            <p:cNvSpPr/>
            <p:nvPr/>
          </p:nvSpPr>
          <p:spPr>
            <a:xfrm>
              <a:off x="3103347" y="329308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47"/>
            <p:cNvSpPr/>
            <p:nvPr/>
          </p:nvSpPr>
          <p:spPr>
            <a:xfrm>
              <a:off x="3340272" y="329308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 name="Google Shape;1387;p47"/>
          <p:cNvGrpSpPr/>
          <p:nvPr/>
        </p:nvGrpSpPr>
        <p:grpSpPr>
          <a:xfrm>
            <a:off x="5315745" y="3293085"/>
            <a:ext cx="932189" cy="225590"/>
            <a:chOff x="5117147" y="3293085"/>
            <a:chExt cx="932189" cy="225590"/>
          </a:xfrm>
        </p:grpSpPr>
        <p:sp>
          <p:nvSpPr>
            <p:cNvPr id="1388" name="Google Shape;1388;p47"/>
            <p:cNvSpPr/>
            <p:nvPr/>
          </p:nvSpPr>
          <p:spPr>
            <a:xfrm>
              <a:off x="5117147" y="329308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7"/>
            <p:cNvSpPr/>
            <p:nvPr/>
          </p:nvSpPr>
          <p:spPr>
            <a:xfrm>
              <a:off x="5354072" y="329308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7"/>
            <p:cNvSpPr/>
            <p:nvPr/>
          </p:nvSpPr>
          <p:spPr>
            <a:xfrm>
              <a:off x="5590997" y="329308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7"/>
            <p:cNvSpPr/>
            <p:nvPr/>
          </p:nvSpPr>
          <p:spPr>
            <a:xfrm>
              <a:off x="5827922" y="3293085"/>
              <a:ext cx="221414" cy="2255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2" name="Google Shape;1392;p47"/>
          <p:cNvSpPr/>
          <p:nvPr/>
        </p:nvSpPr>
        <p:spPr>
          <a:xfrm>
            <a:off x="7692007" y="731684"/>
            <a:ext cx="186679" cy="199389"/>
          </a:xfrm>
          <a:custGeom>
            <a:avLst/>
            <a:gdLst/>
            <a:ahLst/>
            <a:cxnLst/>
            <a:rect l="l" t="t" r="r" b="b"/>
            <a:pathLst>
              <a:path w="2776" h="2965" extrusionOk="0">
                <a:moveTo>
                  <a:pt x="1439" y="1"/>
                </a:moveTo>
                <a:cubicBezTo>
                  <a:pt x="1386" y="1"/>
                  <a:pt x="1334" y="31"/>
                  <a:pt x="1322" y="93"/>
                </a:cubicBezTo>
                <a:lnTo>
                  <a:pt x="1168" y="736"/>
                </a:lnTo>
                <a:cubicBezTo>
                  <a:pt x="1120" y="962"/>
                  <a:pt x="953" y="1129"/>
                  <a:pt x="763" y="1177"/>
                </a:cubicBezTo>
                <a:lnTo>
                  <a:pt x="144" y="1308"/>
                </a:lnTo>
                <a:cubicBezTo>
                  <a:pt x="13" y="1331"/>
                  <a:pt x="1" y="1522"/>
                  <a:pt x="132" y="1558"/>
                </a:cubicBezTo>
                <a:lnTo>
                  <a:pt x="739" y="1748"/>
                </a:lnTo>
                <a:cubicBezTo>
                  <a:pt x="930" y="1796"/>
                  <a:pt x="1072" y="1986"/>
                  <a:pt x="1108" y="2212"/>
                </a:cubicBezTo>
                <a:lnTo>
                  <a:pt x="1203" y="2855"/>
                </a:lnTo>
                <a:cubicBezTo>
                  <a:pt x="1216" y="2928"/>
                  <a:pt x="1271" y="2964"/>
                  <a:pt x="1328" y="2964"/>
                </a:cubicBezTo>
                <a:cubicBezTo>
                  <a:pt x="1381" y="2964"/>
                  <a:pt x="1436" y="2931"/>
                  <a:pt x="1453" y="2867"/>
                </a:cubicBezTo>
                <a:lnTo>
                  <a:pt x="1620" y="2177"/>
                </a:lnTo>
                <a:cubicBezTo>
                  <a:pt x="1668" y="1986"/>
                  <a:pt x="1799" y="1843"/>
                  <a:pt x="1965" y="1808"/>
                </a:cubicBezTo>
                <a:lnTo>
                  <a:pt x="2632" y="1665"/>
                </a:lnTo>
                <a:cubicBezTo>
                  <a:pt x="2763" y="1629"/>
                  <a:pt x="2775" y="1438"/>
                  <a:pt x="2632" y="1403"/>
                </a:cubicBezTo>
                <a:lnTo>
                  <a:pt x="1989" y="1212"/>
                </a:lnTo>
                <a:cubicBezTo>
                  <a:pt x="1823" y="1165"/>
                  <a:pt x="1703" y="1010"/>
                  <a:pt x="1668" y="819"/>
                </a:cubicBezTo>
                <a:lnTo>
                  <a:pt x="1561" y="105"/>
                </a:lnTo>
                <a:cubicBezTo>
                  <a:pt x="1554" y="37"/>
                  <a:pt x="1496" y="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7"/>
          <p:cNvSpPr/>
          <p:nvPr/>
        </p:nvSpPr>
        <p:spPr>
          <a:xfrm>
            <a:off x="1567307" y="4146809"/>
            <a:ext cx="186679" cy="199389"/>
          </a:xfrm>
          <a:custGeom>
            <a:avLst/>
            <a:gdLst/>
            <a:ahLst/>
            <a:cxnLst/>
            <a:rect l="l" t="t" r="r" b="b"/>
            <a:pathLst>
              <a:path w="2776" h="2965" extrusionOk="0">
                <a:moveTo>
                  <a:pt x="1439" y="1"/>
                </a:moveTo>
                <a:cubicBezTo>
                  <a:pt x="1386" y="1"/>
                  <a:pt x="1334" y="31"/>
                  <a:pt x="1322" y="93"/>
                </a:cubicBezTo>
                <a:lnTo>
                  <a:pt x="1168" y="736"/>
                </a:lnTo>
                <a:cubicBezTo>
                  <a:pt x="1120" y="962"/>
                  <a:pt x="953" y="1129"/>
                  <a:pt x="763" y="1177"/>
                </a:cubicBezTo>
                <a:lnTo>
                  <a:pt x="144" y="1308"/>
                </a:lnTo>
                <a:cubicBezTo>
                  <a:pt x="13" y="1331"/>
                  <a:pt x="1" y="1522"/>
                  <a:pt x="132" y="1558"/>
                </a:cubicBezTo>
                <a:lnTo>
                  <a:pt x="739" y="1748"/>
                </a:lnTo>
                <a:cubicBezTo>
                  <a:pt x="930" y="1796"/>
                  <a:pt x="1072" y="1986"/>
                  <a:pt x="1108" y="2212"/>
                </a:cubicBezTo>
                <a:lnTo>
                  <a:pt x="1203" y="2855"/>
                </a:lnTo>
                <a:cubicBezTo>
                  <a:pt x="1216" y="2928"/>
                  <a:pt x="1271" y="2964"/>
                  <a:pt x="1328" y="2964"/>
                </a:cubicBezTo>
                <a:cubicBezTo>
                  <a:pt x="1381" y="2964"/>
                  <a:pt x="1436" y="2931"/>
                  <a:pt x="1453" y="2867"/>
                </a:cubicBezTo>
                <a:lnTo>
                  <a:pt x="1620" y="2177"/>
                </a:lnTo>
                <a:cubicBezTo>
                  <a:pt x="1668" y="1986"/>
                  <a:pt x="1799" y="1843"/>
                  <a:pt x="1965" y="1808"/>
                </a:cubicBezTo>
                <a:lnTo>
                  <a:pt x="2632" y="1665"/>
                </a:lnTo>
                <a:cubicBezTo>
                  <a:pt x="2763" y="1629"/>
                  <a:pt x="2775" y="1438"/>
                  <a:pt x="2632" y="1403"/>
                </a:cubicBezTo>
                <a:lnTo>
                  <a:pt x="1989" y="1212"/>
                </a:lnTo>
                <a:cubicBezTo>
                  <a:pt x="1823" y="1165"/>
                  <a:pt x="1703" y="1010"/>
                  <a:pt x="1668" y="819"/>
                </a:cubicBezTo>
                <a:lnTo>
                  <a:pt x="1561" y="105"/>
                </a:lnTo>
                <a:cubicBezTo>
                  <a:pt x="1554" y="37"/>
                  <a:pt x="1496" y="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7"/>
          <p:cNvSpPr/>
          <p:nvPr/>
        </p:nvSpPr>
        <p:spPr>
          <a:xfrm>
            <a:off x="6092932" y="4809434"/>
            <a:ext cx="186679" cy="199389"/>
          </a:xfrm>
          <a:custGeom>
            <a:avLst/>
            <a:gdLst/>
            <a:ahLst/>
            <a:cxnLst/>
            <a:rect l="l" t="t" r="r" b="b"/>
            <a:pathLst>
              <a:path w="2776" h="2965" extrusionOk="0">
                <a:moveTo>
                  <a:pt x="1439" y="1"/>
                </a:moveTo>
                <a:cubicBezTo>
                  <a:pt x="1386" y="1"/>
                  <a:pt x="1334" y="31"/>
                  <a:pt x="1322" y="93"/>
                </a:cubicBezTo>
                <a:lnTo>
                  <a:pt x="1168" y="736"/>
                </a:lnTo>
                <a:cubicBezTo>
                  <a:pt x="1120" y="962"/>
                  <a:pt x="953" y="1129"/>
                  <a:pt x="763" y="1177"/>
                </a:cubicBezTo>
                <a:lnTo>
                  <a:pt x="144" y="1308"/>
                </a:lnTo>
                <a:cubicBezTo>
                  <a:pt x="13" y="1331"/>
                  <a:pt x="1" y="1522"/>
                  <a:pt x="132" y="1558"/>
                </a:cubicBezTo>
                <a:lnTo>
                  <a:pt x="739" y="1748"/>
                </a:lnTo>
                <a:cubicBezTo>
                  <a:pt x="930" y="1796"/>
                  <a:pt x="1072" y="1986"/>
                  <a:pt x="1108" y="2212"/>
                </a:cubicBezTo>
                <a:lnTo>
                  <a:pt x="1203" y="2855"/>
                </a:lnTo>
                <a:cubicBezTo>
                  <a:pt x="1216" y="2928"/>
                  <a:pt x="1271" y="2964"/>
                  <a:pt x="1328" y="2964"/>
                </a:cubicBezTo>
                <a:cubicBezTo>
                  <a:pt x="1381" y="2964"/>
                  <a:pt x="1436" y="2931"/>
                  <a:pt x="1453" y="2867"/>
                </a:cubicBezTo>
                <a:lnTo>
                  <a:pt x="1620" y="2177"/>
                </a:lnTo>
                <a:cubicBezTo>
                  <a:pt x="1668" y="1986"/>
                  <a:pt x="1799" y="1843"/>
                  <a:pt x="1965" y="1808"/>
                </a:cubicBezTo>
                <a:lnTo>
                  <a:pt x="2632" y="1665"/>
                </a:lnTo>
                <a:cubicBezTo>
                  <a:pt x="2763" y="1629"/>
                  <a:pt x="2775" y="1438"/>
                  <a:pt x="2632" y="1403"/>
                </a:cubicBezTo>
                <a:lnTo>
                  <a:pt x="1989" y="1212"/>
                </a:lnTo>
                <a:cubicBezTo>
                  <a:pt x="1823" y="1165"/>
                  <a:pt x="1703" y="1010"/>
                  <a:pt x="1668" y="819"/>
                </a:cubicBezTo>
                <a:lnTo>
                  <a:pt x="1561" y="105"/>
                </a:lnTo>
                <a:cubicBezTo>
                  <a:pt x="1554" y="37"/>
                  <a:pt x="1496" y="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5" name="Google Shape;1395;p47"/>
          <p:cNvGrpSpPr/>
          <p:nvPr/>
        </p:nvGrpSpPr>
        <p:grpSpPr>
          <a:xfrm>
            <a:off x="7130876" y="3938697"/>
            <a:ext cx="1308919" cy="1293005"/>
            <a:chOff x="-2708900" y="3174350"/>
            <a:chExt cx="350100" cy="345825"/>
          </a:xfrm>
        </p:grpSpPr>
        <p:sp>
          <p:nvSpPr>
            <p:cNvPr id="1396" name="Google Shape;1396;p47"/>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7"/>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7"/>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7"/>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7"/>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7"/>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 name="Google Shape;1402;p47"/>
          <p:cNvGrpSpPr/>
          <p:nvPr/>
        </p:nvGrpSpPr>
        <p:grpSpPr>
          <a:xfrm>
            <a:off x="801762" y="2550451"/>
            <a:ext cx="1065071" cy="968222"/>
            <a:chOff x="6494019" y="-137261"/>
            <a:chExt cx="2116596" cy="1924130"/>
          </a:xfrm>
        </p:grpSpPr>
        <p:sp>
          <p:nvSpPr>
            <p:cNvPr id="1403" name="Google Shape;1403;p47"/>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47"/>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 name="Google Shape;1405;p47"/>
          <p:cNvGrpSpPr/>
          <p:nvPr/>
        </p:nvGrpSpPr>
        <p:grpSpPr>
          <a:xfrm flipH="1">
            <a:off x="-327783" y="731735"/>
            <a:ext cx="2081765" cy="4277292"/>
            <a:chOff x="8787087" y="999244"/>
            <a:chExt cx="1738281" cy="3571851"/>
          </a:xfrm>
        </p:grpSpPr>
        <p:sp>
          <p:nvSpPr>
            <p:cNvPr id="1406" name="Google Shape;1406;p47"/>
            <p:cNvSpPr/>
            <p:nvPr/>
          </p:nvSpPr>
          <p:spPr>
            <a:xfrm>
              <a:off x="10063786" y="2197961"/>
              <a:ext cx="185805" cy="199322"/>
            </a:xfrm>
            <a:custGeom>
              <a:avLst/>
              <a:gdLst/>
              <a:ahLst/>
              <a:cxnLst/>
              <a:rect l="l" t="t" r="r" b="b"/>
              <a:pathLst>
                <a:path w="2763" h="2964" extrusionOk="0">
                  <a:moveTo>
                    <a:pt x="1436" y="0"/>
                  </a:moveTo>
                  <a:cubicBezTo>
                    <a:pt x="1382" y="0"/>
                    <a:pt x="1328" y="33"/>
                    <a:pt x="1310" y="97"/>
                  </a:cubicBezTo>
                  <a:lnTo>
                    <a:pt x="1155" y="740"/>
                  </a:lnTo>
                  <a:cubicBezTo>
                    <a:pt x="1108" y="954"/>
                    <a:pt x="953" y="1133"/>
                    <a:pt x="750" y="1169"/>
                  </a:cubicBezTo>
                  <a:lnTo>
                    <a:pt x="143" y="1300"/>
                  </a:lnTo>
                  <a:cubicBezTo>
                    <a:pt x="0" y="1335"/>
                    <a:pt x="0" y="1526"/>
                    <a:pt x="131" y="1562"/>
                  </a:cubicBezTo>
                  <a:lnTo>
                    <a:pt x="727" y="1740"/>
                  </a:lnTo>
                  <a:cubicBezTo>
                    <a:pt x="917" y="1800"/>
                    <a:pt x="1060" y="1978"/>
                    <a:pt x="1096" y="2205"/>
                  </a:cubicBezTo>
                  <a:lnTo>
                    <a:pt x="1203" y="2859"/>
                  </a:lnTo>
                  <a:cubicBezTo>
                    <a:pt x="1209" y="2928"/>
                    <a:pt x="1267" y="2964"/>
                    <a:pt x="1325" y="2964"/>
                  </a:cubicBezTo>
                  <a:cubicBezTo>
                    <a:pt x="1378" y="2964"/>
                    <a:pt x="1430" y="2934"/>
                    <a:pt x="1441" y="2871"/>
                  </a:cubicBezTo>
                  <a:lnTo>
                    <a:pt x="1608" y="2169"/>
                  </a:lnTo>
                  <a:cubicBezTo>
                    <a:pt x="1655" y="1978"/>
                    <a:pt x="1786" y="1836"/>
                    <a:pt x="1953" y="1800"/>
                  </a:cubicBezTo>
                  <a:lnTo>
                    <a:pt x="2620" y="1657"/>
                  </a:lnTo>
                  <a:cubicBezTo>
                    <a:pt x="2751" y="1633"/>
                    <a:pt x="2763" y="1443"/>
                    <a:pt x="2632" y="1407"/>
                  </a:cubicBezTo>
                  <a:lnTo>
                    <a:pt x="1977" y="1205"/>
                  </a:lnTo>
                  <a:cubicBezTo>
                    <a:pt x="1810" y="1157"/>
                    <a:pt x="1691" y="1002"/>
                    <a:pt x="1667" y="812"/>
                  </a:cubicBezTo>
                  <a:lnTo>
                    <a:pt x="1560" y="109"/>
                  </a:lnTo>
                  <a:cubicBezTo>
                    <a:pt x="1548" y="36"/>
                    <a:pt x="1492" y="0"/>
                    <a:pt x="1436" y="0"/>
                  </a:cubicBezTo>
                  <a:close/>
                </a:path>
              </a:pathLst>
            </a:custGeom>
            <a:solidFill>
              <a:srgbClr val="F9F9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47"/>
            <p:cNvSpPr/>
            <p:nvPr/>
          </p:nvSpPr>
          <p:spPr>
            <a:xfrm>
              <a:off x="10105743" y="2719570"/>
              <a:ext cx="44114" cy="185805"/>
            </a:xfrm>
            <a:custGeom>
              <a:avLst/>
              <a:gdLst/>
              <a:ahLst/>
              <a:cxnLst/>
              <a:rect l="l" t="t" r="r" b="b"/>
              <a:pathLst>
                <a:path w="656" h="2763" extrusionOk="0">
                  <a:moveTo>
                    <a:pt x="1" y="1"/>
                  </a:moveTo>
                  <a:cubicBezTo>
                    <a:pt x="120" y="596"/>
                    <a:pt x="275" y="1417"/>
                    <a:pt x="656" y="2763"/>
                  </a:cubicBezTo>
                  <a:lnTo>
                    <a:pt x="1" y="1"/>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47"/>
            <p:cNvSpPr/>
            <p:nvPr/>
          </p:nvSpPr>
          <p:spPr>
            <a:xfrm>
              <a:off x="8787087" y="1859878"/>
              <a:ext cx="996070" cy="947585"/>
            </a:xfrm>
            <a:custGeom>
              <a:avLst/>
              <a:gdLst/>
              <a:ahLst/>
              <a:cxnLst/>
              <a:rect l="l" t="t" r="r" b="b"/>
              <a:pathLst>
                <a:path w="14812" h="14091" extrusionOk="0">
                  <a:moveTo>
                    <a:pt x="1832" y="1"/>
                  </a:moveTo>
                  <a:cubicBezTo>
                    <a:pt x="1805" y="1"/>
                    <a:pt x="1778" y="7"/>
                    <a:pt x="1751" y="21"/>
                  </a:cubicBezTo>
                  <a:cubicBezTo>
                    <a:pt x="1453" y="176"/>
                    <a:pt x="1965" y="2152"/>
                    <a:pt x="1965" y="2152"/>
                  </a:cubicBezTo>
                  <a:cubicBezTo>
                    <a:pt x="1965" y="2152"/>
                    <a:pt x="1359" y="358"/>
                    <a:pt x="1016" y="358"/>
                  </a:cubicBezTo>
                  <a:cubicBezTo>
                    <a:pt x="1003" y="358"/>
                    <a:pt x="989" y="360"/>
                    <a:pt x="977" y="366"/>
                  </a:cubicBezTo>
                  <a:cubicBezTo>
                    <a:pt x="643" y="521"/>
                    <a:pt x="1358" y="2343"/>
                    <a:pt x="1358" y="2343"/>
                  </a:cubicBezTo>
                  <a:cubicBezTo>
                    <a:pt x="1358" y="2343"/>
                    <a:pt x="734" y="1042"/>
                    <a:pt x="393" y="1042"/>
                  </a:cubicBezTo>
                  <a:cubicBezTo>
                    <a:pt x="372" y="1042"/>
                    <a:pt x="352" y="1047"/>
                    <a:pt x="334" y="1057"/>
                  </a:cubicBezTo>
                  <a:cubicBezTo>
                    <a:pt x="0" y="1247"/>
                    <a:pt x="846" y="3772"/>
                    <a:pt x="1262" y="4510"/>
                  </a:cubicBezTo>
                  <a:cubicBezTo>
                    <a:pt x="1262" y="4510"/>
                    <a:pt x="1596" y="12332"/>
                    <a:pt x="4739" y="13880"/>
                  </a:cubicBezTo>
                  <a:cubicBezTo>
                    <a:pt x="5032" y="14025"/>
                    <a:pt x="5327" y="14090"/>
                    <a:pt x="5619" y="14090"/>
                  </a:cubicBezTo>
                  <a:cubicBezTo>
                    <a:pt x="8043" y="14090"/>
                    <a:pt x="10339" y="9576"/>
                    <a:pt x="10966" y="8248"/>
                  </a:cubicBezTo>
                  <a:lnTo>
                    <a:pt x="11764" y="8856"/>
                  </a:lnTo>
                  <a:cubicBezTo>
                    <a:pt x="12633" y="6832"/>
                    <a:pt x="13752" y="5391"/>
                    <a:pt x="14812" y="3498"/>
                  </a:cubicBezTo>
                  <a:cubicBezTo>
                    <a:pt x="14670" y="3462"/>
                    <a:pt x="13966" y="2724"/>
                    <a:pt x="13943" y="2724"/>
                  </a:cubicBezTo>
                  <a:cubicBezTo>
                    <a:pt x="13943" y="2724"/>
                    <a:pt x="13943" y="2724"/>
                    <a:pt x="13943" y="2724"/>
                  </a:cubicBezTo>
                  <a:cubicBezTo>
                    <a:pt x="13943" y="2724"/>
                    <a:pt x="13510" y="2556"/>
                    <a:pt x="12832" y="2556"/>
                  </a:cubicBezTo>
                  <a:cubicBezTo>
                    <a:pt x="11815" y="2556"/>
                    <a:pt x="10244" y="2933"/>
                    <a:pt x="8751" y="4819"/>
                  </a:cubicBezTo>
                  <a:cubicBezTo>
                    <a:pt x="7323" y="7046"/>
                    <a:pt x="5989" y="8701"/>
                    <a:pt x="5989" y="8701"/>
                  </a:cubicBezTo>
                  <a:lnTo>
                    <a:pt x="3501" y="4688"/>
                  </a:lnTo>
                  <a:cubicBezTo>
                    <a:pt x="3501" y="4688"/>
                    <a:pt x="4477" y="2236"/>
                    <a:pt x="4120" y="1855"/>
                  </a:cubicBezTo>
                  <a:cubicBezTo>
                    <a:pt x="4068" y="1798"/>
                    <a:pt x="4017" y="1774"/>
                    <a:pt x="3967" y="1774"/>
                  </a:cubicBezTo>
                  <a:cubicBezTo>
                    <a:pt x="3682" y="1774"/>
                    <a:pt x="3441" y="2557"/>
                    <a:pt x="3441" y="2557"/>
                  </a:cubicBezTo>
                  <a:cubicBezTo>
                    <a:pt x="3441" y="2557"/>
                    <a:pt x="3418" y="127"/>
                    <a:pt x="3007" y="127"/>
                  </a:cubicBezTo>
                  <a:cubicBezTo>
                    <a:pt x="3001" y="127"/>
                    <a:pt x="2995" y="127"/>
                    <a:pt x="2989" y="128"/>
                  </a:cubicBezTo>
                  <a:cubicBezTo>
                    <a:pt x="2572" y="200"/>
                    <a:pt x="2644" y="2129"/>
                    <a:pt x="2644" y="2129"/>
                  </a:cubicBezTo>
                  <a:cubicBezTo>
                    <a:pt x="2644" y="2129"/>
                    <a:pt x="2312" y="1"/>
                    <a:pt x="1832"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7"/>
            <p:cNvSpPr/>
            <p:nvPr/>
          </p:nvSpPr>
          <p:spPr>
            <a:xfrm>
              <a:off x="8869533" y="2016161"/>
              <a:ext cx="136983" cy="53327"/>
            </a:xfrm>
            <a:custGeom>
              <a:avLst/>
              <a:gdLst/>
              <a:ahLst/>
              <a:cxnLst/>
              <a:rect l="l" t="t" r="r" b="b"/>
              <a:pathLst>
                <a:path w="2037" h="793" extrusionOk="0">
                  <a:moveTo>
                    <a:pt x="1496" y="1"/>
                  </a:moveTo>
                  <a:cubicBezTo>
                    <a:pt x="1017" y="1"/>
                    <a:pt x="325" y="117"/>
                    <a:pt x="13" y="733"/>
                  </a:cubicBezTo>
                  <a:cubicBezTo>
                    <a:pt x="1" y="757"/>
                    <a:pt x="13" y="781"/>
                    <a:pt x="25" y="793"/>
                  </a:cubicBezTo>
                  <a:lnTo>
                    <a:pt x="48" y="793"/>
                  </a:lnTo>
                  <a:cubicBezTo>
                    <a:pt x="72" y="793"/>
                    <a:pt x="84" y="793"/>
                    <a:pt x="96" y="769"/>
                  </a:cubicBezTo>
                  <a:cubicBezTo>
                    <a:pt x="391" y="194"/>
                    <a:pt x="1037" y="85"/>
                    <a:pt x="1489" y="85"/>
                  </a:cubicBezTo>
                  <a:cubicBezTo>
                    <a:pt x="1768" y="85"/>
                    <a:pt x="1973" y="126"/>
                    <a:pt x="1977" y="126"/>
                  </a:cubicBezTo>
                  <a:cubicBezTo>
                    <a:pt x="1984" y="129"/>
                    <a:pt x="1990" y="131"/>
                    <a:pt x="1996" y="131"/>
                  </a:cubicBezTo>
                  <a:cubicBezTo>
                    <a:pt x="2013" y="131"/>
                    <a:pt x="2028" y="120"/>
                    <a:pt x="2037" y="102"/>
                  </a:cubicBezTo>
                  <a:cubicBezTo>
                    <a:pt x="2037" y="78"/>
                    <a:pt x="2025" y="55"/>
                    <a:pt x="2001" y="43"/>
                  </a:cubicBezTo>
                  <a:cubicBezTo>
                    <a:pt x="1996" y="43"/>
                    <a:pt x="1785" y="1"/>
                    <a:pt x="1496"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7"/>
            <p:cNvSpPr/>
            <p:nvPr/>
          </p:nvSpPr>
          <p:spPr>
            <a:xfrm>
              <a:off x="9643820" y="1992154"/>
              <a:ext cx="374770" cy="140615"/>
            </a:xfrm>
            <a:custGeom>
              <a:avLst/>
              <a:gdLst/>
              <a:ahLst/>
              <a:cxnLst/>
              <a:rect l="l" t="t" r="r" b="b"/>
              <a:pathLst>
                <a:path w="5573" h="2091" extrusionOk="0">
                  <a:moveTo>
                    <a:pt x="2741" y="0"/>
                  </a:moveTo>
                  <a:cubicBezTo>
                    <a:pt x="1090" y="0"/>
                    <a:pt x="0" y="138"/>
                    <a:pt x="0" y="138"/>
                  </a:cubicBezTo>
                  <a:cubicBezTo>
                    <a:pt x="0" y="221"/>
                    <a:pt x="71" y="2090"/>
                    <a:pt x="71" y="2090"/>
                  </a:cubicBezTo>
                  <a:lnTo>
                    <a:pt x="5572" y="2090"/>
                  </a:lnTo>
                  <a:lnTo>
                    <a:pt x="5572" y="138"/>
                  </a:lnTo>
                  <a:cubicBezTo>
                    <a:pt x="4532" y="35"/>
                    <a:pt x="3567" y="0"/>
                    <a:pt x="2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7"/>
            <p:cNvSpPr/>
            <p:nvPr/>
          </p:nvSpPr>
          <p:spPr>
            <a:xfrm>
              <a:off x="9581347" y="2035797"/>
              <a:ext cx="474835" cy="206517"/>
            </a:xfrm>
            <a:custGeom>
              <a:avLst/>
              <a:gdLst/>
              <a:ahLst/>
              <a:cxnLst/>
              <a:rect l="l" t="t" r="r" b="b"/>
              <a:pathLst>
                <a:path w="7061" h="3071" extrusionOk="0">
                  <a:moveTo>
                    <a:pt x="3283" y="0"/>
                  </a:moveTo>
                  <a:cubicBezTo>
                    <a:pt x="1799" y="0"/>
                    <a:pt x="74" y="205"/>
                    <a:pt x="0" y="215"/>
                  </a:cubicBezTo>
                  <a:cubicBezTo>
                    <a:pt x="0" y="215"/>
                    <a:pt x="1312" y="3071"/>
                    <a:pt x="3443" y="3071"/>
                  </a:cubicBezTo>
                  <a:cubicBezTo>
                    <a:pt x="3671" y="3071"/>
                    <a:pt x="3909" y="3038"/>
                    <a:pt x="4156" y="2965"/>
                  </a:cubicBezTo>
                  <a:cubicBezTo>
                    <a:pt x="6715" y="2215"/>
                    <a:pt x="7061" y="310"/>
                    <a:pt x="7061" y="310"/>
                  </a:cubicBezTo>
                  <a:cubicBezTo>
                    <a:pt x="7061" y="310"/>
                    <a:pt x="5549" y="96"/>
                    <a:pt x="3870" y="13"/>
                  </a:cubicBezTo>
                  <a:cubicBezTo>
                    <a:pt x="3682" y="4"/>
                    <a:pt x="3485" y="0"/>
                    <a:pt x="3283" y="0"/>
                  </a:cubicBezTo>
                  <a:close/>
                </a:path>
              </a:pathLst>
            </a:custGeom>
            <a:solidFill>
              <a:srgbClr val="B893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47"/>
            <p:cNvSpPr/>
            <p:nvPr/>
          </p:nvSpPr>
          <p:spPr>
            <a:xfrm>
              <a:off x="9711875" y="1853288"/>
              <a:ext cx="250631" cy="121583"/>
            </a:xfrm>
            <a:custGeom>
              <a:avLst/>
              <a:gdLst/>
              <a:ahLst/>
              <a:cxnLst/>
              <a:rect l="l" t="t" r="r" b="b"/>
              <a:pathLst>
                <a:path w="3727" h="1808" extrusionOk="0">
                  <a:moveTo>
                    <a:pt x="3727" y="0"/>
                  </a:moveTo>
                  <a:lnTo>
                    <a:pt x="0" y="393"/>
                  </a:lnTo>
                  <a:lnTo>
                    <a:pt x="95" y="1536"/>
                  </a:lnTo>
                  <a:cubicBezTo>
                    <a:pt x="772" y="1717"/>
                    <a:pt x="1463" y="1807"/>
                    <a:pt x="2144" y="1807"/>
                  </a:cubicBezTo>
                  <a:cubicBezTo>
                    <a:pt x="2674" y="1807"/>
                    <a:pt x="3198" y="1753"/>
                    <a:pt x="3703" y="1643"/>
                  </a:cubicBezTo>
                  <a:lnTo>
                    <a:pt x="3727" y="0"/>
                  </a:ln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47"/>
            <p:cNvSpPr/>
            <p:nvPr/>
          </p:nvSpPr>
          <p:spPr>
            <a:xfrm>
              <a:off x="9672602" y="1972585"/>
              <a:ext cx="319560" cy="71148"/>
            </a:xfrm>
            <a:custGeom>
              <a:avLst/>
              <a:gdLst/>
              <a:ahLst/>
              <a:cxnLst/>
              <a:rect l="l" t="t" r="r" b="b"/>
              <a:pathLst>
                <a:path w="4752" h="1058" extrusionOk="0">
                  <a:moveTo>
                    <a:pt x="1" y="0"/>
                  </a:moveTo>
                  <a:lnTo>
                    <a:pt x="84" y="774"/>
                  </a:lnTo>
                  <a:cubicBezTo>
                    <a:pt x="862" y="972"/>
                    <a:pt x="1659" y="1057"/>
                    <a:pt x="2467" y="1057"/>
                  </a:cubicBezTo>
                  <a:cubicBezTo>
                    <a:pt x="3218" y="1057"/>
                    <a:pt x="3977" y="983"/>
                    <a:pt x="4739" y="857"/>
                  </a:cubicBezTo>
                  <a:lnTo>
                    <a:pt x="4751" y="95"/>
                  </a:lnTo>
                  <a:lnTo>
                    <a:pt x="4751" y="95"/>
                  </a:lnTo>
                  <a:cubicBezTo>
                    <a:pt x="4089" y="210"/>
                    <a:pt x="3402" y="265"/>
                    <a:pt x="2705" y="265"/>
                  </a:cubicBezTo>
                  <a:cubicBezTo>
                    <a:pt x="1810" y="265"/>
                    <a:pt x="898" y="174"/>
                    <a:pt x="1"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7"/>
            <p:cNvSpPr/>
            <p:nvPr/>
          </p:nvSpPr>
          <p:spPr>
            <a:xfrm>
              <a:off x="9678251" y="2024634"/>
              <a:ext cx="313104" cy="289097"/>
            </a:xfrm>
            <a:custGeom>
              <a:avLst/>
              <a:gdLst/>
              <a:ahLst/>
              <a:cxnLst/>
              <a:rect l="l" t="t" r="r" b="b"/>
              <a:pathLst>
                <a:path w="4656" h="4299" extrusionOk="0">
                  <a:moveTo>
                    <a:pt x="0" y="0"/>
                  </a:moveTo>
                  <a:lnTo>
                    <a:pt x="107" y="964"/>
                  </a:lnTo>
                  <a:cubicBezTo>
                    <a:pt x="107" y="964"/>
                    <a:pt x="405" y="4298"/>
                    <a:pt x="2274" y="4298"/>
                  </a:cubicBezTo>
                  <a:cubicBezTo>
                    <a:pt x="4370" y="4298"/>
                    <a:pt x="4643" y="964"/>
                    <a:pt x="4643" y="964"/>
                  </a:cubicBezTo>
                  <a:lnTo>
                    <a:pt x="4655" y="83"/>
                  </a:lnTo>
                  <a:lnTo>
                    <a:pt x="4655" y="83"/>
                  </a:lnTo>
                  <a:cubicBezTo>
                    <a:pt x="3893" y="209"/>
                    <a:pt x="3134" y="283"/>
                    <a:pt x="2383" y="283"/>
                  </a:cubicBezTo>
                  <a:cubicBezTo>
                    <a:pt x="1575" y="283"/>
                    <a:pt x="778" y="198"/>
                    <a:pt x="0"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7"/>
            <p:cNvSpPr/>
            <p:nvPr/>
          </p:nvSpPr>
          <p:spPr>
            <a:xfrm>
              <a:off x="9355530" y="999244"/>
              <a:ext cx="892038" cy="921022"/>
            </a:xfrm>
            <a:custGeom>
              <a:avLst/>
              <a:gdLst/>
              <a:ahLst/>
              <a:cxnLst/>
              <a:rect l="l" t="t" r="r" b="b"/>
              <a:pathLst>
                <a:path w="13265" h="13696" extrusionOk="0">
                  <a:moveTo>
                    <a:pt x="6941" y="0"/>
                  </a:moveTo>
                  <a:cubicBezTo>
                    <a:pt x="6280" y="0"/>
                    <a:pt x="5583" y="81"/>
                    <a:pt x="4859" y="258"/>
                  </a:cubicBezTo>
                  <a:cubicBezTo>
                    <a:pt x="1001" y="1211"/>
                    <a:pt x="1" y="4794"/>
                    <a:pt x="608" y="8414"/>
                  </a:cubicBezTo>
                  <a:cubicBezTo>
                    <a:pt x="1297" y="12412"/>
                    <a:pt x="4264" y="13696"/>
                    <a:pt x="7114" y="13696"/>
                  </a:cubicBezTo>
                  <a:cubicBezTo>
                    <a:pt x="7320" y="13696"/>
                    <a:pt x="7525" y="13689"/>
                    <a:pt x="7728" y="13676"/>
                  </a:cubicBezTo>
                  <a:cubicBezTo>
                    <a:pt x="10943" y="13462"/>
                    <a:pt x="12860" y="10878"/>
                    <a:pt x="13050" y="8247"/>
                  </a:cubicBezTo>
                  <a:cubicBezTo>
                    <a:pt x="13264" y="5402"/>
                    <a:pt x="13074" y="4675"/>
                    <a:pt x="12633" y="3437"/>
                  </a:cubicBezTo>
                  <a:cubicBezTo>
                    <a:pt x="11966" y="1522"/>
                    <a:pt x="9798" y="0"/>
                    <a:pt x="6941"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7"/>
            <p:cNvSpPr/>
            <p:nvPr/>
          </p:nvSpPr>
          <p:spPr>
            <a:xfrm>
              <a:off x="9355530" y="1282424"/>
              <a:ext cx="189840" cy="336305"/>
            </a:xfrm>
            <a:custGeom>
              <a:avLst/>
              <a:gdLst/>
              <a:ahLst/>
              <a:cxnLst/>
              <a:rect l="l" t="t" r="r" b="b"/>
              <a:pathLst>
                <a:path w="2823" h="5001" extrusionOk="0">
                  <a:moveTo>
                    <a:pt x="1451" y="1"/>
                  </a:moveTo>
                  <a:cubicBezTo>
                    <a:pt x="1116" y="1"/>
                    <a:pt x="790" y="67"/>
                    <a:pt x="632" y="250"/>
                  </a:cubicBezTo>
                  <a:cubicBezTo>
                    <a:pt x="96" y="893"/>
                    <a:pt x="120" y="2084"/>
                    <a:pt x="60" y="2929"/>
                  </a:cubicBezTo>
                  <a:cubicBezTo>
                    <a:pt x="1" y="3774"/>
                    <a:pt x="418" y="4691"/>
                    <a:pt x="1203" y="5001"/>
                  </a:cubicBezTo>
                  <a:lnTo>
                    <a:pt x="858" y="4548"/>
                  </a:lnTo>
                  <a:cubicBezTo>
                    <a:pt x="1489" y="4143"/>
                    <a:pt x="1787" y="3274"/>
                    <a:pt x="1525" y="2560"/>
                  </a:cubicBezTo>
                  <a:lnTo>
                    <a:pt x="1525" y="2560"/>
                  </a:lnTo>
                  <a:cubicBezTo>
                    <a:pt x="1606" y="2749"/>
                    <a:pt x="1816" y="2856"/>
                    <a:pt x="2022" y="2856"/>
                  </a:cubicBezTo>
                  <a:cubicBezTo>
                    <a:pt x="2088" y="2856"/>
                    <a:pt x="2154" y="2845"/>
                    <a:pt x="2215" y="2822"/>
                  </a:cubicBezTo>
                  <a:cubicBezTo>
                    <a:pt x="2465" y="2726"/>
                    <a:pt x="2644" y="2488"/>
                    <a:pt x="2727" y="2226"/>
                  </a:cubicBezTo>
                  <a:cubicBezTo>
                    <a:pt x="2811" y="1964"/>
                    <a:pt x="2811" y="1691"/>
                    <a:pt x="2823" y="1417"/>
                  </a:cubicBezTo>
                  <a:cubicBezTo>
                    <a:pt x="2823" y="1167"/>
                    <a:pt x="2823" y="905"/>
                    <a:pt x="2739" y="667"/>
                  </a:cubicBezTo>
                  <a:cubicBezTo>
                    <a:pt x="2668" y="429"/>
                    <a:pt x="2489" y="202"/>
                    <a:pt x="2251" y="119"/>
                  </a:cubicBezTo>
                  <a:cubicBezTo>
                    <a:pt x="2050" y="52"/>
                    <a:pt x="1747" y="1"/>
                    <a:pt x="1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47"/>
            <p:cNvSpPr/>
            <p:nvPr/>
          </p:nvSpPr>
          <p:spPr>
            <a:xfrm>
              <a:off x="10104197" y="1288207"/>
              <a:ext cx="168993" cy="330521"/>
            </a:xfrm>
            <a:custGeom>
              <a:avLst/>
              <a:gdLst/>
              <a:ahLst/>
              <a:cxnLst/>
              <a:rect l="l" t="t" r="r" b="b"/>
              <a:pathLst>
                <a:path w="2513" h="4915" extrusionOk="0">
                  <a:moveTo>
                    <a:pt x="758" y="1"/>
                  </a:moveTo>
                  <a:cubicBezTo>
                    <a:pt x="692" y="1"/>
                    <a:pt x="626" y="11"/>
                    <a:pt x="560" y="33"/>
                  </a:cubicBezTo>
                  <a:cubicBezTo>
                    <a:pt x="322" y="116"/>
                    <a:pt x="155" y="343"/>
                    <a:pt x="72" y="581"/>
                  </a:cubicBezTo>
                  <a:cubicBezTo>
                    <a:pt x="0" y="819"/>
                    <a:pt x="0" y="1081"/>
                    <a:pt x="0" y="1331"/>
                  </a:cubicBezTo>
                  <a:cubicBezTo>
                    <a:pt x="0" y="1605"/>
                    <a:pt x="0" y="1878"/>
                    <a:pt x="83" y="2140"/>
                  </a:cubicBezTo>
                  <a:cubicBezTo>
                    <a:pt x="167" y="2402"/>
                    <a:pt x="345" y="2640"/>
                    <a:pt x="595" y="2736"/>
                  </a:cubicBezTo>
                  <a:cubicBezTo>
                    <a:pt x="659" y="2759"/>
                    <a:pt x="728" y="2770"/>
                    <a:pt x="795" y="2770"/>
                  </a:cubicBezTo>
                  <a:cubicBezTo>
                    <a:pt x="1006" y="2770"/>
                    <a:pt x="1214" y="2663"/>
                    <a:pt x="1286" y="2474"/>
                  </a:cubicBezTo>
                  <a:lnTo>
                    <a:pt x="1286" y="2474"/>
                  </a:lnTo>
                  <a:cubicBezTo>
                    <a:pt x="1036" y="3188"/>
                    <a:pt x="1322" y="4057"/>
                    <a:pt x="1953" y="4462"/>
                  </a:cubicBezTo>
                  <a:lnTo>
                    <a:pt x="1607" y="4915"/>
                  </a:lnTo>
                  <a:cubicBezTo>
                    <a:pt x="2393" y="4605"/>
                    <a:pt x="2512" y="3831"/>
                    <a:pt x="2453" y="2986"/>
                  </a:cubicBezTo>
                  <a:cubicBezTo>
                    <a:pt x="2393" y="2140"/>
                    <a:pt x="2239" y="1236"/>
                    <a:pt x="1703" y="593"/>
                  </a:cubicBezTo>
                  <a:cubicBezTo>
                    <a:pt x="1451" y="301"/>
                    <a:pt x="1115"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47"/>
            <p:cNvSpPr/>
            <p:nvPr/>
          </p:nvSpPr>
          <p:spPr>
            <a:xfrm>
              <a:off x="10075348" y="1504273"/>
              <a:ext cx="217680" cy="246462"/>
            </a:xfrm>
            <a:custGeom>
              <a:avLst/>
              <a:gdLst/>
              <a:ahLst/>
              <a:cxnLst/>
              <a:rect l="l" t="t" r="r" b="b"/>
              <a:pathLst>
                <a:path w="3237" h="3665" extrusionOk="0">
                  <a:moveTo>
                    <a:pt x="1631" y="1"/>
                  </a:moveTo>
                  <a:cubicBezTo>
                    <a:pt x="1165" y="1"/>
                    <a:pt x="774" y="142"/>
                    <a:pt x="774" y="142"/>
                  </a:cubicBezTo>
                  <a:cubicBezTo>
                    <a:pt x="774" y="142"/>
                    <a:pt x="1" y="1975"/>
                    <a:pt x="72" y="2618"/>
                  </a:cubicBezTo>
                  <a:cubicBezTo>
                    <a:pt x="142" y="3313"/>
                    <a:pt x="720" y="3664"/>
                    <a:pt x="1359" y="3664"/>
                  </a:cubicBezTo>
                  <a:cubicBezTo>
                    <a:pt x="2240" y="3664"/>
                    <a:pt x="3237" y="2995"/>
                    <a:pt x="3168" y="1642"/>
                  </a:cubicBezTo>
                  <a:cubicBezTo>
                    <a:pt x="3098" y="282"/>
                    <a:pt x="2289" y="1"/>
                    <a:pt x="1631"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7"/>
            <p:cNvSpPr/>
            <p:nvPr/>
          </p:nvSpPr>
          <p:spPr>
            <a:xfrm>
              <a:off x="10094580" y="1553229"/>
              <a:ext cx="169800" cy="135974"/>
            </a:xfrm>
            <a:custGeom>
              <a:avLst/>
              <a:gdLst/>
              <a:ahLst/>
              <a:cxnLst/>
              <a:rect l="l" t="t" r="r" b="b"/>
              <a:pathLst>
                <a:path w="2525" h="2022" extrusionOk="0">
                  <a:moveTo>
                    <a:pt x="1528" y="1"/>
                  </a:moveTo>
                  <a:cubicBezTo>
                    <a:pt x="1304" y="1"/>
                    <a:pt x="1075" y="77"/>
                    <a:pt x="846" y="223"/>
                  </a:cubicBezTo>
                  <a:cubicBezTo>
                    <a:pt x="0" y="795"/>
                    <a:pt x="536" y="1986"/>
                    <a:pt x="536" y="1998"/>
                  </a:cubicBezTo>
                  <a:cubicBezTo>
                    <a:pt x="548" y="2009"/>
                    <a:pt x="560" y="2021"/>
                    <a:pt x="584" y="2021"/>
                  </a:cubicBezTo>
                  <a:lnTo>
                    <a:pt x="596" y="2021"/>
                  </a:lnTo>
                  <a:cubicBezTo>
                    <a:pt x="619" y="2009"/>
                    <a:pt x="631" y="1986"/>
                    <a:pt x="619" y="1962"/>
                  </a:cubicBezTo>
                  <a:cubicBezTo>
                    <a:pt x="619" y="1950"/>
                    <a:pt x="119" y="831"/>
                    <a:pt x="905" y="307"/>
                  </a:cubicBezTo>
                  <a:cubicBezTo>
                    <a:pt x="1115" y="170"/>
                    <a:pt x="1319" y="96"/>
                    <a:pt x="1520" y="96"/>
                  </a:cubicBezTo>
                  <a:cubicBezTo>
                    <a:pt x="1581" y="96"/>
                    <a:pt x="1642" y="102"/>
                    <a:pt x="1703" y="116"/>
                  </a:cubicBezTo>
                  <a:cubicBezTo>
                    <a:pt x="2155" y="212"/>
                    <a:pt x="2429" y="640"/>
                    <a:pt x="2429" y="640"/>
                  </a:cubicBezTo>
                  <a:cubicBezTo>
                    <a:pt x="2438" y="658"/>
                    <a:pt x="2453" y="669"/>
                    <a:pt x="2470" y="669"/>
                  </a:cubicBezTo>
                  <a:cubicBezTo>
                    <a:pt x="2476" y="669"/>
                    <a:pt x="2482" y="667"/>
                    <a:pt x="2489" y="664"/>
                  </a:cubicBezTo>
                  <a:cubicBezTo>
                    <a:pt x="2512" y="652"/>
                    <a:pt x="2524" y="616"/>
                    <a:pt x="2501" y="593"/>
                  </a:cubicBezTo>
                  <a:cubicBezTo>
                    <a:pt x="2489" y="581"/>
                    <a:pt x="2215" y="128"/>
                    <a:pt x="1727" y="21"/>
                  </a:cubicBezTo>
                  <a:cubicBezTo>
                    <a:pt x="1661" y="7"/>
                    <a:pt x="1595" y="1"/>
                    <a:pt x="1528"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7"/>
            <p:cNvSpPr/>
            <p:nvPr/>
          </p:nvSpPr>
          <p:spPr>
            <a:xfrm>
              <a:off x="10119395" y="1605010"/>
              <a:ext cx="95357" cy="23335"/>
            </a:xfrm>
            <a:custGeom>
              <a:avLst/>
              <a:gdLst/>
              <a:ahLst/>
              <a:cxnLst/>
              <a:rect l="l" t="t" r="r" b="b"/>
              <a:pathLst>
                <a:path w="1418" h="347" extrusionOk="0">
                  <a:moveTo>
                    <a:pt x="635" y="1"/>
                  </a:moveTo>
                  <a:cubicBezTo>
                    <a:pt x="430" y="1"/>
                    <a:pt x="209" y="66"/>
                    <a:pt x="12" y="263"/>
                  </a:cubicBezTo>
                  <a:cubicBezTo>
                    <a:pt x="0" y="275"/>
                    <a:pt x="0" y="311"/>
                    <a:pt x="12" y="323"/>
                  </a:cubicBezTo>
                  <a:cubicBezTo>
                    <a:pt x="24" y="335"/>
                    <a:pt x="36" y="340"/>
                    <a:pt x="48" y="340"/>
                  </a:cubicBezTo>
                  <a:cubicBezTo>
                    <a:pt x="60" y="340"/>
                    <a:pt x="72" y="335"/>
                    <a:pt x="84" y="323"/>
                  </a:cubicBezTo>
                  <a:cubicBezTo>
                    <a:pt x="258" y="149"/>
                    <a:pt x="453" y="90"/>
                    <a:pt x="636" y="90"/>
                  </a:cubicBezTo>
                  <a:cubicBezTo>
                    <a:pt x="1005" y="90"/>
                    <a:pt x="1326" y="327"/>
                    <a:pt x="1334" y="335"/>
                  </a:cubicBezTo>
                  <a:cubicBezTo>
                    <a:pt x="1346" y="335"/>
                    <a:pt x="1346" y="346"/>
                    <a:pt x="1358" y="346"/>
                  </a:cubicBezTo>
                  <a:cubicBezTo>
                    <a:pt x="1370" y="346"/>
                    <a:pt x="1393" y="335"/>
                    <a:pt x="1393" y="323"/>
                  </a:cubicBezTo>
                  <a:cubicBezTo>
                    <a:pt x="1417" y="299"/>
                    <a:pt x="1405" y="275"/>
                    <a:pt x="1393" y="251"/>
                  </a:cubicBezTo>
                  <a:cubicBezTo>
                    <a:pt x="1386" y="251"/>
                    <a:pt x="1038" y="1"/>
                    <a:pt x="635"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7"/>
            <p:cNvSpPr/>
            <p:nvPr/>
          </p:nvSpPr>
          <p:spPr>
            <a:xfrm>
              <a:off x="9388347" y="1488941"/>
              <a:ext cx="926469" cy="541342"/>
            </a:xfrm>
            <a:custGeom>
              <a:avLst/>
              <a:gdLst/>
              <a:ahLst/>
              <a:cxnLst/>
              <a:rect l="l" t="t" r="r" b="b"/>
              <a:pathLst>
                <a:path w="13777" h="8050" extrusionOk="0">
                  <a:moveTo>
                    <a:pt x="11788" y="1"/>
                  </a:moveTo>
                  <a:cubicBezTo>
                    <a:pt x="11788" y="1"/>
                    <a:pt x="11669" y="453"/>
                    <a:pt x="10026" y="2275"/>
                  </a:cubicBezTo>
                  <a:cubicBezTo>
                    <a:pt x="9729" y="2604"/>
                    <a:pt x="9418" y="2711"/>
                    <a:pt x="9091" y="2711"/>
                  </a:cubicBezTo>
                  <a:cubicBezTo>
                    <a:pt x="8477" y="2711"/>
                    <a:pt x="7811" y="2332"/>
                    <a:pt x="7093" y="2332"/>
                  </a:cubicBezTo>
                  <a:cubicBezTo>
                    <a:pt x="7058" y="2332"/>
                    <a:pt x="7024" y="2333"/>
                    <a:pt x="6990" y="2334"/>
                  </a:cubicBezTo>
                  <a:cubicBezTo>
                    <a:pt x="5835" y="2394"/>
                    <a:pt x="5335" y="2620"/>
                    <a:pt x="4073" y="2656"/>
                  </a:cubicBezTo>
                  <a:cubicBezTo>
                    <a:pt x="4066" y="2656"/>
                    <a:pt x="4060" y="2656"/>
                    <a:pt x="4053" y="2656"/>
                  </a:cubicBezTo>
                  <a:cubicBezTo>
                    <a:pt x="2805" y="2656"/>
                    <a:pt x="2450" y="405"/>
                    <a:pt x="697" y="405"/>
                  </a:cubicBezTo>
                  <a:cubicBezTo>
                    <a:pt x="683" y="405"/>
                    <a:pt x="670" y="405"/>
                    <a:pt x="656" y="406"/>
                  </a:cubicBezTo>
                  <a:cubicBezTo>
                    <a:pt x="656" y="406"/>
                    <a:pt x="1" y="8049"/>
                    <a:pt x="6752" y="8049"/>
                  </a:cubicBezTo>
                  <a:cubicBezTo>
                    <a:pt x="13776" y="8049"/>
                    <a:pt x="11788" y="1"/>
                    <a:pt x="11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47"/>
            <p:cNvSpPr/>
            <p:nvPr/>
          </p:nvSpPr>
          <p:spPr>
            <a:xfrm>
              <a:off x="9837560" y="1708100"/>
              <a:ext cx="65701" cy="43509"/>
            </a:xfrm>
            <a:custGeom>
              <a:avLst/>
              <a:gdLst/>
              <a:ahLst/>
              <a:cxnLst/>
              <a:rect l="l" t="t" r="r" b="b"/>
              <a:pathLst>
                <a:path w="977" h="647" extrusionOk="0">
                  <a:moveTo>
                    <a:pt x="50" y="1"/>
                  </a:moveTo>
                  <a:cubicBezTo>
                    <a:pt x="45" y="1"/>
                    <a:pt x="40" y="2"/>
                    <a:pt x="36" y="4"/>
                  </a:cubicBezTo>
                  <a:cubicBezTo>
                    <a:pt x="12" y="4"/>
                    <a:pt x="0" y="28"/>
                    <a:pt x="0" y="52"/>
                  </a:cubicBezTo>
                  <a:cubicBezTo>
                    <a:pt x="0" y="52"/>
                    <a:pt x="84" y="647"/>
                    <a:pt x="798" y="647"/>
                  </a:cubicBezTo>
                  <a:cubicBezTo>
                    <a:pt x="846" y="647"/>
                    <a:pt x="893" y="647"/>
                    <a:pt x="941" y="635"/>
                  </a:cubicBezTo>
                  <a:cubicBezTo>
                    <a:pt x="965" y="635"/>
                    <a:pt x="977" y="611"/>
                    <a:pt x="977" y="587"/>
                  </a:cubicBezTo>
                  <a:cubicBezTo>
                    <a:pt x="977" y="564"/>
                    <a:pt x="953" y="552"/>
                    <a:pt x="929" y="552"/>
                  </a:cubicBezTo>
                  <a:cubicBezTo>
                    <a:pt x="884" y="556"/>
                    <a:pt x="842" y="558"/>
                    <a:pt x="801" y="558"/>
                  </a:cubicBezTo>
                  <a:cubicBezTo>
                    <a:pt x="169" y="558"/>
                    <a:pt x="96" y="62"/>
                    <a:pt x="96" y="40"/>
                  </a:cubicBezTo>
                  <a:cubicBezTo>
                    <a:pt x="96" y="20"/>
                    <a:pt x="72" y="1"/>
                    <a:pt x="50"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47"/>
            <p:cNvSpPr/>
            <p:nvPr/>
          </p:nvSpPr>
          <p:spPr>
            <a:xfrm>
              <a:off x="9572538" y="1377377"/>
              <a:ext cx="176188" cy="95491"/>
            </a:xfrm>
            <a:custGeom>
              <a:avLst/>
              <a:gdLst/>
              <a:ahLst/>
              <a:cxnLst/>
              <a:rect l="l" t="t" r="r" b="b"/>
              <a:pathLst>
                <a:path w="2620" h="1420" extrusionOk="0">
                  <a:moveTo>
                    <a:pt x="2051" y="0"/>
                  </a:moveTo>
                  <a:cubicBezTo>
                    <a:pt x="1822" y="0"/>
                    <a:pt x="1488" y="100"/>
                    <a:pt x="989" y="362"/>
                  </a:cubicBezTo>
                  <a:cubicBezTo>
                    <a:pt x="0" y="874"/>
                    <a:pt x="465" y="1291"/>
                    <a:pt x="465" y="1291"/>
                  </a:cubicBezTo>
                  <a:cubicBezTo>
                    <a:pt x="557" y="1378"/>
                    <a:pt x="676" y="1419"/>
                    <a:pt x="824" y="1419"/>
                  </a:cubicBezTo>
                  <a:cubicBezTo>
                    <a:pt x="1077" y="1419"/>
                    <a:pt x="1413" y="1299"/>
                    <a:pt x="1834" y="1088"/>
                  </a:cubicBezTo>
                  <a:cubicBezTo>
                    <a:pt x="2394" y="803"/>
                    <a:pt x="2620" y="457"/>
                    <a:pt x="2465" y="219"/>
                  </a:cubicBezTo>
                  <a:cubicBezTo>
                    <a:pt x="2389" y="91"/>
                    <a:pt x="2268" y="0"/>
                    <a:pt x="2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7"/>
            <p:cNvSpPr/>
            <p:nvPr/>
          </p:nvSpPr>
          <p:spPr>
            <a:xfrm>
              <a:off x="9645782" y="1525792"/>
              <a:ext cx="64154" cy="76931"/>
            </a:xfrm>
            <a:custGeom>
              <a:avLst/>
              <a:gdLst/>
              <a:ahLst/>
              <a:cxnLst/>
              <a:rect l="l" t="t" r="r" b="b"/>
              <a:pathLst>
                <a:path w="954" h="1144" extrusionOk="0">
                  <a:moveTo>
                    <a:pt x="477" y="0"/>
                  </a:moveTo>
                  <a:cubicBezTo>
                    <a:pt x="215" y="0"/>
                    <a:pt x="1" y="250"/>
                    <a:pt x="1" y="572"/>
                  </a:cubicBezTo>
                  <a:cubicBezTo>
                    <a:pt x="1" y="893"/>
                    <a:pt x="215" y="1143"/>
                    <a:pt x="477" y="1143"/>
                  </a:cubicBezTo>
                  <a:cubicBezTo>
                    <a:pt x="739" y="1143"/>
                    <a:pt x="953" y="893"/>
                    <a:pt x="953" y="572"/>
                  </a:cubicBezTo>
                  <a:cubicBezTo>
                    <a:pt x="953" y="250"/>
                    <a:pt x="739"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7"/>
            <p:cNvSpPr/>
            <p:nvPr/>
          </p:nvSpPr>
          <p:spPr>
            <a:xfrm>
              <a:off x="9998484" y="1377377"/>
              <a:ext cx="176188" cy="95491"/>
            </a:xfrm>
            <a:custGeom>
              <a:avLst/>
              <a:gdLst/>
              <a:ahLst/>
              <a:cxnLst/>
              <a:rect l="l" t="t" r="r" b="b"/>
              <a:pathLst>
                <a:path w="2620" h="1420" extrusionOk="0">
                  <a:moveTo>
                    <a:pt x="568" y="0"/>
                  </a:moveTo>
                  <a:cubicBezTo>
                    <a:pt x="349" y="0"/>
                    <a:pt x="225" y="91"/>
                    <a:pt x="143" y="219"/>
                  </a:cubicBezTo>
                  <a:cubicBezTo>
                    <a:pt x="1" y="457"/>
                    <a:pt x="227" y="803"/>
                    <a:pt x="786" y="1088"/>
                  </a:cubicBezTo>
                  <a:cubicBezTo>
                    <a:pt x="1208" y="1299"/>
                    <a:pt x="1539" y="1419"/>
                    <a:pt x="1791" y="1419"/>
                  </a:cubicBezTo>
                  <a:cubicBezTo>
                    <a:pt x="1938" y="1419"/>
                    <a:pt x="2059" y="1378"/>
                    <a:pt x="2156" y="1291"/>
                  </a:cubicBezTo>
                  <a:cubicBezTo>
                    <a:pt x="2156" y="1291"/>
                    <a:pt x="2620" y="874"/>
                    <a:pt x="1632" y="362"/>
                  </a:cubicBezTo>
                  <a:cubicBezTo>
                    <a:pt x="1132" y="100"/>
                    <a:pt x="798"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7"/>
            <p:cNvSpPr/>
            <p:nvPr/>
          </p:nvSpPr>
          <p:spPr>
            <a:xfrm>
              <a:off x="10001711" y="1537023"/>
              <a:ext cx="63280" cy="76931"/>
            </a:xfrm>
            <a:custGeom>
              <a:avLst/>
              <a:gdLst/>
              <a:ahLst/>
              <a:cxnLst/>
              <a:rect l="l" t="t" r="r" b="b"/>
              <a:pathLst>
                <a:path w="941" h="1144" extrusionOk="0">
                  <a:moveTo>
                    <a:pt x="464" y="0"/>
                  </a:moveTo>
                  <a:cubicBezTo>
                    <a:pt x="214" y="0"/>
                    <a:pt x="0" y="250"/>
                    <a:pt x="0" y="572"/>
                  </a:cubicBezTo>
                  <a:cubicBezTo>
                    <a:pt x="0" y="893"/>
                    <a:pt x="214" y="1143"/>
                    <a:pt x="464" y="1143"/>
                  </a:cubicBezTo>
                  <a:cubicBezTo>
                    <a:pt x="726" y="1143"/>
                    <a:pt x="941" y="893"/>
                    <a:pt x="941" y="572"/>
                  </a:cubicBezTo>
                  <a:cubicBezTo>
                    <a:pt x="941" y="250"/>
                    <a:pt x="726" y="0"/>
                    <a:pt x="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47"/>
            <p:cNvSpPr/>
            <p:nvPr/>
          </p:nvSpPr>
          <p:spPr>
            <a:xfrm>
              <a:off x="9334078" y="1537695"/>
              <a:ext cx="216873" cy="246664"/>
            </a:xfrm>
            <a:custGeom>
              <a:avLst/>
              <a:gdLst/>
              <a:ahLst/>
              <a:cxnLst/>
              <a:rect l="l" t="t" r="r" b="b"/>
              <a:pathLst>
                <a:path w="3225" h="3668" extrusionOk="0">
                  <a:moveTo>
                    <a:pt x="1588" y="0"/>
                  </a:moveTo>
                  <a:cubicBezTo>
                    <a:pt x="932" y="0"/>
                    <a:pt x="132" y="284"/>
                    <a:pt x="70" y="1645"/>
                  </a:cubicBezTo>
                  <a:cubicBezTo>
                    <a:pt x="1" y="2999"/>
                    <a:pt x="993" y="3667"/>
                    <a:pt x="1871" y="3667"/>
                  </a:cubicBezTo>
                  <a:cubicBezTo>
                    <a:pt x="2507" y="3667"/>
                    <a:pt x="3083" y="3317"/>
                    <a:pt x="3153" y="2621"/>
                  </a:cubicBezTo>
                  <a:cubicBezTo>
                    <a:pt x="3225" y="1978"/>
                    <a:pt x="2451" y="145"/>
                    <a:pt x="2451" y="145"/>
                  </a:cubicBezTo>
                  <a:cubicBezTo>
                    <a:pt x="2451" y="145"/>
                    <a:pt x="2056" y="0"/>
                    <a:pt x="1588"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47"/>
            <p:cNvSpPr/>
            <p:nvPr/>
          </p:nvSpPr>
          <p:spPr>
            <a:xfrm>
              <a:off x="9362726" y="1586853"/>
              <a:ext cx="169060" cy="135974"/>
            </a:xfrm>
            <a:custGeom>
              <a:avLst/>
              <a:gdLst/>
              <a:ahLst/>
              <a:cxnLst/>
              <a:rect l="l" t="t" r="r" b="b"/>
              <a:pathLst>
                <a:path w="2514" h="2022" extrusionOk="0">
                  <a:moveTo>
                    <a:pt x="985" y="1"/>
                  </a:moveTo>
                  <a:cubicBezTo>
                    <a:pt x="919" y="1"/>
                    <a:pt x="852" y="7"/>
                    <a:pt x="787" y="21"/>
                  </a:cubicBezTo>
                  <a:cubicBezTo>
                    <a:pt x="299" y="128"/>
                    <a:pt x="25" y="569"/>
                    <a:pt x="13" y="593"/>
                  </a:cubicBezTo>
                  <a:cubicBezTo>
                    <a:pt x="1" y="616"/>
                    <a:pt x="1" y="640"/>
                    <a:pt x="25" y="652"/>
                  </a:cubicBezTo>
                  <a:cubicBezTo>
                    <a:pt x="34" y="661"/>
                    <a:pt x="43" y="665"/>
                    <a:pt x="51" y="665"/>
                  </a:cubicBezTo>
                  <a:cubicBezTo>
                    <a:pt x="65" y="665"/>
                    <a:pt x="77" y="655"/>
                    <a:pt x="84" y="640"/>
                  </a:cubicBezTo>
                  <a:cubicBezTo>
                    <a:pt x="96" y="640"/>
                    <a:pt x="358" y="212"/>
                    <a:pt x="811" y="116"/>
                  </a:cubicBezTo>
                  <a:cubicBezTo>
                    <a:pt x="875" y="102"/>
                    <a:pt x="941" y="94"/>
                    <a:pt x="1007" y="94"/>
                  </a:cubicBezTo>
                  <a:cubicBezTo>
                    <a:pt x="1208" y="94"/>
                    <a:pt x="1414" y="163"/>
                    <a:pt x="1620" y="307"/>
                  </a:cubicBezTo>
                  <a:cubicBezTo>
                    <a:pt x="2394" y="819"/>
                    <a:pt x="1894" y="1938"/>
                    <a:pt x="1894" y="1950"/>
                  </a:cubicBezTo>
                  <a:cubicBezTo>
                    <a:pt x="1882" y="1974"/>
                    <a:pt x="1894" y="2009"/>
                    <a:pt x="1918" y="2021"/>
                  </a:cubicBezTo>
                  <a:lnTo>
                    <a:pt x="1942" y="2021"/>
                  </a:lnTo>
                  <a:cubicBezTo>
                    <a:pt x="1954" y="2021"/>
                    <a:pt x="1965" y="2009"/>
                    <a:pt x="1977" y="1998"/>
                  </a:cubicBezTo>
                  <a:cubicBezTo>
                    <a:pt x="1989" y="1986"/>
                    <a:pt x="2513" y="795"/>
                    <a:pt x="1668" y="224"/>
                  </a:cubicBezTo>
                  <a:cubicBezTo>
                    <a:pt x="1439" y="77"/>
                    <a:pt x="1209" y="1"/>
                    <a:pt x="985"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47"/>
            <p:cNvSpPr/>
            <p:nvPr/>
          </p:nvSpPr>
          <p:spPr>
            <a:xfrm>
              <a:off x="9412422" y="1638634"/>
              <a:ext cx="94550" cy="22931"/>
            </a:xfrm>
            <a:custGeom>
              <a:avLst/>
              <a:gdLst/>
              <a:ahLst/>
              <a:cxnLst/>
              <a:rect l="l" t="t" r="r" b="b"/>
              <a:pathLst>
                <a:path w="1406" h="341" extrusionOk="0">
                  <a:moveTo>
                    <a:pt x="771" y="1"/>
                  </a:moveTo>
                  <a:cubicBezTo>
                    <a:pt x="368" y="1"/>
                    <a:pt x="24" y="251"/>
                    <a:pt x="24" y="251"/>
                  </a:cubicBezTo>
                  <a:cubicBezTo>
                    <a:pt x="0" y="275"/>
                    <a:pt x="0" y="299"/>
                    <a:pt x="12" y="323"/>
                  </a:cubicBezTo>
                  <a:cubicBezTo>
                    <a:pt x="24" y="335"/>
                    <a:pt x="36" y="335"/>
                    <a:pt x="48" y="335"/>
                  </a:cubicBezTo>
                  <a:cubicBezTo>
                    <a:pt x="60" y="335"/>
                    <a:pt x="72" y="335"/>
                    <a:pt x="72" y="323"/>
                  </a:cubicBezTo>
                  <a:cubicBezTo>
                    <a:pt x="80" y="323"/>
                    <a:pt x="400" y="90"/>
                    <a:pt x="767" y="90"/>
                  </a:cubicBezTo>
                  <a:cubicBezTo>
                    <a:pt x="951" y="90"/>
                    <a:pt x="1147" y="148"/>
                    <a:pt x="1322" y="323"/>
                  </a:cubicBezTo>
                  <a:cubicBezTo>
                    <a:pt x="1334" y="335"/>
                    <a:pt x="1346" y="341"/>
                    <a:pt x="1357" y="341"/>
                  </a:cubicBezTo>
                  <a:cubicBezTo>
                    <a:pt x="1369" y="341"/>
                    <a:pt x="1381" y="335"/>
                    <a:pt x="1393" y="323"/>
                  </a:cubicBezTo>
                  <a:cubicBezTo>
                    <a:pt x="1405" y="311"/>
                    <a:pt x="1405" y="275"/>
                    <a:pt x="1393" y="263"/>
                  </a:cubicBezTo>
                  <a:cubicBezTo>
                    <a:pt x="1196" y="66"/>
                    <a:pt x="976" y="1"/>
                    <a:pt x="771"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47"/>
            <p:cNvSpPr/>
            <p:nvPr/>
          </p:nvSpPr>
          <p:spPr>
            <a:xfrm>
              <a:off x="9823909" y="1324790"/>
              <a:ext cx="128981" cy="322788"/>
            </a:xfrm>
            <a:custGeom>
              <a:avLst/>
              <a:gdLst/>
              <a:ahLst/>
              <a:cxnLst/>
              <a:rect l="l" t="t" r="r" b="b"/>
              <a:pathLst>
                <a:path w="1918" h="4800" extrusionOk="0">
                  <a:moveTo>
                    <a:pt x="263" y="1"/>
                  </a:moveTo>
                  <a:cubicBezTo>
                    <a:pt x="227" y="1"/>
                    <a:pt x="203" y="13"/>
                    <a:pt x="203" y="49"/>
                  </a:cubicBezTo>
                  <a:cubicBezTo>
                    <a:pt x="191" y="346"/>
                    <a:pt x="1" y="3025"/>
                    <a:pt x="215" y="3359"/>
                  </a:cubicBezTo>
                  <a:cubicBezTo>
                    <a:pt x="282" y="3466"/>
                    <a:pt x="392" y="3559"/>
                    <a:pt x="579" y="3559"/>
                  </a:cubicBezTo>
                  <a:cubicBezTo>
                    <a:pt x="723" y="3559"/>
                    <a:pt x="914" y="3504"/>
                    <a:pt x="1168" y="3359"/>
                  </a:cubicBezTo>
                  <a:cubicBezTo>
                    <a:pt x="1168" y="3359"/>
                    <a:pt x="1180" y="3347"/>
                    <a:pt x="1192" y="3347"/>
                  </a:cubicBezTo>
                  <a:cubicBezTo>
                    <a:pt x="1261" y="3309"/>
                    <a:pt x="1329" y="3291"/>
                    <a:pt x="1391" y="3291"/>
                  </a:cubicBezTo>
                  <a:cubicBezTo>
                    <a:pt x="1468" y="3291"/>
                    <a:pt x="1537" y="3318"/>
                    <a:pt x="1596" y="3370"/>
                  </a:cubicBezTo>
                  <a:cubicBezTo>
                    <a:pt x="1775" y="3549"/>
                    <a:pt x="1811" y="3942"/>
                    <a:pt x="1680" y="4204"/>
                  </a:cubicBezTo>
                  <a:cubicBezTo>
                    <a:pt x="1513" y="4537"/>
                    <a:pt x="1144" y="4704"/>
                    <a:pt x="1144" y="4716"/>
                  </a:cubicBezTo>
                  <a:cubicBezTo>
                    <a:pt x="1120" y="4728"/>
                    <a:pt x="1108" y="4752"/>
                    <a:pt x="1120" y="4775"/>
                  </a:cubicBezTo>
                  <a:cubicBezTo>
                    <a:pt x="1120" y="4787"/>
                    <a:pt x="1144" y="4799"/>
                    <a:pt x="1156" y="4799"/>
                  </a:cubicBezTo>
                  <a:lnTo>
                    <a:pt x="1180" y="4799"/>
                  </a:lnTo>
                  <a:cubicBezTo>
                    <a:pt x="1192" y="4787"/>
                    <a:pt x="1584" y="4609"/>
                    <a:pt x="1763" y="4240"/>
                  </a:cubicBezTo>
                  <a:cubicBezTo>
                    <a:pt x="1918" y="3942"/>
                    <a:pt x="1870" y="3501"/>
                    <a:pt x="1668" y="3311"/>
                  </a:cubicBezTo>
                  <a:cubicBezTo>
                    <a:pt x="1593" y="3236"/>
                    <a:pt x="1498" y="3196"/>
                    <a:pt x="1392" y="3196"/>
                  </a:cubicBezTo>
                  <a:cubicBezTo>
                    <a:pt x="1314" y="3196"/>
                    <a:pt x="1230" y="3218"/>
                    <a:pt x="1144" y="3263"/>
                  </a:cubicBezTo>
                  <a:cubicBezTo>
                    <a:pt x="1144" y="3263"/>
                    <a:pt x="1132" y="3275"/>
                    <a:pt x="1120" y="3287"/>
                  </a:cubicBezTo>
                  <a:cubicBezTo>
                    <a:pt x="906" y="3409"/>
                    <a:pt x="730" y="3469"/>
                    <a:pt x="591" y="3469"/>
                  </a:cubicBezTo>
                  <a:cubicBezTo>
                    <a:pt x="460" y="3469"/>
                    <a:pt x="362" y="3415"/>
                    <a:pt x="299" y="3311"/>
                  </a:cubicBezTo>
                  <a:cubicBezTo>
                    <a:pt x="132" y="3049"/>
                    <a:pt x="239" y="870"/>
                    <a:pt x="299" y="49"/>
                  </a:cubicBezTo>
                  <a:cubicBezTo>
                    <a:pt x="299" y="25"/>
                    <a:pt x="287" y="1"/>
                    <a:pt x="26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47"/>
            <p:cNvSpPr/>
            <p:nvPr/>
          </p:nvSpPr>
          <p:spPr>
            <a:xfrm>
              <a:off x="9329909" y="1408849"/>
              <a:ext cx="913625" cy="303622"/>
            </a:xfrm>
            <a:custGeom>
              <a:avLst/>
              <a:gdLst/>
              <a:ahLst/>
              <a:cxnLst/>
              <a:rect l="l" t="t" r="r" b="b"/>
              <a:pathLst>
                <a:path w="13586" h="4515" extrusionOk="0">
                  <a:moveTo>
                    <a:pt x="5412" y="119"/>
                  </a:moveTo>
                  <a:cubicBezTo>
                    <a:pt x="5434" y="119"/>
                    <a:pt x="5456" y="120"/>
                    <a:pt x="5478" y="120"/>
                  </a:cubicBezTo>
                  <a:cubicBezTo>
                    <a:pt x="6609" y="144"/>
                    <a:pt x="7514" y="1097"/>
                    <a:pt x="7478" y="2228"/>
                  </a:cubicBezTo>
                  <a:cubicBezTo>
                    <a:pt x="7455" y="3349"/>
                    <a:pt x="6538" y="4241"/>
                    <a:pt x="5435" y="4241"/>
                  </a:cubicBezTo>
                  <a:cubicBezTo>
                    <a:pt x="5414" y="4241"/>
                    <a:pt x="5392" y="4240"/>
                    <a:pt x="5371" y="4240"/>
                  </a:cubicBezTo>
                  <a:cubicBezTo>
                    <a:pt x="4228" y="4204"/>
                    <a:pt x="3323" y="3263"/>
                    <a:pt x="3358" y="2120"/>
                  </a:cubicBezTo>
                  <a:cubicBezTo>
                    <a:pt x="3382" y="1011"/>
                    <a:pt x="4299" y="119"/>
                    <a:pt x="5412" y="119"/>
                  </a:cubicBezTo>
                  <a:close/>
                  <a:moveTo>
                    <a:pt x="11387" y="263"/>
                  </a:moveTo>
                  <a:cubicBezTo>
                    <a:pt x="11401" y="263"/>
                    <a:pt x="11416" y="263"/>
                    <a:pt x="11431" y="263"/>
                  </a:cubicBezTo>
                  <a:cubicBezTo>
                    <a:pt x="12562" y="299"/>
                    <a:pt x="13467" y="1251"/>
                    <a:pt x="13443" y="2382"/>
                  </a:cubicBezTo>
                  <a:cubicBezTo>
                    <a:pt x="13408" y="3504"/>
                    <a:pt x="12491" y="4396"/>
                    <a:pt x="11388" y="4396"/>
                  </a:cubicBezTo>
                  <a:cubicBezTo>
                    <a:pt x="11367" y="4396"/>
                    <a:pt x="11345" y="4395"/>
                    <a:pt x="11324" y="4395"/>
                  </a:cubicBezTo>
                  <a:cubicBezTo>
                    <a:pt x="10181" y="4359"/>
                    <a:pt x="9276" y="3418"/>
                    <a:pt x="9311" y="2275"/>
                  </a:cubicBezTo>
                  <a:cubicBezTo>
                    <a:pt x="9347" y="1159"/>
                    <a:pt x="10264" y="263"/>
                    <a:pt x="11387" y="263"/>
                  </a:cubicBezTo>
                  <a:close/>
                  <a:moveTo>
                    <a:pt x="5411" y="0"/>
                  </a:moveTo>
                  <a:cubicBezTo>
                    <a:pt x="4250" y="0"/>
                    <a:pt x="3298" y="916"/>
                    <a:pt x="3239" y="2061"/>
                  </a:cubicBezTo>
                  <a:lnTo>
                    <a:pt x="632" y="2001"/>
                  </a:lnTo>
                  <a:cubicBezTo>
                    <a:pt x="620" y="2001"/>
                    <a:pt x="620" y="2001"/>
                    <a:pt x="608" y="2013"/>
                  </a:cubicBezTo>
                  <a:cubicBezTo>
                    <a:pt x="584" y="2013"/>
                    <a:pt x="37" y="2216"/>
                    <a:pt x="1" y="2740"/>
                  </a:cubicBezTo>
                  <a:cubicBezTo>
                    <a:pt x="1" y="2763"/>
                    <a:pt x="25" y="2799"/>
                    <a:pt x="48" y="2799"/>
                  </a:cubicBezTo>
                  <a:lnTo>
                    <a:pt x="60" y="2799"/>
                  </a:lnTo>
                  <a:cubicBezTo>
                    <a:pt x="84" y="2799"/>
                    <a:pt x="108" y="2775"/>
                    <a:pt x="120" y="2740"/>
                  </a:cubicBezTo>
                  <a:cubicBezTo>
                    <a:pt x="144" y="2335"/>
                    <a:pt x="572" y="2144"/>
                    <a:pt x="632" y="2120"/>
                  </a:cubicBezTo>
                  <a:lnTo>
                    <a:pt x="3239" y="2180"/>
                  </a:lnTo>
                  <a:cubicBezTo>
                    <a:pt x="3239" y="3359"/>
                    <a:pt x="4180" y="4323"/>
                    <a:pt x="5359" y="4359"/>
                  </a:cubicBezTo>
                  <a:cubicBezTo>
                    <a:pt x="5373" y="4359"/>
                    <a:pt x="5388" y="4359"/>
                    <a:pt x="5403" y="4359"/>
                  </a:cubicBezTo>
                  <a:cubicBezTo>
                    <a:pt x="6585" y="4359"/>
                    <a:pt x="7562" y="3415"/>
                    <a:pt x="7597" y="2228"/>
                  </a:cubicBezTo>
                  <a:cubicBezTo>
                    <a:pt x="7597" y="2144"/>
                    <a:pt x="7597" y="2049"/>
                    <a:pt x="7585" y="1966"/>
                  </a:cubicBezTo>
                  <a:cubicBezTo>
                    <a:pt x="7679" y="1915"/>
                    <a:pt x="7990" y="1782"/>
                    <a:pt x="8382" y="1782"/>
                  </a:cubicBezTo>
                  <a:cubicBezTo>
                    <a:pt x="8638" y="1782"/>
                    <a:pt x="8929" y="1839"/>
                    <a:pt x="9216" y="2013"/>
                  </a:cubicBezTo>
                  <a:cubicBezTo>
                    <a:pt x="9204" y="2097"/>
                    <a:pt x="9192" y="2180"/>
                    <a:pt x="9192" y="2275"/>
                  </a:cubicBezTo>
                  <a:cubicBezTo>
                    <a:pt x="9157" y="3478"/>
                    <a:pt x="10121" y="4478"/>
                    <a:pt x="11312" y="4514"/>
                  </a:cubicBezTo>
                  <a:cubicBezTo>
                    <a:pt x="11326" y="4514"/>
                    <a:pt x="11341" y="4514"/>
                    <a:pt x="11356" y="4514"/>
                  </a:cubicBezTo>
                  <a:cubicBezTo>
                    <a:pt x="12539" y="4514"/>
                    <a:pt x="13515" y="3570"/>
                    <a:pt x="13550" y="2382"/>
                  </a:cubicBezTo>
                  <a:cubicBezTo>
                    <a:pt x="13586" y="1192"/>
                    <a:pt x="12633" y="180"/>
                    <a:pt x="11431" y="156"/>
                  </a:cubicBezTo>
                  <a:cubicBezTo>
                    <a:pt x="11407" y="155"/>
                    <a:pt x="11383" y="155"/>
                    <a:pt x="11359" y="155"/>
                  </a:cubicBezTo>
                  <a:cubicBezTo>
                    <a:pt x="10319" y="155"/>
                    <a:pt x="9450" y="905"/>
                    <a:pt x="9240" y="1894"/>
                  </a:cubicBezTo>
                  <a:cubicBezTo>
                    <a:pt x="8945" y="1727"/>
                    <a:pt x="8648" y="1672"/>
                    <a:pt x="8385" y="1672"/>
                  </a:cubicBezTo>
                  <a:cubicBezTo>
                    <a:pt x="8011" y="1672"/>
                    <a:pt x="7706" y="1784"/>
                    <a:pt x="7573" y="1847"/>
                  </a:cubicBezTo>
                  <a:cubicBezTo>
                    <a:pt x="7418" y="823"/>
                    <a:pt x="6549" y="25"/>
                    <a:pt x="5478" y="1"/>
                  </a:cubicBezTo>
                  <a:cubicBezTo>
                    <a:pt x="5455" y="0"/>
                    <a:pt x="5433" y="0"/>
                    <a:pt x="5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47"/>
            <p:cNvSpPr/>
            <p:nvPr/>
          </p:nvSpPr>
          <p:spPr>
            <a:xfrm>
              <a:off x="9664600" y="1222372"/>
              <a:ext cx="418010" cy="30463"/>
            </a:xfrm>
            <a:custGeom>
              <a:avLst/>
              <a:gdLst/>
              <a:ahLst/>
              <a:cxnLst/>
              <a:rect l="l" t="t" r="r" b="b"/>
              <a:pathLst>
                <a:path w="6216" h="453" extrusionOk="0">
                  <a:moveTo>
                    <a:pt x="2978" y="1"/>
                  </a:moveTo>
                  <a:cubicBezTo>
                    <a:pt x="1986" y="1"/>
                    <a:pt x="993" y="111"/>
                    <a:pt x="24" y="333"/>
                  </a:cubicBezTo>
                  <a:cubicBezTo>
                    <a:pt x="1" y="333"/>
                    <a:pt x="1" y="345"/>
                    <a:pt x="1" y="369"/>
                  </a:cubicBezTo>
                  <a:cubicBezTo>
                    <a:pt x="1" y="381"/>
                    <a:pt x="24" y="393"/>
                    <a:pt x="36" y="393"/>
                  </a:cubicBezTo>
                  <a:cubicBezTo>
                    <a:pt x="999" y="171"/>
                    <a:pt x="1986" y="60"/>
                    <a:pt x="2974" y="60"/>
                  </a:cubicBezTo>
                  <a:cubicBezTo>
                    <a:pt x="4052" y="60"/>
                    <a:pt x="5130" y="192"/>
                    <a:pt x="6180" y="452"/>
                  </a:cubicBezTo>
                  <a:cubicBezTo>
                    <a:pt x="6192" y="452"/>
                    <a:pt x="6204" y="441"/>
                    <a:pt x="6204" y="429"/>
                  </a:cubicBezTo>
                  <a:cubicBezTo>
                    <a:pt x="6216" y="417"/>
                    <a:pt x="6204" y="393"/>
                    <a:pt x="6192" y="393"/>
                  </a:cubicBezTo>
                  <a:cubicBezTo>
                    <a:pt x="5142" y="132"/>
                    <a:pt x="4060" y="1"/>
                    <a:pt x="2978" y="1"/>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47"/>
            <p:cNvSpPr/>
            <p:nvPr/>
          </p:nvSpPr>
          <p:spPr>
            <a:xfrm>
              <a:off x="9701451" y="1120559"/>
              <a:ext cx="343567" cy="44989"/>
            </a:xfrm>
            <a:custGeom>
              <a:avLst/>
              <a:gdLst/>
              <a:ahLst/>
              <a:cxnLst/>
              <a:rect l="l" t="t" r="r" b="b"/>
              <a:pathLst>
                <a:path w="5109" h="669" extrusionOk="0">
                  <a:moveTo>
                    <a:pt x="2030" y="0"/>
                  </a:moveTo>
                  <a:cubicBezTo>
                    <a:pt x="1356" y="0"/>
                    <a:pt x="681" y="84"/>
                    <a:pt x="24" y="252"/>
                  </a:cubicBezTo>
                  <a:cubicBezTo>
                    <a:pt x="12" y="252"/>
                    <a:pt x="0" y="276"/>
                    <a:pt x="12" y="288"/>
                  </a:cubicBezTo>
                  <a:cubicBezTo>
                    <a:pt x="12" y="300"/>
                    <a:pt x="24" y="311"/>
                    <a:pt x="48" y="311"/>
                  </a:cubicBezTo>
                  <a:cubicBezTo>
                    <a:pt x="698" y="143"/>
                    <a:pt x="1369" y="59"/>
                    <a:pt x="2039" y="59"/>
                  </a:cubicBezTo>
                  <a:cubicBezTo>
                    <a:pt x="3075" y="59"/>
                    <a:pt x="4111" y="259"/>
                    <a:pt x="5072" y="657"/>
                  </a:cubicBezTo>
                  <a:cubicBezTo>
                    <a:pt x="5072" y="669"/>
                    <a:pt x="5072" y="669"/>
                    <a:pt x="5084" y="669"/>
                  </a:cubicBezTo>
                  <a:cubicBezTo>
                    <a:pt x="5096" y="669"/>
                    <a:pt x="5108" y="657"/>
                    <a:pt x="5108" y="645"/>
                  </a:cubicBezTo>
                  <a:cubicBezTo>
                    <a:pt x="5108" y="633"/>
                    <a:pt x="5108" y="609"/>
                    <a:pt x="5096" y="609"/>
                  </a:cubicBezTo>
                  <a:cubicBezTo>
                    <a:pt x="4125" y="203"/>
                    <a:pt x="3079" y="0"/>
                    <a:pt x="2030"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47"/>
            <p:cNvSpPr/>
            <p:nvPr/>
          </p:nvSpPr>
          <p:spPr>
            <a:xfrm>
              <a:off x="9940046" y="4088729"/>
              <a:ext cx="582162" cy="463739"/>
            </a:xfrm>
            <a:custGeom>
              <a:avLst/>
              <a:gdLst/>
              <a:ahLst/>
              <a:cxnLst/>
              <a:rect l="l" t="t" r="r" b="b"/>
              <a:pathLst>
                <a:path w="8657" h="6896" extrusionOk="0">
                  <a:moveTo>
                    <a:pt x="4965" y="0"/>
                  </a:moveTo>
                  <a:cubicBezTo>
                    <a:pt x="4965" y="0"/>
                    <a:pt x="3765" y="410"/>
                    <a:pt x="2197" y="410"/>
                  </a:cubicBezTo>
                  <a:cubicBezTo>
                    <a:pt x="1512" y="410"/>
                    <a:pt x="757" y="332"/>
                    <a:pt x="0" y="107"/>
                  </a:cubicBezTo>
                  <a:lnTo>
                    <a:pt x="0" y="107"/>
                  </a:lnTo>
                  <a:cubicBezTo>
                    <a:pt x="0" y="108"/>
                    <a:pt x="286" y="5287"/>
                    <a:pt x="584" y="6001"/>
                  </a:cubicBezTo>
                  <a:cubicBezTo>
                    <a:pt x="584" y="6001"/>
                    <a:pt x="2084" y="6692"/>
                    <a:pt x="5918" y="6882"/>
                  </a:cubicBezTo>
                  <a:cubicBezTo>
                    <a:pt x="6119" y="6892"/>
                    <a:pt x="6307" y="6896"/>
                    <a:pt x="6483" y="6896"/>
                  </a:cubicBezTo>
                  <a:cubicBezTo>
                    <a:pt x="8068" y="6896"/>
                    <a:pt x="8656" y="6549"/>
                    <a:pt x="8656" y="6549"/>
                  </a:cubicBezTo>
                  <a:cubicBezTo>
                    <a:pt x="8656" y="6549"/>
                    <a:pt x="8632" y="5775"/>
                    <a:pt x="7251" y="5001"/>
                  </a:cubicBezTo>
                  <a:cubicBezTo>
                    <a:pt x="6763" y="4727"/>
                    <a:pt x="5025" y="4215"/>
                    <a:pt x="5025" y="4215"/>
                  </a:cubicBezTo>
                  <a:lnTo>
                    <a:pt x="496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47"/>
            <p:cNvSpPr/>
            <p:nvPr/>
          </p:nvSpPr>
          <p:spPr>
            <a:xfrm>
              <a:off x="9158562" y="4083887"/>
              <a:ext cx="586196" cy="468581"/>
            </a:xfrm>
            <a:custGeom>
              <a:avLst/>
              <a:gdLst/>
              <a:ahLst/>
              <a:cxnLst/>
              <a:rect l="l" t="t" r="r" b="b"/>
              <a:pathLst>
                <a:path w="8717" h="6968" extrusionOk="0">
                  <a:moveTo>
                    <a:pt x="3382" y="1"/>
                  </a:moveTo>
                  <a:lnTo>
                    <a:pt x="3358" y="4251"/>
                  </a:lnTo>
                  <a:cubicBezTo>
                    <a:pt x="3358" y="4251"/>
                    <a:pt x="1894" y="4799"/>
                    <a:pt x="1406" y="5073"/>
                  </a:cubicBezTo>
                  <a:cubicBezTo>
                    <a:pt x="25" y="5847"/>
                    <a:pt x="1" y="6609"/>
                    <a:pt x="1" y="6609"/>
                  </a:cubicBezTo>
                  <a:cubicBezTo>
                    <a:pt x="1" y="6609"/>
                    <a:pt x="592" y="6968"/>
                    <a:pt x="2187" y="6968"/>
                  </a:cubicBezTo>
                  <a:cubicBezTo>
                    <a:pt x="2359" y="6968"/>
                    <a:pt x="2543" y="6963"/>
                    <a:pt x="2739" y="6954"/>
                  </a:cubicBezTo>
                  <a:cubicBezTo>
                    <a:pt x="6573" y="6764"/>
                    <a:pt x="8061" y="6073"/>
                    <a:pt x="8061" y="6073"/>
                  </a:cubicBezTo>
                  <a:cubicBezTo>
                    <a:pt x="8371" y="5359"/>
                    <a:pt x="8716" y="168"/>
                    <a:pt x="8716" y="168"/>
                  </a:cubicBezTo>
                  <a:lnTo>
                    <a:pt x="8716" y="168"/>
                  </a:lnTo>
                  <a:cubicBezTo>
                    <a:pt x="7990" y="385"/>
                    <a:pt x="7236" y="463"/>
                    <a:pt x="6532" y="463"/>
                  </a:cubicBezTo>
                  <a:cubicBezTo>
                    <a:pt x="4809" y="463"/>
                    <a:pt x="3382" y="1"/>
                    <a:pt x="33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47"/>
            <p:cNvSpPr/>
            <p:nvPr/>
          </p:nvSpPr>
          <p:spPr>
            <a:xfrm>
              <a:off x="9377991" y="2935771"/>
              <a:ext cx="910397" cy="1447637"/>
            </a:xfrm>
            <a:custGeom>
              <a:avLst/>
              <a:gdLst/>
              <a:ahLst/>
              <a:cxnLst/>
              <a:rect l="l" t="t" r="r" b="b"/>
              <a:pathLst>
                <a:path w="13538" h="21527" extrusionOk="0">
                  <a:moveTo>
                    <a:pt x="167" y="0"/>
                  </a:moveTo>
                  <a:cubicBezTo>
                    <a:pt x="0" y="6382"/>
                    <a:pt x="12" y="16371"/>
                    <a:pt x="72" y="21324"/>
                  </a:cubicBezTo>
                  <a:lnTo>
                    <a:pt x="5048" y="21467"/>
                  </a:lnTo>
                  <a:lnTo>
                    <a:pt x="7096" y="6025"/>
                  </a:lnTo>
                  <a:lnTo>
                    <a:pt x="8680" y="21527"/>
                  </a:lnTo>
                  <a:lnTo>
                    <a:pt x="13395" y="21396"/>
                  </a:lnTo>
                  <a:lnTo>
                    <a:pt x="13538" y="119"/>
                  </a:lnTo>
                  <a:lnTo>
                    <a:pt x="16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47"/>
            <p:cNvSpPr/>
            <p:nvPr/>
          </p:nvSpPr>
          <p:spPr>
            <a:xfrm>
              <a:off x="9414775" y="3067038"/>
              <a:ext cx="24142" cy="1291555"/>
            </a:xfrm>
            <a:custGeom>
              <a:avLst/>
              <a:gdLst/>
              <a:ahLst/>
              <a:cxnLst/>
              <a:rect l="l" t="t" r="r" b="b"/>
              <a:pathLst>
                <a:path w="359" h="19206" extrusionOk="0">
                  <a:moveTo>
                    <a:pt x="310" y="1"/>
                  </a:moveTo>
                  <a:cubicBezTo>
                    <a:pt x="287" y="1"/>
                    <a:pt x="263" y="25"/>
                    <a:pt x="263" y="49"/>
                  </a:cubicBezTo>
                  <a:lnTo>
                    <a:pt x="1" y="19206"/>
                  </a:lnTo>
                  <a:lnTo>
                    <a:pt x="96" y="19206"/>
                  </a:lnTo>
                  <a:lnTo>
                    <a:pt x="358" y="49"/>
                  </a:lnTo>
                  <a:cubicBezTo>
                    <a:pt x="358" y="13"/>
                    <a:pt x="334"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47"/>
            <p:cNvSpPr/>
            <p:nvPr/>
          </p:nvSpPr>
          <p:spPr>
            <a:xfrm>
              <a:off x="9916845" y="3342484"/>
              <a:ext cx="92129" cy="1026533"/>
            </a:xfrm>
            <a:custGeom>
              <a:avLst/>
              <a:gdLst/>
              <a:ahLst/>
              <a:cxnLst/>
              <a:rect l="l" t="t" r="r" b="b"/>
              <a:pathLst>
                <a:path w="1370" h="15265" extrusionOk="0">
                  <a:moveTo>
                    <a:pt x="36" y="1"/>
                  </a:moveTo>
                  <a:cubicBezTo>
                    <a:pt x="12" y="1"/>
                    <a:pt x="0" y="24"/>
                    <a:pt x="0" y="48"/>
                  </a:cubicBezTo>
                  <a:lnTo>
                    <a:pt x="1286" y="15264"/>
                  </a:lnTo>
                  <a:lnTo>
                    <a:pt x="1369" y="15264"/>
                  </a:lnTo>
                  <a:lnTo>
                    <a:pt x="83" y="48"/>
                  </a:lnTo>
                  <a:cubicBezTo>
                    <a:pt x="83" y="24"/>
                    <a:pt x="60"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47"/>
            <p:cNvSpPr/>
            <p:nvPr/>
          </p:nvSpPr>
          <p:spPr>
            <a:xfrm>
              <a:off x="9681412" y="3313365"/>
              <a:ext cx="341954" cy="64423"/>
            </a:xfrm>
            <a:custGeom>
              <a:avLst/>
              <a:gdLst/>
              <a:ahLst/>
              <a:cxnLst/>
              <a:rect l="l" t="t" r="r" b="b"/>
              <a:pathLst>
                <a:path w="5085" h="958" extrusionOk="0">
                  <a:moveTo>
                    <a:pt x="5043" y="1"/>
                  </a:moveTo>
                  <a:cubicBezTo>
                    <a:pt x="5037" y="1"/>
                    <a:pt x="5031" y="2"/>
                    <a:pt x="5025" y="5"/>
                  </a:cubicBezTo>
                  <a:cubicBezTo>
                    <a:pt x="5001" y="5"/>
                    <a:pt x="2096" y="743"/>
                    <a:pt x="36" y="862"/>
                  </a:cubicBezTo>
                  <a:cubicBezTo>
                    <a:pt x="13" y="862"/>
                    <a:pt x="1" y="886"/>
                    <a:pt x="1" y="910"/>
                  </a:cubicBezTo>
                  <a:cubicBezTo>
                    <a:pt x="1" y="946"/>
                    <a:pt x="24" y="958"/>
                    <a:pt x="48" y="958"/>
                  </a:cubicBezTo>
                  <a:cubicBezTo>
                    <a:pt x="2108" y="838"/>
                    <a:pt x="5013" y="100"/>
                    <a:pt x="5049" y="100"/>
                  </a:cubicBezTo>
                  <a:cubicBezTo>
                    <a:pt x="5073" y="88"/>
                    <a:pt x="5085" y="65"/>
                    <a:pt x="5073" y="41"/>
                  </a:cubicBezTo>
                  <a:cubicBezTo>
                    <a:pt x="5073" y="14"/>
                    <a:pt x="5059" y="1"/>
                    <a:pt x="50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47"/>
            <p:cNvSpPr/>
            <p:nvPr/>
          </p:nvSpPr>
          <p:spPr>
            <a:xfrm>
              <a:off x="9879187" y="3032607"/>
              <a:ext cx="5649" cy="249892"/>
            </a:xfrm>
            <a:custGeom>
              <a:avLst/>
              <a:gdLst/>
              <a:ahLst/>
              <a:cxnLst/>
              <a:rect l="l" t="t" r="r" b="b"/>
              <a:pathLst>
                <a:path w="84" h="3716" extrusionOk="0">
                  <a:moveTo>
                    <a:pt x="36" y="1"/>
                  </a:moveTo>
                  <a:cubicBezTo>
                    <a:pt x="12" y="1"/>
                    <a:pt x="0" y="25"/>
                    <a:pt x="0" y="49"/>
                  </a:cubicBezTo>
                  <a:lnTo>
                    <a:pt x="0" y="3668"/>
                  </a:lnTo>
                  <a:cubicBezTo>
                    <a:pt x="0" y="3692"/>
                    <a:pt x="12" y="3716"/>
                    <a:pt x="36" y="3716"/>
                  </a:cubicBezTo>
                  <a:cubicBezTo>
                    <a:pt x="60" y="3716"/>
                    <a:pt x="84" y="3692"/>
                    <a:pt x="84" y="3668"/>
                  </a:cubicBezTo>
                  <a:lnTo>
                    <a:pt x="84" y="49"/>
                  </a:lnTo>
                  <a:cubicBezTo>
                    <a:pt x="84" y="25"/>
                    <a:pt x="60"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47"/>
            <p:cNvSpPr/>
            <p:nvPr/>
          </p:nvSpPr>
          <p:spPr>
            <a:xfrm>
              <a:off x="9445238" y="3036642"/>
              <a:ext cx="116136" cy="253052"/>
            </a:xfrm>
            <a:custGeom>
              <a:avLst/>
              <a:gdLst/>
              <a:ahLst/>
              <a:cxnLst/>
              <a:rect l="l" t="t" r="r" b="b"/>
              <a:pathLst>
                <a:path w="1727" h="3763" extrusionOk="0">
                  <a:moveTo>
                    <a:pt x="1655" y="0"/>
                  </a:moveTo>
                  <a:cubicBezTo>
                    <a:pt x="1453" y="1370"/>
                    <a:pt x="881" y="2679"/>
                    <a:pt x="12" y="3680"/>
                  </a:cubicBezTo>
                  <a:cubicBezTo>
                    <a:pt x="0" y="3703"/>
                    <a:pt x="0" y="3727"/>
                    <a:pt x="12" y="3751"/>
                  </a:cubicBezTo>
                  <a:cubicBezTo>
                    <a:pt x="24" y="3751"/>
                    <a:pt x="36" y="3763"/>
                    <a:pt x="48" y="3763"/>
                  </a:cubicBezTo>
                  <a:cubicBezTo>
                    <a:pt x="60" y="3763"/>
                    <a:pt x="72" y="3751"/>
                    <a:pt x="72" y="3751"/>
                  </a:cubicBezTo>
                  <a:cubicBezTo>
                    <a:pt x="941" y="2751"/>
                    <a:pt x="1524" y="1453"/>
                    <a:pt x="1727" y="84"/>
                  </a:cubicBezTo>
                  <a:cubicBezTo>
                    <a:pt x="1703" y="72"/>
                    <a:pt x="1691" y="48"/>
                    <a:pt x="1679" y="24"/>
                  </a:cubicBezTo>
                  <a:cubicBezTo>
                    <a:pt x="1667" y="24"/>
                    <a:pt x="1655" y="12"/>
                    <a:pt x="1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47"/>
            <p:cNvSpPr/>
            <p:nvPr/>
          </p:nvSpPr>
          <p:spPr>
            <a:xfrm>
              <a:off x="10173798" y="2956348"/>
              <a:ext cx="97778" cy="286138"/>
            </a:xfrm>
            <a:custGeom>
              <a:avLst/>
              <a:gdLst/>
              <a:ahLst/>
              <a:cxnLst/>
              <a:rect l="l" t="t" r="r" b="b"/>
              <a:pathLst>
                <a:path w="1454" h="4255" extrusionOk="0">
                  <a:moveTo>
                    <a:pt x="202" y="1"/>
                  </a:moveTo>
                  <a:cubicBezTo>
                    <a:pt x="184" y="1"/>
                    <a:pt x="168" y="20"/>
                    <a:pt x="168" y="40"/>
                  </a:cubicBezTo>
                  <a:cubicBezTo>
                    <a:pt x="84" y="706"/>
                    <a:pt x="1" y="1695"/>
                    <a:pt x="275" y="2611"/>
                  </a:cubicBezTo>
                  <a:cubicBezTo>
                    <a:pt x="489" y="3338"/>
                    <a:pt x="906" y="3921"/>
                    <a:pt x="1418" y="4254"/>
                  </a:cubicBezTo>
                  <a:cubicBezTo>
                    <a:pt x="1430" y="4231"/>
                    <a:pt x="1442" y="4195"/>
                    <a:pt x="1454" y="4171"/>
                  </a:cubicBezTo>
                  <a:cubicBezTo>
                    <a:pt x="965" y="3850"/>
                    <a:pt x="561" y="3278"/>
                    <a:pt x="358" y="2588"/>
                  </a:cubicBezTo>
                  <a:cubicBezTo>
                    <a:pt x="96" y="1695"/>
                    <a:pt x="168" y="706"/>
                    <a:pt x="251" y="51"/>
                  </a:cubicBezTo>
                  <a:cubicBezTo>
                    <a:pt x="251" y="28"/>
                    <a:pt x="239" y="4"/>
                    <a:pt x="215" y="4"/>
                  </a:cubicBezTo>
                  <a:cubicBezTo>
                    <a:pt x="211" y="2"/>
                    <a:pt x="207" y="1"/>
                    <a:pt x="2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47"/>
            <p:cNvSpPr/>
            <p:nvPr/>
          </p:nvSpPr>
          <p:spPr>
            <a:xfrm>
              <a:off x="9820748" y="2979011"/>
              <a:ext cx="64087" cy="291518"/>
            </a:xfrm>
            <a:custGeom>
              <a:avLst/>
              <a:gdLst/>
              <a:ahLst/>
              <a:cxnLst/>
              <a:rect l="l" t="t" r="r" b="b"/>
              <a:pathLst>
                <a:path w="953" h="4335" extrusionOk="0">
                  <a:moveTo>
                    <a:pt x="36" y="0"/>
                  </a:moveTo>
                  <a:cubicBezTo>
                    <a:pt x="12" y="0"/>
                    <a:pt x="0" y="24"/>
                    <a:pt x="0" y="48"/>
                  </a:cubicBezTo>
                  <a:cubicBezTo>
                    <a:pt x="0" y="72"/>
                    <a:pt x="24" y="1762"/>
                    <a:pt x="167" y="3024"/>
                  </a:cubicBezTo>
                  <a:cubicBezTo>
                    <a:pt x="310" y="4310"/>
                    <a:pt x="881" y="4334"/>
                    <a:pt x="905" y="4334"/>
                  </a:cubicBezTo>
                  <a:cubicBezTo>
                    <a:pt x="929" y="4334"/>
                    <a:pt x="953" y="4310"/>
                    <a:pt x="953" y="4275"/>
                  </a:cubicBezTo>
                  <a:cubicBezTo>
                    <a:pt x="953" y="4251"/>
                    <a:pt x="941" y="4227"/>
                    <a:pt x="917" y="4227"/>
                  </a:cubicBezTo>
                  <a:cubicBezTo>
                    <a:pt x="905" y="4227"/>
                    <a:pt x="381" y="4203"/>
                    <a:pt x="250" y="3013"/>
                  </a:cubicBezTo>
                  <a:cubicBezTo>
                    <a:pt x="119" y="1762"/>
                    <a:pt x="84" y="72"/>
                    <a:pt x="84" y="48"/>
                  </a:cubicBezTo>
                  <a:cubicBezTo>
                    <a:pt x="84" y="24"/>
                    <a:pt x="7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47"/>
            <p:cNvSpPr/>
            <p:nvPr/>
          </p:nvSpPr>
          <p:spPr>
            <a:xfrm>
              <a:off x="9975283" y="4471435"/>
              <a:ext cx="550085" cy="99661"/>
            </a:xfrm>
            <a:custGeom>
              <a:avLst/>
              <a:gdLst/>
              <a:ahLst/>
              <a:cxnLst/>
              <a:rect l="l" t="t" r="r" b="b"/>
              <a:pathLst>
                <a:path w="8180" h="1482" extrusionOk="0">
                  <a:moveTo>
                    <a:pt x="36" y="0"/>
                  </a:moveTo>
                  <a:cubicBezTo>
                    <a:pt x="36" y="191"/>
                    <a:pt x="0" y="393"/>
                    <a:pt x="12" y="620"/>
                  </a:cubicBezTo>
                  <a:cubicBezTo>
                    <a:pt x="12" y="620"/>
                    <a:pt x="1155" y="1108"/>
                    <a:pt x="4227" y="1370"/>
                  </a:cubicBezTo>
                  <a:cubicBezTo>
                    <a:pt x="5172" y="1451"/>
                    <a:pt x="5896" y="1481"/>
                    <a:pt x="6450" y="1481"/>
                  </a:cubicBezTo>
                  <a:cubicBezTo>
                    <a:pt x="7911" y="1481"/>
                    <a:pt x="8180" y="1274"/>
                    <a:pt x="8180" y="1274"/>
                  </a:cubicBezTo>
                  <a:cubicBezTo>
                    <a:pt x="8180" y="1274"/>
                    <a:pt x="8180" y="1108"/>
                    <a:pt x="8132" y="846"/>
                  </a:cubicBezTo>
                  <a:cubicBezTo>
                    <a:pt x="7387" y="925"/>
                    <a:pt x="6676" y="959"/>
                    <a:pt x="6002" y="959"/>
                  </a:cubicBezTo>
                  <a:cubicBezTo>
                    <a:pt x="3326" y="959"/>
                    <a:pt x="1244" y="419"/>
                    <a:pt x="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47"/>
            <p:cNvSpPr/>
            <p:nvPr/>
          </p:nvSpPr>
          <p:spPr>
            <a:xfrm>
              <a:off x="9154595" y="4471435"/>
              <a:ext cx="550892" cy="99661"/>
            </a:xfrm>
            <a:custGeom>
              <a:avLst/>
              <a:gdLst/>
              <a:ahLst/>
              <a:cxnLst/>
              <a:rect l="l" t="t" r="r" b="b"/>
              <a:pathLst>
                <a:path w="8192" h="1482" extrusionOk="0">
                  <a:moveTo>
                    <a:pt x="8156" y="0"/>
                  </a:moveTo>
                  <a:cubicBezTo>
                    <a:pt x="6948" y="419"/>
                    <a:pt x="4866" y="959"/>
                    <a:pt x="2190" y="959"/>
                  </a:cubicBezTo>
                  <a:cubicBezTo>
                    <a:pt x="1516" y="959"/>
                    <a:pt x="805" y="925"/>
                    <a:pt x="60" y="846"/>
                  </a:cubicBezTo>
                  <a:cubicBezTo>
                    <a:pt x="12" y="1108"/>
                    <a:pt x="0" y="1274"/>
                    <a:pt x="0" y="1274"/>
                  </a:cubicBezTo>
                  <a:cubicBezTo>
                    <a:pt x="0" y="1274"/>
                    <a:pt x="276" y="1481"/>
                    <a:pt x="1736" y="1481"/>
                  </a:cubicBezTo>
                  <a:cubicBezTo>
                    <a:pt x="2288" y="1481"/>
                    <a:pt x="3011" y="1451"/>
                    <a:pt x="3953" y="1370"/>
                  </a:cubicBezTo>
                  <a:cubicBezTo>
                    <a:pt x="7037" y="1108"/>
                    <a:pt x="8168" y="620"/>
                    <a:pt x="8168" y="620"/>
                  </a:cubicBezTo>
                  <a:cubicBezTo>
                    <a:pt x="8192" y="393"/>
                    <a:pt x="8156" y="191"/>
                    <a:pt x="81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47"/>
            <p:cNvSpPr/>
            <p:nvPr/>
          </p:nvSpPr>
          <p:spPr>
            <a:xfrm>
              <a:off x="8852721" y="2030418"/>
              <a:ext cx="1482135" cy="1138702"/>
            </a:xfrm>
            <a:custGeom>
              <a:avLst/>
              <a:gdLst/>
              <a:ahLst/>
              <a:cxnLst/>
              <a:rect l="l" t="t" r="r" b="b"/>
              <a:pathLst>
                <a:path w="22040" h="16933" extrusionOk="0">
                  <a:moveTo>
                    <a:pt x="11826" y="0"/>
                  </a:moveTo>
                  <a:cubicBezTo>
                    <a:pt x="10877" y="0"/>
                    <a:pt x="9432" y="336"/>
                    <a:pt x="7859" y="1902"/>
                  </a:cubicBezTo>
                  <a:cubicBezTo>
                    <a:pt x="6930" y="2831"/>
                    <a:pt x="5954" y="4188"/>
                    <a:pt x="5013" y="6165"/>
                  </a:cubicBezTo>
                  <a:cubicBezTo>
                    <a:pt x="5013" y="6165"/>
                    <a:pt x="4323" y="3926"/>
                    <a:pt x="3025" y="2414"/>
                  </a:cubicBezTo>
                  <a:cubicBezTo>
                    <a:pt x="2084" y="2688"/>
                    <a:pt x="941" y="2962"/>
                    <a:pt x="60" y="3450"/>
                  </a:cubicBezTo>
                  <a:cubicBezTo>
                    <a:pt x="1" y="4819"/>
                    <a:pt x="929" y="9499"/>
                    <a:pt x="2513" y="11511"/>
                  </a:cubicBezTo>
                  <a:cubicBezTo>
                    <a:pt x="3492" y="12755"/>
                    <a:pt x="4312" y="13210"/>
                    <a:pt x="5032" y="13210"/>
                  </a:cubicBezTo>
                  <a:cubicBezTo>
                    <a:pt x="5896" y="13210"/>
                    <a:pt x="6617" y="12554"/>
                    <a:pt x="7299" y="11820"/>
                  </a:cubicBezTo>
                  <a:lnTo>
                    <a:pt x="7299" y="11820"/>
                  </a:lnTo>
                  <a:cubicBezTo>
                    <a:pt x="7240" y="12499"/>
                    <a:pt x="7180" y="13225"/>
                    <a:pt x="7109" y="13999"/>
                  </a:cubicBezTo>
                  <a:cubicBezTo>
                    <a:pt x="7002" y="15297"/>
                    <a:pt x="7299" y="16261"/>
                    <a:pt x="8073" y="16523"/>
                  </a:cubicBezTo>
                  <a:cubicBezTo>
                    <a:pt x="8483" y="16656"/>
                    <a:pt x="13698" y="16933"/>
                    <a:pt x="14458" y="16933"/>
                  </a:cubicBezTo>
                  <a:cubicBezTo>
                    <a:pt x="14516" y="16933"/>
                    <a:pt x="14548" y="16931"/>
                    <a:pt x="14550" y="16928"/>
                  </a:cubicBezTo>
                  <a:cubicBezTo>
                    <a:pt x="14555" y="16924"/>
                    <a:pt x="14605" y="16923"/>
                    <a:pt x="14691" y="16923"/>
                  </a:cubicBezTo>
                  <a:cubicBezTo>
                    <a:pt x="14917" y="16923"/>
                    <a:pt x="15395" y="16932"/>
                    <a:pt x="15995" y="16932"/>
                  </a:cubicBezTo>
                  <a:cubicBezTo>
                    <a:pt x="17870" y="16932"/>
                    <a:pt x="20940" y="16835"/>
                    <a:pt x="21253" y="16035"/>
                  </a:cubicBezTo>
                  <a:cubicBezTo>
                    <a:pt x="21265" y="16023"/>
                    <a:pt x="22039" y="14999"/>
                    <a:pt x="21503" y="12808"/>
                  </a:cubicBezTo>
                  <a:cubicBezTo>
                    <a:pt x="21456" y="12582"/>
                    <a:pt x="21456" y="12356"/>
                    <a:pt x="21432" y="12130"/>
                  </a:cubicBezTo>
                  <a:lnTo>
                    <a:pt x="21861" y="2093"/>
                  </a:lnTo>
                  <a:cubicBezTo>
                    <a:pt x="21039" y="1057"/>
                    <a:pt x="19979" y="676"/>
                    <a:pt x="17896" y="319"/>
                  </a:cubicBezTo>
                  <a:cubicBezTo>
                    <a:pt x="17896" y="319"/>
                    <a:pt x="15800" y="795"/>
                    <a:pt x="15288" y="819"/>
                  </a:cubicBezTo>
                  <a:lnTo>
                    <a:pt x="13812" y="819"/>
                  </a:lnTo>
                  <a:cubicBezTo>
                    <a:pt x="13742" y="829"/>
                    <a:pt x="13670" y="834"/>
                    <a:pt x="13597" y="834"/>
                  </a:cubicBezTo>
                  <a:cubicBezTo>
                    <a:pt x="13324" y="834"/>
                    <a:pt x="13037" y="767"/>
                    <a:pt x="12764" y="664"/>
                  </a:cubicBezTo>
                  <a:cubicBezTo>
                    <a:pt x="12895" y="366"/>
                    <a:pt x="12967" y="188"/>
                    <a:pt x="12967" y="188"/>
                  </a:cubicBezTo>
                  <a:cubicBezTo>
                    <a:pt x="12967" y="188"/>
                    <a:pt x="12535" y="0"/>
                    <a:pt x="118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47"/>
            <p:cNvSpPr/>
            <p:nvPr/>
          </p:nvSpPr>
          <p:spPr>
            <a:xfrm>
              <a:off x="9731040" y="2146285"/>
              <a:ext cx="211493" cy="46535"/>
            </a:xfrm>
            <a:custGeom>
              <a:avLst/>
              <a:gdLst/>
              <a:ahLst/>
              <a:cxnLst/>
              <a:rect l="l" t="t" r="r" b="b"/>
              <a:pathLst>
                <a:path w="3145" h="692" extrusionOk="0">
                  <a:moveTo>
                    <a:pt x="3077" y="0"/>
                  </a:moveTo>
                  <a:cubicBezTo>
                    <a:pt x="3067" y="0"/>
                    <a:pt x="3057" y="4"/>
                    <a:pt x="3049" y="13"/>
                  </a:cubicBezTo>
                  <a:cubicBezTo>
                    <a:pt x="2185" y="447"/>
                    <a:pt x="1503" y="567"/>
                    <a:pt x="1013" y="567"/>
                  </a:cubicBezTo>
                  <a:cubicBezTo>
                    <a:pt x="415" y="567"/>
                    <a:pt x="103" y="388"/>
                    <a:pt x="96" y="382"/>
                  </a:cubicBezTo>
                  <a:cubicBezTo>
                    <a:pt x="87" y="377"/>
                    <a:pt x="77" y="375"/>
                    <a:pt x="66" y="375"/>
                  </a:cubicBezTo>
                  <a:cubicBezTo>
                    <a:pt x="48" y="375"/>
                    <a:pt x="28" y="383"/>
                    <a:pt x="13" y="406"/>
                  </a:cubicBezTo>
                  <a:cubicBezTo>
                    <a:pt x="1" y="429"/>
                    <a:pt x="1" y="465"/>
                    <a:pt x="37" y="477"/>
                  </a:cubicBezTo>
                  <a:cubicBezTo>
                    <a:pt x="60" y="501"/>
                    <a:pt x="394" y="691"/>
                    <a:pt x="1013" y="691"/>
                  </a:cubicBezTo>
                  <a:cubicBezTo>
                    <a:pt x="1513" y="691"/>
                    <a:pt x="2215" y="560"/>
                    <a:pt x="3096" y="108"/>
                  </a:cubicBezTo>
                  <a:cubicBezTo>
                    <a:pt x="3132" y="96"/>
                    <a:pt x="3144" y="60"/>
                    <a:pt x="3120" y="36"/>
                  </a:cubicBezTo>
                  <a:cubicBezTo>
                    <a:pt x="3113" y="13"/>
                    <a:pt x="3095" y="0"/>
                    <a:pt x="3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47"/>
            <p:cNvSpPr/>
            <p:nvPr/>
          </p:nvSpPr>
          <p:spPr>
            <a:xfrm>
              <a:off x="9823169" y="2083879"/>
              <a:ext cx="12037" cy="1089746"/>
            </a:xfrm>
            <a:custGeom>
              <a:avLst/>
              <a:gdLst/>
              <a:ahLst/>
              <a:cxnLst/>
              <a:rect l="l" t="t" r="r" b="b"/>
              <a:pathLst>
                <a:path w="179" h="16205" extrusionOk="0">
                  <a:moveTo>
                    <a:pt x="60" y="0"/>
                  </a:moveTo>
                  <a:cubicBezTo>
                    <a:pt x="24" y="0"/>
                    <a:pt x="0" y="24"/>
                    <a:pt x="0" y="60"/>
                  </a:cubicBezTo>
                  <a:lnTo>
                    <a:pt x="60" y="16145"/>
                  </a:lnTo>
                  <a:cubicBezTo>
                    <a:pt x="60" y="16169"/>
                    <a:pt x="83" y="16204"/>
                    <a:pt x="119" y="16204"/>
                  </a:cubicBezTo>
                  <a:cubicBezTo>
                    <a:pt x="155" y="16204"/>
                    <a:pt x="179" y="16169"/>
                    <a:pt x="179" y="16145"/>
                  </a:cubicBezTo>
                  <a:lnTo>
                    <a:pt x="119" y="60"/>
                  </a:lnTo>
                  <a:cubicBezTo>
                    <a:pt x="107" y="24"/>
                    <a:pt x="83" y="0"/>
                    <a:pt x="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47"/>
            <p:cNvSpPr/>
            <p:nvPr/>
          </p:nvSpPr>
          <p:spPr>
            <a:xfrm>
              <a:off x="9581347" y="2001367"/>
              <a:ext cx="252245" cy="213376"/>
            </a:xfrm>
            <a:custGeom>
              <a:avLst/>
              <a:gdLst/>
              <a:ahLst/>
              <a:cxnLst/>
              <a:rect l="l" t="t" r="r" b="b"/>
              <a:pathLst>
                <a:path w="3751" h="3173" extrusionOk="0">
                  <a:moveTo>
                    <a:pt x="953" y="1"/>
                  </a:moveTo>
                  <a:cubicBezTo>
                    <a:pt x="953" y="1"/>
                    <a:pt x="524" y="632"/>
                    <a:pt x="262" y="1215"/>
                  </a:cubicBezTo>
                  <a:cubicBezTo>
                    <a:pt x="0" y="1799"/>
                    <a:pt x="1917" y="2858"/>
                    <a:pt x="2798" y="3168"/>
                  </a:cubicBezTo>
                  <a:cubicBezTo>
                    <a:pt x="2811" y="3171"/>
                    <a:pt x="2824" y="3173"/>
                    <a:pt x="2837" y="3173"/>
                  </a:cubicBezTo>
                  <a:cubicBezTo>
                    <a:pt x="3279" y="3173"/>
                    <a:pt x="3751" y="1263"/>
                    <a:pt x="3751" y="1263"/>
                  </a:cubicBezTo>
                  <a:cubicBezTo>
                    <a:pt x="3751" y="1263"/>
                    <a:pt x="2024" y="810"/>
                    <a:pt x="9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47"/>
            <p:cNvSpPr/>
            <p:nvPr/>
          </p:nvSpPr>
          <p:spPr>
            <a:xfrm>
              <a:off x="9827137" y="2001367"/>
              <a:ext cx="252313" cy="210216"/>
            </a:xfrm>
            <a:custGeom>
              <a:avLst/>
              <a:gdLst/>
              <a:ahLst/>
              <a:cxnLst/>
              <a:rect l="l" t="t" r="r" b="b"/>
              <a:pathLst>
                <a:path w="3752" h="3126" extrusionOk="0">
                  <a:moveTo>
                    <a:pt x="2822" y="1"/>
                  </a:moveTo>
                  <a:cubicBezTo>
                    <a:pt x="1834" y="858"/>
                    <a:pt x="1" y="1287"/>
                    <a:pt x="1" y="1287"/>
                  </a:cubicBezTo>
                  <a:cubicBezTo>
                    <a:pt x="1" y="1287"/>
                    <a:pt x="662" y="3125"/>
                    <a:pt x="1126" y="3125"/>
                  </a:cubicBezTo>
                  <a:cubicBezTo>
                    <a:pt x="1140" y="3125"/>
                    <a:pt x="1154" y="3124"/>
                    <a:pt x="1167" y="3120"/>
                  </a:cubicBezTo>
                  <a:cubicBezTo>
                    <a:pt x="2060" y="2811"/>
                    <a:pt x="3751" y="1834"/>
                    <a:pt x="3489" y="1251"/>
                  </a:cubicBezTo>
                  <a:cubicBezTo>
                    <a:pt x="3215" y="667"/>
                    <a:pt x="2822" y="1"/>
                    <a:pt x="28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47"/>
            <p:cNvSpPr/>
            <p:nvPr/>
          </p:nvSpPr>
          <p:spPr>
            <a:xfrm>
              <a:off x="8851914" y="2151127"/>
              <a:ext cx="256280" cy="180223"/>
            </a:xfrm>
            <a:custGeom>
              <a:avLst/>
              <a:gdLst/>
              <a:ahLst/>
              <a:cxnLst/>
              <a:rect l="l" t="t" r="r" b="b"/>
              <a:pathLst>
                <a:path w="3811" h="2680" extrusionOk="0">
                  <a:moveTo>
                    <a:pt x="2965" y="0"/>
                  </a:moveTo>
                  <a:lnTo>
                    <a:pt x="1" y="1096"/>
                  </a:lnTo>
                  <a:lnTo>
                    <a:pt x="144" y="2679"/>
                  </a:lnTo>
                  <a:lnTo>
                    <a:pt x="3811" y="1631"/>
                  </a:lnTo>
                  <a:cubicBezTo>
                    <a:pt x="3811" y="1631"/>
                    <a:pt x="3311" y="298"/>
                    <a:pt x="296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47"/>
            <p:cNvSpPr/>
            <p:nvPr/>
          </p:nvSpPr>
          <p:spPr>
            <a:xfrm>
              <a:off x="9333944" y="2250115"/>
              <a:ext cx="104973" cy="569586"/>
            </a:xfrm>
            <a:custGeom>
              <a:avLst/>
              <a:gdLst/>
              <a:ahLst/>
              <a:cxnLst/>
              <a:rect l="l" t="t" r="r" b="b"/>
              <a:pathLst>
                <a:path w="1561" h="8470" extrusionOk="0">
                  <a:moveTo>
                    <a:pt x="1493" y="0"/>
                  </a:moveTo>
                  <a:cubicBezTo>
                    <a:pt x="1472" y="0"/>
                    <a:pt x="1450" y="14"/>
                    <a:pt x="1441" y="40"/>
                  </a:cubicBezTo>
                  <a:cubicBezTo>
                    <a:pt x="1429" y="40"/>
                    <a:pt x="989" y="957"/>
                    <a:pt x="488" y="3124"/>
                  </a:cubicBezTo>
                  <a:cubicBezTo>
                    <a:pt x="0" y="5279"/>
                    <a:pt x="215" y="8375"/>
                    <a:pt x="227" y="8410"/>
                  </a:cubicBezTo>
                  <a:cubicBezTo>
                    <a:pt x="227" y="8446"/>
                    <a:pt x="250" y="8470"/>
                    <a:pt x="274" y="8470"/>
                  </a:cubicBezTo>
                  <a:cubicBezTo>
                    <a:pt x="286" y="8470"/>
                    <a:pt x="286" y="8470"/>
                    <a:pt x="286" y="8458"/>
                  </a:cubicBezTo>
                  <a:cubicBezTo>
                    <a:pt x="322" y="8458"/>
                    <a:pt x="346" y="8434"/>
                    <a:pt x="334" y="8398"/>
                  </a:cubicBezTo>
                  <a:cubicBezTo>
                    <a:pt x="334" y="8375"/>
                    <a:pt x="119" y="5291"/>
                    <a:pt x="608" y="3148"/>
                  </a:cubicBezTo>
                  <a:cubicBezTo>
                    <a:pt x="1096" y="1005"/>
                    <a:pt x="1536" y="100"/>
                    <a:pt x="1548" y="88"/>
                  </a:cubicBezTo>
                  <a:cubicBezTo>
                    <a:pt x="1560" y="64"/>
                    <a:pt x="1548" y="28"/>
                    <a:pt x="1512" y="5"/>
                  </a:cubicBezTo>
                  <a:cubicBezTo>
                    <a:pt x="1506" y="2"/>
                    <a:pt x="1500" y="0"/>
                    <a:pt x="14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47"/>
            <p:cNvSpPr/>
            <p:nvPr/>
          </p:nvSpPr>
          <p:spPr>
            <a:xfrm>
              <a:off x="9672602" y="2799662"/>
              <a:ext cx="492453" cy="273899"/>
            </a:xfrm>
            <a:custGeom>
              <a:avLst/>
              <a:gdLst/>
              <a:ahLst/>
              <a:cxnLst/>
              <a:rect l="l" t="t" r="r" b="b"/>
              <a:pathLst>
                <a:path w="7323" h="4073" extrusionOk="0">
                  <a:moveTo>
                    <a:pt x="7275" y="0"/>
                  </a:moveTo>
                  <a:cubicBezTo>
                    <a:pt x="7240" y="0"/>
                    <a:pt x="7216" y="24"/>
                    <a:pt x="7204" y="48"/>
                  </a:cubicBezTo>
                  <a:cubicBezTo>
                    <a:pt x="7168" y="250"/>
                    <a:pt x="6978" y="393"/>
                    <a:pt x="6811" y="512"/>
                  </a:cubicBezTo>
                  <a:cubicBezTo>
                    <a:pt x="4704" y="1929"/>
                    <a:pt x="2430" y="3084"/>
                    <a:pt x="48" y="3953"/>
                  </a:cubicBezTo>
                  <a:cubicBezTo>
                    <a:pt x="13" y="3965"/>
                    <a:pt x="1" y="4001"/>
                    <a:pt x="13" y="4036"/>
                  </a:cubicBezTo>
                  <a:cubicBezTo>
                    <a:pt x="24" y="4060"/>
                    <a:pt x="36" y="4072"/>
                    <a:pt x="60" y="4072"/>
                  </a:cubicBezTo>
                  <a:lnTo>
                    <a:pt x="84" y="4072"/>
                  </a:lnTo>
                  <a:cubicBezTo>
                    <a:pt x="2477" y="3203"/>
                    <a:pt x="4763" y="2036"/>
                    <a:pt x="6871" y="607"/>
                  </a:cubicBezTo>
                  <a:cubicBezTo>
                    <a:pt x="7073" y="477"/>
                    <a:pt x="7275" y="322"/>
                    <a:pt x="7323" y="72"/>
                  </a:cubicBezTo>
                  <a:cubicBezTo>
                    <a:pt x="7323" y="36"/>
                    <a:pt x="7311" y="12"/>
                    <a:pt x="72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47"/>
            <p:cNvSpPr/>
            <p:nvPr/>
          </p:nvSpPr>
          <p:spPr>
            <a:xfrm>
              <a:off x="9872798" y="2114275"/>
              <a:ext cx="17686" cy="1049733"/>
            </a:xfrm>
            <a:custGeom>
              <a:avLst/>
              <a:gdLst/>
              <a:ahLst/>
              <a:cxnLst/>
              <a:rect l="l" t="t" r="r" b="b"/>
              <a:pathLst>
                <a:path w="263" h="15610" extrusionOk="0">
                  <a:moveTo>
                    <a:pt x="60" y="1"/>
                  </a:moveTo>
                  <a:cubicBezTo>
                    <a:pt x="24" y="1"/>
                    <a:pt x="0" y="24"/>
                    <a:pt x="0" y="60"/>
                  </a:cubicBezTo>
                  <a:lnTo>
                    <a:pt x="155" y="15550"/>
                  </a:lnTo>
                  <a:cubicBezTo>
                    <a:pt x="155" y="15586"/>
                    <a:pt x="179" y="15610"/>
                    <a:pt x="215" y="15610"/>
                  </a:cubicBezTo>
                  <a:cubicBezTo>
                    <a:pt x="238" y="15610"/>
                    <a:pt x="262" y="15574"/>
                    <a:pt x="262" y="15550"/>
                  </a:cubicBezTo>
                  <a:lnTo>
                    <a:pt x="119" y="48"/>
                  </a:lnTo>
                  <a:cubicBezTo>
                    <a:pt x="119" y="24"/>
                    <a:pt x="95" y="1"/>
                    <a:pt x="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458"/>
        <p:cNvGrpSpPr/>
        <p:nvPr/>
      </p:nvGrpSpPr>
      <p:grpSpPr>
        <a:xfrm>
          <a:off x="0" y="0"/>
          <a:ext cx="0" cy="0"/>
          <a:chOff x="0" y="0"/>
          <a:chExt cx="0" cy="0"/>
        </a:xfrm>
      </p:grpSpPr>
      <p:sp>
        <p:nvSpPr>
          <p:cNvPr id="1459" name="Google Shape;1459;p48"/>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Why we should take care of them</a:t>
            </a:r>
            <a:endParaRPr/>
          </a:p>
        </p:txBody>
      </p:sp>
      <p:sp>
        <p:nvSpPr>
          <p:cNvPr id="1460" name="Google Shape;1460;p48"/>
          <p:cNvSpPr txBox="1">
            <a:spLocks noGrp="1"/>
          </p:cNvSpPr>
          <p:nvPr>
            <p:ph type="title" idx="2"/>
          </p:nvPr>
        </p:nvSpPr>
        <p:spPr>
          <a:xfrm>
            <a:off x="871625" y="1920288"/>
            <a:ext cx="2012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461" name="Google Shape;1461;p48"/>
          <p:cNvSpPr txBox="1">
            <a:spLocks noGrp="1"/>
          </p:cNvSpPr>
          <p:nvPr>
            <p:ph type="subTitle" idx="1"/>
          </p:nvPr>
        </p:nvSpPr>
        <p:spPr>
          <a:xfrm>
            <a:off x="871625" y="2347357"/>
            <a:ext cx="20124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a:t>
            </a:r>
            <a:endParaRPr/>
          </a:p>
        </p:txBody>
      </p:sp>
      <p:sp>
        <p:nvSpPr>
          <p:cNvPr id="1462" name="Google Shape;1462;p48"/>
          <p:cNvSpPr txBox="1">
            <a:spLocks noGrp="1"/>
          </p:cNvSpPr>
          <p:nvPr>
            <p:ph type="title" idx="3"/>
          </p:nvPr>
        </p:nvSpPr>
        <p:spPr>
          <a:xfrm>
            <a:off x="3569340" y="1920288"/>
            <a:ext cx="2012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463" name="Google Shape;1463;p48"/>
          <p:cNvSpPr txBox="1">
            <a:spLocks noGrp="1"/>
          </p:cNvSpPr>
          <p:nvPr>
            <p:ph type="subTitle" idx="4"/>
          </p:nvPr>
        </p:nvSpPr>
        <p:spPr>
          <a:xfrm>
            <a:off x="3569342" y="2347364"/>
            <a:ext cx="20124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1464" name="Google Shape;1464;p48"/>
          <p:cNvSpPr txBox="1">
            <a:spLocks noGrp="1"/>
          </p:cNvSpPr>
          <p:nvPr>
            <p:ph type="title" idx="5"/>
          </p:nvPr>
        </p:nvSpPr>
        <p:spPr>
          <a:xfrm>
            <a:off x="875162" y="3561412"/>
            <a:ext cx="2012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1465" name="Google Shape;1465;p48"/>
          <p:cNvSpPr txBox="1">
            <a:spLocks noGrp="1"/>
          </p:cNvSpPr>
          <p:nvPr>
            <p:ph type="subTitle" idx="6"/>
          </p:nvPr>
        </p:nvSpPr>
        <p:spPr>
          <a:xfrm>
            <a:off x="875162" y="3988481"/>
            <a:ext cx="20124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1466" name="Google Shape;1466;p48"/>
          <p:cNvSpPr txBox="1">
            <a:spLocks noGrp="1"/>
          </p:cNvSpPr>
          <p:nvPr>
            <p:ph type="title" idx="7"/>
          </p:nvPr>
        </p:nvSpPr>
        <p:spPr>
          <a:xfrm>
            <a:off x="3569340" y="3561412"/>
            <a:ext cx="2012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1467" name="Google Shape;1467;p48"/>
          <p:cNvSpPr txBox="1">
            <a:spLocks noGrp="1"/>
          </p:cNvSpPr>
          <p:nvPr>
            <p:ph type="subTitle" idx="8"/>
          </p:nvPr>
        </p:nvSpPr>
        <p:spPr>
          <a:xfrm>
            <a:off x="3569342" y="3988488"/>
            <a:ext cx="20124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composed of hydrogen and helium</a:t>
            </a:r>
            <a:endParaRPr/>
          </a:p>
        </p:txBody>
      </p:sp>
      <p:sp>
        <p:nvSpPr>
          <p:cNvPr id="1468" name="Google Shape;1468;p48"/>
          <p:cNvSpPr txBox="1">
            <a:spLocks noGrp="1"/>
          </p:cNvSpPr>
          <p:nvPr>
            <p:ph type="title" idx="9"/>
          </p:nvPr>
        </p:nvSpPr>
        <p:spPr>
          <a:xfrm>
            <a:off x="6263523" y="1920288"/>
            <a:ext cx="2012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1469" name="Google Shape;1469;p48"/>
          <p:cNvSpPr txBox="1">
            <a:spLocks noGrp="1"/>
          </p:cNvSpPr>
          <p:nvPr>
            <p:ph type="subTitle" idx="13"/>
          </p:nvPr>
        </p:nvSpPr>
        <p:spPr>
          <a:xfrm>
            <a:off x="6263523" y="2347364"/>
            <a:ext cx="20124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1470" name="Google Shape;1470;p48"/>
          <p:cNvSpPr txBox="1">
            <a:spLocks noGrp="1"/>
          </p:cNvSpPr>
          <p:nvPr>
            <p:ph type="title" idx="14"/>
          </p:nvPr>
        </p:nvSpPr>
        <p:spPr>
          <a:xfrm>
            <a:off x="6263523" y="3561412"/>
            <a:ext cx="20124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1471" name="Google Shape;1471;p48"/>
          <p:cNvSpPr txBox="1">
            <a:spLocks noGrp="1"/>
          </p:cNvSpPr>
          <p:nvPr>
            <p:ph type="subTitle" idx="15"/>
          </p:nvPr>
        </p:nvSpPr>
        <p:spPr>
          <a:xfrm>
            <a:off x="6263523" y="3988488"/>
            <a:ext cx="20124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farthest planet from the Sun</a:t>
            </a:r>
            <a:endParaRPr/>
          </a:p>
        </p:txBody>
      </p:sp>
      <p:grpSp>
        <p:nvGrpSpPr>
          <p:cNvPr id="1472" name="Google Shape;1472;p48"/>
          <p:cNvGrpSpPr/>
          <p:nvPr/>
        </p:nvGrpSpPr>
        <p:grpSpPr>
          <a:xfrm>
            <a:off x="4588276" y="3125886"/>
            <a:ext cx="343759" cy="339271"/>
            <a:chOff x="6232000" y="1435050"/>
            <a:chExt cx="488225" cy="481850"/>
          </a:xfrm>
        </p:grpSpPr>
        <p:sp>
          <p:nvSpPr>
            <p:cNvPr id="1473" name="Google Shape;1473;p48"/>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4" name="Google Shape;1474;p48"/>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5" name="Google Shape;1475;p48"/>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6" name="Google Shape;1476;p48"/>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77" name="Google Shape;1477;p48"/>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478" name="Google Shape;1478;p48"/>
          <p:cNvSpPr/>
          <p:nvPr/>
        </p:nvSpPr>
        <p:spPr>
          <a:xfrm rot="-339877">
            <a:off x="1490862" y="1314236"/>
            <a:ext cx="781114" cy="662934"/>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48"/>
          <p:cNvSpPr/>
          <p:nvPr/>
        </p:nvSpPr>
        <p:spPr>
          <a:xfrm rot="474175">
            <a:off x="4184886" y="1314135"/>
            <a:ext cx="781119" cy="663044"/>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48"/>
          <p:cNvSpPr/>
          <p:nvPr/>
        </p:nvSpPr>
        <p:spPr>
          <a:xfrm rot="-617228">
            <a:off x="6879161" y="1314122"/>
            <a:ext cx="781157" cy="66312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48"/>
          <p:cNvSpPr/>
          <p:nvPr/>
        </p:nvSpPr>
        <p:spPr>
          <a:xfrm rot="-1320">
            <a:off x="1490750" y="2955264"/>
            <a:ext cx="781200" cy="663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48"/>
          <p:cNvSpPr/>
          <p:nvPr/>
        </p:nvSpPr>
        <p:spPr>
          <a:xfrm rot="-345131">
            <a:off x="4184871" y="2955242"/>
            <a:ext cx="781234" cy="662993"/>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48"/>
          <p:cNvSpPr/>
          <p:nvPr/>
        </p:nvSpPr>
        <p:spPr>
          <a:xfrm rot="276172">
            <a:off x="6879130" y="2955324"/>
            <a:ext cx="781320" cy="663054"/>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4" name="Google Shape;1484;p48"/>
          <p:cNvGrpSpPr/>
          <p:nvPr/>
        </p:nvGrpSpPr>
        <p:grpSpPr>
          <a:xfrm>
            <a:off x="1712124" y="3117578"/>
            <a:ext cx="338566" cy="338373"/>
            <a:chOff x="5643000" y="2621375"/>
            <a:chExt cx="480850" cy="480575"/>
          </a:xfrm>
        </p:grpSpPr>
        <p:sp>
          <p:nvSpPr>
            <p:cNvPr id="1485" name="Google Shape;1485;p48"/>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86" name="Google Shape;1486;p48"/>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87" name="Google Shape;1487;p48"/>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88" name="Google Shape;1488;p48"/>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89" name="Google Shape;1489;p48"/>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90" name="Google Shape;1490;p48"/>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91" name="Google Shape;1491;p48"/>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92" name="Google Shape;1492;p48"/>
          <p:cNvGrpSpPr/>
          <p:nvPr/>
        </p:nvGrpSpPr>
        <p:grpSpPr>
          <a:xfrm>
            <a:off x="4405869" y="3117138"/>
            <a:ext cx="339359" cy="339253"/>
            <a:chOff x="6235250" y="2620775"/>
            <a:chExt cx="481975" cy="481825"/>
          </a:xfrm>
        </p:grpSpPr>
        <p:sp>
          <p:nvSpPr>
            <p:cNvPr id="1493" name="Google Shape;1493;p48"/>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94" name="Google Shape;1494;p48"/>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95" name="Google Shape;1495;p48"/>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96" name="Google Shape;1496;p48"/>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97" name="Google Shape;1497;p48"/>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98" name="Google Shape;1498;p48"/>
          <p:cNvGrpSpPr/>
          <p:nvPr/>
        </p:nvGrpSpPr>
        <p:grpSpPr>
          <a:xfrm>
            <a:off x="1711307" y="1476020"/>
            <a:ext cx="340204" cy="339271"/>
            <a:chOff x="3270450" y="3213625"/>
            <a:chExt cx="483175" cy="481850"/>
          </a:xfrm>
        </p:grpSpPr>
        <p:sp>
          <p:nvSpPr>
            <p:cNvPr id="1499" name="Google Shape;1499;p48"/>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00" name="Google Shape;1500;p48"/>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01" name="Google Shape;1501;p48"/>
          <p:cNvSpPr/>
          <p:nvPr/>
        </p:nvSpPr>
        <p:spPr>
          <a:xfrm>
            <a:off x="4405911" y="14958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502" name="Google Shape;1502;p48"/>
          <p:cNvGrpSpPr/>
          <p:nvPr/>
        </p:nvGrpSpPr>
        <p:grpSpPr>
          <a:xfrm>
            <a:off x="7120674" y="1476070"/>
            <a:ext cx="298169" cy="339218"/>
            <a:chOff x="2707950" y="4399325"/>
            <a:chExt cx="423475" cy="481775"/>
          </a:xfrm>
        </p:grpSpPr>
        <p:sp>
          <p:nvSpPr>
            <p:cNvPr id="1503" name="Google Shape;1503;p48"/>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04" name="Google Shape;1504;p48"/>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05" name="Google Shape;1505;p48"/>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06" name="Google Shape;1506;p48"/>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07" name="Google Shape;1507;p48"/>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08" name="Google Shape;1508;p48"/>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09" name="Google Shape;1509;p48"/>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10" name="Google Shape;1510;p48"/>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11" name="Google Shape;1511;p48"/>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12" name="Google Shape;1512;p48"/>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13" name="Google Shape;1513;p48"/>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14" name="Google Shape;1514;p48"/>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515" name="Google Shape;1515;p48"/>
          <p:cNvGrpSpPr/>
          <p:nvPr/>
        </p:nvGrpSpPr>
        <p:grpSpPr>
          <a:xfrm>
            <a:off x="7100114" y="3117151"/>
            <a:ext cx="339253" cy="339253"/>
            <a:chOff x="5651375" y="3806450"/>
            <a:chExt cx="481825" cy="481825"/>
          </a:xfrm>
        </p:grpSpPr>
        <p:sp>
          <p:nvSpPr>
            <p:cNvPr id="1516" name="Google Shape;1516;p48"/>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17" name="Google Shape;1517;p48"/>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18" name="Google Shape;1518;p48"/>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19" name="Google Shape;1519;p48"/>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520" name="Google Shape;1520;p48"/>
          <p:cNvSpPr/>
          <p:nvPr/>
        </p:nvSpPr>
        <p:spPr>
          <a:xfrm>
            <a:off x="1030100" y="15005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8"/>
          <p:cNvSpPr/>
          <p:nvPr/>
        </p:nvSpPr>
        <p:spPr>
          <a:xfrm>
            <a:off x="3111088" y="192029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8"/>
          <p:cNvSpPr/>
          <p:nvPr/>
        </p:nvSpPr>
        <p:spPr>
          <a:xfrm>
            <a:off x="4825588" y="133469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8"/>
          <p:cNvSpPr/>
          <p:nvPr/>
        </p:nvSpPr>
        <p:spPr>
          <a:xfrm>
            <a:off x="8199713" y="17086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8"/>
          <p:cNvSpPr/>
          <p:nvPr/>
        </p:nvSpPr>
        <p:spPr>
          <a:xfrm>
            <a:off x="5751438" y="35007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8"/>
          <p:cNvSpPr/>
          <p:nvPr/>
        </p:nvSpPr>
        <p:spPr>
          <a:xfrm>
            <a:off x="2139013" y="30209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8"/>
          <p:cNvSpPr/>
          <p:nvPr/>
        </p:nvSpPr>
        <p:spPr>
          <a:xfrm>
            <a:off x="3080786" y="345595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8"/>
          <p:cNvSpPr/>
          <p:nvPr/>
        </p:nvSpPr>
        <p:spPr>
          <a:xfrm flipH="1">
            <a:off x="5769536" y="158307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531"/>
        <p:cNvGrpSpPr/>
        <p:nvPr/>
      </p:nvGrpSpPr>
      <p:grpSpPr>
        <a:xfrm>
          <a:off x="0" y="0"/>
          <a:ext cx="0" cy="0"/>
          <a:chOff x="0" y="0"/>
          <a:chExt cx="0" cy="0"/>
        </a:xfrm>
      </p:grpSpPr>
      <p:grpSp>
        <p:nvGrpSpPr>
          <p:cNvPr id="1532" name="Google Shape;1532;p49"/>
          <p:cNvGrpSpPr/>
          <p:nvPr/>
        </p:nvGrpSpPr>
        <p:grpSpPr>
          <a:xfrm>
            <a:off x="1382925" y="294300"/>
            <a:ext cx="6385200" cy="4554900"/>
            <a:chOff x="1382925" y="378350"/>
            <a:chExt cx="6385200" cy="4554900"/>
          </a:xfrm>
        </p:grpSpPr>
        <p:sp>
          <p:nvSpPr>
            <p:cNvPr id="1533" name="Google Shape;1533;p49"/>
            <p:cNvSpPr/>
            <p:nvPr/>
          </p:nvSpPr>
          <p:spPr>
            <a:xfrm>
              <a:off x="1382925" y="378350"/>
              <a:ext cx="4554900" cy="4554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9"/>
            <p:cNvSpPr/>
            <p:nvPr/>
          </p:nvSpPr>
          <p:spPr>
            <a:xfrm>
              <a:off x="4025925" y="636575"/>
              <a:ext cx="3742200" cy="37422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5" name="Google Shape;1535;p49"/>
          <p:cNvSpPr txBox="1">
            <a:spLocks noGrp="1"/>
          </p:cNvSpPr>
          <p:nvPr>
            <p:ph type="title"/>
          </p:nvPr>
        </p:nvSpPr>
        <p:spPr>
          <a:xfrm>
            <a:off x="1894500" y="1371150"/>
            <a:ext cx="5355000" cy="2401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sp>
        <p:nvSpPr>
          <p:cNvPr id="1536" name="Google Shape;1536;p49"/>
          <p:cNvSpPr/>
          <p:nvPr/>
        </p:nvSpPr>
        <p:spPr>
          <a:xfrm>
            <a:off x="6589875" y="2878675"/>
            <a:ext cx="1695300" cy="1695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7" name="Google Shape;1537;p49"/>
          <p:cNvGrpSpPr/>
          <p:nvPr/>
        </p:nvGrpSpPr>
        <p:grpSpPr>
          <a:xfrm flipH="1">
            <a:off x="1976421" y="3994219"/>
            <a:ext cx="1234803" cy="1219759"/>
            <a:chOff x="-2708900" y="3174350"/>
            <a:chExt cx="350100" cy="345825"/>
          </a:xfrm>
        </p:grpSpPr>
        <p:sp>
          <p:nvSpPr>
            <p:cNvPr id="1538" name="Google Shape;1538;p49"/>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9"/>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9"/>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9"/>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9"/>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9"/>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 name="Google Shape;1544;p49"/>
          <p:cNvGrpSpPr/>
          <p:nvPr/>
        </p:nvGrpSpPr>
        <p:grpSpPr>
          <a:xfrm flipH="1">
            <a:off x="8122447" y="1499607"/>
            <a:ext cx="616908" cy="609460"/>
            <a:chOff x="3458451" y="3807305"/>
            <a:chExt cx="855154" cy="844712"/>
          </a:xfrm>
        </p:grpSpPr>
        <p:grpSp>
          <p:nvGrpSpPr>
            <p:cNvPr id="1545" name="Google Shape;1545;p49"/>
            <p:cNvGrpSpPr/>
            <p:nvPr/>
          </p:nvGrpSpPr>
          <p:grpSpPr>
            <a:xfrm flipH="1">
              <a:off x="3458451" y="3807305"/>
              <a:ext cx="855154" cy="844712"/>
              <a:chOff x="-2708900" y="3174350"/>
              <a:chExt cx="350100" cy="345825"/>
            </a:xfrm>
          </p:grpSpPr>
          <p:sp>
            <p:nvSpPr>
              <p:cNvPr id="1546" name="Google Shape;1546;p49"/>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9"/>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9"/>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9"/>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9"/>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9"/>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52" name="Google Shape;1552;p49"/>
            <p:cNvCxnSpPr/>
            <p:nvPr/>
          </p:nvCxnSpPr>
          <p:spPr>
            <a:xfrm>
              <a:off x="3513675" y="4647509"/>
              <a:ext cx="656100" cy="0"/>
            </a:xfrm>
            <a:prstGeom prst="straightConnector1">
              <a:avLst/>
            </a:prstGeom>
            <a:noFill/>
            <a:ln w="9525" cap="flat" cmpd="sng">
              <a:solidFill>
                <a:schemeClr val="dk1"/>
              </a:solidFill>
              <a:prstDash val="solid"/>
              <a:round/>
              <a:headEnd type="none" w="med" len="med"/>
              <a:tailEnd type="none" w="med" len="med"/>
            </a:ln>
          </p:spPr>
        </p:cxnSp>
      </p:grpSp>
      <p:grpSp>
        <p:nvGrpSpPr>
          <p:cNvPr id="1553" name="Google Shape;1553;p49"/>
          <p:cNvGrpSpPr/>
          <p:nvPr/>
        </p:nvGrpSpPr>
        <p:grpSpPr>
          <a:xfrm>
            <a:off x="6373478" y="241616"/>
            <a:ext cx="1546809" cy="1406154"/>
            <a:chOff x="6494019" y="-137261"/>
            <a:chExt cx="2116596" cy="1924130"/>
          </a:xfrm>
        </p:grpSpPr>
        <p:sp>
          <p:nvSpPr>
            <p:cNvPr id="1554" name="Google Shape;1554;p49"/>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9"/>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 name="Google Shape;1556;p49"/>
          <p:cNvSpPr/>
          <p:nvPr/>
        </p:nvSpPr>
        <p:spPr>
          <a:xfrm>
            <a:off x="793925" y="4151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9"/>
          <p:cNvSpPr/>
          <p:nvPr/>
        </p:nvSpPr>
        <p:spPr>
          <a:xfrm>
            <a:off x="8251625" y="266591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9"/>
          <p:cNvSpPr/>
          <p:nvPr/>
        </p:nvSpPr>
        <p:spPr>
          <a:xfrm>
            <a:off x="2231275" y="30045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9"/>
          <p:cNvSpPr/>
          <p:nvPr/>
        </p:nvSpPr>
        <p:spPr>
          <a:xfrm>
            <a:off x="5285073" y="4453637"/>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 name="Google Shape;1560;p49"/>
          <p:cNvGrpSpPr/>
          <p:nvPr/>
        </p:nvGrpSpPr>
        <p:grpSpPr>
          <a:xfrm>
            <a:off x="839526" y="1904675"/>
            <a:ext cx="978291" cy="889333"/>
            <a:chOff x="6494019" y="-137261"/>
            <a:chExt cx="2116596" cy="1924130"/>
          </a:xfrm>
        </p:grpSpPr>
        <p:sp>
          <p:nvSpPr>
            <p:cNvPr id="1561" name="Google Shape;1561;p49"/>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9"/>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 name="Google Shape;1563;p49"/>
          <p:cNvGrpSpPr/>
          <p:nvPr/>
        </p:nvGrpSpPr>
        <p:grpSpPr>
          <a:xfrm>
            <a:off x="6271201" y="3712375"/>
            <a:ext cx="978291" cy="889333"/>
            <a:chOff x="6494019" y="-137261"/>
            <a:chExt cx="2116596" cy="1924130"/>
          </a:xfrm>
        </p:grpSpPr>
        <p:sp>
          <p:nvSpPr>
            <p:cNvPr id="1564" name="Google Shape;1564;p49"/>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9"/>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569"/>
        <p:cNvGrpSpPr/>
        <p:nvPr/>
      </p:nvGrpSpPr>
      <p:grpSpPr>
        <a:xfrm>
          <a:off x="0" y="0"/>
          <a:ext cx="0" cy="0"/>
          <a:chOff x="0" y="0"/>
          <a:chExt cx="0" cy="0"/>
        </a:xfrm>
      </p:grpSpPr>
      <p:sp>
        <p:nvSpPr>
          <p:cNvPr id="1570" name="Google Shape;1570;p50"/>
          <p:cNvSpPr txBox="1">
            <a:spLocks noGrp="1"/>
          </p:cNvSpPr>
          <p:nvPr>
            <p:ph type="title"/>
          </p:nvPr>
        </p:nvSpPr>
        <p:spPr>
          <a:xfrm>
            <a:off x="1516950" y="3364938"/>
            <a:ext cx="6110100" cy="64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
        <p:nvSpPr>
          <p:cNvPr id="1571" name="Google Shape;1571;p50"/>
          <p:cNvSpPr txBox="1">
            <a:spLocks noGrp="1"/>
          </p:cNvSpPr>
          <p:nvPr>
            <p:ph type="subTitle" idx="1"/>
          </p:nvPr>
        </p:nvSpPr>
        <p:spPr>
          <a:xfrm>
            <a:off x="1516950" y="1979538"/>
            <a:ext cx="6110100" cy="138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grpSp>
        <p:nvGrpSpPr>
          <p:cNvPr id="1572" name="Google Shape;1572;p50"/>
          <p:cNvGrpSpPr/>
          <p:nvPr/>
        </p:nvGrpSpPr>
        <p:grpSpPr>
          <a:xfrm>
            <a:off x="3940465" y="539373"/>
            <a:ext cx="1263047" cy="1263047"/>
            <a:chOff x="437425" y="2787100"/>
            <a:chExt cx="2060100" cy="2060100"/>
          </a:xfrm>
        </p:grpSpPr>
        <p:sp>
          <p:nvSpPr>
            <p:cNvPr id="1573" name="Google Shape;1573;p50"/>
            <p:cNvSpPr/>
            <p:nvPr/>
          </p:nvSpPr>
          <p:spPr>
            <a:xfrm>
              <a:off x="437425" y="2787100"/>
              <a:ext cx="2060100" cy="20601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4" name="Google Shape;1574;p50"/>
            <p:cNvGrpSpPr/>
            <p:nvPr/>
          </p:nvGrpSpPr>
          <p:grpSpPr>
            <a:xfrm>
              <a:off x="709073" y="3055578"/>
              <a:ext cx="1516805" cy="1523145"/>
              <a:chOff x="-855775" y="5374900"/>
              <a:chExt cx="639975" cy="642650"/>
            </a:xfrm>
          </p:grpSpPr>
          <p:sp>
            <p:nvSpPr>
              <p:cNvPr id="1575" name="Google Shape;1575;p50"/>
              <p:cNvSpPr/>
              <p:nvPr/>
            </p:nvSpPr>
            <p:spPr>
              <a:xfrm>
                <a:off x="-855775" y="5374900"/>
                <a:ext cx="639975" cy="639675"/>
              </a:xfrm>
              <a:custGeom>
                <a:avLst/>
                <a:gdLst/>
                <a:ahLst/>
                <a:cxnLst/>
                <a:rect l="l" t="t" r="r" b="b"/>
                <a:pathLst>
                  <a:path w="25599" h="25587" extrusionOk="0">
                    <a:moveTo>
                      <a:pt x="12800" y="0"/>
                    </a:moveTo>
                    <a:cubicBezTo>
                      <a:pt x="11692" y="0"/>
                      <a:pt x="10740" y="1024"/>
                      <a:pt x="9716" y="1298"/>
                    </a:cubicBezTo>
                    <a:cubicBezTo>
                      <a:pt x="9336" y="1398"/>
                      <a:pt x="8916" y="1409"/>
                      <a:pt x="8492" y="1409"/>
                    </a:cubicBezTo>
                    <a:cubicBezTo>
                      <a:pt x="8364" y="1409"/>
                      <a:pt x="8235" y="1408"/>
                      <a:pt x="8107" y="1408"/>
                    </a:cubicBezTo>
                    <a:cubicBezTo>
                      <a:pt x="7492" y="1408"/>
                      <a:pt x="6889" y="1432"/>
                      <a:pt x="6406" y="1715"/>
                    </a:cubicBezTo>
                    <a:cubicBezTo>
                      <a:pt x="5466" y="2251"/>
                      <a:pt x="5144" y="3620"/>
                      <a:pt x="4382" y="4382"/>
                    </a:cubicBezTo>
                    <a:cubicBezTo>
                      <a:pt x="3620" y="5132"/>
                      <a:pt x="2263" y="5453"/>
                      <a:pt x="1715" y="6394"/>
                    </a:cubicBezTo>
                    <a:cubicBezTo>
                      <a:pt x="1179" y="7323"/>
                      <a:pt x="1584" y="8656"/>
                      <a:pt x="1298" y="9716"/>
                    </a:cubicBezTo>
                    <a:cubicBezTo>
                      <a:pt x="1024" y="10728"/>
                      <a:pt x="1" y="11692"/>
                      <a:pt x="1" y="12800"/>
                    </a:cubicBezTo>
                    <a:cubicBezTo>
                      <a:pt x="1" y="13895"/>
                      <a:pt x="1024" y="14859"/>
                      <a:pt x="1298" y="15871"/>
                    </a:cubicBezTo>
                    <a:cubicBezTo>
                      <a:pt x="1584" y="16931"/>
                      <a:pt x="1179" y="18265"/>
                      <a:pt x="1715" y="19193"/>
                    </a:cubicBezTo>
                    <a:cubicBezTo>
                      <a:pt x="2263" y="20134"/>
                      <a:pt x="3620" y="20455"/>
                      <a:pt x="4382" y="21217"/>
                    </a:cubicBezTo>
                    <a:cubicBezTo>
                      <a:pt x="5144" y="21967"/>
                      <a:pt x="5466" y="23337"/>
                      <a:pt x="6406" y="23884"/>
                    </a:cubicBezTo>
                    <a:cubicBezTo>
                      <a:pt x="6894" y="24163"/>
                      <a:pt x="7502" y="24182"/>
                      <a:pt x="8123" y="24182"/>
                    </a:cubicBezTo>
                    <a:cubicBezTo>
                      <a:pt x="8223" y="24182"/>
                      <a:pt x="8323" y="24182"/>
                      <a:pt x="8424" y="24182"/>
                    </a:cubicBezTo>
                    <a:cubicBezTo>
                      <a:pt x="8871" y="24182"/>
                      <a:pt x="9315" y="24192"/>
                      <a:pt x="9716" y="24301"/>
                    </a:cubicBezTo>
                    <a:cubicBezTo>
                      <a:pt x="10740" y="24575"/>
                      <a:pt x="11692" y="25587"/>
                      <a:pt x="12800" y="25587"/>
                    </a:cubicBezTo>
                    <a:cubicBezTo>
                      <a:pt x="13907" y="25587"/>
                      <a:pt x="14860" y="24563"/>
                      <a:pt x="15883" y="24301"/>
                    </a:cubicBezTo>
                    <a:cubicBezTo>
                      <a:pt x="16289" y="24192"/>
                      <a:pt x="16734" y="24182"/>
                      <a:pt x="17182" y="24182"/>
                    </a:cubicBezTo>
                    <a:cubicBezTo>
                      <a:pt x="17282" y="24182"/>
                      <a:pt x="17382" y="24182"/>
                      <a:pt x="17482" y="24182"/>
                    </a:cubicBezTo>
                    <a:cubicBezTo>
                      <a:pt x="18103" y="24182"/>
                      <a:pt x="18711" y="24163"/>
                      <a:pt x="19205" y="23884"/>
                    </a:cubicBezTo>
                    <a:cubicBezTo>
                      <a:pt x="20134" y="23337"/>
                      <a:pt x="20455" y="21967"/>
                      <a:pt x="21217" y="21217"/>
                    </a:cubicBezTo>
                    <a:cubicBezTo>
                      <a:pt x="21979" y="20455"/>
                      <a:pt x="23349" y="20134"/>
                      <a:pt x="23884" y="19193"/>
                    </a:cubicBezTo>
                    <a:cubicBezTo>
                      <a:pt x="24420" y="18276"/>
                      <a:pt x="24015" y="16931"/>
                      <a:pt x="24301" y="15871"/>
                    </a:cubicBezTo>
                    <a:cubicBezTo>
                      <a:pt x="24575" y="14859"/>
                      <a:pt x="25599" y="13895"/>
                      <a:pt x="25599" y="12800"/>
                    </a:cubicBezTo>
                    <a:cubicBezTo>
                      <a:pt x="25599" y="11692"/>
                      <a:pt x="24575" y="10728"/>
                      <a:pt x="24301" y="9716"/>
                    </a:cubicBezTo>
                    <a:cubicBezTo>
                      <a:pt x="24015" y="8656"/>
                      <a:pt x="24420" y="7323"/>
                      <a:pt x="23884" y="6394"/>
                    </a:cubicBezTo>
                    <a:cubicBezTo>
                      <a:pt x="23349" y="5453"/>
                      <a:pt x="21979" y="5132"/>
                      <a:pt x="21217" y="4382"/>
                    </a:cubicBezTo>
                    <a:cubicBezTo>
                      <a:pt x="20455" y="3620"/>
                      <a:pt x="20134" y="2251"/>
                      <a:pt x="19205" y="1715"/>
                    </a:cubicBezTo>
                    <a:cubicBezTo>
                      <a:pt x="18716" y="1432"/>
                      <a:pt x="18113" y="1408"/>
                      <a:pt x="17498" y="1408"/>
                    </a:cubicBezTo>
                    <a:cubicBezTo>
                      <a:pt x="17370" y="1408"/>
                      <a:pt x="17242" y="1409"/>
                      <a:pt x="17113" y="1409"/>
                    </a:cubicBezTo>
                    <a:cubicBezTo>
                      <a:pt x="16689" y="1409"/>
                      <a:pt x="16268" y="1398"/>
                      <a:pt x="15883" y="1298"/>
                    </a:cubicBezTo>
                    <a:cubicBezTo>
                      <a:pt x="14860" y="1012"/>
                      <a:pt x="13907" y="0"/>
                      <a:pt x="12800"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0"/>
              <p:cNvSpPr/>
              <p:nvPr/>
            </p:nvSpPr>
            <p:spPr>
              <a:xfrm>
                <a:off x="-738950" y="5841125"/>
                <a:ext cx="98400" cy="111150"/>
              </a:xfrm>
              <a:custGeom>
                <a:avLst/>
                <a:gdLst/>
                <a:ahLst/>
                <a:cxnLst/>
                <a:rect l="l" t="t" r="r" b="b"/>
                <a:pathLst>
                  <a:path w="3936" h="4446" extrusionOk="0">
                    <a:moveTo>
                      <a:pt x="1972" y="1"/>
                    </a:moveTo>
                    <a:cubicBezTo>
                      <a:pt x="1132" y="1"/>
                      <a:pt x="0" y="337"/>
                      <a:pt x="31" y="2163"/>
                    </a:cubicBezTo>
                    <a:cubicBezTo>
                      <a:pt x="50" y="3747"/>
                      <a:pt x="968" y="4446"/>
                      <a:pt x="1932" y="4446"/>
                    </a:cubicBezTo>
                    <a:cubicBezTo>
                      <a:pt x="2730" y="4446"/>
                      <a:pt x="3558" y="3968"/>
                      <a:pt x="3936" y="3116"/>
                    </a:cubicBezTo>
                    <a:lnTo>
                      <a:pt x="2852" y="116"/>
                    </a:lnTo>
                    <a:cubicBezTo>
                      <a:pt x="2852" y="116"/>
                      <a:pt x="2462" y="1"/>
                      <a:pt x="197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0"/>
              <p:cNvSpPr/>
              <p:nvPr/>
            </p:nvSpPr>
            <p:spPr>
              <a:xfrm>
                <a:off x="-724800" y="5567150"/>
                <a:ext cx="427450" cy="450400"/>
              </a:xfrm>
              <a:custGeom>
                <a:avLst/>
                <a:gdLst/>
                <a:ahLst/>
                <a:cxnLst/>
                <a:rect l="l" t="t" r="r" b="b"/>
                <a:pathLst>
                  <a:path w="17098" h="18016" extrusionOk="0">
                    <a:moveTo>
                      <a:pt x="10546" y="0"/>
                    </a:moveTo>
                    <a:cubicBezTo>
                      <a:pt x="8892" y="0"/>
                      <a:pt x="7054" y="367"/>
                      <a:pt x="5227" y="942"/>
                    </a:cubicBezTo>
                    <a:cubicBezTo>
                      <a:pt x="536" y="2431"/>
                      <a:pt x="0" y="6776"/>
                      <a:pt x="1512" y="11956"/>
                    </a:cubicBezTo>
                    <a:cubicBezTo>
                      <a:pt x="2809" y="16385"/>
                      <a:pt x="4997" y="18015"/>
                      <a:pt x="8739" y="18015"/>
                    </a:cubicBezTo>
                    <a:cubicBezTo>
                      <a:pt x="9362" y="18015"/>
                      <a:pt x="10028" y="17970"/>
                      <a:pt x="10740" y="17885"/>
                    </a:cubicBezTo>
                    <a:cubicBezTo>
                      <a:pt x="15609" y="17302"/>
                      <a:pt x="17098" y="13992"/>
                      <a:pt x="16883" y="10741"/>
                    </a:cubicBezTo>
                    <a:cubicBezTo>
                      <a:pt x="16610" y="6705"/>
                      <a:pt x="16229" y="3324"/>
                      <a:pt x="16229" y="3324"/>
                    </a:cubicBezTo>
                    <a:cubicBezTo>
                      <a:pt x="15283" y="903"/>
                      <a:pt x="13140" y="0"/>
                      <a:pt x="10546"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0"/>
              <p:cNvSpPr/>
              <p:nvPr/>
            </p:nvSpPr>
            <p:spPr>
              <a:xfrm>
                <a:off x="-477150" y="5911250"/>
                <a:ext cx="46450" cy="21225"/>
              </a:xfrm>
              <a:custGeom>
                <a:avLst/>
                <a:gdLst/>
                <a:ahLst/>
                <a:cxnLst/>
                <a:rect l="l" t="t" r="r" b="b"/>
                <a:pathLst>
                  <a:path w="1858" h="849" extrusionOk="0">
                    <a:moveTo>
                      <a:pt x="1785" y="1"/>
                    </a:moveTo>
                    <a:cubicBezTo>
                      <a:pt x="1764" y="1"/>
                      <a:pt x="1746" y="14"/>
                      <a:pt x="1739" y="37"/>
                    </a:cubicBezTo>
                    <a:cubicBezTo>
                      <a:pt x="1719" y="76"/>
                      <a:pt x="1375" y="726"/>
                      <a:pt x="667" y="726"/>
                    </a:cubicBezTo>
                    <a:cubicBezTo>
                      <a:pt x="498" y="726"/>
                      <a:pt x="307" y="689"/>
                      <a:pt x="96" y="597"/>
                    </a:cubicBezTo>
                    <a:cubicBezTo>
                      <a:pt x="90" y="594"/>
                      <a:pt x="82" y="592"/>
                      <a:pt x="74" y="592"/>
                    </a:cubicBezTo>
                    <a:cubicBezTo>
                      <a:pt x="50" y="592"/>
                      <a:pt x="21" y="606"/>
                      <a:pt x="12" y="632"/>
                    </a:cubicBezTo>
                    <a:cubicBezTo>
                      <a:pt x="0" y="656"/>
                      <a:pt x="12" y="704"/>
                      <a:pt x="48" y="716"/>
                    </a:cubicBezTo>
                    <a:cubicBezTo>
                      <a:pt x="270" y="810"/>
                      <a:pt x="473" y="849"/>
                      <a:pt x="655" y="849"/>
                    </a:cubicBezTo>
                    <a:cubicBezTo>
                      <a:pt x="979" y="849"/>
                      <a:pt x="1238" y="725"/>
                      <a:pt x="1429" y="573"/>
                    </a:cubicBezTo>
                    <a:cubicBezTo>
                      <a:pt x="1703" y="359"/>
                      <a:pt x="1846" y="97"/>
                      <a:pt x="1846" y="97"/>
                    </a:cubicBezTo>
                    <a:cubicBezTo>
                      <a:pt x="1858" y="61"/>
                      <a:pt x="1846" y="25"/>
                      <a:pt x="1822" y="13"/>
                    </a:cubicBezTo>
                    <a:cubicBezTo>
                      <a:pt x="1809" y="5"/>
                      <a:pt x="1797" y="1"/>
                      <a:pt x="178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0"/>
              <p:cNvSpPr/>
              <p:nvPr/>
            </p:nvSpPr>
            <p:spPr>
              <a:xfrm>
                <a:off x="-640275" y="5733100"/>
                <a:ext cx="88725" cy="65475"/>
              </a:xfrm>
              <a:custGeom>
                <a:avLst/>
                <a:gdLst/>
                <a:ahLst/>
                <a:cxnLst/>
                <a:rect l="l" t="t" r="r" b="b"/>
                <a:pathLst>
                  <a:path w="3549" h="2619" extrusionOk="0">
                    <a:moveTo>
                      <a:pt x="2765" y="0"/>
                    </a:moveTo>
                    <a:cubicBezTo>
                      <a:pt x="2448" y="0"/>
                      <a:pt x="1988" y="198"/>
                      <a:pt x="1298" y="734"/>
                    </a:cubicBezTo>
                    <a:cubicBezTo>
                      <a:pt x="1" y="1734"/>
                      <a:pt x="691" y="2424"/>
                      <a:pt x="691" y="2424"/>
                    </a:cubicBezTo>
                    <a:cubicBezTo>
                      <a:pt x="815" y="2556"/>
                      <a:pt x="965" y="2618"/>
                      <a:pt x="1143" y="2618"/>
                    </a:cubicBezTo>
                    <a:cubicBezTo>
                      <a:pt x="1497" y="2618"/>
                      <a:pt x="1962" y="2372"/>
                      <a:pt x="2549" y="1936"/>
                    </a:cubicBezTo>
                    <a:cubicBezTo>
                      <a:pt x="3275" y="1389"/>
                      <a:pt x="3549" y="746"/>
                      <a:pt x="3323" y="353"/>
                    </a:cubicBezTo>
                    <a:cubicBezTo>
                      <a:pt x="3206" y="148"/>
                      <a:pt x="3039" y="0"/>
                      <a:pt x="2765"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0"/>
              <p:cNvSpPr/>
              <p:nvPr/>
            </p:nvSpPr>
            <p:spPr>
              <a:xfrm>
                <a:off x="-428050" y="5711675"/>
                <a:ext cx="91700" cy="51525"/>
              </a:xfrm>
              <a:custGeom>
                <a:avLst/>
                <a:gdLst/>
                <a:ahLst/>
                <a:cxnLst/>
                <a:rect l="l" t="t" r="r" b="b"/>
                <a:pathLst>
                  <a:path w="3668" h="2061" extrusionOk="0">
                    <a:moveTo>
                      <a:pt x="838" y="0"/>
                    </a:moveTo>
                    <a:cubicBezTo>
                      <a:pt x="327" y="0"/>
                      <a:pt x="144" y="240"/>
                      <a:pt x="84" y="555"/>
                    </a:cubicBezTo>
                    <a:cubicBezTo>
                      <a:pt x="1" y="1007"/>
                      <a:pt x="465" y="1531"/>
                      <a:pt x="1322" y="1817"/>
                    </a:cubicBezTo>
                    <a:cubicBezTo>
                      <a:pt x="1812" y="1973"/>
                      <a:pt x="2213" y="2061"/>
                      <a:pt x="2524" y="2061"/>
                    </a:cubicBezTo>
                    <a:cubicBezTo>
                      <a:pt x="2880" y="2061"/>
                      <a:pt x="3119" y="1946"/>
                      <a:pt x="3239" y="1686"/>
                    </a:cubicBezTo>
                    <a:cubicBezTo>
                      <a:pt x="3239" y="1686"/>
                      <a:pt x="3668" y="805"/>
                      <a:pt x="2120" y="281"/>
                    </a:cubicBezTo>
                    <a:cubicBezTo>
                      <a:pt x="1552" y="83"/>
                      <a:pt x="1139" y="0"/>
                      <a:pt x="838"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0"/>
              <p:cNvSpPr/>
              <p:nvPr/>
            </p:nvSpPr>
            <p:spPr>
              <a:xfrm>
                <a:off x="-728075" y="5862050"/>
                <a:ext cx="78300" cy="60550"/>
              </a:xfrm>
              <a:custGeom>
                <a:avLst/>
                <a:gdLst/>
                <a:ahLst/>
                <a:cxnLst/>
                <a:rect l="l" t="t" r="r" b="b"/>
                <a:pathLst>
                  <a:path w="3132" h="2422" extrusionOk="0">
                    <a:moveTo>
                      <a:pt x="1281" y="1"/>
                    </a:moveTo>
                    <a:cubicBezTo>
                      <a:pt x="1165" y="1"/>
                      <a:pt x="1052" y="18"/>
                      <a:pt x="941" y="53"/>
                    </a:cubicBezTo>
                    <a:cubicBezTo>
                      <a:pt x="346" y="219"/>
                      <a:pt x="36" y="791"/>
                      <a:pt x="24" y="815"/>
                    </a:cubicBezTo>
                    <a:cubicBezTo>
                      <a:pt x="0" y="850"/>
                      <a:pt x="12" y="886"/>
                      <a:pt x="48" y="898"/>
                    </a:cubicBezTo>
                    <a:cubicBezTo>
                      <a:pt x="54" y="901"/>
                      <a:pt x="62" y="903"/>
                      <a:pt x="69" y="903"/>
                    </a:cubicBezTo>
                    <a:cubicBezTo>
                      <a:pt x="89" y="903"/>
                      <a:pt x="111" y="891"/>
                      <a:pt x="119" y="874"/>
                    </a:cubicBezTo>
                    <a:cubicBezTo>
                      <a:pt x="119" y="862"/>
                      <a:pt x="429" y="314"/>
                      <a:pt x="965" y="160"/>
                    </a:cubicBezTo>
                    <a:cubicBezTo>
                      <a:pt x="1065" y="130"/>
                      <a:pt x="1166" y="115"/>
                      <a:pt x="1269" y="115"/>
                    </a:cubicBezTo>
                    <a:cubicBezTo>
                      <a:pt x="1496" y="115"/>
                      <a:pt x="1731" y="187"/>
                      <a:pt x="1977" y="326"/>
                    </a:cubicBezTo>
                    <a:cubicBezTo>
                      <a:pt x="2989" y="910"/>
                      <a:pt x="2465" y="2339"/>
                      <a:pt x="2453" y="2350"/>
                    </a:cubicBezTo>
                    <a:cubicBezTo>
                      <a:pt x="2453" y="2374"/>
                      <a:pt x="2465" y="2410"/>
                      <a:pt x="2489" y="2422"/>
                    </a:cubicBezTo>
                    <a:lnTo>
                      <a:pt x="2513" y="2422"/>
                    </a:lnTo>
                    <a:cubicBezTo>
                      <a:pt x="2536" y="2422"/>
                      <a:pt x="2560" y="2410"/>
                      <a:pt x="2572" y="2386"/>
                    </a:cubicBezTo>
                    <a:cubicBezTo>
                      <a:pt x="2572" y="2374"/>
                      <a:pt x="3132" y="862"/>
                      <a:pt x="2036" y="231"/>
                    </a:cubicBezTo>
                    <a:cubicBezTo>
                      <a:pt x="1778" y="78"/>
                      <a:pt x="1525" y="1"/>
                      <a:pt x="128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0"/>
              <p:cNvSpPr/>
              <p:nvPr/>
            </p:nvSpPr>
            <p:spPr>
              <a:xfrm>
                <a:off x="-704275" y="5884675"/>
                <a:ext cx="43800" cy="12150"/>
              </a:xfrm>
              <a:custGeom>
                <a:avLst/>
                <a:gdLst/>
                <a:ahLst/>
                <a:cxnLst/>
                <a:rect l="l" t="t" r="r" b="b"/>
                <a:pathLst>
                  <a:path w="1752" h="486" extrusionOk="0">
                    <a:moveTo>
                      <a:pt x="1011" y="0"/>
                    </a:moveTo>
                    <a:cubicBezTo>
                      <a:pt x="479" y="0"/>
                      <a:pt x="33" y="377"/>
                      <a:pt x="25" y="386"/>
                    </a:cubicBezTo>
                    <a:cubicBezTo>
                      <a:pt x="1" y="398"/>
                      <a:pt x="1" y="445"/>
                      <a:pt x="25" y="469"/>
                    </a:cubicBezTo>
                    <a:cubicBezTo>
                      <a:pt x="33" y="478"/>
                      <a:pt x="41" y="486"/>
                      <a:pt x="54" y="486"/>
                    </a:cubicBezTo>
                    <a:cubicBezTo>
                      <a:pt x="59" y="486"/>
                      <a:pt x="65" y="485"/>
                      <a:pt x="72" y="481"/>
                    </a:cubicBezTo>
                    <a:cubicBezTo>
                      <a:pt x="84" y="481"/>
                      <a:pt x="96" y="481"/>
                      <a:pt x="108" y="469"/>
                    </a:cubicBezTo>
                    <a:cubicBezTo>
                      <a:pt x="108" y="469"/>
                      <a:pt x="524" y="117"/>
                      <a:pt x="1011" y="117"/>
                    </a:cubicBezTo>
                    <a:cubicBezTo>
                      <a:pt x="1218" y="117"/>
                      <a:pt x="1438" y="181"/>
                      <a:pt x="1644" y="362"/>
                    </a:cubicBezTo>
                    <a:cubicBezTo>
                      <a:pt x="1656" y="374"/>
                      <a:pt x="1671" y="380"/>
                      <a:pt x="1686" y="380"/>
                    </a:cubicBezTo>
                    <a:cubicBezTo>
                      <a:pt x="1700" y="380"/>
                      <a:pt x="1715" y="374"/>
                      <a:pt x="1727" y="362"/>
                    </a:cubicBezTo>
                    <a:cubicBezTo>
                      <a:pt x="1751" y="338"/>
                      <a:pt x="1751" y="302"/>
                      <a:pt x="1727" y="279"/>
                    </a:cubicBezTo>
                    <a:cubicBezTo>
                      <a:pt x="1492" y="72"/>
                      <a:pt x="1243" y="0"/>
                      <a:pt x="101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0"/>
              <p:cNvSpPr/>
              <p:nvPr/>
            </p:nvSpPr>
            <p:spPr>
              <a:xfrm>
                <a:off x="-500075" y="5715425"/>
                <a:ext cx="61050" cy="146575"/>
              </a:xfrm>
              <a:custGeom>
                <a:avLst/>
                <a:gdLst/>
                <a:ahLst/>
                <a:cxnLst/>
                <a:rect l="l" t="t" r="r" b="b"/>
                <a:pathLst>
                  <a:path w="2442" h="5863" extrusionOk="0">
                    <a:moveTo>
                      <a:pt x="72" y="0"/>
                    </a:moveTo>
                    <a:cubicBezTo>
                      <a:pt x="36" y="12"/>
                      <a:pt x="12" y="36"/>
                      <a:pt x="12" y="60"/>
                    </a:cubicBezTo>
                    <a:cubicBezTo>
                      <a:pt x="12" y="441"/>
                      <a:pt x="1" y="3762"/>
                      <a:pt x="286" y="4167"/>
                    </a:cubicBezTo>
                    <a:cubicBezTo>
                      <a:pt x="375" y="4281"/>
                      <a:pt x="510" y="4381"/>
                      <a:pt x="718" y="4381"/>
                    </a:cubicBezTo>
                    <a:cubicBezTo>
                      <a:pt x="903" y="4381"/>
                      <a:pt x="1146" y="4302"/>
                      <a:pt x="1465" y="4084"/>
                    </a:cubicBezTo>
                    <a:cubicBezTo>
                      <a:pt x="1477" y="4084"/>
                      <a:pt x="1489" y="4072"/>
                      <a:pt x="1501" y="4072"/>
                    </a:cubicBezTo>
                    <a:cubicBezTo>
                      <a:pt x="1596" y="4013"/>
                      <a:pt x="1688" y="3983"/>
                      <a:pt x="1773" y="3983"/>
                    </a:cubicBezTo>
                    <a:cubicBezTo>
                      <a:pt x="1858" y="3983"/>
                      <a:pt x="1935" y="4013"/>
                      <a:pt x="2001" y="4072"/>
                    </a:cubicBezTo>
                    <a:cubicBezTo>
                      <a:pt x="2239" y="4263"/>
                      <a:pt x="2322" y="4751"/>
                      <a:pt x="2179" y="5084"/>
                    </a:cubicBezTo>
                    <a:cubicBezTo>
                      <a:pt x="2001" y="5513"/>
                      <a:pt x="1548" y="5751"/>
                      <a:pt x="1548" y="5751"/>
                    </a:cubicBezTo>
                    <a:cubicBezTo>
                      <a:pt x="1525" y="5775"/>
                      <a:pt x="1513" y="5810"/>
                      <a:pt x="1525" y="5834"/>
                    </a:cubicBezTo>
                    <a:cubicBezTo>
                      <a:pt x="1533" y="5852"/>
                      <a:pt x="1548" y="5863"/>
                      <a:pt x="1565" y="5863"/>
                    </a:cubicBezTo>
                    <a:cubicBezTo>
                      <a:pt x="1571" y="5863"/>
                      <a:pt x="1578" y="5861"/>
                      <a:pt x="1584" y="5858"/>
                    </a:cubicBezTo>
                    <a:lnTo>
                      <a:pt x="1608" y="5858"/>
                    </a:lnTo>
                    <a:cubicBezTo>
                      <a:pt x="1620" y="5846"/>
                      <a:pt x="2096" y="5584"/>
                      <a:pt x="2287" y="5120"/>
                    </a:cubicBezTo>
                    <a:cubicBezTo>
                      <a:pt x="2441" y="4739"/>
                      <a:pt x="2346" y="4203"/>
                      <a:pt x="2084" y="3977"/>
                    </a:cubicBezTo>
                    <a:cubicBezTo>
                      <a:pt x="1993" y="3898"/>
                      <a:pt x="1890" y="3859"/>
                      <a:pt x="1777" y="3859"/>
                    </a:cubicBezTo>
                    <a:cubicBezTo>
                      <a:pt x="1669" y="3859"/>
                      <a:pt x="1552" y="3895"/>
                      <a:pt x="1429" y="3965"/>
                    </a:cubicBezTo>
                    <a:cubicBezTo>
                      <a:pt x="1429" y="3977"/>
                      <a:pt x="1417" y="3977"/>
                      <a:pt x="1405" y="3989"/>
                    </a:cubicBezTo>
                    <a:cubicBezTo>
                      <a:pt x="1132" y="4175"/>
                      <a:pt x="904" y="4269"/>
                      <a:pt x="722" y="4269"/>
                    </a:cubicBezTo>
                    <a:cubicBezTo>
                      <a:pt x="579" y="4269"/>
                      <a:pt x="465" y="4211"/>
                      <a:pt x="382" y="4096"/>
                    </a:cubicBezTo>
                    <a:cubicBezTo>
                      <a:pt x="155" y="3786"/>
                      <a:pt x="120" y="1084"/>
                      <a:pt x="131" y="60"/>
                    </a:cubicBezTo>
                    <a:cubicBezTo>
                      <a:pt x="131" y="36"/>
                      <a:pt x="96" y="0"/>
                      <a:pt x="7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0"/>
              <p:cNvSpPr/>
              <p:nvPr/>
            </p:nvSpPr>
            <p:spPr>
              <a:xfrm>
                <a:off x="-646825" y="5763950"/>
                <a:ext cx="160475" cy="153825"/>
              </a:xfrm>
              <a:custGeom>
                <a:avLst/>
                <a:gdLst/>
                <a:ahLst/>
                <a:cxnLst/>
                <a:rect l="l" t="t" r="r" b="b"/>
                <a:pathLst>
                  <a:path w="6419" h="6153" extrusionOk="0">
                    <a:moveTo>
                      <a:pt x="3205" y="157"/>
                    </a:moveTo>
                    <a:cubicBezTo>
                      <a:pt x="4710" y="157"/>
                      <a:pt x="5984" y="1318"/>
                      <a:pt x="6109" y="2834"/>
                    </a:cubicBezTo>
                    <a:cubicBezTo>
                      <a:pt x="6240" y="4429"/>
                      <a:pt x="5049" y="5846"/>
                      <a:pt x="3454" y="5977"/>
                    </a:cubicBezTo>
                    <a:cubicBezTo>
                      <a:pt x="3372" y="5983"/>
                      <a:pt x="3292" y="5987"/>
                      <a:pt x="3212" y="5987"/>
                    </a:cubicBezTo>
                    <a:cubicBezTo>
                      <a:pt x="1708" y="5987"/>
                      <a:pt x="435" y="4836"/>
                      <a:pt x="310" y="3310"/>
                    </a:cubicBezTo>
                    <a:cubicBezTo>
                      <a:pt x="179" y="1714"/>
                      <a:pt x="1370" y="309"/>
                      <a:pt x="2965" y="167"/>
                    </a:cubicBezTo>
                    <a:cubicBezTo>
                      <a:pt x="3046" y="160"/>
                      <a:pt x="3126" y="157"/>
                      <a:pt x="3205" y="157"/>
                    </a:cubicBezTo>
                    <a:close/>
                    <a:moveTo>
                      <a:pt x="3214" y="1"/>
                    </a:moveTo>
                    <a:cubicBezTo>
                      <a:pt x="3128" y="1"/>
                      <a:pt x="3041" y="4"/>
                      <a:pt x="2953" y="12"/>
                    </a:cubicBezTo>
                    <a:cubicBezTo>
                      <a:pt x="1263" y="143"/>
                      <a:pt x="1" y="1643"/>
                      <a:pt x="144" y="3322"/>
                    </a:cubicBezTo>
                    <a:cubicBezTo>
                      <a:pt x="280" y="4932"/>
                      <a:pt x="1636" y="6153"/>
                      <a:pt x="3225" y="6153"/>
                    </a:cubicBezTo>
                    <a:cubicBezTo>
                      <a:pt x="3304" y="6153"/>
                      <a:pt x="3385" y="6150"/>
                      <a:pt x="3465" y="6143"/>
                    </a:cubicBezTo>
                    <a:cubicBezTo>
                      <a:pt x="5156" y="6001"/>
                      <a:pt x="6418" y="4512"/>
                      <a:pt x="6275" y="2822"/>
                    </a:cubicBezTo>
                    <a:cubicBezTo>
                      <a:pt x="6140" y="1218"/>
                      <a:pt x="4795" y="1"/>
                      <a:pt x="3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0"/>
              <p:cNvSpPr/>
              <p:nvPr/>
            </p:nvSpPr>
            <p:spPr>
              <a:xfrm>
                <a:off x="-437275" y="5746425"/>
                <a:ext cx="160175" cy="153825"/>
              </a:xfrm>
              <a:custGeom>
                <a:avLst/>
                <a:gdLst/>
                <a:ahLst/>
                <a:cxnLst/>
                <a:rect l="l" t="t" r="r" b="b"/>
                <a:pathLst>
                  <a:path w="6407" h="6153" extrusionOk="0">
                    <a:moveTo>
                      <a:pt x="3205" y="167"/>
                    </a:moveTo>
                    <a:cubicBezTo>
                      <a:pt x="4700" y="167"/>
                      <a:pt x="5984" y="1318"/>
                      <a:pt x="6109" y="2844"/>
                    </a:cubicBezTo>
                    <a:cubicBezTo>
                      <a:pt x="6240" y="4439"/>
                      <a:pt x="5049" y="5844"/>
                      <a:pt x="3442" y="5987"/>
                    </a:cubicBezTo>
                    <a:cubicBezTo>
                      <a:pt x="3362" y="5994"/>
                      <a:pt x="3283" y="5997"/>
                      <a:pt x="3204" y="5997"/>
                    </a:cubicBezTo>
                    <a:cubicBezTo>
                      <a:pt x="1709" y="5997"/>
                      <a:pt x="434" y="4836"/>
                      <a:pt x="298" y="3320"/>
                    </a:cubicBezTo>
                    <a:cubicBezTo>
                      <a:pt x="167" y="1725"/>
                      <a:pt x="1370" y="308"/>
                      <a:pt x="2965" y="177"/>
                    </a:cubicBezTo>
                    <a:cubicBezTo>
                      <a:pt x="3046" y="170"/>
                      <a:pt x="3126" y="167"/>
                      <a:pt x="3205" y="167"/>
                    </a:cubicBezTo>
                    <a:close/>
                    <a:moveTo>
                      <a:pt x="3194" y="1"/>
                    </a:moveTo>
                    <a:cubicBezTo>
                      <a:pt x="3115" y="1"/>
                      <a:pt x="3034" y="4"/>
                      <a:pt x="2953" y="10"/>
                    </a:cubicBezTo>
                    <a:cubicBezTo>
                      <a:pt x="1263" y="153"/>
                      <a:pt x="1" y="1641"/>
                      <a:pt x="144" y="3332"/>
                    </a:cubicBezTo>
                    <a:cubicBezTo>
                      <a:pt x="268" y="4935"/>
                      <a:pt x="1623" y="6153"/>
                      <a:pt x="3194" y="6153"/>
                    </a:cubicBezTo>
                    <a:cubicBezTo>
                      <a:pt x="3280" y="6153"/>
                      <a:pt x="3367" y="6149"/>
                      <a:pt x="3454" y="6142"/>
                    </a:cubicBezTo>
                    <a:cubicBezTo>
                      <a:pt x="5144" y="6011"/>
                      <a:pt x="6406" y="4523"/>
                      <a:pt x="6275" y="2832"/>
                    </a:cubicBezTo>
                    <a:cubicBezTo>
                      <a:pt x="6139" y="1222"/>
                      <a:pt x="4783" y="1"/>
                      <a:pt x="3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0"/>
              <p:cNvSpPr/>
              <p:nvPr/>
            </p:nvSpPr>
            <p:spPr>
              <a:xfrm>
                <a:off x="-495900" y="5811250"/>
                <a:ext cx="65500" cy="14850"/>
              </a:xfrm>
              <a:custGeom>
                <a:avLst/>
                <a:gdLst/>
                <a:ahLst/>
                <a:cxnLst/>
                <a:rect l="l" t="t" r="r" b="b"/>
                <a:pathLst>
                  <a:path w="2620" h="594" extrusionOk="0">
                    <a:moveTo>
                      <a:pt x="1529" y="1"/>
                    </a:moveTo>
                    <a:cubicBezTo>
                      <a:pt x="682" y="1"/>
                      <a:pt x="45" y="433"/>
                      <a:pt x="36" y="441"/>
                    </a:cubicBezTo>
                    <a:cubicBezTo>
                      <a:pt x="0" y="465"/>
                      <a:pt x="0" y="525"/>
                      <a:pt x="24" y="561"/>
                    </a:cubicBezTo>
                    <a:cubicBezTo>
                      <a:pt x="38" y="581"/>
                      <a:pt x="60" y="594"/>
                      <a:pt x="83" y="594"/>
                    </a:cubicBezTo>
                    <a:cubicBezTo>
                      <a:pt x="99" y="594"/>
                      <a:pt x="116" y="587"/>
                      <a:pt x="131" y="572"/>
                    </a:cubicBezTo>
                    <a:cubicBezTo>
                      <a:pt x="140" y="572"/>
                      <a:pt x="739" y="164"/>
                      <a:pt x="1536" y="164"/>
                    </a:cubicBezTo>
                    <a:cubicBezTo>
                      <a:pt x="1836" y="164"/>
                      <a:pt x="2165" y="222"/>
                      <a:pt x="2501" y="382"/>
                    </a:cubicBezTo>
                    <a:cubicBezTo>
                      <a:pt x="2512" y="394"/>
                      <a:pt x="2524" y="394"/>
                      <a:pt x="2536" y="394"/>
                    </a:cubicBezTo>
                    <a:cubicBezTo>
                      <a:pt x="2560" y="382"/>
                      <a:pt x="2596" y="370"/>
                      <a:pt x="2608" y="346"/>
                    </a:cubicBezTo>
                    <a:cubicBezTo>
                      <a:pt x="2620" y="299"/>
                      <a:pt x="2608" y="251"/>
                      <a:pt x="2572" y="239"/>
                    </a:cubicBezTo>
                    <a:cubicBezTo>
                      <a:pt x="2209" y="64"/>
                      <a:pt x="1854" y="1"/>
                      <a:pt x="1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0"/>
              <p:cNvSpPr/>
              <p:nvPr/>
            </p:nvSpPr>
            <p:spPr>
              <a:xfrm>
                <a:off x="-755175" y="5844900"/>
                <a:ext cx="116125" cy="38125"/>
              </a:xfrm>
              <a:custGeom>
                <a:avLst/>
                <a:gdLst/>
                <a:ahLst/>
                <a:cxnLst/>
                <a:rect l="l" t="t" r="r" b="b"/>
                <a:pathLst>
                  <a:path w="4645" h="1525" extrusionOk="0">
                    <a:moveTo>
                      <a:pt x="4549" y="0"/>
                    </a:moveTo>
                    <a:lnTo>
                      <a:pt x="799" y="322"/>
                    </a:lnTo>
                    <a:cubicBezTo>
                      <a:pt x="799" y="322"/>
                      <a:pt x="787" y="334"/>
                      <a:pt x="775" y="334"/>
                    </a:cubicBezTo>
                    <a:cubicBezTo>
                      <a:pt x="739" y="346"/>
                      <a:pt x="1" y="715"/>
                      <a:pt x="37" y="1441"/>
                    </a:cubicBezTo>
                    <a:cubicBezTo>
                      <a:pt x="37" y="1489"/>
                      <a:pt x="72" y="1524"/>
                      <a:pt x="120" y="1524"/>
                    </a:cubicBezTo>
                    <a:cubicBezTo>
                      <a:pt x="168" y="1524"/>
                      <a:pt x="191" y="1489"/>
                      <a:pt x="191" y="1441"/>
                    </a:cubicBezTo>
                    <a:cubicBezTo>
                      <a:pt x="168" y="869"/>
                      <a:pt x="739" y="536"/>
                      <a:pt x="834" y="488"/>
                    </a:cubicBezTo>
                    <a:lnTo>
                      <a:pt x="4561" y="167"/>
                    </a:lnTo>
                    <a:cubicBezTo>
                      <a:pt x="4609" y="155"/>
                      <a:pt x="4644" y="119"/>
                      <a:pt x="4644" y="72"/>
                    </a:cubicBezTo>
                    <a:cubicBezTo>
                      <a:pt x="4632" y="36"/>
                      <a:pt x="4597" y="0"/>
                      <a:pt x="4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0"/>
              <p:cNvSpPr/>
              <p:nvPr/>
            </p:nvSpPr>
            <p:spPr>
              <a:xfrm>
                <a:off x="-748025" y="5511975"/>
                <a:ext cx="475675" cy="329375"/>
              </a:xfrm>
              <a:custGeom>
                <a:avLst/>
                <a:gdLst/>
                <a:ahLst/>
                <a:cxnLst/>
                <a:rect l="l" t="t" r="r" b="b"/>
                <a:pathLst>
                  <a:path w="19027" h="13175" extrusionOk="0">
                    <a:moveTo>
                      <a:pt x="11190" y="0"/>
                    </a:moveTo>
                    <a:cubicBezTo>
                      <a:pt x="10260" y="0"/>
                      <a:pt x="9171" y="51"/>
                      <a:pt x="7894" y="173"/>
                    </a:cubicBezTo>
                    <a:cubicBezTo>
                      <a:pt x="1" y="911"/>
                      <a:pt x="596" y="7817"/>
                      <a:pt x="596" y="7817"/>
                    </a:cubicBezTo>
                    <a:lnTo>
                      <a:pt x="596" y="8210"/>
                    </a:lnTo>
                    <a:lnTo>
                      <a:pt x="608" y="8257"/>
                    </a:lnTo>
                    <a:cubicBezTo>
                      <a:pt x="596" y="8281"/>
                      <a:pt x="596" y="8293"/>
                      <a:pt x="620" y="8317"/>
                    </a:cubicBezTo>
                    <a:lnTo>
                      <a:pt x="1048" y="10888"/>
                    </a:lnTo>
                    <a:lnTo>
                      <a:pt x="2179" y="13174"/>
                    </a:lnTo>
                    <a:cubicBezTo>
                      <a:pt x="2179" y="13174"/>
                      <a:pt x="2834" y="12817"/>
                      <a:pt x="3132" y="11924"/>
                    </a:cubicBezTo>
                    <a:cubicBezTo>
                      <a:pt x="3358" y="11246"/>
                      <a:pt x="3322" y="9353"/>
                      <a:pt x="3299" y="8483"/>
                    </a:cubicBezTo>
                    <a:cubicBezTo>
                      <a:pt x="3561" y="8448"/>
                      <a:pt x="3882" y="8388"/>
                      <a:pt x="4311" y="8317"/>
                    </a:cubicBezTo>
                    <a:cubicBezTo>
                      <a:pt x="6073" y="8007"/>
                      <a:pt x="5966" y="7424"/>
                      <a:pt x="7728" y="7102"/>
                    </a:cubicBezTo>
                    <a:cubicBezTo>
                      <a:pt x="8118" y="7033"/>
                      <a:pt x="8427" y="7009"/>
                      <a:pt x="8690" y="7009"/>
                    </a:cubicBezTo>
                    <a:cubicBezTo>
                      <a:pt x="9344" y="7009"/>
                      <a:pt x="9719" y="7160"/>
                      <a:pt x="10373" y="7160"/>
                    </a:cubicBezTo>
                    <a:cubicBezTo>
                      <a:pt x="10636" y="7160"/>
                      <a:pt x="10945" y="7136"/>
                      <a:pt x="11335" y="7067"/>
                    </a:cubicBezTo>
                    <a:cubicBezTo>
                      <a:pt x="13097" y="6757"/>
                      <a:pt x="12990" y="6174"/>
                      <a:pt x="14752" y="5852"/>
                    </a:cubicBezTo>
                    <a:cubicBezTo>
                      <a:pt x="15043" y="5801"/>
                      <a:pt x="15292" y="5781"/>
                      <a:pt x="15512" y="5781"/>
                    </a:cubicBezTo>
                    <a:cubicBezTo>
                      <a:pt x="16259" y="5781"/>
                      <a:pt x="16676" y="6010"/>
                      <a:pt x="17305" y="6010"/>
                    </a:cubicBezTo>
                    <a:cubicBezTo>
                      <a:pt x="17605" y="6010"/>
                      <a:pt x="17953" y="5958"/>
                      <a:pt x="18408" y="5805"/>
                    </a:cubicBezTo>
                    <a:cubicBezTo>
                      <a:pt x="19027" y="5602"/>
                      <a:pt x="17931" y="5102"/>
                      <a:pt x="17658" y="4400"/>
                    </a:cubicBezTo>
                    <a:cubicBezTo>
                      <a:pt x="17515" y="4042"/>
                      <a:pt x="17848" y="3376"/>
                      <a:pt x="17598" y="2971"/>
                    </a:cubicBezTo>
                    <a:cubicBezTo>
                      <a:pt x="17562" y="2923"/>
                      <a:pt x="17515" y="2876"/>
                      <a:pt x="17467" y="2840"/>
                    </a:cubicBezTo>
                    <a:lnTo>
                      <a:pt x="16526" y="1363"/>
                    </a:lnTo>
                    <a:cubicBezTo>
                      <a:pt x="16526" y="1363"/>
                      <a:pt x="16000" y="0"/>
                      <a:pt x="11190"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0"/>
              <p:cNvSpPr/>
              <p:nvPr/>
            </p:nvSpPr>
            <p:spPr>
              <a:xfrm>
                <a:off x="-569425" y="5824950"/>
                <a:ext cx="29775" cy="37225"/>
              </a:xfrm>
              <a:custGeom>
                <a:avLst/>
                <a:gdLst/>
                <a:ahLst/>
                <a:cxnLst/>
                <a:rect l="l" t="t" r="r" b="b"/>
                <a:pathLst>
                  <a:path w="1191" h="1489" extrusionOk="0">
                    <a:moveTo>
                      <a:pt x="596" y="1"/>
                    </a:moveTo>
                    <a:cubicBezTo>
                      <a:pt x="274" y="1"/>
                      <a:pt x="0" y="263"/>
                      <a:pt x="0" y="596"/>
                    </a:cubicBezTo>
                    <a:lnTo>
                      <a:pt x="0" y="894"/>
                    </a:lnTo>
                    <a:cubicBezTo>
                      <a:pt x="0" y="1227"/>
                      <a:pt x="274" y="1489"/>
                      <a:pt x="596" y="1489"/>
                    </a:cubicBezTo>
                    <a:cubicBezTo>
                      <a:pt x="929" y="1489"/>
                      <a:pt x="1191" y="1227"/>
                      <a:pt x="1191" y="894"/>
                    </a:cubicBezTo>
                    <a:lnTo>
                      <a:pt x="1191" y="596"/>
                    </a:lnTo>
                    <a:cubicBezTo>
                      <a:pt x="1191" y="263"/>
                      <a:pt x="929" y="1"/>
                      <a:pt x="5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0"/>
              <p:cNvSpPr/>
              <p:nvPr/>
            </p:nvSpPr>
            <p:spPr>
              <a:xfrm>
                <a:off x="-398275" y="5810075"/>
                <a:ext cx="29800" cy="37225"/>
              </a:xfrm>
              <a:custGeom>
                <a:avLst/>
                <a:gdLst/>
                <a:ahLst/>
                <a:cxnLst/>
                <a:rect l="l" t="t" r="r" b="b"/>
                <a:pathLst>
                  <a:path w="1192" h="1489" extrusionOk="0">
                    <a:moveTo>
                      <a:pt x="596" y="0"/>
                    </a:moveTo>
                    <a:cubicBezTo>
                      <a:pt x="274" y="0"/>
                      <a:pt x="0" y="262"/>
                      <a:pt x="0" y="596"/>
                    </a:cubicBezTo>
                    <a:lnTo>
                      <a:pt x="0" y="893"/>
                    </a:lnTo>
                    <a:cubicBezTo>
                      <a:pt x="0" y="1227"/>
                      <a:pt x="274" y="1489"/>
                      <a:pt x="596" y="1489"/>
                    </a:cubicBezTo>
                    <a:cubicBezTo>
                      <a:pt x="929" y="1489"/>
                      <a:pt x="1191" y="1227"/>
                      <a:pt x="1191" y="893"/>
                    </a:cubicBezTo>
                    <a:lnTo>
                      <a:pt x="1191" y="596"/>
                    </a:lnTo>
                    <a:cubicBezTo>
                      <a:pt x="1191" y="262"/>
                      <a:pt x="929" y="0"/>
                      <a:pt x="5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1" name="Google Shape;1591;p50"/>
          <p:cNvGrpSpPr/>
          <p:nvPr/>
        </p:nvGrpSpPr>
        <p:grpSpPr>
          <a:xfrm>
            <a:off x="1349040" y="3955980"/>
            <a:ext cx="656087" cy="648111"/>
            <a:chOff x="5624415" y="3404280"/>
            <a:chExt cx="656087" cy="648111"/>
          </a:xfrm>
        </p:grpSpPr>
        <p:grpSp>
          <p:nvGrpSpPr>
            <p:cNvPr id="1592" name="Google Shape;1592;p50"/>
            <p:cNvGrpSpPr/>
            <p:nvPr/>
          </p:nvGrpSpPr>
          <p:grpSpPr>
            <a:xfrm flipH="1">
              <a:off x="5624415" y="3404280"/>
              <a:ext cx="656087" cy="648111"/>
              <a:chOff x="-2708900" y="3174350"/>
              <a:chExt cx="350100" cy="345825"/>
            </a:xfrm>
          </p:grpSpPr>
          <p:sp>
            <p:nvSpPr>
              <p:cNvPr id="1593" name="Google Shape;1593;p50"/>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0"/>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0"/>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0"/>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0"/>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0"/>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599" name="Google Shape;1599;p50"/>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1600" name="Google Shape;1600;p50"/>
          <p:cNvSpPr/>
          <p:nvPr/>
        </p:nvSpPr>
        <p:spPr>
          <a:xfrm>
            <a:off x="2857200" y="14731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0"/>
          <p:cNvSpPr/>
          <p:nvPr/>
        </p:nvSpPr>
        <p:spPr>
          <a:xfrm>
            <a:off x="5416263" y="44227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0"/>
          <p:cNvSpPr/>
          <p:nvPr/>
        </p:nvSpPr>
        <p:spPr>
          <a:xfrm rot="3698333">
            <a:off x="2660423" y="466150"/>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0"/>
          <p:cNvSpPr/>
          <p:nvPr/>
        </p:nvSpPr>
        <p:spPr>
          <a:xfrm rot="-3698290" flipH="1">
            <a:off x="6906467" y="1509696"/>
            <a:ext cx="211692" cy="215707"/>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07"/>
        <p:cNvGrpSpPr/>
        <p:nvPr/>
      </p:nvGrpSpPr>
      <p:grpSpPr>
        <a:xfrm>
          <a:off x="0" y="0"/>
          <a:ext cx="0" cy="0"/>
          <a:chOff x="0" y="0"/>
          <a:chExt cx="0" cy="0"/>
        </a:xfrm>
      </p:grpSpPr>
      <p:pic>
        <p:nvPicPr>
          <p:cNvPr id="1608" name="Google Shape;1608;p51"/>
          <p:cNvPicPr preferRelativeResize="0">
            <a:picLocks noGrp="1"/>
          </p:cNvPicPr>
          <p:nvPr>
            <p:ph type="pic" idx="2"/>
          </p:nvPr>
        </p:nvPicPr>
        <p:blipFill rotWithShape="1">
          <a:blip r:embed="rId3">
            <a:alphaModFix/>
          </a:blip>
          <a:srcRect t="1981" b="13686"/>
          <a:stretch/>
        </p:blipFill>
        <p:spPr>
          <a:xfrm>
            <a:off x="0" y="0"/>
            <a:ext cx="9144003" cy="5143499"/>
          </a:xfrm>
          <a:prstGeom prst="rect">
            <a:avLst/>
          </a:prstGeom>
        </p:spPr>
      </p:pic>
      <p:grpSp>
        <p:nvGrpSpPr>
          <p:cNvPr id="1609" name="Google Shape;1609;p51"/>
          <p:cNvGrpSpPr/>
          <p:nvPr/>
        </p:nvGrpSpPr>
        <p:grpSpPr>
          <a:xfrm>
            <a:off x="-506700" y="2600725"/>
            <a:ext cx="5268882" cy="3001875"/>
            <a:chOff x="-506700" y="2600725"/>
            <a:chExt cx="5268882" cy="3001875"/>
          </a:xfrm>
        </p:grpSpPr>
        <p:grpSp>
          <p:nvGrpSpPr>
            <p:cNvPr id="1610" name="Google Shape;1610;p51"/>
            <p:cNvGrpSpPr/>
            <p:nvPr/>
          </p:nvGrpSpPr>
          <p:grpSpPr>
            <a:xfrm>
              <a:off x="-506700" y="2600725"/>
              <a:ext cx="2615000" cy="3001875"/>
              <a:chOff x="-506700" y="2600725"/>
              <a:chExt cx="2615000" cy="3001875"/>
            </a:xfrm>
          </p:grpSpPr>
          <p:sp>
            <p:nvSpPr>
              <p:cNvPr id="1611" name="Google Shape;1611;p51"/>
              <p:cNvSpPr/>
              <p:nvPr/>
            </p:nvSpPr>
            <p:spPr>
              <a:xfrm>
                <a:off x="-506700" y="2600725"/>
                <a:ext cx="1219800" cy="1219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1"/>
              <p:cNvSpPr/>
              <p:nvPr/>
            </p:nvSpPr>
            <p:spPr>
              <a:xfrm>
                <a:off x="-343000" y="3151300"/>
                <a:ext cx="2451300" cy="2451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3" name="Google Shape;1613;p51"/>
            <p:cNvSpPr/>
            <p:nvPr/>
          </p:nvSpPr>
          <p:spPr>
            <a:xfrm>
              <a:off x="1662213" y="27896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1"/>
            <p:cNvSpPr/>
            <p:nvPr/>
          </p:nvSpPr>
          <p:spPr>
            <a:xfrm>
              <a:off x="4530988" y="397747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1"/>
            <p:cNvSpPr/>
            <p:nvPr/>
          </p:nvSpPr>
          <p:spPr>
            <a:xfrm>
              <a:off x="2241763" y="50237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6" name="Google Shape;1616;p51"/>
          <p:cNvSpPr/>
          <p:nvPr/>
        </p:nvSpPr>
        <p:spPr>
          <a:xfrm rot="282">
            <a:off x="344075" y="3433850"/>
            <a:ext cx="3654900" cy="1376400"/>
          </a:xfrm>
          <a:prstGeom prst="roundRect">
            <a:avLst>
              <a:gd name="adj" fmla="val 2972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1"/>
          <p:cNvSpPr txBox="1">
            <a:spLocks noGrp="1"/>
          </p:cNvSpPr>
          <p:nvPr>
            <p:ph type="title"/>
          </p:nvPr>
        </p:nvSpPr>
        <p:spPr>
          <a:xfrm>
            <a:off x="688025" y="3644900"/>
            <a:ext cx="2967000" cy="95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picture is worth a thousand words</a:t>
            </a:r>
            <a:endParaRPr/>
          </a:p>
        </p:txBody>
      </p:sp>
      <p:grpSp>
        <p:nvGrpSpPr>
          <p:cNvPr id="1618" name="Google Shape;1618;p51"/>
          <p:cNvGrpSpPr/>
          <p:nvPr/>
        </p:nvGrpSpPr>
        <p:grpSpPr>
          <a:xfrm>
            <a:off x="0" y="2600727"/>
            <a:ext cx="1231436" cy="1119459"/>
            <a:chOff x="6494019" y="-137261"/>
            <a:chExt cx="2116596" cy="1924130"/>
          </a:xfrm>
        </p:grpSpPr>
        <p:sp>
          <p:nvSpPr>
            <p:cNvPr id="1619" name="Google Shape;1619;p5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 name="Google Shape;1621;p51"/>
          <p:cNvGrpSpPr/>
          <p:nvPr/>
        </p:nvGrpSpPr>
        <p:grpSpPr>
          <a:xfrm>
            <a:off x="3430366" y="4201738"/>
            <a:ext cx="1024883" cy="1012437"/>
            <a:chOff x="-2708900" y="3174350"/>
            <a:chExt cx="350100" cy="345825"/>
          </a:xfrm>
        </p:grpSpPr>
        <p:sp>
          <p:nvSpPr>
            <p:cNvPr id="1622" name="Google Shape;1622;p51"/>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1"/>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1"/>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1"/>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1"/>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1"/>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 name="Google Shape;1628;p51"/>
          <p:cNvGrpSpPr/>
          <p:nvPr/>
        </p:nvGrpSpPr>
        <p:grpSpPr>
          <a:xfrm>
            <a:off x="7740488" y="181127"/>
            <a:ext cx="1800248" cy="1612553"/>
            <a:chOff x="7740488" y="181127"/>
            <a:chExt cx="1800248" cy="1612553"/>
          </a:xfrm>
        </p:grpSpPr>
        <p:grpSp>
          <p:nvGrpSpPr>
            <p:cNvPr id="1629" name="Google Shape;1629;p51"/>
            <p:cNvGrpSpPr/>
            <p:nvPr/>
          </p:nvGrpSpPr>
          <p:grpSpPr>
            <a:xfrm>
              <a:off x="8309300" y="181127"/>
              <a:ext cx="1231436" cy="1119459"/>
              <a:chOff x="6494019" y="-137261"/>
              <a:chExt cx="2116596" cy="1924130"/>
            </a:xfrm>
          </p:grpSpPr>
          <p:sp>
            <p:nvSpPr>
              <p:cNvPr id="1630" name="Google Shape;1630;p5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2" name="Google Shape;1632;p51"/>
            <p:cNvSpPr/>
            <p:nvPr/>
          </p:nvSpPr>
          <p:spPr>
            <a:xfrm>
              <a:off x="7740488" y="4151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1"/>
            <p:cNvSpPr/>
            <p:nvPr/>
          </p:nvSpPr>
          <p:spPr>
            <a:xfrm>
              <a:off x="8559113" y="154531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637"/>
        <p:cNvGrpSpPr/>
        <p:nvPr/>
      </p:nvGrpSpPr>
      <p:grpSpPr>
        <a:xfrm>
          <a:off x="0" y="0"/>
          <a:ext cx="0" cy="0"/>
          <a:chOff x="0" y="0"/>
          <a:chExt cx="0" cy="0"/>
        </a:xfrm>
      </p:grpSpPr>
      <p:pic>
        <p:nvPicPr>
          <p:cNvPr id="1638" name="Google Shape;1638;p52"/>
          <p:cNvPicPr preferRelativeResize="0"/>
          <p:nvPr/>
        </p:nvPicPr>
        <p:blipFill rotWithShape="1">
          <a:blip r:embed="rId3">
            <a:alphaModFix/>
          </a:blip>
          <a:srcRect l="18158" t="560" r="23266" b="-559"/>
          <a:stretch/>
        </p:blipFill>
        <p:spPr>
          <a:xfrm rot="532500">
            <a:off x="110475" y="311099"/>
            <a:ext cx="4036832" cy="4923153"/>
          </a:xfrm>
          <a:prstGeom prst="roundRect">
            <a:avLst>
              <a:gd name="adj" fmla="val 23441"/>
            </a:avLst>
          </a:prstGeom>
          <a:noFill/>
          <a:ln>
            <a:noFill/>
          </a:ln>
        </p:spPr>
      </p:pic>
      <p:sp>
        <p:nvSpPr>
          <p:cNvPr id="1639" name="Google Shape;1639;p52"/>
          <p:cNvSpPr txBox="1">
            <a:spLocks noGrp="1"/>
          </p:cNvSpPr>
          <p:nvPr>
            <p:ph type="title"/>
          </p:nvPr>
        </p:nvSpPr>
        <p:spPr>
          <a:xfrm>
            <a:off x="5102700" y="1049475"/>
            <a:ext cx="3328200" cy="1847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 love spending time with grandpa</a:t>
            </a:r>
            <a:endParaRPr/>
          </a:p>
        </p:txBody>
      </p:sp>
      <p:sp>
        <p:nvSpPr>
          <p:cNvPr id="1640" name="Google Shape;1640;p52"/>
          <p:cNvSpPr txBox="1">
            <a:spLocks noGrp="1"/>
          </p:cNvSpPr>
          <p:nvPr>
            <p:ph type="subTitle" idx="1"/>
          </p:nvPr>
        </p:nvSpPr>
        <p:spPr>
          <a:xfrm>
            <a:off x="5102700" y="2896575"/>
            <a:ext cx="3328200" cy="104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grpSp>
        <p:nvGrpSpPr>
          <p:cNvPr id="1641" name="Google Shape;1641;p52"/>
          <p:cNvGrpSpPr/>
          <p:nvPr/>
        </p:nvGrpSpPr>
        <p:grpSpPr>
          <a:xfrm>
            <a:off x="2910124" y="-632224"/>
            <a:ext cx="2281267" cy="2073827"/>
            <a:chOff x="6494019" y="-137261"/>
            <a:chExt cx="2116596" cy="1924130"/>
          </a:xfrm>
        </p:grpSpPr>
        <p:sp>
          <p:nvSpPr>
            <p:cNvPr id="1642" name="Google Shape;1642;p52"/>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2"/>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 name="Google Shape;1644;p52"/>
          <p:cNvGrpSpPr/>
          <p:nvPr/>
        </p:nvGrpSpPr>
        <p:grpSpPr>
          <a:xfrm>
            <a:off x="4092190" y="3637230"/>
            <a:ext cx="656087" cy="648111"/>
            <a:chOff x="5624415" y="3404280"/>
            <a:chExt cx="656087" cy="648111"/>
          </a:xfrm>
        </p:grpSpPr>
        <p:grpSp>
          <p:nvGrpSpPr>
            <p:cNvPr id="1645" name="Google Shape;1645;p52"/>
            <p:cNvGrpSpPr/>
            <p:nvPr/>
          </p:nvGrpSpPr>
          <p:grpSpPr>
            <a:xfrm flipH="1">
              <a:off x="5624415" y="3404280"/>
              <a:ext cx="656087" cy="648111"/>
              <a:chOff x="-2708900" y="3174350"/>
              <a:chExt cx="350100" cy="345825"/>
            </a:xfrm>
          </p:grpSpPr>
          <p:sp>
            <p:nvSpPr>
              <p:cNvPr id="1646" name="Google Shape;1646;p52"/>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2"/>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2"/>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2"/>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2"/>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2"/>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52" name="Google Shape;1652;p52"/>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1653" name="Google Shape;1653;p52"/>
          <p:cNvSpPr/>
          <p:nvPr/>
        </p:nvSpPr>
        <p:spPr>
          <a:xfrm>
            <a:off x="6150475" y="5393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2"/>
          <p:cNvSpPr/>
          <p:nvPr/>
        </p:nvSpPr>
        <p:spPr>
          <a:xfrm>
            <a:off x="4456400" y="264849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2"/>
          <p:cNvSpPr/>
          <p:nvPr/>
        </p:nvSpPr>
        <p:spPr>
          <a:xfrm>
            <a:off x="6761700" y="42422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659"/>
        <p:cNvGrpSpPr/>
        <p:nvPr/>
      </p:nvGrpSpPr>
      <p:grpSpPr>
        <a:xfrm>
          <a:off x="0" y="0"/>
          <a:ext cx="0" cy="0"/>
          <a:chOff x="0" y="0"/>
          <a:chExt cx="0" cy="0"/>
        </a:xfrm>
      </p:grpSpPr>
      <p:sp>
        <p:nvSpPr>
          <p:cNvPr id="1660" name="Google Shape;1660;p53"/>
          <p:cNvSpPr/>
          <p:nvPr/>
        </p:nvSpPr>
        <p:spPr>
          <a:xfrm rot="152">
            <a:off x="1189350" y="661050"/>
            <a:ext cx="6765300" cy="3821400"/>
          </a:xfrm>
          <a:prstGeom prst="roundRect">
            <a:avLst>
              <a:gd name="adj" fmla="val 2972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3"/>
          <p:cNvSpPr txBox="1">
            <a:spLocks noGrp="1"/>
          </p:cNvSpPr>
          <p:nvPr>
            <p:ph type="title"/>
          </p:nvPr>
        </p:nvSpPr>
        <p:spPr>
          <a:xfrm>
            <a:off x="1812050" y="1084188"/>
            <a:ext cx="5520000" cy="2478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1,500</a:t>
            </a:r>
            <a:endParaRPr/>
          </a:p>
        </p:txBody>
      </p:sp>
      <p:sp>
        <p:nvSpPr>
          <p:cNvPr id="1662" name="Google Shape;1662;p53"/>
          <p:cNvSpPr txBox="1">
            <a:spLocks noGrp="1"/>
          </p:cNvSpPr>
          <p:nvPr>
            <p:ph type="subTitle" idx="1"/>
          </p:nvPr>
        </p:nvSpPr>
        <p:spPr>
          <a:xfrm>
            <a:off x="1812050" y="3395588"/>
            <a:ext cx="55200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sp>
        <p:nvSpPr>
          <p:cNvPr id="1663" name="Google Shape;1663;p53"/>
          <p:cNvSpPr/>
          <p:nvPr/>
        </p:nvSpPr>
        <p:spPr>
          <a:xfrm rot="10800000">
            <a:off x="-402461" y="-137"/>
            <a:ext cx="2771361" cy="1862711"/>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3"/>
          <p:cNvSpPr/>
          <p:nvPr/>
        </p:nvSpPr>
        <p:spPr>
          <a:xfrm>
            <a:off x="2668825" y="9391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3"/>
          <p:cNvSpPr/>
          <p:nvPr/>
        </p:nvSpPr>
        <p:spPr>
          <a:xfrm rot="3698333">
            <a:off x="1244223" y="835600"/>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3"/>
          <p:cNvSpPr/>
          <p:nvPr/>
        </p:nvSpPr>
        <p:spPr>
          <a:xfrm>
            <a:off x="8018275" y="389269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7" name="Google Shape;1667;p53"/>
          <p:cNvGrpSpPr/>
          <p:nvPr/>
        </p:nvGrpSpPr>
        <p:grpSpPr>
          <a:xfrm>
            <a:off x="6100625" y="195577"/>
            <a:ext cx="1231436" cy="1119459"/>
            <a:chOff x="6494019" y="-137261"/>
            <a:chExt cx="2116596" cy="1924130"/>
          </a:xfrm>
        </p:grpSpPr>
        <p:sp>
          <p:nvSpPr>
            <p:cNvPr id="1668" name="Google Shape;1668;p53"/>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3"/>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 name="Google Shape;1670;p53"/>
          <p:cNvGrpSpPr/>
          <p:nvPr/>
        </p:nvGrpSpPr>
        <p:grpSpPr>
          <a:xfrm flipH="1">
            <a:off x="7648196" y="1403074"/>
            <a:ext cx="851905" cy="841502"/>
            <a:chOff x="3458451" y="3807305"/>
            <a:chExt cx="855154" cy="844712"/>
          </a:xfrm>
        </p:grpSpPr>
        <p:grpSp>
          <p:nvGrpSpPr>
            <p:cNvPr id="1671" name="Google Shape;1671;p53"/>
            <p:cNvGrpSpPr/>
            <p:nvPr/>
          </p:nvGrpSpPr>
          <p:grpSpPr>
            <a:xfrm flipH="1">
              <a:off x="3458451" y="3807305"/>
              <a:ext cx="855154" cy="844712"/>
              <a:chOff x="-2708900" y="3174350"/>
              <a:chExt cx="350100" cy="345825"/>
            </a:xfrm>
          </p:grpSpPr>
          <p:sp>
            <p:nvSpPr>
              <p:cNvPr id="1672" name="Google Shape;1672;p53"/>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3"/>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3"/>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3"/>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3"/>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3"/>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78" name="Google Shape;1678;p53"/>
            <p:cNvCxnSpPr/>
            <p:nvPr/>
          </p:nvCxnSpPr>
          <p:spPr>
            <a:xfrm>
              <a:off x="3513675" y="4647509"/>
              <a:ext cx="656100" cy="0"/>
            </a:xfrm>
            <a:prstGeom prst="straightConnector1">
              <a:avLst/>
            </a:prstGeom>
            <a:noFill/>
            <a:ln w="9525" cap="flat" cmpd="sng">
              <a:solidFill>
                <a:schemeClr val="dk1"/>
              </a:solidFill>
              <a:prstDash val="solid"/>
              <a:round/>
              <a:headEnd type="none" w="med" len="med"/>
              <a:tailEnd type="none" w="med" len="med"/>
            </a:ln>
          </p:spPr>
        </p:cxnSp>
      </p:grpSp>
      <p:grpSp>
        <p:nvGrpSpPr>
          <p:cNvPr id="1679" name="Google Shape;1679;p53"/>
          <p:cNvGrpSpPr/>
          <p:nvPr/>
        </p:nvGrpSpPr>
        <p:grpSpPr>
          <a:xfrm>
            <a:off x="747046" y="2898049"/>
            <a:ext cx="851905" cy="841502"/>
            <a:chOff x="3458451" y="3807305"/>
            <a:chExt cx="855154" cy="844712"/>
          </a:xfrm>
        </p:grpSpPr>
        <p:grpSp>
          <p:nvGrpSpPr>
            <p:cNvPr id="1680" name="Google Shape;1680;p53"/>
            <p:cNvGrpSpPr/>
            <p:nvPr/>
          </p:nvGrpSpPr>
          <p:grpSpPr>
            <a:xfrm flipH="1">
              <a:off x="3458451" y="3807305"/>
              <a:ext cx="855154" cy="844712"/>
              <a:chOff x="-2708900" y="3174350"/>
              <a:chExt cx="350100" cy="345825"/>
            </a:xfrm>
          </p:grpSpPr>
          <p:sp>
            <p:nvSpPr>
              <p:cNvPr id="1681" name="Google Shape;1681;p53"/>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3"/>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3"/>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3"/>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3"/>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3"/>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87" name="Google Shape;1687;p53"/>
            <p:cNvCxnSpPr/>
            <p:nvPr/>
          </p:nvCxnSpPr>
          <p:spPr>
            <a:xfrm>
              <a:off x="3513675" y="4647509"/>
              <a:ext cx="656100" cy="0"/>
            </a:xfrm>
            <a:prstGeom prst="straightConnector1">
              <a:avLst/>
            </a:prstGeom>
            <a:noFill/>
            <a:ln w="9525" cap="flat" cmpd="sng">
              <a:solidFill>
                <a:schemeClr val="dk1"/>
              </a:solidFill>
              <a:prstDash val="solid"/>
              <a:round/>
              <a:headEnd type="none" w="med" len="med"/>
              <a:tailEnd type="none" w="med" len="med"/>
            </a:ln>
          </p:spPr>
        </p:cxn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691"/>
        <p:cNvGrpSpPr/>
        <p:nvPr/>
      </p:nvGrpSpPr>
      <p:grpSpPr>
        <a:xfrm>
          <a:off x="0" y="0"/>
          <a:ext cx="0" cy="0"/>
          <a:chOff x="0" y="0"/>
          <a:chExt cx="0" cy="0"/>
        </a:xfrm>
      </p:grpSpPr>
      <p:sp>
        <p:nvSpPr>
          <p:cNvPr id="1692" name="Google Shape;1692;p54"/>
          <p:cNvSpPr/>
          <p:nvPr/>
        </p:nvSpPr>
        <p:spPr>
          <a:xfrm rot="-133079">
            <a:off x="3455691" y="2259074"/>
            <a:ext cx="2232473" cy="1232124"/>
          </a:xfrm>
          <a:prstGeom prst="roundRect">
            <a:avLst>
              <a:gd name="adj" fmla="val 450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4"/>
          <p:cNvSpPr/>
          <p:nvPr/>
        </p:nvSpPr>
        <p:spPr>
          <a:xfrm rot="-221870">
            <a:off x="5959663" y="850089"/>
            <a:ext cx="2232748" cy="1231968"/>
          </a:xfrm>
          <a:prstGeom prst="roundRect">
            <a:avLst>
              <a:gd name="adj" fmla="val 450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4"/>
          <p:cNvSpPr/>
          <p:nvPr/>
        </p:nvSpPr>
        <p:spPr>
          <a:xfrm rot="173751">
            <a:off x="951828" y="850178"/>
            <a:ext cx="2232751" cy="1232166"/>
          </a:xfrm>
          <a:prstGeom prst="roundRect">
            <a:avLst>
              <a:gd name="adj" fmla="val 45071"/>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4"/>
          <p:cNvSpPr txBox="1">
            <a:spLocks noGrp="1"/>
          </p:cNvSpPr>
          <p:nvPr>
            <p:ph type="title"/>
          </p:nvPr>
        </p:nvSpPr>
        <p:spPr>
          <a:xfrm>
            <a:off x="877375" y="1027638"/>
            <a:ext cx="2381400" cy="87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2"/>
                </a:solidFill>
              </a:rPr>
              <a:t>300</a:t>
            </a:r>
            <a:endParaRPr>
              <a:solidFill>
                <a:schemeClr val="accent2"/>
              </a:solidFill>
            </a:endParaRPr>
          </a:p>
        </p:txBody>
      </p:sp>
      <p:sp>
        <p:nvSpPr>
          <p:cNvPr id="1696" name="Google Shape;1696;p54"/>
          <p:cNvSpPr txBox="1">
            <a:spLocks noGrp="1"/>
          </p:cNvSpPr>
          <p:nvPr>
            <p:ph type="subTitle" idx="1"/>
          </p:nvPr>
        </p:nvSpPr>
        <p:spPr>
          <a:xfrm>
            <a:off x="877375" y="2216343"/>
            <a:ext cx="23814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smallest planet</a:t>
            </a:r>
            <a:endParaRPr/>
          </a:p>
        </p:txBody>
      </p:sp>
      <p:sp>
        <p:nvSpPr>
          <p:cNvPr id="1697" name="Google Shape;1697;p54"/>
          <p:cNvSpPr txBox="1">
            <a:spLocks noGrp="1"/>
          </p:cNvSpPr>
          <p:nvPr>
            <p:ph type="title" idx="2"/>
          </p:nvPr>
        </p:nvSpPr>
        <p:spPr>
          <a:xfrm>
            <a:off x="3381375" y="2436538"/>
            <a:ext cx="2381400" cy="87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2"/>
                </a:solidFill>
              </a:rPr>
              <a:t>125</a:t>
            </a:r>
            <a:endParaRPr>
              <a:solidFill>
                <a:schemeClr val="accent2"/>
              </a:solidFill>
            </a:endParaRPr>
          </a:p>
        </p:txBody>
      </p:sp>
      <p:sp>
        <p:nvSpPr>
          <p:cNvPr id="1698" name="Google Shape;1698;p54"/>
          <p:cNvSpPr txBox="1">
            <a:spLocks noGrp="1"/>
          </p:cNvSpPr>
          <p:nvPr>
            <p:ph type="subTitle" idx="3"/>
          </p:nvPr>
        </p:nvSpPr>
        <p:spPr>
          <a:xfrm>
            <a:off x="3381375" y="3625237"/>
            <a:ext cx="23814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1699" name="Google Shape;1699;p54"/>
          <p:cNvSpPr txBox="1">
            <a:spLocks noGrp="1"/>
          </p:cNvSpPr>
          <p:nvPr>
            <p:ph type="title" idx="4"/>
          </p:nvPr>
        </p:nvSpPr>
        <p:spPr>
          <a:xfrm>
            <a:off x="5885225" y="1027638"/>
            <a:ext cx="2381400" cy="87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2"/>
                </a:solidFill>
              </a:rPr>
              <a:t>650</a:t>
            </a:r>
            <a:endParaRPr>
              <a:solidFill>
                <a:schemeClr val="accent2"/>
              </a:solidFill>
            </a:endParaRPr>
          </a:p>
        </p:txBody>
      </p:sp>
      <p:sp>
        <p:nvSpPr>
          <p:cNvPr id="1700" name="Google Shape;1700;p54"/>
          <p:cNvSpPr txBox="1">
            <a:spLocks noGrp="1"/>
          </p:cNvSpPr>
          <p:nvPr>
            <p:ph type="subTitle" idx="5"/>
          </p:nvPr>
        </p:nvSpPr>
        <p:spPr>
          <a:xfrm>
            <a:off x="5885225" y="2216337"/>
            <a:ext cx="23814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1701" name="Google Shape;1701;p54"/>
          <p:cNvSpPr/>
          <p:nvPr/>
        </p:nvSpPr>
        <p:spPr>
          <a:xfrm>
            <a:off x="6211500" y="3266700"/>
            <a:ext cx="834000" cy="834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4"/>
          <p:cNvSpPr/>
          <p:nvPr/>
        </p:nvSpPr>
        <p:spPr>
          <a:xfrm>
            <a:off x="481200" y="484875"/>
            <a:ext cx="834000" cy="834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3" name="Google Shape;1703;p54"/>
          <p:cNvGrpSpPr/>
          <p:nvPr/>
        </p:nvGrpSpPr>
        <p:grpSpPr>
          <a:xfrm>
            <a:off x="818508" y="3806826"/>
            <a:ext cx="1430336" cy="1412946"/>
            <a:chOff x="5624415" y="3404280"/>
            <a:chExt cx="656087" cy="648111"/>
          </a:xfrm>
        </p:grpSpPr>
        <p:grpSp>
          <p:nvGrpSpPr>
            <p:cNvPr id="1704" name="Google Shape;1704;p54"/>
            <p:cNvGrpSpPr/>
            <p:nvPr/>
          </p:nvGrpSpPr>
          <p:grpSpPr>
            <a:xfrm flipH="1">
              <a:off x="5624415" y="3404280"/>
              <a:ext cx="656087" cy="648111"/>
              <a:chOff x="-2708900" y="3174350"/>
              <a:chExt cx="350100" cy="345825"/>
            </a:xfrm>
          </p:grpSpPr>
          <p:sp>
            <p:nvSpPr>
              <p:cNvPr id="1705" name="Google Shape;1705;p54"/>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4"/>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4"/>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4"/>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4"/>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4"/>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711" name="Google Shape;1711;p54"/>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1712" name="Google Shape;1712;p54"/>
          <p:cNvGrpSpPr/>
          <p:nvPr/>
        </p:nvGrpSpPr>
        <p:grpSpPr>
          <a:xfrm flipH="1">
            <a:off x="3432680" y="907342"/>
            <a:ext cx="888014" cy="877218"/>
            <a:chOff x="5624415" y="3404280"/>
            <a:chExt cx="656087" cy="648111"/>
          </a:xfrm>
        </p:grpSpPr>
        <p:grpSp>
          <p:nvGrpSpPr>
            <p:cNvPr id="1713" name="Google Shape;1713;p54"/>
            <p:cNvGrpSpPr/>
            <p:nvPr/>
          </p:nvGrpSpPr>
          <p:grpSpPr>
            <a:xfrm flipH="1">
              <a:off x="5624415" y="3404280"/>
              <a:ext cx="656087" cy="648111"/>
              <a:chOff x="-2708900" y="3174350"/>
              <a:chExt cx="350100" cy="345825"/>
            </a:xfrm>
          </p:grpSpPr>
          <p:sp>
            <p:nvSpPr>
              <p:cNvPr id="1714" name="Google Shape;1714;p54"/>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4"/>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4"/>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4"/>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4"/>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4"/>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720" name="Google Shape;1720;p54"/>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1721" name="Google Shape;1721;p54"/>
          <p:cNvGrpSpPr/>
          <p:nvPr/>
        </p:nvGrpSpPr>
        <p:grpSpPr>
          <a:xfrm>
            <a:off x="8641224" y="3042272"/>
            <a:ext cx="651495" cy="643574"/>
            <a:chOff x="5624415" y="3404280"/>
            <a:chExt cx="656087" cy="648111"/>
          </a:xfrm>
        </p:grpSpPr>
        <p:grpSp>
          <p:nvGrpSpPr>
            <p:cNvPr id="1722" name="Google Shape;1722;p54"/>
            <p:cNvGrpSpPr/>
            <p:nvPr/>
          </p:nvGrpSpPr>
          <p:grpSpPr>
            <a:xfrm flipH="1">
              <a:off x="5624415" y="3404280"/>
              <a:ext cx="656087" cy="648111"/>
              <a:chOff x="-2708900" y="3174350"/>
              <a:chExt cx="350100" cy="345825"/>
            </a:xfrm>
          </p:grpSpPr>
          <p:sp>
            <p:nvSpPr>
              <p:cNvPr id="1723" name="Google Shape;1723;p54"/>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4"/>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4"/>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4"/>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4"/>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4"/>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729" name="Google Shape;1729;p54"/>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1730" name="Google Shape;1730;p54"/>
          <p:cNvSpPr/>
          <p:nvPr/>
        </p:nvSpPr>
        <p:spPr>
          <a:xfrm rot="-3698333" flipH="1">
            <a:off x="7952623" y="1552950"/>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4"/>
          <p:cNvSpPr/>
          <p:nvPr/>
        </p:nvSpPr>
        <p:spPr>
          <a:xfrm>
            <a:off x="6331600" y="39152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4"/>
          <p:cNvSpPr/>
          <p:nvPr/>
        </p:nvSpPr>
        <p:spPr>
          <a:xfrm>
            <a:off x="597500" y="20172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4"/>
          <p:cNvSpPr/>
          <p:nvPr/>
        </p:nvSpPr>
        <p:spPr>
          <a:xfrm>
            <a:off x="6067000" y="41519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4"/>
          <p:cNvSpPr/>
          <p:nvPr/>
        </p:nvSpPr>
        <p:spPr>
          <a:xfrm>
            <a:off x="4915150" y="215277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4"/>
          <p:cNvSpPr/>
          <p:nvPr/>
        </p:nvSpPr>
        <p:spPr>
          <a:xfrm>
            <a:off x="2017650" y="37175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739"/>
        <p:cNvGrpSpPr/>
        <p:nvPr/>
      </p:nvGrpSpPr>
      <p:grpSpPr>
        <a:xfrm>
          <a:off x="0" y="0"/>
          <a:ext cx="0" cy="0"/>
          <a:chOff x="0" y="0"/>
          <a:chExt cx="0" cy="0"/>
        </a:xfrm>
      </p:grpSpPr>
      <p:grpSp>
        <p:nvGrpSpPr>
          <p:cNvPr id="1740" name="Google Shape;1740;p55"/>
          <p:cNvGrpSpPr/>
          <p:nvPr/>
        </p:nvGrpSpPr>
        <p:grpSpPr>
          <a:xfrm>
            <a:off x="1646096" y="1183932"/>
            <a:ext cx="2048507" cy="2048507"/>
            <a:chOff x="2061996" y="1342982"/>
            <a:chExt cx="2048507" cy="2048507"/>
          </a:xfrm>
        </p:grpSpPr>
        <p:sp>
          <p:nvSpPr>
            <p:cNvPr id="1741" name="Google Shape;1741;p55"/>
            <p:cNvSpPr/>
            <p:nvPr/>
          </p:nvSpPr>
          <p:spPr>
            <a:xfrm>
              <a:off x="2061996" y="1342982"/>
              <a:ext cx="2048507" cy="2048507"/>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5"/>
            <p:cNvSpPr/>
            <p:nvPr/>
          </p:nvSpPr>
          <p:spPr>
            <a:xfrm>
              <a:off x="2066559" y="1347535"/>
              <a:ext cx="2039275" cy="2039275"/>
            </a:xfrm>
            <a:prstGeom prst="pie">
              <a:avLst>
                <a:gd name="adj1" fmla="val 16232411"/>
                <a:gd name="adj2" fmla="val 11005"/>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5"/>
            <p:cNvSpPr/>
            <p:nvPr/>
          </p:nvSpPr>
          <p:spPr>
            <a:xfrm>
              <a:off x="2420907" y="1702023"/>
              <a:ext cx="1330219" cy="1330219"/>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744" name="Google Shape;1744;p55"/>
          <p:cNvGrpSpPr/>
          <p:nvPr/>
        </p:nvGrpSpPr>
        <p:grpSpPr>
          <a:xfrm>
            <a:off x="5449421" y="1183932"/>
            <a:ext cx="2048507" cy="2048507"/>
            <a:chOff x="5014746" y="1343057"/>
            <a:chExt cx="2048507" cy="2048507"/>
          </a:xfrm>
        </p:grpSpPr>
        <p:sp>
          <p:nvSpPr>
            <p:cNvPr id="1745" name="Google Shape;1745;p55"/>
            <p:cNvSpPr/>
            <p:nvPr/>
          </p:nvSpPr>
          <p:spPr>
            <a:xfrm>
              <a:off x="5014746" y="1343057"/>
              <a:ext cx="2048507" cy="2048507"/>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5"/>
            <p:cNvSpPr/>
            <p:nvPr/>
          </p:nvSpPr>
          <p:spPr>
            <a:xfrm>
              <a:off x="5019310" y="1347610"/>
              <a:ext cx="2039275" cy="2039275"/>
            </a:xfrm>
            <a:prstGeom prst="pie">
              <a:avLst>
                <a:gd name="adj1" fmla="val 16232411"/>
                <a:gd name="adj2" fmla="val 5382753"/>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5"/>
            <p:cNvSpPr/>
            <p:nvPr/>
          </p:nvSpPr>
          <p:spPr>
            <a:xfrm>
              <a:off x="5373658" y="1702098"/>
              <a:ext cx="1330219" cy="1330219"/>
            </a:xfrm>
            <a:prstGeom prst="ellipse">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sp>
        <p:nvSpPr>
          <p:cNvPr id="1748" name="Google Shape;1748;p55"/>
          <p:cNvSpPr txBox="1">
            <a:spLocks noGrp="1"/>
          </p:cNvSpPr>
          <p:nvPr>
            <p:ph type="title"/>
          </p:nvPr>
        </p:nvSpPr>
        <p:spPr>
          <a:xfrm>
            <a:off x="1942250" y="1823738"/>
            <a:ext cx="14562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2"/>
                </a:solidFill>
              </a:rPr>
              <a:t>25%</a:t>
            </a:r>
            <a:endParaRPr>
              <a:solidFill>
                <a:schemeClr val="accent2"/>
              </a:solidFill>
            </a:endParaRPr>
          </a:p>
        </p:txBody>
      </p:sp>
      <p:sp>
        <p:nvSpPr>
          <p:cNvPr id="1749" name="Google Shape;1749;p55"/>
          <p:cNvSpPr txBox="1">
            <a:spLocks noGrp="1"/>
          </p:cNvSpPr>
          <p:nvPr>
            <p:ph type="title" idx="2"/>
          </p:nvPr>
        </p:nvSpPr>
        <p:spPr>
          <a:xfrm>
            <a:off x="5745538" y="1823738"/>
            <a:ext cx="14562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2"/>
                </a:solidFill>
              </a:rPr>
              <a:t>50%</a:t>
            </a:r>
            <a:endParaRPr>
              <a:solidFill>
                <a:schemeClr val="accent2"/>
              </a:solidFill>
            </a:endParaRPr>
          </a:p>
        </p:txBody>
      </p:sp>
      <p:sp>
        <p:nvSpPr>
          <p:cNvPr id="1750" name="Google Shape;1750;p55"/>
          <p:cNvSpPr txBox="1">
            <a:spLocks noGrp="1"/>
          </p:cNvSpPr>
          <p:nvPr>
            <p:ph type="subTitle" idx="5"/>
          </p:nvPr>
        </p:nvSpPr>
        <p:spPr>
          <a:xfrm>
            <a:off x="4725122" y="3772800"/>
            <a:ext cx="3497100" cy="83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a hotter place than Mercury</a:t>
            </a:r>
            <a:endParaRPr/>
          </a:p>
        </p:txBody>
      </p:sp>
      <p:sp>
        <p:nvSpPr>
          <p:cNvPr id="1751" name="Google Shape;1751;p55"/>
          <p:cNvSpPr txBox="1">
            <a:spLocks noGrp="1"/>
          </p:cNvSpPr>
          <p:nvPr>
            <p:ph type="title" idx="3"/>
          </p:nvPr>
        </p:nvSpPr>
        <p:spPr>
          <a:xfrm>
            <a:off x="921788" y="3352775"/>
            <a:ext cx="34971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752" name="Google Shape;1752;p55"/>
          <p:cNvSpPr txBox="1">
            <a:spLocks noGrp="1"/>
          </p:cNvSpPr>
          <p:nvPr>
            <p:ph type="subTitle" idx="1"/>
          </p:nvPr>
        </p:nvSpPr>
        <p:spPr>
          <a:xfrm>
            <a:off x="921788" y="3772796"/>
            <a:ext cx="3497100" cy="83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entire Solar System</a:t>
            </a:r>
            <a:endParaRPr/>
          </a:p>
        </p:txBody>
      </p:sp>
      <p:sp>
        <p:nvSpPr>
          <p:cNvPr id="1753" name="Google Shape;1753;p55"/>
          <p:cNvSpPr txBox="1">
            <a:spLocks noGrp="1"/>
          </p:cNvSpPr>
          <p:nvPr>
            <p:ph type="title" idx="4"/>
          </p:nvPr>
        </p:nvSpPr>
        <p:spPr>
          <a:xfrm>
            <a:off x="4725103" y="3352775"/>
            <a:ext cx="34971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754" name="Google Shape;1754;p55"/>
          <p:cNvSpPr txBox="1">
            <a:spLocks noGrp="1"/>
          </p:cNvSpPr>
          <p:nvPr>
            <p:ph type="title" idx="6"/>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Comparison</a:t>
            </a:r>
            <a:endParaRPr/>
          </a:p>
        </p:txBody>
      </p:sp>
      <p:sp>
        <p:nvSpPr>
          <p:cNvPr id="1755" name="Google Shape;1755;p55"/>
          <p:cNvSpPr/>
          <p:nvPr/>
        </p:nvSpPr>
        <p:spPr>
          <a:xfrm>
            <a:off x="4248275" y="2156100"/>
            <a:ext cx="831300" cy="831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5"/>
          <p:cNvSpPr/>
          <p:nvPr/>
        </p:nvSpPr>
        <p:spPr>
          <a:xfrm>
            <a:off x="1093900" y="284311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5"/>
          <p:cNvSpPr/>
          <p:nvPr/>
        </p:nvSpPr>
        <p:spPr>
          <a:xfrm>
            <a:off x="3825625" y="15753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5"/>
          <p:cNvSpPr/>
          <p:nvPr/>
        </p:nvSpPr>
        <p:spPr>
          <a:xfrm>
            <a:off x="4781275" y="31494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5"/>
          <p:cNvSpPr/>
          <p:nvPr/>
        </p:nvSpPr>
        <p:spPr>
          <a:xfrm>
            <a:off x="8102275" y="205351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5"/>
          <p:cNvSpPr/>
          <p:nvPr/>
        </p:nvSpPr>
        <p:spPr>
          <a:xfrm>
            <a:off x="1155323" y="134997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5"/>
          <p:cNvSpPr/>
          <p:nvPr/>
        </p:nvSpPr>
        <p:spPr>
          <a:xfrm flipH="1">
            <a:off x="7740448" y="279055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765"/>
        <p:cNvGrpSpPr/>
        <p:nvPr/>
      </p:nvGrpSpPr>
      <p:grpSpPr>
        <a:xfrm>
          <a:off x="0" y="0"/>
          <a:ext cx="0" cy="0"/>
          <a:chOff x="0" y="0"/>
          <a:chExt cx="0" cy="0"/>
        </a:xfrm>
      </p:grpSpPr>
      <p:sp>
        <p:nvSpPr>
          <p:cNvPr id="1766" name="Google Shape;1766;p56"/>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favorite activities</a:t>
            </a:r>
            <a:endParaRPr/>
          </a:p>
        </p:txBody>
      </p:sp>
      <p:sp>
        <p:nvSpPr>
          <p:cNvPr id="1767" name="Google Shape;1767;p56"/>
          <p:cNvSpPr txBox="1"/>
          <p:nvPr/>
        </p:nvSpPr>
        <p:spPr>
          <a:xfrm>
            <a:off x="6123475" y="2436513"/>
            <a:ext cx="2300400" cy="46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400">
                <a:solidFill>
                  <a:schemeClr val="dk1"/>
                </a:solidFill>
                <a:latin typeface="Nunito ExtraBold"/>
                <a:ea typeface="Nunito ExtraBold"/>
                <a:cs typeface="Nunito ExtraBold"/>
                <a:sym typeface="Nunito ExtraBold"/>
              </a:rPr>
              <a:t>Saturn</a:t>
            </a:r>
            <a:endParaRPr sz="2400">
              <a:solidFill>
                <a:schemeClr val="dk1"/>
              </a:solidFill>
              <a:latin typeface="Nunito ExtraBold"/>
              <a:ea typeface="Nunito ExtraBold"/>
              <a:cs typeface="Nunito ExtraBold"/>
              <a:sym typeface="Nunito ExtraBold"/>
            </a:endParaRPr>
          </a:p>
        </p:txBody>
      </p:sp>
      <p:sp>
        <p:nvSpPr>
          <p:cNvPr id="1768" name="Google Shape;1768;p56"/>
          <p:cNvSpPr txBox="1"/>
          <p:nvPr/>
        </p:nvSpPr>
        <p:spPr>
          <a:xfrm>
            <a:off x="6125111" y="2888313"/>
            <a:ext cx="2300400" cy="615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Quicksand SemiBold"/>
                <a:ea typeface="Quicksand SemiBold"/>
                <a:cs typeface="Quicksand SemiBold"/>
                <a:sym typeface="Quicksand SemiBold"/>
              </a:rPr>
              <a:t>Saturn is a gas giant and has several rings</a:t>
            </a:r>
            <a:endParaRPr>
              <a:solidFill>
                <a:schemeClr val="dk1"/>
              </a:solidFill>
              <a:latin typeface="Quicksand SemiBold"/>
              <a:ea typeface="Quicksand SemiBold"/>
              <a:cs typeface="Quicksand SemiBold"/>
              <a:sym typeface="Quicksand SemiBold"/>
            </a:endParaRPr>
          </a:p>
        </p:txBody>
      </p:sp>
      <p:sp>
        <p:nvSpPr>
          <p:cNvPr id="1769" name="Google Shape;1769;p56"/>
          <p:cNvSpPr txBox="1"/>
          <p:nvPr/>
        </p:nvSpPr>
        <p:spPr>
          <a:xfrm>
            <a:off x="6123475" y="1276525"/>
            <a:ext cx="2298900" cy="46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400">
                <a:solidFill>
                  <a:schemeClr val="dk1"/>
                </a:solidFill>
                <a:latin typeface="Nunito ExtraBold"/>
                <a:ea typeface="Nunito ExtraBold"/>
                <a:cs typeface="Nunito ExtraBold"/>
                <a:sym typeface="Nunito ExtraBold"/>
              </a:rPr>
              <a:t>Venus</a:t>
            </a:r>
            <a:endParaRPr sz="2400">
              <a:solidFill>
                <a:schemeClr val="dk1"/>
              </a:solidFill>
              <a:latin typeface="Nunito ExtraBold"/>
              <a:ea typeface="Nunito ExtraBold"/>
              <a:cs typeface="Nunito ExtraBold"/>
              <a:sym typeface="Nunito ExtraBold"/>
            </a:endParaRPr>
          </a:p>
        </p:txBody>
      </p:sp>
      <p:sp>
        <p:nvSpPr>
          <p:cNvPr id="1770" name="Google Shape;1770;p56"/>
          <p:cNvSpPr txBox="1"/>
          <p:nvPr/>
        </p:nvSpPr>
        <p:spPr>
          <a:xfrm>
            <a:off x="6125109" y="1728325"/>
            <a:ext cx="2298900" cy="615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Quicksand SemiBold"/>
                <a:ea typeface="Quicksand SemiBold"/>
                <a:cs typeface="Quicksand SemiBold"/>
                <a:sym typeface="Quicksand SemiBold"/>
              </a:rPr>
              <a:t>Venus is the second planet from the Sun</a:t>
            </a:r>
            <a:endParaRPr>
              <a:solidFill>
                <a:schemeClr val="dk1"/>
              </a:solidFill>
              <a:latin typeface="Quicksand SemiBold"/>
              <a:ea typeface="Quicksand SemiBold"/>
              <a:cs typeface="Quicksand SemiBold"/>
              <a:sym typeface="Quicksand SemiBold"/>
            </a:endParaRPr>
          </a:p>
        </p:txBody>
      </p:sp>
      <p:sp>
        <p:nvSpPr>
          <p:cNvPr id="1771" name="Google Shape;1771;p56"/>
          <p:cNvSpPr/>
          <p:nvPr/>
        </p:nvSpPr>
        <p:spPr>
          <a:xfrm>
            <a:off x="5776225" y="2608351"/>
            <a:ext cx="247200" cy="2472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6"/>
          <p:cNvSpPr/>
          <p:nvPr/>
        </p:nvSpPr>
        <p:spPr>
          <a:xfrm>
            <a:off x="5776237" y="1448364"/>
            <a:ext cx="247200" cy="2472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6"/>
          <p:cNvSpPr/>
          <p:nvPr/>
        </p:nvSpPr>
        <p:spPr>
          <a:xfrm rot="1757187">
            <a:off x="223661" y="164249"/>
            <a:ext cx="295342" cy="300929"/>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6"/>
          <p:cNvSpPr txBox="1"/>
          <p:nvPr/>
        </p:nvSpPr>
        <p:spPr>
          <a:xfrm>
            <a:off x="5776225" y="3667988"/>
            <a:ext cx="2526600" cy="923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Quicksand SemiBold"/>
                <a:ea typeface="Quicksand SemiBold"/>
                <a:cs typeface="Quicksand SemiBold"/>
                <a:sym typeface="Quicksand SemiBold"/>
              </a:rPr>
              <a:t>Follow the link in the graph to modify its data and then paste the new one here. For more info, </a:t>
            </a:r>
            <a:r>
              <a:rPr lang="en" sz="1200" b="1">
                <a:solidFill>
                  <a:schemeClr val="dk1"/>
                </a:solidFill>
                <a:uFill>
                  <a:noFill/>
                </a:uFill>
                <a:latin typeface="Quicksand"/>
                <a:ea typeface="Quicksand"/>
                <a:cs typeface="Quicksand"/>
                <a:sym typeface="Quicksand"/>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click here</a:t>
            </a:r>
            <a:endParaRPr sz="1200" b="1">
              <a:solidFill>
                <a:schemeClr val="dk1"/>
              </a:solidFill>
              <a:latin typeface="Quicksand"/>
              <a:ea typeface="Quicksand"/>
              <a:cs typeface="Quicksand"/>
              <a:sym typeface="Quicksand"/>
            </a:endParaRPr>
          </a:p>
        </p:txBody>
      </p:sp>
      <p:pic>
        <p:nvPicPr>
          <p:cNvPr id="1775" name="Google Shape;1775;p56" title="Chart">
            <a:hlinkClick r:id="rId4"/>
          </p:cNvPr>
          <p:cNvPicPr preferRelativeResize="0"/>
          <p:nvPr/>
        </p:nvPicPr>
        <p:blipFill>
          <a:blip r:embed="rId5">
            <a:alphaModFix/>
          </a:blip>
          <a:stretch>
            <a:fillRect/>
          </a:stretch>
        </p:blipFill>
        <p:spPr>
          <a:xfrm>
            <a:off x="726125" y="1336325"/>
            <a:ext cx="4812214" cy="3259688"/>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17"/>
        <p:cNvGrpSpPr/>
        <p:nvPr/>
      </p:nvGrpSpPr>
      <p:grpSpPr>
        <a:xfrm>
          <a:off x="0" y="0"/>
          <a:ext cx="0" cy="0"/>
          <a:chOff x="0" y="0"/>
          <a:chExt cx="0" cy="0"/>
        </a:xfrm>
      </p:grpSpPr>
      <p:sp>
        <p:nvSpPr>
          <p:cNvPr id="618" name="Google Shape;618;p39"/>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graphicFrame>
        <p:nvGraphicFramePr>
          <p:cNvPr id="619" name="Google Shape;619;p39"/>
          <p:cNvGraphicFramePr/>
          <p:nvPr/>
        </p:nvGraphicFramePr>
        <p:xfrm>
          <a:off x="720000" y="1843425"/>
          <a:ext cx="7704000" cy="2103000"/>
        </p:xfrm>
        <a:graphic>
          <a:graphicData uri="http://schemas.openxmlformats.org/drawingml/2006/table">
            <a:tbl>
              <a:tblPr>
                <a:noFill/>
                <a:tableStyleId>{E3E4BAC1-9088-4238-83DE-02675FD9D2C8}</a:tableStyleId>
              </a:tblPr>
              <a:tblGrid>
                <a:gridCol w="2313100">
                  <a:extLst>
                    <a:ext uri="{9D8B030D-6E8A-4147-A177-3AD203B41FA5}">
                      <a16:colId xmlns:a16="http://schemas.microsoft.com/office/drawing/2014/main" val="20000"/>
                    </a:ext>
                  </a:extLst>
                </a:gridCol>
                <a:gridCol w="5390900">
                  <a:extLst>
                    <a:ext uri="{9D8B030D-6E8A-4147-A177-3AD203B41FA5}">
                      <a16:colId xmlns:a16="http://schemas.microsoft.com/office/drawing/2014/main" val="20001"/>
                    </a:ext>
                  </a:extLst>
                </a:gridCol>
              </a:tblGrid>
              <a:tr h="350500">
                <a:tc>
                  <a:txBody>
                    <a:bodyPr/>
                    <a:lstStyle/>
                    <a:p>
                      <a:pPr marL="0" lvl="0" indent="0" algn="l" rtl="0">
                        <a:spcBef>
                          <a:spcPts val="0"/>
                        </a:spcBef>
                        <a:spcAft>
                          <a:spcPts val="0"/>
                        </a:spcAft>
                        <a:buNone/>
                      </a:pPr>
                      <a:r>
                        <a:rPr lang="en" sz="1100">
                          <a:solidFill>
                            <a:schemeClr val="hlink"/>
                          </a:solidFill>
                          <a:uFill>
                            <a:noFill/>
                          </a:uFill>
                          <a:latin typeface="Nunito ExtraBold"/>
                          <a:ea typeface="Nunito ExtraBold"/>
                          <a:cs typeface="Nunito ExtraBold"/>
                          <a:sym typeface="Nunito ExtraBold"/>
                          <a:hlinkClick r:id="rId3" action="ppaction://hlinksldjump"/>
                        </a:rPr>
                        <a:t>Fonts</a:t>
                      </a:r>
                      <a:endParaRPr sz="1100">
                        <a:solidFill>
                          <a:schemeClr val="dk1"/>
                        </a:solidFill>
                        <a:latin typeface="Nunito ExtraBold"/>
                        <a:ea typeface="Nunito ExtraBold"/>
                        <a:cs typeface="Nunito ExtraBold"/>
                        <a:sym typeface="Nunito Extra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000">
                          <a:solidFill>
                            <a:schemeClr val="dk1"/>
                          </a:solidFill>
                          <a:latin typeface="Quicksand SemiBold"/>
                          <a:ea typeface="Quicksand SemiBold"/>
                          <a:cs typeface="Quicksand SemiBold"/>
                          <a:sym typeface="Quicksand SemiBold"/>
                        </a:rPr>
                        <a:t>To view this template correctly in PowerPoint, download and install the fonts we used</a:t>
                      </a:r>
                      <a:endParaRPr sz="1000">
                        <a:solidFill>
                          <a:schemeClr val="dk1"/>
                        </a:solidFill>
                        <a:latin typeface="Quicksand SemiBold"/>
                        <a:ea typeface="Quicksand SemiBold"/>
                        <a:cs typeface="Quicksand SemiBold"/>
                        <a:sym typeface="Quicksand Semi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 sz="1100">
                          <a:solidFill>
                            <a:schemeClr val="hlink"/>
                          </a:solidFill>
                          <a:uFill>
                            <a:noFill/>
                          </a:uFill>
                          <a:latin typeface="Nunito ExtraBold"/>
                          <a:ea typeface="Nunito ExtraBold"/>
                          <a:cs typeface="Nunito ExtraBold"/>
                          <a:sym typeface="Nunito ExtraBold"/>
                          <a:hlinkClick r:id="rId4" action="ppaction://hlinksldjump"/>
                        </a:rPr>
                        <a:t>Used </a:t>
                      </a:r>
                      <a:r>
                        <a:rPr lang="en" sz="1100">
                          <a:solidFill>
                            <a:schemeClr val="dk1"/>
                          </a:solidFill>
                          <a:latin typeface="Nunito ExtraBold"/>
                          <a:ea typeface="Nunito ExtraBold"/>
                          <a:cs typeface="Nunito ExtraBold"/>
                          <a:sym typeface="Nunito ExtraBold"/>
                        </a:rPr>
                        <a:t>and </a:t>
                      </a:r>
                      <a:r>
                        <a:rPr lang="en" sz="1100">
                          <a:solidFill>
                            <a:schemeClr val="hlink"/>
                          </a:solidFill>
                          <a:uFill>
                            <a:noFill/>
                          </a:uFill>
                          <a:latin typeface="Nunito ExtraBold"/>
                          <a:ea typeface="Nunito ExtraBold"/>
                          <a:cs typeface="Nunito ExtraBold"/>
                          <a:sym typeface="Nunito ExtraBold"/>
                          <a:hlinkClick r:id="rId5" action="ppaction://hlinksldjump"/>
                        </a:rPr>
                        <a:t>alternative</a:t>
                      </a:r>
                      <a:r>
                        <a:rPr lang="en" sz="1100">
                          <a:solidFill>
                            <a:schemeClr val="hlink"/>
                          </a:solidFill>
                          <a:uFill>
                            <a:noFill/>
                          </a:uFill>
                          <a:latin typeface="Nunito ExtraBold"/>
                          <a:ea typeface="Nunito ExtraBold"/>
                          <a:cs typeface="Nunito ExtraBold"/>
                          <a:sym typeface="Nunito ExtraBold"/>
                          <a:hlinkClick r:id="rId5" action="ppaction://hlinksldjump"/>
                        </a:rPr>
                        <a:t> resources</a:t>
                      </a:r>
                      <a:endParaRPr sz="1100">
                        <a:solidFill>
                          <a:schemeClr val="dk1"/>
                        </a:solidFill>
                        <a:latin typeface="Nunito ExtraBold"/>
                        <a:ea typeface="Nunito ExtraBold"/>
                        <a:cs typeface="Nunito ExtraBold"/>
                        <a:sym typeface="Nunito Extra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marR="0" lvl="0" indent="0" algn="l" rtl="0">
                        <a:lnSpc>
                          <a:spcPct val="100000"/>
                        </a:lnSpc>
                        <a:spcBef>
                          <a:spcPts val="0"/>
                        </a:spcBef>
                        <a:spcAft>
                          <a:spcPts val="1600"/>
                        </a:spcAft>
                        <a:buNone/>
                      </a:pPr>
                      <a:r>
                        <a:rPr lang="en" sz="1000">
                          <a:solidFill>
                            <a:schemeClr val="dk1"/>
                          </a:solidFill>
                          <a:latin typeface="Quicksand SemiBold"/>
                          <a:ea typeface="Quicksand SemiBold"/>
                          <a:cs typeface="Quicksand SemiBold"/>
                          <a:sym typeface="Quicksand SemiBold"/>
                        </a:rPr>
                        <a:t>An assortment of graphic resources that are suitable for use in this presentation</a:t>
                      </a:r>
                      <a:endParaRPr sz="1000">
                        <a:solidFill>
                          <a:schemeClr val="dk1"/>
                        </a:solidFill>
                        <a:latin typeface="Quicksand SemiBold"/>
                        <a:ea typeface="Quicksand SemiBold"/>
                        <a:cs typeface="Quicksand SemiBold"/>
                        <a:sym typeface="Quicksand Semi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100">
                          <a:solidFill>
                            <a:schemeClr val="hlink"/>
                          </a:solidFill>
                          <a:uFill>
                            <a:noFill/>
                          </a:uFill>
                          <a:latin typeface="Nunito ExtraBold"/>
                          <a:ea typeface="Nunito ExtraBold"/>
                          <a:cs typeface="Nunito ExtraBold"/>
                          <a:sym typeface="Nunito ExtraBold"/>
                          <a:hlinkClick r:id="rId6" action="ppaction://hlinksldjump"/>
                        </a:rPr>
                        <a:t>Thanks slide</a:t>
                      </a:r>
                      <a:endParaRPr sz="1100">
                        <a:solidFill>
                          <a:schemeClr val="dk1"/>
                        </a:solidFill>
                        <a:latin typeface="Nunito ExtraBold"/>
                        <a:ea typeface="Nunito ExtraBold"/>
                        <a:cs typeface="Nunito ExtraBold"/>
                        <a:sym typeface="Nunito Extra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000">
                          <a:solidFill>
                            <a:schemeClr val="dk1"/>
                          </a:solidFill>
                          <a:latin typeface="Quicksand SemiBold"/>
                          <a:ea typeface="Quicksand SemiBold"/>
                          <a:cs typeface="Quicksand SemiBold"/>
                          <a:sym typeface="Quicksand SemiBold"/>
                        </a:rPr>
                        <a:t>You must keep it so that proper credits for our design are given</a:t>
                      </a:r>
                      <a:endParaRPr sz="1000">
                        <a:solidFill>
                          <a:schemeClr val="dk1"/>
                        </a:solidFill>
                        <a:latin typeface="Quicksand SemiBold"/>
                        <a:ea typeface="Quicksand SemiBold"/>
                        <a:cs typeface="Quicksand SemiBold"/>
                        <a:sym typeface="Quicksand Semi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100">
                          <a:solidFill>
                            <a:schemeClr val="hlink"/>
                          </a:solidFill>
                          <a:uFill>
                            <a:noFill/>
                          </a:uFill>
                          <a:latin typeface="Nunito ExtraBold"/>
                          <a:ea typeface="Nunito ExtraBold"/>
                          <a:cs typeface="Nunito ExtraBold"/>
                          <a:sym typeface="Nunito ExtraBold"/>
                          <a:hlinkClick r:id="rId3" action="ppaction://hlinksldjump"/>
                        </a:rPr>
                        <a:t>Colors</a:t>
                      </a:r>
                      <a:endParaRPr sz="1100">
                        <a:solidFill>
                          <a:schemeClr val="dk1"/>
                        </a:solidFill>
                        <a:latin typeface="Nunito ExtraBold"/>
                        <a:ea typeface="Nunito ExtraBold"/>
                        <a:cs typeface="Nunito ExtraBold"/>
                        <a:sym typeface="Nunito Extra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000">
                          <a:solidFill>
                            <a:schemeClr val="dk1"/>
                          </a:solidFill>
                          <a:latin typeface="Quicksand SemiBold"/>
                          <a:ea typeface="Quicksand SemiBold"/>
                          <a:cs typeface="Quicksand SemiBold"/>
                          <a:sym typeface="Quicksand SemiBold"/>
                        </a:rPr>
                        <a:t>All the colors used in this presentation</a:t>
                      </a:r>
                      <a:endParaRPr sz="1000">
                        <a:solidFill>
                          <a:schemeClr val="dk1"/>
                        </a:solidFill>
                        <a:latin typeface="Quicksand SemiBold"/>
                        <a:ea typeface="Quicksand SemiBold"/>
                        <a:cs typeface="Quicksand SemiBold"/>
                        <a:sym typeface="Quicksand Semi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350500">
                <a:tc>
                  <a:txBody>
                    <a:bodyPr/>
                    <a:lstStyle/>
                    <a:p>
                      <a:pPr marL="0" lvl="0" indent="0" algn="l" rtl="0">
                        <a:spcBef>
                          <a:spcPts val="0"/>
                        </a:spcBef>
                        <a:spcAft>
                          <a:spcPts val="0"/>
                        </a:spcAft>
                        <a:buNone/>
                      </a:pPr>
                      <a:r>
                        <a:rPr lang="en" sz="1100">
                          <a:solidFill>
                            <a:schemeClr val="hlink"/>
                          </a:solidFill>
                          <a:uFill>
                            <a:noFill/>
                          </a:uFill>
                          <a:latin typeface="Nunito ExtraBold"/>
                          <a:ea typeface="Nunito ExtraBold"/>
                          <a:cs typeface="Nunito ExtraBold"/>
                          <a:sym typeface="Nunito ExtraBold"/>
                          <a:hlinkClick r:id="rId7" action="ppaction://hlinksldjump"/>
                        </a:rPr>
                        <a:t>Infographic resources</a:t>
                      </a:r>
                      <a:endParaRPr sz="1100">
                        <a:solidFill>
                          <a:schemeClr val="dk1"/>
                        </a:solidFill>
                        <a:latin typeface="Nunito ExtraBold"/>
                        <a:ea typeface="Nunito ExtraBold"/>
                        <a:cs typeface="Nunito ExtraBold"/>
                        <a:sym typeface="Nunito Extra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l" rtl="0">
                        <a:spcBef>
                          <a:spcPts val="0"/>
                        </a:spcBef>
                        <a:spcAft>
                          <a:spcPts val="0"/>
                        </a:spcAft>
                        <a:buNone/>
                      </a:pPr>
                      <a:r>
                        <a:rPr lang="en" sz="1000">
                          <a:solidFill>
                            <a:schemeClr val="dk1"/>
                          </a:solidFill>
                          <a:latin typeface="Quicksand SemiBold"/>
                          <a:ea typeface="Quicksand SemiBold"/>
                          <a:cs typeface="Quicksand SemiBold"/>
                          <a:sym typeface="Quicksand SemiBold"/>
                        </a:rPr>
                        <a:t>These can be used in the template, and their size and color can be edited</a:t>
                      </a:r>
                      <a:endParaRPr sz="1000">
                        <a:solidFill>
                          <a:schemeClr val="dk1"/>
                        </a:solidFill>
                        <a:latin typeface="Quicksand SemiBold"/>
                        <a:ea typeface="Quicksand SemiBold"/>
                        <a:cs typeface="Quicksand SemiBold"/>
                        <a:sym typeface="Quicksand Semi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350500">
                <a:tc>
                  <a:txBody>
                    <a:bodyPr/>
                    <a:lstStyle/>
                    <a:p>
                      <a:pPr marL="0" lvl="0" indent="0" algn="l" rtl="0">
                        <a:spcBef>
                          <a:spcPts val="0"/>
                        </a:spcBef>
                        <a:spcAft>
                          <a:spcPts val="0"/>
                        </a:spcAft>
                        <a:buNone/>
                      </a:pPr>
                      <a:r>
                        <a:rPr lang="en" sz="1100">
                          <a:solidFill>
                            <a:schemeClr val="hlink"/>
                          </a:solidFill>
                          <a:uFill>
                            <a:noFill/>
                          </a:uFill>
                          <a:latin typeface="Nunito ExtraBold"/>
                          <a:ea typeface="Nunito ExtraBold"/>
                          <a:cs typeface="Nunito ExtraBold"/>
                          <a:sym typeface="Nunito ExtraBold"/>
                          <a:hlinkClick r:id="rId8" action="ppaction://hlinksldjump"/>
                        </a:rPr>
                        <a:t>Customizable icons</a:t>
                      </a:r>
                      <a:endParaRPr sz="1100">
                        <a:solidFill>
                          <a:schemeClr val="dk1"/>
                        </a:solidFill>
                        <a:latin typeface="Nunito ExtraBold"/>
                        <a:ea typeface="Nunito ExtraBold"/>
                        <a:cs typeface="Nunito ExtraBold"/>
                        <a:sym typeface="Nunito Extra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l" rtl="0">
                        <a:spcBef>
                          <a:spcPts val="0"/>
                        </a:spcBef>
                        <a:spcAft>
                          <a:spcPts val="1600"/>
                        </a:spcAft>
                        <a:buNone/>
                      </a:pPr>
                      <a:r>
                        <a:rPr lang="en" sz="1000">
                          <a:solidFill>
                            <a:schemeClr val="dk1"/>
                          </a:solidFill>
                          <a:latin typeface="Quicksand SemiBold"/>
                          <a:ea typeface="Quicksand SemiBold"/>
                          <a:cs typeface="Quicksand SemiBold"/>
                          <a:sym typeface="Quicksand SemiBold"/>
                        </a:rPr>
                        <a:t>They are sorted by theme so you can use them in all kinds of presentations</a:t>
                      </a:r>
                      <a:endParaRPr sz="1000">
                        <a:solidFill>
                          <a:schemeClr val="dk1"/>
                        </a:solidFill>
                        <a:latin typeface="Quicksand SemiBold"/>
                        <a:ea typeface="Quicksand SemiBold"/>
                        <a:cs typeface="Quicksand SemiBold"/>
                        <a:sym typeface="Quicksand Semi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bl>
          </a:graphicData>
        </a:graphic>
      </p:graphicFrame>
      <p:sp>
        <p:nvSpPr>
          <p:cNvPr id="622" name="Google Shape;622;p39"/>
          <p:cNvSpPr txBox="1"/>
          <p:nvPr/>
        </p:nvSpPr>
        <p:spPr>
          <a:xfrm>
            <a:off x="713100" y="1116375"/>
            <a:ext cx="77040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Quicksand SemiBold"/>
                <a:ea typeface="Quicksand SemiBold"/>
                <a:cs typeface="Quicksand SemiBold"/>
                <a:sym typeface="Quicksand SemiBold"/>
              </a:rPr>
              <a:t>This is a slide structure based on a multi-purpose presentation</a:t>
            </a:r>
            <a:endParaRPr sz="1200">
              <a:solidFill>
                <a:schemeClr val="dk1"/>
              </a:solidFill>
              <a:latin typeface="Quicksand SemiBold"/>
              <a:ea typeface="Quicksand SemiBold"/>
              <a:cs typeface="Quicksand SemiBold"/>
              <a:sym typeface="Quicksand SemiBold"/>
            </a:endParaRPr>
          </a:p>
          <a:p>
            <a:pPr marL="0" lvl="0" indent="0" algn="l" rtl="0">
              <a:spcBef>
                <a:spcPts val="0"/>
              </a:spcBef>
              <a:spcAft>
                <a:spcPts val="0"/>
              </a:spcAft>
              <a:buNone/>
            </a:pPr>
            <a:r>
              <a:rPr lang="en" sz="1200">
                <a:solidFill>
                  <a:schemeClr val="dk1"/>
                </a:solidFill>
                <a:latin typeface="Quicksand SemiBold"/>
                <a:ea typeface="Quicksand SemiBold"/>
                <a:cs typeface="Quicksand SemiBold"/>
                <a:sym typeface="Quicksand SemiBold"/>
              </a:rPr>
              <a:t>You can delete this slide when you’re done editing the presentation</a:t>
            </a:r>
            <a:endParaRPr sz="1200">
              <a:solidFill>
                <a:schemeClr val="dk1"/>
              </a:solidFill>
              <a:latin typeface="Quicksand SemiBold"/>
              <a:ea typeface="Quicksand SemiBold"/>
              <a:cs typeface="Quicksand SemiBold"/>
              <a:sym typeface="Quicksand SemiBold"/>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79"/>
        <p:cNvGrpSpPr/>
        <p:nvPr/>
      </p:nvGrpSpPr>
      <p:grpSpPr>
        <a:xfrm>
          <a:off x="0" y="0"/>
          <a:ext cx="0" cy="0"/>
          <a:chOff x="0" y="0"/>
          <a:chExt cx="0" cy="0"/>
        </a:xfrm>
      </p:grpSpPr>
      <p:sp>
        <p:nvSpPr>
          <p:cNvPr id="1780" name="Google Shape;1780;p57"/>
          <p:cNvSpPr txBox="1">
            <a:spLocks noGrp="1"/>
          </p:cNvSpPr>
          <p:nvPr>
            <p:ph type="title"/>
          </p:nvPr>
        </p:nvSpPr>
        <p:spPr>
          <a:xfrm>
            <a:off x="1011875" y="3153438"/>
            <a:ext cx="18075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1781" name="Google Shape;1781;p57"/>
          <p:cNvSpPr txBox="1">
            <a:spLocks noGrp="1"/>
          </p:cNvSpPr>
          <p:nvPr>
            <p:ph type="subTitle" idx="1"/>
          </p:nvPr>
        </p:nvSpPr>
        <p:spPr>
          <a:xfrm>
            <a:off x="1011875" y="3772790"/>
            <a:ext cx="1807500" cy="83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1782" name="Google Shape;1782;p57"/>
          <p:cNvSpPr txBox="1">
            <a:spLocks noGrp="1"/>
          </p:cNvSpPr>
          <p:nvPr>
            <p:ph type="title" idx="2"/>
          </p:nvPr>
        </p:nvSpPr>
        <p:spPr>
          <a:xfrm>
            <a:off x="3668990" y="3153438"/>
            <a:ext cx="18054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1783" name="Google Shape;1783;p57"/>
          <p:cNvSpPr txBox="1">
            <a:spLocks noGrp="1"/>
          </p:cNvSpPr>
          <p:nvPr>
            <p:ph type="subTitle" idx="3"/>
          </p:nvPr>
        </p:nvSpPr>
        <p:spPr>
          <a:xfrm>
            <a:off x="3667000" y="3772786"/>
            <a:ext cx="1805400" cy="83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a:t>
            </a:r>
            <a:endParaRPr/>
          </a:p>
        </p:txBody>
      </p:sp>
      <p:sp>
        <p:nvSpPr>
          <p:cNvPr id="1784" name="Google Shape;1784;p57"/>
          <p:cNvSpPr txBox="1">
            <a:spLocks noGrp="1"/>
          </p:cNvSpPr>
          <p:nvPr>
            <p:ph type="title" idx="4"/>
          </p:nvPr>
        </p:nvSpPr>
        <p:spPr>
          <a:xfrm>
            <a:off x="6325625" y="3153438"/>
            <a:ext cx="18054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1785" name="Google Shape;1785;p57"/>
          <p:cNvSpPr txBox="1">
            <a:spLocks noGrp="1"/>
          </p:cNvSpPr>
          <p:nvPr>
            <p:ph type="subTitle" idx="5"/>
          </p:nvPr>
        </p:nvSpPr>
        <p:spPr>
          <a:xfrm>
            <a:off x="6325630" y="3772786"/>
            <a:ext cx="1805400" cy="83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has life</a:t>
            </a:r>
            <a:endParaRPr/>
          </a:p>
        </p:txBody>
      </p:sp>
      <p:sp>
        <p:nvSpPr>
          <p:cNvPr id="1786" name="Google Shape;1786;p57"/>
          <p:cNvSpPr txBox="1">
            <a:spLocks noGrp="1"/>
          </p:cNvSpPr>
          <p:nvPr>
            <p:ph type="title" idx="6"/>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Survey results</a:t>
            </a:r>
            <a:endParaRPr/>
          </a:p>
        </p:txBody>
      </p:sp>
      <p:sp>
        <p:nvSpPr>
          <p:cNvPr id="1787" name="Google Shape;1787;p57"/>
          <p:cNvSpPr/>
          <p:nvPr/>
        </p:nvSpPr>
        <p:spPr>
          <a:xfrm rot="-1644435">
            <a:off x="5612834" y="2011891"/>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7"/>
          <p:cNvSpPr/>
          <p:nvPr/>
        </p:nvSpPr>
        <p:spPr>
          <a:xfrm>
            <a:off x="1405400" y="1347454"/>
            <a:ext cx="985200" cy="16683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7"/>
          <p:cNvSpPr/>
          <p:nvPr/>
        </p:nvSpPr>
        <p:spPr>
          <a:xfrm>
            <a:off x="4079090" y="1347454"/>
            <a:ext cx="985200" cy="16683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7"/>
          <p:cNvSpPr/>
          <p:nvPr/>
        </p:nvSpPr>
        <p:spPr>
          <a:xfrm>
            <a:off x="6735725" y="1347454"/>
            <a:ext cx="985200" cy="16683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7"/>
          <p:cNvSpPr/>
          <p:nvPr/>
        </p:nvSpPr>
        <p:spPr>
          <a:xfrm>
            <a:off x="1405400" y="1753126"/>
            <a:ext cx="985200" cy="12627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7"/>
          <p:cNvSpPr/>
          <p:nvPr/>
        </p:nvSpPr>
        <p:spPr>
          <a:xfrm>
            <a:off x="4079900" y="2184525"/>
            <a:ext cx="985200" cy="8313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7"/>
          <p:cNvSpPr/>
          <p:nvPr/>
        </p:nvSpPr>
        <p:spPr>
          <a:xfrm>
            <a:off x="6735725" y="2607975"/>
            <a:ext cx="985200" cy="4080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4" name="Google Shape;1794;p57"/>
          <p:cNvCxnSpPr/>
          <p:nvPr/>
        </p:nvCxnSpPr>
        <p:spPr>
          <a:xfrm>
            <a:off x="909900" y="3008563"/>
            <a:ext cx="7324200" cy="0"/>
          </a:xfrm>
          <a:prstGeom prst="straightConnector1">
            <a:avLst/>
          </a:prstGeom>
          <a:noFill/>
          <a:ln w="9525" cap="flat" cmpd="sng">
            <a:solidFill>
              <a:schemeClr val="dk1"/>
            </a:solidFill>
            <a:prstDash val="solid"/>
            <a:round/>
            <a:headEnd type="none" w="med" len="med"/>
            <a:tailEnd type="none" w="med" len="med"/>
          </a:ln>
        </p:spPr>
      </p:cxnSp>
      <p:sp>
        <p:nvSpPr>
          <p:cNvPr id="1795" name="Google Shape;1795;p57"/>
          <p:cNvSpPr/>
          <p:nvPr/>
        </p:nvSpPr>
        <p:spPr>
          <a:xfrm flipH="1">
            <a:off x="2937423" y="199367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7"/>
          <p:cNvSpPr/>
          <p:nvPr/>
        </p:nvSpPr>
        <p:spPr>
          <a:xfrm>
            <a:off x="5993098" y="157200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7"/>
          <p:cNvSpPr/>
          <p:nvPr/>
        </p:nvSpPr>
        <p:spPr>
          <a:xfrm flipH="1">
            <a:off x="7995048" y="2234012"/>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8" name="Google Shape;1798;p57"/>
          <p:cNvGrpSpPr/>
          <p:nvPr/>
        </p:nvGrpSpPr>
        <p:grpSpPr>
          <a:xfrm>
            <a:off x="658008" y="670351"/>
            <a:ext cx="1095550" cy="995930"/>
            <a:chOff x="6494019" y="-137261"/>
            <a:chExt cx="2116596" cy="1924130"/>
          </a:xfrm>
        </p:grpSpPr>
        <p:sp>
          <p:nvSpPr>
            <p:cNvPr id="1799" name="Google Shape;1799;p57"/>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7"/>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804"/>
        <p:cNvGrpSpPr/>
        <p:nvPr/>
      </p:nvGrpSpPr>
      <p:grpSpPr>
        <a:xfrm>
          <a:off x="0" y="0"/>
          <a:ext cx="0" cy="0"/>
          <a:chOff x="0" y="0"/>
          <a:chExt cx="0" cy="0"/>
        </a:xfrm>
      </p:grpSpPr>
      <p:sp>
        <p:nvSpPr>
          <p:cNvPr id="1805" name="Google Shape;1805;p58"/>
          <p:cNvSpPr/>
          <p:nvPr/>
        </p:nvSpPr>
        <p:spPr>
          <a:xfrm>
            <a:off x="4201706" y="2592600"/>
            <a:ext cx="1824600" cy="182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8"/>
          <p:cNvSpPr/>
          <p:nvPr/>
        </p:nvSpPr>
        <p:spPr>
          <a:xfrm>
            <a:off x="3117694" y="1485700"/>
            <a:ext cx="1824600" cy="182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8"/>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Grandparents kindness</a:t>
            </a:r>
            <a:endParaRPr/>
          </a:p>
        </p:txBody>
      </p:sp>
      <p:sp>
        <p:nvSpPr>
          <p:cNvPr id="1808" name="Google Shape;1808;p58"/>
          <p:cNvSpPr txBox="1"/>
          <p:nvPr/>
        </p:nvSpPr>
        <p:spPr>
          <a:xfrm>
            <a:off x="775363" y="3357462"/>
            <a:ext cx="2012400" cy="527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Jupiter</a:t>
            </a:r>
            <a:endParaRPr sz="2400">
              <a:solidFill>
                <a:schemeClr val="dk1"/>
              </a:solidFill>
              <a:latin typeface="Nunito ExtraBold"/>
              <a:ea typeface="Nunito ExtraBold"/>
              <a:cs typeface="Nunito ExtraBold"/>
              <a:sym typeface="Nunito ExtraBold"/>
            </a:endParaRPr>
          </a:p>
        </p:txBody>
      </p:sp>
      <p:sp>
        <p:nvSpPr>
          <p:cNvPr id="1809" name="Google Shape;1809;p58"/>
          <p:cNvSpPr txBox="1"/>
          <p:nvPr/>
        </p:nvSpPr>
        <p:spPr>
          <a:xfrm>
            <a:off x="775363" y="3818405"/>
            <a:ext cx="2012400" cy="61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Quicksand SemiBold"/>
                <a:ea typeface="Quicksand SemiBold"/>
                <a:cs typeface="Quicksand SemiBold"/>
                <a:sym typeface="Quicksand SemiBold"/>
              </a:rPr>
              <a:t>Jupiter is the biggest planet of them all</a:t>
            </a:r>
            <a:endParaRPr>
              <a:solidFill>
                <a:schemeClr val="dk1"/>
              </a:solidFill>
              <a:latin typeface="Quicksand SemiBold"/>
              <a:ea typeface="Quicksand SemiBold"/>
              <a:cs typeface="Quicksand SemiBold"/>
              <a:sym typeface="Quicksand SemiBold"/>
            </a:endParaRPr>
          </a:p>
        </p:txBody>
      </p:sp>
      <p:grpSp>
        <p:nvGrpSpPr>
          <p:cNvPr id="1810" name="Google Shape;1810;p58"/>
          <p:cNvGrpSpPr/>
          <p:nvPr/>
        </p:nvGrpSpPr>
        <p:grpSpPr>
          <a:xfrm>
            <a:off x="852329" y="1468768"/>
            <a:ext cx="1858467" cy="1858467"/>
            <a:chOff x="-817669" y="1662846"/>
            <a:chExt cx="1664100" cy="1664100"/>
          </a:xfrm>
        </p:grpSpPr>
        <p:sp>
          <p:nvSpPr>
            <p:cNvPr id="1811" name="Google Shape;1811;p58"/>
            <p:cNvSpPr/>
            <p:nvPr/>
          </p:nvSpPr>
          <p:spPr>
            <a:xfrm>
              <a:off x="-817669" y="1662846"/>
              <a:ext cx="1664100" cy="16641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812" name="Google Shape;1812;p58"/>
            <p:cNvSpPr/>
            <p:nvPr/>
          </p:nvSpPr>
          <p:spPr>
            <a:xfrm>
              <a:off x="-813962" y="1666545"/>
              <a:ext cx="1656600" cy="1656600"/>
            </a:xfrm>
            <a:prstGeom prst="pie">
              <a:avLst>
                <a:gd name="adj1" fmla="val 16232411"/>
                <a:gd name="adj2" fmla="val 11005"/>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813" name="Google Shape;1813;p58"/>
            <p:cNvSpPr/>
            <p:nvPr/>
          </p:nvSpPr>
          <p:spPr>
            <a:xfrm>
              <a:off x="-583264" y="1897362"/>
              <a:ext cx="1194900" cy="11949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grpSp>
      <p:sp>
        <p:nvSpPr>
          <p:cNvPr id="1814" name="Google Shape;1814;p58"/>
          <p:cNvSpPr txBox="1"/>
          <p:nvPr/>
        </p:nvSpPr>
        <p:spPr>
          <a:xfrm>
            <a:off x="1053463" y="2013675"/>
            <a:ext cx="1456200" cy="76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3600">
                <a:solidFill>
                  <a:schemeClr val="accent2"/>
                </a:solidFill>
                <a:latin typeface="Nunito ExtraBold"/>
                <a:ea typeface="Nunito ExtraBold"/>
                <a:cs typeface="Nunito ExtraBold"/>
                <a:sym typeface="Nunito ExtraBold"/>
              </a:rPr>
              <a:t>25%</a:t>
            </a:r>
            <a:endParaRPr sz="3600">
              <a:solidFill>
                <a:schemeClr val="accent2"/>
              </a:solidFill>
              <a:latin typeface="Nunito ExtraBold"/>
              <a:ea typeface="Nunito ExtraBold"/>
              <a:cs typeface="Nunito ExtraBold"/>
              <a:sym typeface="Nunito ExtraBold"/>
            </a:endParaRPr>
          </a:p>
        </p:txBody>
      </p:sp>
      <p:grpSp>
        <p:nvGrpSpPr>
          <p:cNvPr id="1815" name="Google Shape;1815;p58"/>
          <p:cNvGrpSpPr/>
          <p:nvPr/>
        </p:nvGrpSpPr>
        <p:grpSpPr>
          <a:xfrm>
            <a:off x="3497508" y="1894883"/>
            <a:ext cx="1064984" cy="1114866"/>
            <a:chOff x="-522400" y="4402550"/>
            <a:chExt cx="366150" cy="383300"/>
          </a:xfrm>
        </p:grpSpPr>
        <p:sp>
          <p:nvSpPr>
            <p:cNvPr id="1816" name="Google Shape;1816;p58"/>
            <p:cNvSpPr/>
            <p:nvPr/>
          </p:nvSpPr>
          <p:spPr>
            <a:xfrm>
              <a:off x="-512875" y="4402550"/>
              <a:ext cx="331625" cy="342425"/>
            </a:xfrm>
            <a:custGeom>
              <a:avLst/>
              <a:gdLst/>
              <a:ahLst/>
              <a:cxnLst/>
              <a:rect l="l" t="t" r="r" b="b"/>
              <a:pathLst>
                <a:path w="13265" h="13697" extrusionOk="0">
                  <a:moveTo>
                    <a:pt x="6936" y="1"/>
                  </a:moveTo>
                  <a:cubicBezTo>
                    <a:pt x="6276" y="1"/>
                    <a:pt x="5580" y="82"/>
                    <a:pt x="4858" y="259"/>
                  </a:cubicBezTo>
                  <a:cubicBezTo>
                    <a:pt x="1001" y="1211"/>
                    <a:pt x="1" y="4795"/>
                    <a:pt x="608" y="8414"/>
                  </a:cubicBezTo>
                  <a:cubicBezTo>
                    <a:pt x="1296" y="12412"/>
                    <a:pt x="4264" y="13697"/>
                    <a:pt x="7114" y="13697"/>
                  </a:cubicBezTo>
                  <a:cubicBezTo>
                    <a:pt x="7319" y="13697"/>
                    <a:pt x="7524" y="13690"/>
                    <a:pt x="7728" y="13677"/>
                  </a:cubicBezTo>
                  <a:cubicBezTo>
                    <a:pt x="10942" y="13463"/>
                    <a:pt x="12859" y="10879"/>
                    <a:pt x="13050" y="8248"/>
                  </a:cubicBezTo>
                  <a:cubicBezTo>
                    <a:pt x="13264" y="5402"/>
                    <a:pt x="13074" y="4676"/>
                    <a:pt x="12633" y="3438"/>
                  </a:cubicBezTo>
                  <a:cubicBezTo>
                    <a:pt x="11966" y="1523"/>
                    <a:pt x="9790" y="1"/>
                    <a:pt x="6936"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8"/>
            <p:cNvSpPr/>
            <p:nvPr/>
          </p:nvSpPr>
          <p:spPr>
            <a:xfrm>
              <a:off x="-512875" y="4507850"/>
              <a:ext cx="70575" cy="125025"/>
            </a:xfrm>
            <a:custGeom>
              <a:avLst/>
              <a:gdLst/>
              <a:ahLst/>
              <a:cxnLst/>
              <a:rect l="l" t="t" r="r" b="b"/>
              <a:pathLst>
                <a:path w="2823" h="5001" extrusionOk="0">
                  <a:moveTo>
                    <a:pt x="1451" y="0"/>
                  </a:moveTo>
                  <a:cubicBezTo>
                    <a:pt x="1116" y="0"/>
                    <a:pt x="790" y="66"/>
                    <a:pt x="632" y="250"/>
                  </a:cubicBezTo>
                  <a:cubicBezTo>
                    <a:pt x="96" y="893"/>
                    <a:pt x="120" y="2083"/>
                    <a:pt x="60" y="2929"/>
                  </a:cubicBezTo>
                  <a:cubicBezTo>
                    <a:pt x="1" y="3774"/>
                    <a:pt x="417" y="4691"/>
                    <a:pt x="1203" y="5000"/>
                  </a:cubicBezTo>
                  <a:lnTo>
                    <a:pt x="858" y="4548"/>
                  </a:lnTo>
                  <a:cubicBezTo>
                    <a:pt x="1489" y="4143"/>
                    <a:pt x="1786" y="3274"/>
                    <a:pt x="1525" y="2559"/>
                  </a:cubicBezTo>
                  <a:lnTo>
                    <a:pt x="1525" y="2559"/>
                  </a:lnTo>
                  <a:cubicBezTo>
                    <a:pt x="1606" y="2748"/>
                    <a:pt x="1809" y="2856"/>
                    <a:pt x="2017" y="2856"/>
                  </a:cubicBezTo>
                  <a:cubicBezTo>
                    <a:pt x="2084" y="2856"/>
                    <a:pt x="2151" y="2845"/>
                    <a:pt x="2215" y="2821"/>
                  </a:cubicBezTo>
                  <a:cubicBezTo>
                    <a:pt x="2465" y="2726"/>
                    <a:pt x="2644" y="2488"/>
                    <a:pt x="2727" y="2226"/>
                  </a:cubicBezTo>
                  <a:cubicBezTo>
                    <a:pt x="2810" y="1964"/>
                    <a:pt x="2810" y="1690"/>
                    <a:pt x="2810" y="1428"/>
                  </a:cubicBezTo>
                  <a:cubicBezTo>
                    <a:pt x="2822" y="1166"/>
                    <a:pt x="2822" y="904"/>
                    <a:pt x="2739" y="666"/>
                  </a:cubicBezTo>
                  <a:cubicBezTo>
                    <a:pt x="2668" y="428"/>
                    <a:pt x="2489" y="202"/>
                    <a:pt x="2251" y="119"/>
                  </a:cubicBezTo>
                  <a:cubicBezTo>
                    <a:pt x="2050" y="52"/>
                    <a:pt x="1747" y="0"/>
                    <a:pt x="1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8"/>
            <p:cNvSpPr/>
            <p:nvPr/>
          </p:nvSpPr>
          <p:spPr>
            <a:xfrm>
              <a:off x="-234575" y="4510000"/>
              <a:ext cx="62850" cy="122875"/>
            </a:xfrm>
            <a:custGeom>
              <a:avLst/>
              <a:gdLst/>
              <a:ahLst/>
              <a:cxnLst/>
              <a:rect l="l" t="t" r="r" b="b"/>
              <a:pathLst>
                <a:path w="2514" h="4915" extrusionOk="0">
                  <a:moveTo>
                    <a:pt x="759" y="0"/>
                  </a:moveTo>
                  <a:cubicBezTo>
                    <a:pt x="693" y="0"/>
                    <a:pt x="627" y="10"/>
                    <a:pt x="560" y="33"/>
                  </a:cubicBezTo>
                  <a:cubicBezTo>
                    <a:pt x="322" y="116"/>
                    <a:pt x="156" y="342"/>
                    <a:pt x="72" y="580"/>
                  </a:cubicBezTo>
                  <a:cubicBezTo>
                    <a:pt x="1" y="818"/>
                    <a:pt x="1" y="1080"/>
                    <a:pt x="1" y="1342"/>
                  </a:cubicBezTo>
                  <a:cubicBezTo>
                    <a:pt x="1" y="1604"/>
                    <a:pt x="1" y="1878"/>
                    <a:pt x="84" y="2140"/>
                  </a:cubicBezTo>
                  <a:cubicBezTo>
                    <a:pt x="168" y="2402"/>
                    <a:pt x="346" y="2640"/>
                    <a:pt x="596" y="2735"/>
                  </a:cubicBezTo>
                  <a:cubicBezTo>
                    <a:pt x="660" y="2759"/>
                    <a:pt x="728" y="2770"/>
                    <a:pt x="795" y="2770"/>
                  </a:cubicBezTo>
                  <a:cubicBezTo>
                    <a:pt x="1002" y="2770"/>
                    <a:pt x="1206" y="2662"/>
                    <a:pt x="1287" y="2473"/>
                  </a:cubicBezTo>
                  <a:lnTo>
                    <a:pt x="1287" y="2473"/>
                  </a:lnTo>
                  <a:cubicBezTo>
                    <a:pt x="1037" y="3188"/>
                    <a:pt x="1322" y="4057"/>
                    <a:pt x="1954" y="4462"/>
                  </a:cubicBezTo>
                  <a:lnTo>
                    <a:pt x="1608" y="4914"/>
                  </a:lnTo>
                  <a:cubicBezTo>
                    <a:pt x="2394" y="4605"/>
                    <a:pt x="2513" y="3831"/>
                    <a:pt x="2454" y="2985"/>
                  </a:cubicBezTo>
                  <a:cubicBezTo>
                    <a:pt x="2394" y="2140"/>
                    <a:pt x="2239" y="1235"/>
                    <a:pt x="1703" y="592"/>
                  </a:cubicBezTo>
                  <a:cubicBezTo>
                    <a:pt x="1452" y="301"/>
                    <a:pt x="1116" y="0"/>
                    <a:pt x="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8"/>
            <p:cNvSpPr/>
            <p:nvPr/>
          </p:nvSpPr>
          <p:spPr>
            <a:xfrm>
              <a:off x="-245275" y="4590325"/>
              <a:ext cx="80925" cy="91600"/>
            </a:xfrm>
            <a:custGeom>
              <a:avLst/>
              <a:gdLst/>
              <a:ahLst/>
              <a:cxnLst/>
              <a:rect l="l" t="t" r="r" b="b"/>
              <a:pathLst>
                <a:path w="3237" h="3664" extrusionOk="0">
                  <a:moveTo>
                    <a:pt x="1631" y="0"/>
                  </a:moveTo>
                  <a:cubicBezTo>
                    <a:pt x="1165" y="0"/>
                    <a:pt x="774" y="141"/>
                    <a:pt x="774" y="141"/>
                  </a:cubicBezTo>
                  <a:cubicBezTo>
                    <a:pt x="774" y="141"/>
                    <a:pt x="0" y="1975"/>
                    <a:pt x="72" y="2618"/>
                  </a:cubicBezTo>
                  <a:cubicBezTo>
                    <a:pt x="142" y="3313"/>
                    <a:pt x="720" y="3664"/>
                    <a:pt x="1358" y="3664"/>
                  </a:cubicBezTo>
                  <a:cubicBezTo>
                    <a:pt x="2240" y="3664"/>
                    <a:pt x="3236" y="2995"/>
                    <a:pt x="3167" y="1642"/>
                  </a:cubicBezTo>
                  <a:cubicBezTo>
                    <a:pt x="3098" y="282"/>
                    <a:pt x="2289" y="0"/>
                    <a:pt x="1631"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8"/>
            <p:cNvSpPr/>
            <p:nvPr/>
          </p:nvSpPr>
          <p:spPr>
            <a:xfrm>
              <a:off x="-238125" y="4608525"/>
              <a:ext cx="63125" cy="50525"/>
            </a:xfrm>
            <a:custGeom>
              <a:avLst/>
              <a:gdLst/>
              <a:ahLst/>
              <a:cxnLst/>
              <a:rect l="l" t="t" r="r" b="b"/>
              <a:pathLst>
                <a:path w="2525" h="2021" extrusionOk="0">
                  <a:moveTo>
                    <a:pt x="1528" y="0"/>
                  </a:moveTo>
                  <a:cubicBezTo>
                    <a:pt x="1304" y="0"/>
                    <a:pt x="1075" y="76"/>
                    <a:pt x="845" y="223"/>
                  </a:cubicBezTo>
                  <a:cubicBezTo>
                    <a:pt x="0" y="795"/>
                    <a:pt x="536" y="1985"/>
                    <a:pt x="536" y="1997"/>
                  </a:cubicBezTo>
                  <a:cubicBezTo>
                    <a:pt x="548" y="2009"/>
                    <a:pt x="560" y="2021"/>
                    <a:pt x="583" y="2021"/>
                  </a:cubicBezTo>
                  <a:lnTo>
                    <a:pt x="595" y="2021"/>
                  </a:lnTo>
                  <a:cubicBezTo>
                    <a:pt x="619" y="2009"/>
                    <a:pt x="631" y="1985"/>
                    <a:pt x="619" y="1961"/>
                  </a:cubicBezTo>
                  <a:cubicBezTo>
                    <a:pt x="619" y="1949"/>
                    <a:pt x="119" y="830"/>
                    <a:pt x="905" y="306"/>
                  </a:cubicBezTo>
                  <a:cubicBezTo>
                    <a:pt x="1115" y="169"/>
                    <a:pt x="1318" y="95"/>
                    <a:pt x="1520" y="95"/>
                  </a:cubicBezTo>
                  <a:cubicBezTo>
                    <a:pt x="1581" y="95"/>
                    <a:pt x="1642" y="102"/>
                    <a:pt x="1703" y="116"/>
                  </a:cubicBezTo>
                  <a:cubicBezTo>
                    <a:pt x="2155" y="211"/>
                    <a:pt x="2429" y="640"/>
                    <a:pt x="2429" y="640"/>
                  </a:cubicBezTo>
                  <a:cubicBezTo>
                    <a:pt x="2438" y="657"/>
                    <a:pt x="2453" y="668"/>
                    <a:pt x="2469" y="668"/>
                  </a:cubicBezTo>
                  <a:cubicBezTo>
                    <a:pt x="2476" y="668"/>
                    <a:pt x="2482" y="667"/>
                    <a:pt x="2488" y="664"/>
                  </a:cubicBezTo>
                  <a:cubicBezTo>
                    <a:pt x="2512" y="652"/>
                    <a:pt x="2524" y="616"/>
                    <a:pt x="2500" y="592"/>
                  </a:cubicBezTo>
                  <a:cubicBezTo>
                    <a:pt x="2488" y="580"/>
                    <a:pt x="2215" y="128"/>
                    <a:pt x="1726" y="21"/>
                  </a:cubicBezTo>
                  <a:cubicBezTo>
                    <a:pt x="1661" y="7"/>
                    <a:pt x="1595" y="0"/>
                    <a:pt x="1528"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8"/>
            <p:cNvSpPr/>
            <p:nvPr/>
          </p:nvSpPr>
          <p:spPr>
            <a:xfrm>
              <a:off x="-228900" y="4627775"/>
              <a:ext cx="35150" cy="8675"/>
            </a:xfrm>
            <a:custGeom>
              <a:avLst/>
              <a:gdLst/>
              <a:ahLst/>
              <a:cxnLst/>
              <a:rect l="l" t="t" r="r" b="b"/>
              <a:pathLst>
                <a:path w="1406" h="347" extrusionOk="0">
                  <a:moveTo>
                    <a:pt x="635" y="0"/>
                  </a:moveTo>
                  <a:cubicBezTo>
                    <a:pt x="429" y="0"/>
                    <a:pt x="209" y="66"/>
                    <a:pt x="12" y="263"/>
                  </a:cubicBezTo>
                  <a:cubicBezTo>
                    <a:pt x="0" y="275"/>
                    <a:pt x="0" y="310"/>
                    <a:pt x="12" y="322"/>
                  </a:cubicBezTo>
                  <a:cubicBezTo>
                    <a:pt x="24" y="334"/>
                    <a:pt x="36" y="340"/>
                    <a:pt x="48" y="340"/>
                  </a:cubicBezTo>
                  <a:cubicBezTo>
                    <a:pt x="60" y="340"/>
                    <a:pt x="72" y="334"/>
                    <a:pt x="83" y="322"/>
                  </a:cubicBezTo>
                  <a:cubicBezTo>
                    <a:pt x="257" y="148"/>
                    <a:pt x="452" y="90"/>
                    <a:pt x="636" y="90"/>
                  </a:cubicBezTo>
                  <a:cubicBezTo>
                    <a:pt x="1004" y="90"/>
                    <a:pt x="1326" y="326"/>
                    <a:pt x="1334" y="334"/>
                  </a:cubicBezTo>
                  <a:cubicBezTo>
                    <a:pt x="1334" y="334"/>
                    <a:pt x="1346" y="346"/>
                    <a:pt x="1357" y="346"/>
                  </a:cubicBezTo>
                  <a:cubicBezTo>
                    <a:pt x="1369" y="346"/>
                    <a:pt x="1381" y="334"/>
                    <a:pt x="1393" y="322"/>
                  </a:cubicBezTo>
                  <a:cubicBezTo>
                    <a:pt x="1405" y="298"/>
                    <a:pt x="1405" y="275"/>
                    <a:pt x="1381" y="251"/>
                  </a:cubicBezTo>
                  <a:cubicBezTo>
                    <a:pt x="1381" y="251"/>
                    <a:pt x="1037" y="0"/>
                    <a:pt x="635"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8"/>
            <p:cNvSpPr/>
            <p:nvPr/>
          </p:nvSpPr>
          <p:spPr>
            <a:xfrm>
              <a:off x="-500975" y="4584625"/>
              <a:ext cx="344725" cy="201225"/>
            </a:xfrm>
            <a:custGeom>
              <a:avLst/>
              <a:gdLst/>
              <a:ahLst/>
              <a:cxnLst/>
              <a:rect l="l" t="t" r="r" b="b"/>
              <a:pathLst>
                <a:path w="13789" h="8049" extrusionOk="0">
                  <a:moveTo>
                    <a:pt x="11800" y="0"/>
                  </a:moveTo>
                  <a:cubicBezTo>
                    <a:pt x="11800" y="0"/>
                    <a:pt x="11681" y="453"/>
                    <a:pt x="10038" y="2274"/>
                  </a:cubicBezTo>
                  <a:cubicBezTo>
                    <a:pt x="9741" y="2603"/>
                    <a:pt x="9429" y="2711"/>
                    <a:pt x="9103" y="2711"/>
                  </a:cubicBezTo>
                  <a:cubicBezTo>
                    <a:pt x="8489" y="2711"/>
                    <a:pt x="7823" y="2331"/>
                    <a:pt x="7104" y="2331"/>
                  </a:cubicBezTo>
                  <a:cubicBezTo>
                    <a:pt x="7070" y="2331"/>
                    <a:pt x="7036" y="2332"/>
                    <a:pt x="7002" y="2334"/>
                  </a:cubicBezTo>
                  <a:cubicBezTo>
                    <a:pt x="5847" y="2394"/>
                    <a:pt x="5347" y="2620"/>
                    <a:pt x="4085" y="2655"/>
                  </a:cubicBezTo>
                  <a:cubicBezTo>
                    <a:pt x="4078" y="2656"/>
                    <a:pt x="4072" y="2656"/>
                    <a:pt x="4065" y="2656"/>
                  </a:cubicBezTo>
                  <a:cubicBezTo>
                    <a:pt x="2817" y="2656"/>
                    <a:pt x="2462" y="405"/>
                    <a:pt x="709" y="405"/>
                  </a:cubicBezTo>
                  <a:cubicBezTo>
                    <a:pt x="695" y="405"/>
                    <a:pt x="681" y="405"/>
                    <a:pt x="668" y="405"/>
                  </a:cubicBezTo>
                  <a:cubicBezTo>
                    <a:pt x="668" y="405"/>
                    <a:pt x="1" y="8049"/>
                    <a:pt x="6764" y="8049"/>
                  </a:cubicBezTo>
                  <a:cubicBezTo>
                    <a:pt x="13788" y="8049"/>
                    <a:pt x="11800" y="1"/>
                    <a:pt x="11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8"/>
            <p:cNvSpPr/>
            <p:nvPr/>
          </p:nvSpPr>
          <p:spPr>
            <a:xfrm>
              <a:off x="-333675" y="4666100"/>
              <a:ext cx="24425" cy="16175"/>
            </a:xfrm>
            <a:custGeom>
              <a:avLst/>
              <a:gdLst/>
              <a:ahLst/>
              <a:cxnLst/>
              <a:rect l="l" t="t" r="r" b="b"/>
              <a:pathLst>
                <a:path w="977" h="647" extrusionOk="0">
                  <a:moveTo>
                    <a:pt x="50" y="1"/>
                  </a:moveTo>
                  <a:cubicBezTo>
                    <a:pt x="45" y="1"/>
                    <a:pt x="40" y="1"/>
                    <a:pt x="36" y="4"/>
                  </a:cubicBezTo>
                  <a:cubicBezTo>
                    <a:pt x="12" y="4"/>
                    <a:pt x="0" y="27"/>
                    <a:pt x="0" y="51"/>
                  </a:cubicBezTo>
                  <a:cubicBezTo>
                    <a:pt x="0" y="63"/>
                    <a:pt x="83" y="647"/>
                    <a:pt x="798" y="647"/>
                  </a:cubicBezTo>
                  <a:lnTo>
                    <a:pt x="929" y="647"/>
                  </a:lnTo>
                  <a:cubicBezTo>
                    <a:pt x="965" y="635"/>
                    <a:pt x="976" y="611"/>
                    <a:pt x="976" y="587"/>
                  </a:cubicBezTo>
                  <a:cubicBezTo>
                    <a:pt x="976" y="563"/>
                    <a:pt x="953" y="551"/>
                    <a:pt x="929" y="551"/>
                  </a:cubicBezTo>
                  <a:cubicBezTo>
                    <a:pt x="884" y="556"/>
                    <a:pt x="841" y="558"/>
                    <a:pt x="801" y="558"/>
                  </a:cubicBezTo>
                  <a:cubicBezTo>
                    <a:pt x="169" y="558"/>
                    <a:pt x="95" y="62"/>
                    <a:pt x="95" y="39"/>
                  </a:cubicBezTo>
                  <a:cubicBezTo>
                    <a:pt x="95" y="20"/>
                    <a:pt x="72" y="1"/>
                    <a:pt x="50"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8"/>
            <p:cNvSpPr/>
            <p:nvPr/>
          </p:nvSpPr>
          <p:spPr>
            <a:xfrm>
              <a:off x="-432200" y="4543125"/>
              <a:ext cx="65500" cy="35500"/>
            </a:xfrm>
            <a:custGeom>
              <a:avLst/>
              <a:gdLst/>
              <a:ahLst/>
              <a:cxnLst/>
              <a:rect l="l" t="t" r="r" b="b"/>
              <a:pathLst>
                <a:path w="2620" h="1420" extrusionOk="0">
                  <a:moveTo>
                    <a:pt x="2050" y="1"/>
                  </a:moveTo>
                  <a:cubicBezTo>
                    <a:pt x="1822" y="1"/>
                    <a:pt x="1488" y="101"/>
                    <a:pt x="988" y="363"/>
                  </a:cubicBezTo>
                  <a:cubicBezTo>
                    <a:pt x="0" y="875"/>
                    <a:pt x="464" y="1291"/>
                    <a:pt x="464" y="1291"/>
                  </a:cubicBezTo>
                  <a:cubicBezTo>
                    <a:pt x="557" y="1379"/>
                    <a:pt x="676" y="1420"/>
                    <a:pt x="824" y="1420"/>
                  </a:cubicBezTo>
                  <a:cubicBezTo>
                    <a:pt x="1077" y="1420"/>
                    <a:pt x="1412" y="1300"/>
                    <a:pt x="1834" y="1089"/>
                  </a:cubicBezTo>
                  <a:cubicBezTo>
                    <a:pt x="2393" y="803"/>
                    <a:pt x="2620" y="458"/>
                    <a:pt x="2465" y="220"/>
                  </a:cubicBezTo>
                  <a:cubicBezTo>
                    <a:pt x="2389" y="92"/>
                    <a:pt x="2268" y="1"/>
                    <a:pt x="2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8"/>
            <p:cNvSpPr/>
            <p:nvPr/>
          </p:nvSpPr>
          <p:spPr>
            <a:xfrm>
              <a:off x="-389050" y="4598325"/>
              <a:ext cx="23850" cy="28600"/>
            </a:xfrm>
            <a:custGeom>
              <a:avLst/>
              <a:gdLst/>
              <a:ahLst/>
              <a:cxnLst/>
              <a:rect l="l" t="t" r="r" b="b"/>
              <a:pathLst>
                <a:path w="954" h="1144" extrusionOk="0">
                  <a:moveTo>
                    <a:pt x="477" y="0"/>
                  </a:moveTo>
                  <a:cubicBezTo>
                    <a:pt x="215" y="0"/>
                    <a:pt x="1" y="250"/>
                    <a:pt x="1" y="572"/>
                  </a:cubicBezTo>
                  <a:cubicBezTo>
                    <a:pt x="1" y="893"/>
                    <a:pt x="215" y="1143"/>
                    <a:pt x="477" y="1143"/>
                  </a:cubicBezTo>
                  <a:cubicBezTo>
                    <a:pt x="739" y="1143"/>
                    <a:pt x="953" y="893"/>
                    <a:pt x="953" y="572"/>
                  </a:cubicBezTo>
                  <a:cubicBezTo>
                    <a:pt x="953" y="250"/>
                    <a:pt x="739"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8"/>
            <p:cNvSpPr/>
            <p:nvPr/>
          </p:nvSpPr>
          <p:spPr>
            <a:xfrm>
              <a:off x="-273850" y="4543125"/>
              <a:ext cx="65500" cy="35500"/>
            </a:xfrm>
            <a:custGeom>
              <a:avLst/>
              <a:gdLst/>
              <a:ahLst/>
              <a:cxnLst/>
              <a:rect l="l" t="t" r="r" b="b"/>
              <a:pathLst>
                <a:path w="2620" h="1420" extrusionOk="0">
                  <a:moveTo>
                    <a:pt x="568" y="1"/>
                  </a:moveTo>
                  <a:cubicBezTo>
                    <a:pt x="349" y="1"/>
                    <a:pt x="225" y="92"/>
                    <a:pt x="143" y="220"/>
                  </a:cubicBezTo>
                  <a:cubicBezTo>
                    <a:pt x="0" y="458"/>
                    <a:pt x="226" y="803"/>
                    <a:pt x="786" y="1089"/>
                  </a:cubicBezTo>
                  <a:cubicBezTo>
                    <a:pt x="1207" y="1300"/>
                    <a:pt x="1538" y="1420"/>
                    <a:pt x="1791" y="1420"/>
                  </a:cubicBezTo>
                  <a:cubicBezTo>
                    <a:pt x="1938" y="1420"/>
                    <a:pt x="2059" y="1379"/>
                    <a:pt x="2155" y="1291"/>
                  </a:cubicBezTo>
                  <a:cubicBezTo>
                    <a:pt x="2155" y="1291"/>
                    <a:pt x="2620" y="875"/>
                    <a:pt x="1631" y="363"/>
                  </a:cubicBezTo>
                  <a:cubicBezTo>
                    <a:pt x="1132" y="101"/>
                    <a:pt x="798"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8"/>
            <p:cNvSpPr/>
            <p:nvPr/>
          </p:nvSpPr>
          <p:spPr>
            <a:xfrm>
              <a:off x="-272675" y="4602475"/>
              <a:ext cx="23550" cy="28600"/>
            </a:xfrm>
            <a:custGeom>
              <a:avLst/>
              <a:gdLst/>
              <a:ahLst/>
              <a:cxnLst/>
              <a:rect l="l" t="t" r="r" b="b"/>
              <a:pathLst>
                <a:path w="942" h="1144" extrusionOk="0">
                  <a:moveTo>
                    <a:pt x="465" y="1"/>
                  </a:moveTo>
                  <a:cubicBezTo>
                    <a:pt x="203" y="1"/>
                    <a:pt x="1" y="251"/>
                    <a:pt x="1" y="572"/>
                  </a:cubicBezTo>
                  <a:cubicBezTo>
                    <a:pt x="1" y="894"/>
                    <a:pt x="203" y="1144"/>
                    <a:pt x="465" y="1144"/>
                  </a:cubicBezTo>
                  <a:cubicBezTo>
                    <a:pt x="727" y="1144"/>
                    <a:pt x="941" y="894"/>
                    <a:pt x="941" y="572"/>
                  </a:cubicBezTo>
                  <a:cubicBezTo>
                    <a:pt x="941" y="251"/>
                    <a:pt x="727"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8"/>
            <p:cNvSpPr/>
            <p:nvPr/>
          </p:nvSpPr>
          <p:spPr>
            <a:xfrm>
              <a:off x="-521150" y="4602725"/>
              <a:ext cx="80925" cy="91700"/>
            </a:xfrm>
            <a:custGeom>
              <a:avLst/>
              <a:gdLst/>
              <a:ahLst/>
              <a:cxnLst/>
              <a:rect l="l" t="t" r="r" b="b"/>
              <a:pathLst>
                <a:path w="3237" h="3668" extrusionOk="0">
                  <a:moveTo>
                    <a:pt x="1599" y="1"/>
                  </a:moveTo>
                  <a:cubicBezTo>
                    <a:pt x="942" y="1"/>
                    <a:pt x="139" y="284"/>
                    <a:pt x="70" y="1646"/>
                  </a:cubicBezTo>
                  <a:cubicBezTo>
                    <a:pt x="1" y="2999"/>
                    <a:pt x="997" y="3668"/>
                    <a:pt x="1878" y="3668"/>
                  </a:cubicBezTo>
                  <a:cubicBezTo>
                    <a:pt x="2517" y="3668"/>
                    <a:pt x="3095" y="3317"/>
                    <a:pt x="3165" y="2622"/>
                  </a:cubicBezTo>
                  <a:cubicBezTo>
                    <a:pt x="3237" y="1979"/>
                    <a:pt x="2463" y="146"/>
                    <a:pt x="2463" y="146"/>
                  </a:cubicBezTo>
                  <a:cubicBezTo>
                    <a:pt x="2463" y="146"/>
                    <a:pt x="2068" y="1"/>
                    <a:pt x="1599"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8"/>
            <p:cNvSpPr/>
            <p:nvPr/>
          </p:nvSpPr>
          <p:spPr>
            <a:xfrm>
              <a:off x="-510500" y="4620975"/>
              <a:ext cx="63125" cy="50575"/>
            </a:xfrm>
            <a:custGeom>
              <a:avLst/>
              <a:gdLst/>
              <a:ahLst/>
              <a:cxnLst/>
              <a:rect l="l" t="t" r="r" b="b"/>
              <a:pathLst>
                <a:path w="2525" h="2023" extrusionOk="0">
                  <a:moveTo>
                    <a:pt x="1010" y="1"/>
                  </a:moveTo>
                  <a:cubicBezTo>
                    <a:pt x="939" y="1"/>
                    <a:pt x="868" y="8"/>
                    <a:pt x="799" y="23"/>
                  </a:cubicBezTo>
                  <a:cubicBezTo>
                    <a:pt x="310" y="130"/>
                    <a:pt x="37" y="570"/>
                    <a:pt x="25" y="594"/>
                  </a:cubicBezTo>
                  <a:cubicBezTo>
                    <a:pt x="1" y="618"/>
                    <a:pt x="13" y="642"/>
                    <a:pt x="37" y="654"/>
                  </a:cubicBezTo>
                  <a:cubicBezTo>
                    <a:pt x="46" y="663"/>
                    <a:pt x="55" y="667"/>
                    <a:pt x="63" y="667"/>
                  </a:cubicBezTo>
                  <a:cubicBezTo>
                    <a:pt x="77" y="667"/>
                    <a:pt x="89" y="657"/>
                    <a:pt x="96" y="642"/>
                  </a:cubicBezTo>
                  <a:cubicBezTo>
                    <a:pt x="96" y="642"/>
                    <a:pt x="370" y="213"/>
                    <a:pt x="822" y="118"/>
                  </a:cubicBezTo>
                  <a:cubicBezTo>
                    <a:pt x="887" y="103"/>
                    <a:pt x="952" y="96"/>
                    <a:pt x="1017" y="96"/>
                  </a:cubicBezTo>
                  <a:cubicBezTo>
                    <a:pt x="1214" y="96"/>
                    <a:pt x="1414" y="165"/>
                    <a:pt x="1620" y="308"/>
                  </a:cubicBezTo>
                  <a:cubicBezTo>
                    <a:pt x="2406" y="820"/>
                    <a:pt x="1906" y="1940"/>
                    <a:pt x="1906" y="1952"/>
                  </a:cubicBezTo>
                  <a:cubicBezTo>
                    <a:pt x="1894" y="1975"/>
                    <a:pt x="1906" y="2011"/>
                    <a:pt x="1930" y="2023"/>
                  </a:cubicBezTo>
                  <a:lnTo>
                    <a:pt x="1942" y="2023"/>
                  </a:lnTo>
                  <a:cubicBezTo>
                    <a:pt x="1965" y="2023"/>
                    <a:pt x="1977" y="2011"/>
                    <a:pt x="1989" y="1999"/>
                  </a:cubicBezTo>
                  <a:cubicBezTo>
                    <a:pt x="1989" y="1987"/>
                    <a:pt x="2525" y="797"/>
                    <a:pt x="1680" y="225"/>
                  </a:cubicBezTo>
                  <a:cubicBezTo>
                    <a:pt x="1455" y="72"/>
                    <a:pt x="1230" y="1"/>
                    <a:pt x="1010"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8"/>
            <p:cNvSpPr/>
            <p:nvPr/>
          </p:nvSpPr>
          <p:spPr>
            <a:xfrm>
              <a:off x="-491750" y="4640275"/>
              <a:ext cx="35150" cy="8525"/>
            </a:xfrm>
            <a:custGeom>
              <a:avLst/>
              <a:gdLst/>
              <a:ahLst/>
              <a:cxnLst/>
              <a:rect l="l" t="t" r="r" b="b"/>
              <a:pathLst>
                <a:path w="1406" h="341" extrusionOk="0">
                  <a:moveTo>
                    <a:pt x="771" y="0"/>
                  </a:moveTo>
                  <a:cubicBezTo>
                    <a:pt x="369" y="0"/>
                    <a:pt x="25" y="251"/>
                    <a:pt x="25" y="251"/>
                  </a:cubicBezTo>
                  <a:cubicBezTo>
                    <a:pt x="1" y="275"/>
                    <a:pt x="1" y="298"/>
                    <a:pt x="13" y="322"/>
                  </a:cubicBezTo>
                  <a:cubicBezTo>
                    <a:pt x="25" y="334"/>
                    <a:pt x="37" y="334"/>
                    <a:pt x="49" y="334"/>
                  </a:cubicBezTo>
                  <a:lnTo>
                    <a:pt x="72" y="334"/>
                  </a:lnTo>
                  <a:cubicBezTo>
                    <a:pt x="80" y="326"/>
                    <a:pt x="402" y="90"/>
                    <a:pt x="770" y="90"/>
                  </a:cubicBezTo>
                  <a:cubicBezTo>
                    <a:pt x="954" y="90"/>
                    <a:pt x="1149" y="148"/>
                    <a:pt x="1322" y="322"/>
                  </a:cubicBezTo>
                  <a:cubicBezTo>
                    <a:pt x="1334" y="334"/>
                    <a:pt x="1346" y="340"/>
                    <a:pt x="1358" y="340"/>
                  </a:cubicBezTo>
                  <a:cubicBezTo>
                    <a:pt x="1370" y="340"/>
                    <a:pt x="1382" y="334"/>
                    <a:pt x="1394" y="322"/>
                  </a:cubicBezTo>
                  <a:cubicBezTo>
                    <a:pt x="1406" y="310"/>
                    <a:pt x="1406" y="275"/>
                    <a:pt x="1394" y="263"/>
                  </a:cubicBezTo>
                  <a:cubicBezTo>
                    <a:pt x="1197" y="66"/>
                    <a:pt x="976" y="0"/>
                    <a:pt x="771"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8"/>
            <p:cNvSpPr/>
            <p:nvPr/>
          </p:nvSpPr>
          <p:spPr>
            <a:xfrm>
              <a:off x="-338750" y="4523600"/>
              <a:ext cx="47950" cy="119975"/>
            </a:xfrm>
            <a:custGeom>
              <a:avLst/>
              <a:gdLst/>
              <a:ahLst/>
              <a:cxnLst/>
              <a:rect l="l" t="t" r="r" b="b"/>
              <a:pathLst>
                <a:path w="1918" h="4799" extrusionOk="0">
                  <a:moveTo>
                    <a:pt x="263" y="1"/>
                  </a:moveTo>
                  <a:cubicBezTo>
                    <a:pt x="227" y="1"/>
                    <a:pt x="203" y="13"/>
                    <a:pt x="203" y="48"/>
                  </a:cubicBezTo>
                  <a:cubicBezTo>
                    <a:pt x="191" y="346"/>
                    <a:pt x="1" y="3025"/>
                    <a:pt x="215" y="3358"/>
                  </a:cubicBezTo>
                  <a:cubicBezTo>
                    <a:pt x="282" y="3466"/>
                    <a:pt x="391" y="3558"/>
                    <a:pt x="578" y="3558"/>
                  </a:cubicBezTo>
                  <a:cubicBezTo>
                    <a:pt x="723" y="3558"/>
                    <a:pt x="914" y="3503"/>
                    <a:pt x="1168" y="3358"/>
                  </a:cubicBezTo>
                  <a:cubicBezTo>
                    <a:pt x="1179" y="3358"/>
                    <a:pt x="1179" y="3346"/>
                    <a:pt x="1191" y="3346"/>
                  </a:cubicBezTo>
                  <a:cubicBezTo>
                    <a:pt x="1261" y="3309"/>
                    <a:pt x="1328" y="3291"/>
                    <a:pt x="1391" y="3291"/>
                  </a:cubicBezTo>
                  <a:cubicBezTo>
                    <a:pt x="1467" y="3291"/>
                    <a:pt x="1537" y="3318"/>
                    <a:pt x="1596" y="3370"/>
                  </a:cubicBezTo>
                  <a:cubicBezTo>
                    <a:pt x="1775" y="3549"/>
                    <a:pt x="1810" y="3942"/>
                    <a:pt x="1679" y="4203"/>
                  </a:cubicBezTo>
                  <a:cubicBezTo>
                    <a:pt x="1513" y="4537"/>
                    <a:pt x="1144" y="4704"/>
                    <a:pt x="1144" y="4715"/>
                  </a:cubicBezTo>
                  <a:cubicBezTo>
                    <a:pt x="1120" y="4727"/>
                    <a:pt x="1108" y="4751"/>
                    <a:pt x="1120" y="4775"/>
                  </a:cubicBezTo>
                  <a:cubicBezTo>
                    <a:pt x="1120" y="4787"/>
                    <a:pt x="1144" y="4799"/>
                    <a:pt x="1156" y="4799"/>
                  </a:cubicBezTo>
                  <a:lnTo>
                    <a:pt x="1179" y="4799"/>
                  </a:lnTo>
                  <a:cubicBezTo>
                    <a:pt x="1191" y="4787"/>
                    <a:pt x="1584" y="4608"/>
                    <a:pt x="1763" y="4239"/>
                  </a:cubicBezTo>
                  <a:cubicBezTo>
                    <a:pt x="1918" y="3942"/>
                    <a:pt x="1870" y="3501"/>
                    <a:pt x="1668" y="3311"/>
                  </a:cubicBezTo>
                  <a:cubicBezTo>
                    <a:pt x="1585" y="3235"/>
                    <a:pt x="1492" y="3195"/>
                    <a:pt x="1388" y="3195"/>
                  </a:cubicBezTo>
                  <a:cubicBezTo>
                    <a:pt x="1312" y="3195"/>
                    <a:pt x="1230" y="3217"/>
                    <a:pt x="1144" y="3263"/>
                  </a:cubicBezTo>
                  <a:cubicBezTo>
                    <a:pt x="1144" y="3263"/>
                    <a:pt x="1132" y="3275"/>
                    <a:pt x="1120" y="3287"/>
                  </a:cubicBezTo>
                  <a:cubicBezTo>
                    <a:pt x="906" y="3409"/>
                    <a:pt x="730" y="3468"/>
                    <a:pt x="591" y="3468"/>
                  </a:cubicBezTo>
                  <a:cubicBezTo>
                    <a:pt x="460" y="3468"/>
                    <a:pt x="362" y="3415"/>
                    <a:pt x="298" y="3311"/>
                  </a:cubicBezTo>
                  <a:cubicBezTo>
                    <a:pt x="132" y="3049"/>
                    <a:pt x="239" y="870"/>
                    <a:pt x="298" y="48"/>
                  </a:cubicBezTo>
                  <a:cubicBezTo>
                    <a:pt x="298" y="24"/>
                    <a:pt x="286" y="1"/>
                    <a:pt x="26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8"/>
            <p:cNvSpPr/>
            <p:nvPr/>
          </p:nvSpPr>
          <p:spPr>
            <a:xfrm>
              <a:off x="-522400" y="4554825"/>
              <a:ext cx="339650" cy="112875"/>
            </a:xfrm>
            <a:custGeom>
              <a:avLst/>
              <a:gdLst/>
              <a:ahLst/>
              <a:cxnLst/>
              <a:rect l="l" t="t" r="r" b="b"/>
              <a:pathLst>
                <a:path w="13586" h="4515" extrusionOk="0">
                  <a:moveTo>
                    <a:pt x="5422" y="108"/>
                  </a:moveTo>
                  <a:cubicBezTo>
                    <a:pt x="5436" y="108"/>
                    <a:pt x="5451" y="109"/>
                    <a:pt x="5466" y="109"/>
                  </a:cubicBezTo>
                  <a:cubicBezTo>
                    <a:pt x="6609" y="145"/>
                    <a:pt x="7513" y="1097"/>
                    <a:pt x="7478" y="2228"/>
                  </a:cubicBezTo>
                  <a:cubicBezTo>
                    <a:pt x="7454" y="3349"/>
                    <a:pt x="6537" y="4241"/>
                    <a:pt x="5424" y="4241"/>
                  </a:cubicBezTo>
                  <a:cubicBezTo>
                    <a:pt x="5402" y="4241"/>
                    <a:pt x="5380" y="4241"/>
                    <a:pt x="5358" y="4240"/>
                  </a:cubicBezTo>
                  <a:cubicBezTo>
                    <a:pt x="4227" y="4205"/>
                    <a:pt x="3322" y="3264"/>
                    <a:pt x="3358" y="2121"/>
                  </a:cubicBezTo>
                  <a:cubicBezTo>
                    <a:pt x="3382" y="1005"/>
                    <a:pt x="4310" y="108"/>
                    <a:pt x="5422" y="108"/>
                  </a:cubicBezTo>
                  <a:close/>
                  <a:moveTo>
                    <a:pt x="11365" y="275"/>
                  </a:moveTo>
                  <a:cubicBezTo>
                    <a:pt x="11387" y="275"/>
                    <a:pt x="11409" y="275"/>
                    <a:pt x="11431" y="276"/>
                  </a:cubicBezTo>
                  <a:cubicBezTo>
                    <a:pt x="12562" y="299"/>
                    <a:pt x="13467" y="1252"/>
                    <a:pt x="13431" y="2383"/>
                  </a:cubicBezTo>
                  <a:cubicBezTo>
                    <a:pt x="13407" y="3511"/>
                    <a:pt x="12479" y="4396"/>
                    <a:pt x="11368" y="4396"/>
                  </a:cubicBezTo>
                  <a:cubicBezTo>
                    <a:pt x="11353" y="4396"/>
                    <a:pt x="11338" y="4395"/>
                    <a:pt x="11323" y="4395"/>
                  </a:cubicBezTo>
                  <a:cubicBezTo>
                    <a:pt x="10180" y="4371"/>
                    <a:pt x="9276" y="3419"/>
                    <a:pt x="9311" y="2276"/>
                  </a:cubicBezTo>
                  <a:cubicBezTo>
                    <a:pt x="9335" y="1166"/>
                    <a:pt x="10251" y="275"/>
                    <a:pt x="11365" y="275"/>
                  </a:cubicBezTo>
                  <a:close/>
                  <a:moveTo>
                    <a:pt x="5411" y="1"/>
                  </a:moveTo>
                  <a:cubicBezTo>
                    <a:pt x="4250" y="1"/>
                    <a:pt x="3297" y="916"/>
                    <a:pt x="3239" y="2062"/>
                  </a:cubicBezTo>
                  <a:lnTo>
                    <a:pt x="632" y="2002"/>
                  </a:lnTo>
                  <a:cubicBezTo>
                    <a:pt x="620" y="2002"/>
                    <a:pt x="620" y="2002"/>
                    <a:pt x="608" y="2014"/>
                  </a:cubicBezTo>
                  <a:cubicBezTo>
                    <a:pt x="584" y="2014"/>
                    <a:pt x="36" y="2216"/>
                    <a:pt x="1" y="2740"/>
                  </a:cubicBezTo>
                  <a:cubicBezTo>
                    <a:pt x="1" y="2764"/>
                    <a:pt x="24" y="2800"/>
                    <a:pt x="48" y="2800"/>
                  </a:cubicBezTo>
                  <a:lnTo>
                    <a:pt x="60" y="2800"/>
                  </a:lnTo>
                  <a:cubicBezTo>
                    <a:pt x="84" y="2800"/>
                    <a:pt x="108" y="2776"/>
                    <a:pt x="120" y="2740"/>
                  </a:cubicBezTo>
                  <a:cubicBezTo>
                    <a:pt x="143" y="2335"/>
                    <a:pt x="572" y="2145"/>
                    <a:pt x="632" y="2121"/>
                  </a:cubicBezTo>
                  <a:lnTo>
                    <a:pt x="3239" y="2181"/>
                  </a:lnTo>
                  <a:cubicBezTo>
                    <a:pt x="3239" y="3359"/>
                    <a:pt x="4180" y="4324"/>
                    <a:pt x="5358" y="4359"/>
                  </a:cubicBezTo>
                  <a:cubicBezTo>
                    <a:pt x="5373" y="4360"/>
                    <a:pt x="5388" y="4360"/>
                    <a:pt x="5402" y="4360"/>
                  </a:cubicBezTo>
                  <a:cubicBezTo>
                    <a:pt x="6585" y="4360"/>
                    <a:pt x="7561" y="3416"/>
                    <a:pt x="7597" y="2228"/>
                  </a:cubicBezTo>
                  <a:cubicBezTo>
                    <a:pt x="7597" y="2145"/>
                    <a:pt x="7597" y="2050"/>
                    <a:pt x="7585" y="1966"/>
                  </a:cubicBezTo>
                  <a:cubicBezTo>
                    <a:pt x="7678" y="1916"/>
                    <a:pt x="7990" y="1783"/>
                    <a:pt x="8382" y="1783"/>
                  </a:cubicBezTo>
                  <a:cubicBezTo>
                    <a:pt x="8638" y="1783"/>
                    <a:pt x="8929" y="1840"/>
                    <a:pt x="9216" y="2014"/>
                  </a:cubicBezTo>
                  <a:cubicBezTo>
                    <a:pt x="9204" y="2097"/>
                    <a:pt x="9192" y="2192"/>
                    <a:pt x="9192" y="2276"/>
                  </a:cubicBezTo>
                  <a:cubicBezTo>
                    <a:pt x="9156" y="3478"/>
                    <a:pt x="10109" y="4478"/>
                    <a:pt x="11311" y="4514"/>
                  </a:cubicBezTo>
                  <a:cubicBezTo>
                    <a:pt x="11326" y="4515"/>
                    <a:pt x="11341" y="4515"/>
                    <a:pt x="11356" y="4515"/>
                  </a:cubicBezTo>
                  <a:cubicBezTo>
                    <a:pt x="12538" y="4515"/>
                    <a:pt x="13515" y="3571"/>
                    <a:pt x="13550" y="2383"/>
                  </a:cubicBezTo>
                  <a:cubicBezTo>
                    <a:pt x="13586" y="1192"/>
                    <a:pt x="12633" y="180"/>
                    <a:pt x="11431" y="157"/>
                  </a:cubicBezTo>
                  <a:cubicBezTo>
                    <a:pt x="11406" y="156"/>
                    <a:pt x="11382" y="155"/>
                    <a:pt x="11358" y="155"/>
                  </a:cubicBezTo>
                  <a:cubicBezTo>
                    <a:pt x="10318" y="155"/>
                    <a:pt x="9449" y="906"/>
                    <a:pt x="9240" y="1895"/>
                  </a:cubicBezTo>
                  <a:cubicBezTo>
                    <a:pt x="8945" y="1728"/>
                    <a:pt x="8648" y="1672"/>
                    <a:pt x="8385" y="1672"/>
                  </a:cubicBezTo>
                  <a:cubicBezTo>
                    <a:pt x="8011" y="1672"/>
                    <a:pt x="7706" y="1784"/>
                    <a:pt x="7573" y="1847"/>
                  </a:cubicBezTo>
                  <a:cubicBezTo>
                    <a:pt x="7406" y="823"/>
                    <a:pt x="6537" y="26"/>
                    <a:pt x="5477" y="2"/>
                  </a:cubicBezTo>
                  <a:cubicBezTo>
                    <a:pt x="5455" y="1"/>
                    <a:pt x="5433" y="1"/>
                    <a:pt x="5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8"/>
            <p:cNvSpPr/>
            <p:nvPr/>
          </p:nvSpPr>
          <p:spPr>
            <a:xfrm>
              <a:off x="-397975" y="4485525"/>
              <a:ext cx="155400" cy="11325"/>
            </a:xfrm>
            <a:custGeom>
              <a:avLst/>
              <a:gdLst/>
              <a:ahLst/>
              <a:cxnLst/>
              <a:rect l="l" t="t" r="r" b="b"/>
              <a:pathLst>
                <a:path w="6216" h="453" extrusionOk="0">
                  <a:moveTo>
                    <a:pt x="2978" y="0"/>
                  </a:moveTo>
                  <a:cubicBezTo>
                    <a:pt x="1985" y="0"/>
                    <a:pt x="992" y="111"/>
                    <a:pt x="24" y="333"/>
                  </a:cubicBezTo>
                  <a:cubicBezTo>
                    <a:pt x="0" y="333"/>
                    <a:pt x="0" y="345"/>
                    <a:pt x="0" y="369"/>
                  </a:cubicBezTo>
                  <a:cubicBezTo>
                    <a:pt x="0" y="381"/>
                    <a:pt x="12" y="393"/>
                    <a:pt x="36" y="393"/>
                  </a:cubicBezTo>
                  <a:cubicBezTo>
                    <a:pt x="999" y="170"/>
                    <a:pt x="1986" y="60"/>
                    <a:pt x="2973" y="60"/>
                  </a:cubicBezTo>
                  <a:cubicBezTo>
                    <a:pt x="4049" y="60"/>
                    <a:pt x="5124" y="191"/>
                    <a:pt x="6168" y="452"/>
                  </a:cubicBezTo>
                  <a:lnTo>
                    <a:pt x="6180" y="452"/>
                  </a:lnTo>
                  <a:cubicBezTo>
                    <a:pt x="6192" y="452"/>
                    <a:pt x="6204" y="440"/>
                    <a:pt x="6204" y="428"/>
                  </a:cubicBezTo>
                  <a:cubicBezTo>
                    <a:pt x="6215" y="416"/>
                    <a:pt x="6204" y="393"/>
                    <a:pt x="6192" y="393"/>
                  </a:cubicBezTo>
                  <a:cubicBezTo>
                    <a:pt x="5142" y="132"/>
                    <a:pt x="4060" y="0"/>
                    <a:pt x="2978"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8"/>
            <p:cNvSpPr/>
            <p:nvPr/>
          </p:nvSpPr>
          <p:spPr>
            <a:xfrm>
              <a:off x="-384275" y="4447650"/>
              <a:ext cx="127700" cy="16750"/>
            </a:xfrm>
            <a:custGeom>
              <a:avLst/>
              <a:gdLst/>
              <a:ahLst/>
              <a:cxnLst/>
              <a:rect l="l" t="t" r="r" b="b"/>
              <a:pathLst>
                <a:path w="5108" h="670" extrusionOk="0">
                  <a:moveTo>
                    <a:pt x="2029" y="1"/>
                  </a:moveTo>
                  <a:cubicBezTo>
                    <a:pt x="1356" y="1"/>
                    <a:pt x="681" y="85"/>
                    <a:pt x="24" y="253"/>
                  </a:cubicBezTo>
                  <a:cubicBezTo>
                    <a:pt x="12" y="253"/>
                    <a:pt x="0" y="276"/>
                    <a:pt x="0" y="288"/>
                  </a:cubicBezTo>
                  <a:cubicBezTo>
                    <a:pt x="12" y="300"/>
                    <a:pt x="24" y="312"/>
                    <a:pt x="36" y="312"/>
                  </a:cubicBezTo>
                  <a:cubicBezTo>
                    <a:pt x="691" y="144"/>
                    <a:pt x="1364" y="60"/>
                    <a:pt x="2037" y="60"/>
                  </a:cubicBezTo>
                  <a:cubicBezTo>
                    <a:pt x="3075" y="60"/>
                    <a:pt x="4111" y="260"/>
                    <a:pt x="5072" y="657"/>
                  </a:cubicBezTo>
                  <a:cubicBezTo>
                    <a:pt x="5072" y="669"/>
                    <a:pt x="5072" y="669"/>
                    <a:pt x="5084" y="669"/>
                  </a:cubicBezTo>
                  <a:cubicBezTo>
                    <a:pt x="5084" y="669"/>
                    <a:pt x="5096" y="657"/>
                    <a:pt x="5108" y="645"/>
                  </a:cubicBezTo>
                  <a:cubicBezTo>
                    <a:pt x="5108" y="634"/>
                    <a:pt x="5108" y="610"/>
                    <a:pt x="5084" y="610"/>
                  </a:cubicBezTo>
                  <a:cubicBezTo>
                    <a:pt x="4120" y="204"/>
                    <a:pt x="3077" y="1"/>
                    <a:pt x="2029" y="1"/>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 name="Google Shape;1835;p58"/>
          <p:cNvGrpSpPr/>
          <p:nvPr/>
        </p:nvGrpSpPr>
        <p:grpSpPr>
          <a:xfrm>
            <a:off x="4562456" y="2945698"/>
            <a:ext cx="1103087" cy="1040624"/>
            <a:chOff x="-145875" y="4434125"/>
            <a:chExt cx="379250" cy="357775"/>
          </a:xfrm>
        </p:grpSpPr>
        <p:sp>
          <p:nvSpPr>
            <p:cNvPr id="1836" name="Google Shape;1836;p58"/>
            <p:cNvSpPr/>
            <p:nvPr/>
          </p:nvSpPr>
          <p:spPr>
            <a:xfrm>
              <a:off x="83325" y="4691625"/>
              <a:ext cx="131625" cy="100275"/>
            </a:xfrm>
            <a:custGeom>
              <a:avLst/>
              <a:gdLst/>
              <a:ahLst/>
              <a:cxnLst/>
              <a:rect l="l" t="t" r="r" b="b"/>
              <a:pathLst>
                <a:path w="5265" h="4011" extrusionOk="0">
                  <a:moveTo>
                    <a:pt x="4270" y="1"/>
                  </a:moveTo>
                  <a:cubicBezTo>
                    <a:pt x="4244" y="1"/>
                    <a:pt x="4218" y="3"/>
                    <a:pt x="4192" y="7"/>
                  </a:cubicBezTo>
                  <a:cubicBezTo>
                    <a:pt x="3454" y="102"/>
                    <a:pt x="787" y="1197"/>
                    <a:pt x="858" y="1733"/>
                  </a:cubicBezTo>
                  <a:cubicBezTo>
                    <a:pt x="858" y="1733"/>
                    <a:pt x="1" y="3174"/>
                    <a:pt x="1346" y="3781"/>
                  </a:cubicBezTo>
                  <a:cubicBezTo>
                    <a:pt x="1692" y="3939"/>
                    <a:pt x="2078" y="4011"/>
                    <a:pt x="2467" y="4011"/>
                  </a:cubicBezTo>
                  <a:cubicBezTo>
                    <a:pt x="3606" y="4011"/>
                    <a:pt x="4765" y="3394"/>
                    <a:pt x="4978" y="2507"/>
                  </a:cubicBezTo>
                  <a:cubicBezTo>
                    <a:pt x="5265" y="1359"/>
                    <a:pt x="4954" y="1"/>
                    <a:pt x="4270"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8"/>
            <p:cNvSpPr/>
            <p:nvPr/>
          </p:nvSpPr>
          <p:spPr>
            <a:xfrm>
              <a:off x="-145875" y="4504425"/>
              <a:ext cx="379250" cy="273575"/>
            </a:xfrm>
            <a:custGeom>
              <a:avLst/>
              <a:gdLst/>
              <a:ahLst/>
              <a:cxnLst/>
              <a:rect l="l" t="t" r="r" b="b"/>
              <a:pathLst>
                <a:path w="15170" h="10943" extrusionOk="0">
                  <a:moveTo>
                    <a:pt x="6714" y="0"/>
                  </a:moveTo>
                  <a:cubicBezTo>
                    <a:pt x="4561" y="0"/>
                    <a:pt x="2535" y="260"/>
                    <a:pt x="1465" y="863"/>
                  </a:cubicBezTo>
                  <a:cubicBezTo>
                    <a:pt x="1465" y="863"/>
                    <a:pt x="775" y="2863"/>
                    <a:pt x="394" y="4268"/>
                  </a:cubicBezTo>
                  <a:cubicBezTo>
                    <a:pt x="1" y="5673"/>
                    <a:pt x="2085" y="8685"/>
                    <a:pt x="2811" y="9245"/>
                  </a:cubicBezTo>
                  <a:cubicBezTo>
                    <a:pt x="3362" y="9667"/>
                    <a:pt x="6113" y="10943"/>
                    <a:pt x="8853" y="10943"/>
                  </a:cubicBezTo>
                  <a:cubicBezTo>
                    <a:pt x="11440" y="10943"/>
                    <a:pt x="14017" y="9804"/>
                    <a:pt x="14717" y="5732"/>
                  </a:cubicBezTo>
                  <a:cubicBezTo>
                    <a:pt x="14967" y="4268"/>
                    <a:pt x="15170" y="3470"/>
                    <a:pt x="14729" y="1851"/>
                  </a:cubicBezTo>
                  <a:cubicBezTo>
                    <a:pt x="14429" y="755"/>
                    <a:pt x="10386" y="0"/>
                    <a:pt x="6714"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8"/>
            <p:cNvSpPr/>
            <p:nvPr/>
          </p:nvSpPr>
          <p:spPr>
            <a:xfrm>
              <a:off x="130950" y="4660900"/>
              <a:ext cx="69650" cy="78925"/>
            </a:xfrm>
            <a:custGeom>
              <a:avLst/>
              <a:gdLst/>
              <a:ahLst/>
              <a:cxnLst/>
              <a:rect l="l" t="t" r="r" b="b"/>
              <a:pathLst>
                <a:path w="2786" h="3157" extrusionOk="0">
                  <a:moveTo>
                    <a:pt x="1384" y="0"/>
                  </a:moveTo>
                  <a:cubicBezTo>
                    <a:pt x="1038" y="0"/>
                    <a:pt x="763" y="81"/>
                    <a:pt x="763" y="81"/>
                  </a:cubicBezTo>
                  <a:lnTo>
                    <a:pt x="1" y="2212"/>
                  </a:lnTo>
                  <a:cubicBezTo>
                    <a:pt x="265" y="2816"/>
                    <a:pt x="852" y="3156"/>
                    <a:pt x="1417" y="3156"/>
                  </a:cubicBezTo>
                  <a:cubicBezTo>
                    <a:pt x="2099" y="3156"/>
                    <a:pt x="2750" y="2660"/>
                    <a:pt x="2763" y="1533"/>
                  </a:cubicBezTo>
                  <a:cubicBezTo>
                    <a:pt x="2786" y="238"/>
                    <a:pt x="1980" y="0"/>
                    <a:pt x="1384"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8"/>
            <p:cNvSpPr/>
            <p:nvPr/>
          </p:nvSpPr>
          <p:spPr>
            <a:xfrm>
              <a:off x="-112525" y="4466925"/>
              <a:ext cx="303025" cy="319125"/>
            </a:xfrm>
            <a:custGeom>
              <a:avLst/>
              <a:gdLst/>
              <a:ahLst/>
              <a:cxnLst/>
              <a:rect l="l" t="t" r="r" b="b"/>
              <a:pathLst>
                <a:path w="12121" h="12765" extrusionOk="0">
                  <a:moveTo>
                    <a:pt x="4638" y="1"/>
                  </a:moveTo>
                  <a:cubicBezTo>
                    <a:pt x="2803" y="1"/>
                    <a:pt x="1287" y="639"/>
                    <a:pt x="620" y="2351"/>
                  </a:cubicBezTo>
                  <a:cubicBezTo>
                    <a:pt x="620" y="2351"/>
                    <a:pt x="346" y="4756"/>
                    <a:pt x="155" y="7602"/>
                  </a:cubicBezTo>
                  <a:cubicBezTo>
                    <a:pt x="0" y="9923"/>
                    <a:pt x="1060" y="12257"/>
                    <a:pt x="4513" y="12674"/>
                  </a:cubicBezTo>
                  <a:cubicBezTo>
                    <a:pt x="5016" y="12733"/>
                    <a:pt x="5486" y="12764"/>
                    <a:pt x="5926" y="12764"/>
                  </a:cubicBezTo>
                  <a:cubicBezTo>
                    <a:pt x="8580" y="12764"/>
                    <a:pt x="10130" y="11616"/>
                    <a:pt x="11049" y="8471"/>
                  </a:cubicBezTo>
                  <a:cubicBezTo>
                    <a:pt x="12121" y="4804"/>
                    <a:pt x="11740" y="1720"/>
                    <a:pt x="8418" y="672"/>
                  </a:cubicBezTo>
                  <a:cubicBezTo>
                    <a:pt x="7121" y="263"/>
                    <a:pt x="5814" y="1"/>
                    <a:pt x="4638"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8"/>
            <p:cNvSpPr/>
            <p:nvPr/>
          </p:nvSpPr>
          <p:spPr>
            <a:xfrm>
              <a:off x="-2700" y="4686900"/>
              <a:ext cx="32775" cy="14725"/>
            </a:xfrm>
            <a:custGeom>
              <a:avLst/>
              <a:gdLst/>
              <a:ahLst/>
              <a:cxnLst/>
              <a:rect l="l" t="t" r="r" b="b"/>
              <a:pathLst>
                <a:path w="1311" h="589" extrusionOk="0">
                  <a:moveTo>
                    <a:pt x="1266" y="0"/>
                  </a:moveTo>
                  <a:cubicBezTo>
                    <a:pt x="1250" y="0"/>
                    <a:pt x="1236" y="9"/>
                    <a:pt x="1227" y="17"/>
                  </a:cubicBezTo>
                  <a:cubicBezTo>
                    <a:pt x="1007" y="408"/>
                    <a:pt x="703" y="502"/>
                    <a:pt x="460" y="502"/>
                  </a:cubicBezTo>
                  <a:cubicBezTo>
                    <a:pt x="244" y="502"/>
                    <a:pt x="77" y="427"/>
                    <a:pt x="60" y="422"/>
                  </a:cubicBezTo>
                  <a:cubicBezTo>
                    <a:pt x="54" y="419"/>
                    <a:pt x="48" y="417"/>
                    <a:pt x="41" y="417"/>
                  </a:cubicBezTo>
                  <a:cubicBezTo>
                    <a:pt x="25" y="417"/>
                    <a:pt x="10" y="428"/>
                    <a:pt x="1" y="446"/>
                  </a:cubicBezTo>
                  <a:cubicBezTo>
                    <a:pt x="1" y="458"/>
                    <a:pt x="1" y="493"/>
                    <a:pt x="25" y="493"/>
                  </a:cubicBezTo>
                  <a:cubicBezTo>
                    <a:pt x="25" y="505"/>
                    <a:pt x="227" y="589"/>
                    <a:pt x="465" y="589"/>
                  </a:cubicBezTo>
                  <a:cubicBezTo>
                    <a:pt x="739" y="589"/>
                    <a:pt x="1072" y="481"/>
                    <a:pt x="1299" y="65"/>
                  </a:cubicBezTo>
                  <a:cubicBezTo>
                    <a:pt x="1311" y="41"/>
                    <a:pt x="1299" y="17"/>
                    <a:pt x="1287" y="5"/>
                  </a:cubicBezTo>
                  <a:cubicBezTo>
                    <a:pt x="1280" y="2"/>
                    <a:pt x="1273" y="0"/>
                    <a:pt x="1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8"/>
            <p:cNvSpPr/>
            <p:nvPr/>
          </p:nvSpPr>
          <p:spPr>
            <a:xfrm>
              <a:off x="2075" y="4511700"/>
              <a:ext cx="625" cy="625"/>
            </a:xfrm>
            <a:custGeom>
              <a:avLst/>
              <a:gdLst/>
              <a:ahLst/>
              <a:cxnLst/>
              <a:rect l="l" t="t" r="r" b="b"/>
              <a:pathLst>
                <a:path w="25" h="25" extrusionOk="0">
                  <a:moveTo>
                    <a:pt x="0" y="24"/>
                  </a:moveTo>
                  <a:cubicBezTo>
                    <a:pt x="12" y="12"/>
                    <a:pt x="24" y="0"/>
                    <a:pt x="24" y="0"/>
                  </a:cubicBezTo>
                  <a:cubicBezTo>
                    <a:pt x="24" y="0"/>
                    <a:pt x="12" y="12"/>
                    <a:pt x="0" y="24"/>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8"/>
            <p:cNvSpPr/>
            <p:nvPr/>
          </p:nvSpPr>
          <p:spPr>
            <a:xfrm>
              <a:off x="67850" y="4584450"/>
              <a:ext cx="62525" cy="46450"/>
            </a:xfrm>
            <a:custGeom>
              <a:avLst/>
              <a:gdLst/>
              <a:ahLst/>
              <a:cxnLst/>
              <a:rect l="l" t="t" r="r" b="b"/>
              <a:pathLst>
                <a:path w="2501" h="1858" extrusionOk="0">
                  <a:moveTo>
                    <a:pt x="548" y="1"/>
                  </a:moveTo>
                  <a:cubicBezTo>
                    <a:pt x="355" y="1"/>
                    <a:pt x="238" y="103"/>
                    <a:pt x="155" y="246"/>
                  </a:cubicBezTo>
                  <a:cubicBezTo>
                    <a:pt x="1" y="531"/>
                    <a:pt x="191" y="984"/>
                    <a:pt x="703" y="1377"/>
                  </a:cubicBezTo>
                  <a:cubicBezTo>
                    <a:pt x="1123" y="1685"/>
                    <a:pt x="1448" y="1857"/>
                    <a:pt x="1699" y="1857"/>
                  </a:cubicBezTo>
                  <a:cubicBezTo>
                    <a:pt x="1825" y="1857"/>
                    <a:pt x="1933" y="1814"/>
                    <a:pt x="2025" y="1722"/>
                  </a:cubicBezTo>
                  <a:cubicBezTo>
                    <a:pt x="2025" y="1722"/>
                    <a:pt x="2501" y="1234"/>
                    <a:pt x="1596" y="519"/>
                  </a:cubicBezTo>
                  <a:cubicBezTo>
                    <a:pt x="1102" y="141"/>
                    <a:pt x="774" y="1"/>
                    <a:pt x="548"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8"/>
            <p:cNvSpPr/>
            <p:nvPr/>
          </p:nvSpPr>
          <p:spPr>
            <a:xfrm>
              <a:off x="-84850" y="4569250"/>
              <a:ext cx="65225" cy="36500"/>
            </a:xfrm>
            <a:custGeom>
              <a:avLst/>
              <a:gdLst/>
              <a:ahLst/>
              <a:cxnLst/>
              <a:rect l="l" t="t" r="r" b="b"/>
              <a:pathLst>
                <a:path w="2609" h="1460" extrusionOk="0">
                  <a:moveTo>
                    <a:pt x="2003" y="1"/>
                  </a:moveTo>
                  <a:cubicBezTo>
                    <a:pt x="1790" y="1"/>
                    <a:pt x="1497" y="59"/>
                    <a:pt x="1096" y="199"/>
                  </a:cubicBezTo>
                  <a:cubicBezTo>
                    <a:pt x="1" y="580"/>
                    <a:pt x="310" y="1199"/>
                    <a:pt x="310" y="1199"/>
                  </a:cubicBezTo>
                  <a:cubicBezTo>
                    <a:pt x="392" y="1380"/>
                    <a:pt x="559" y="1460"/>
                    <a:pt x="806" y="1460"/>
                  </a:cubicBezTo>
                  <a:cubicBezTo>
                    <a:pt x="1029" y="1460"/>
                    <a:pt x="1317" y="1395"/>
                    <a:pt x="1668" y="1282"/>
                  </a:cubicBezTo>
                  <a:cubicBezTo>
                    <a:pt x="2275" y="1092"/>
                    <a:pt x="2608" y="723"/>
                    <a:pt x="2549" y="401"/>
                  </a:cubicBezTo>
                  <a:cubicBezTo>
                    <a:pt x="2503" y="175"/>
                    <a:pt x="2372" y="1"/>
                    <a:pt x="2003" y="1"/>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8"/>
            <p:cNvSpPr/>
            <p:nvPr/>
          </p:nvSpPr>
          <p:spPr>
            <a:xfrm>
              <a:off x="137200" y="4675775"/>
              <a:ext cx="55700" cy="43125"/>
            </a:xfrm>
            <a:custGeom>
              <a:avLst/>
              <a:gdLst/>
              <a:ahLst/>
              <a:cxnLst/>
              <a:rect l="l" t="t" r="r" b="b"/>
              <a:pathLst>
                <a:path w="2228" h="1725" extrusionOk="0">
                  <a:moveTo>
                    <a:pt x="1329" y="1"/>
                  </a:moveTo>
                  <a:cubicBezTo>
                    <a:pt x="1150" y="1"/>
                    <a:pt x="965" y="57"/>
                    <a:pt x="775" y="164"/>
                  </a:cubicBezTo>
                  <a:cubicBezTo>
                    <a:pt x="1" y="617"/>
                    <a:pt x="406" y="1688"/>
                    <a:pt x="406" y="1700"/>
                  </a:cubicBezTo>
                  <a:cubicBezTo>
                    <a:pt x="418" y="1712"/>
                    <a:pt x="429" y="1724"/>
                    <a:pt x="441" y="1724"/>
                  </a:cubicBezTo>
                  <a:lnTo>
                    <a:pt x="465" y="1724"/>
                  </a:lnTo>
                  <a:cubicBezTo>
                    <a:pt x="477" y="1712"/>
                    <a:pt x="489" y="1688"/>
                    <a:pt x="489" y="1665"/>
                  </a:cubicBezTo>
                  <a:cubicBezTo>
                    <a:pt x="477" y="1653"/>
                    <a:pt x="108" y="653"/>
                    <a:pt x="822" y="236"/>
                  </a:cubicBezTo>
                  <a:cubicBezTo>
                    <a:pt x="996" y="137"/>
                    <a:pt x="1169" y="89"/>
                    <a:pt x="1331" y="89"/>
                  </a:cubicBezTo>
                  <a:cubicBezTo>
                    <a:pt x="1402" y="89"/>
                    <a:pt x="1471" y="98"/>
                    <a:pt x="1537" y="117"/>
                  </a:cubicBezTo>
                  <a:cubicBezTo>
                    <a:pt x="1930" y="224"/>
                    <a:pt x="2144" y="617"/>
                    <a:pt x="2144" y="617"/>
                  </a:cubicBezTo>
                  <a:cubicBezTo>
                    <a:pt x="2153" y="634"/>
                    <a:pt x="2168" y="645"/>
                    <a:pt x="2180" y="645"/>
                  </a:cubicBezTo>
                  <a:cubicBezTo>
                    <a:pt x="2184" y="645"/>
                    <a:pt x="2188" y="644"/>
                    <a:pt x="2192" y="641"/>
                  </a:cubicBezTo>
                  <a:cubicBezTo>
                    <a:pt x="2215" y="629"/>
                    <a:pt x="2227" y="605"/>
                    <a:pt x="2215" y="581"/>
                  </a:cubicBezTo>
                  <a:cubicBezTo>
                    <a:pt x="2203" y="569"/>
                    <a:pt x="1977" y="152"/>
                    <a:pt x="1561" y="33"/>
                  </a:cubicBezTo>
                  <a:cubicBezTo>
                    <a:pt x="1484" y="12"/>
                    <a:pt x="1407" y="1"/>
                    <a:pt x="132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8"/>
            <p:cNvSpPr/>
            <p:nvPr/>
          </p:nvSpPr>
          <p:spPr>
            <a:xfrm>
              <a:off x="144950" y="4691975"/>
              <a:ext cx="30975" cy="8450"/>
            </a:xfrm>
            <a:custGeom>
              <a:avLst/>
              <a:gdLst/>
              <a:ahLst/>
              <a:cxnLst/>
              <a:rect l="l" t="t" r="r" b="b"/>
              <a:pathLst>
                <a:path w="1239" h="338" extrusionOk="0">
                  <a:moveTo>
                    <a:pt x="523" y="0"/>
                  </a:moveTo>
                  <a:cubicBezTo>
                    <a:pt x="360" y="0"/>
                    <a:pt x="187" y="51"/>
                    <a:pt x="24" y="195"/>
                  </a:cubicBezTo>
                  <a:cubicBezTo>
                    <a:pt x="0" y="207"/>
                    <a:pt x="0" y="231"/>
                    <a:pt x="12" y="255"/>
                  </a:cubicBezTo>
                  <a:cubicBezTo>
                    <a:pt x="24" y="261"/>
                    <a:pt x="36" y="263"/>
                    <a:pt x="46" y="263"/>
                  </a:cubicBezTo>
                  <a:cubicBezTo>
                    <a:pt x="57" y="263"/>
                    <a:pt x="66" y="261"/>
                    <a:pt x="72" y="255"/>
                  </a:cubicBezTo>
                  <a:cubicBezTo>
                    <a:pt x="218" y="126"/>
                    <a:pt x="375" y="81"/>
                    <a:pt x="524" y="81"/>
                  </a:cubicBezTo>
                  <a:cubicBezTo>
                    <a:pt x="870" y="81"/>
                    <a:pt x="1167" y="326"/>
                    <a:pt x="1167" y="326"/>
                  </a:cubicBezTo>
                  <a:cubicBezTo>
                    <a:pt x="1179" y="338"/>
                    <a:pt x="1191" y="338"/>
                    <a:pt x="1191" y="338"/>
                  </a:cubicBezTo>
                  <a:cubicBezTo>
                    <a:pt x="1203" y="338"/>
                    <a:pt x="1215" y="338"/>
                    <a:pt x="1227" y="326"/>
                  </a:cubicBezTo>
                  <a:cubicBezTo>
                    <a:pt x="1239" y="314"/>
                    <a:pt x="1239" y="278"/>
                    <a:pt x="1227" y="266"/>
                  </a:cubicBezTo>
                  <a:cubicBezTo>
                    <a:pt x="1218" y="266"/>
                    <a:pt x="898" y="0"/>
                    <a:pt x="52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8"/>
            <p:cNvSpPr/>
            <p:nvPr/>
          </p:nvSpPr>
          <p:spPr>
            <a:xfrm>
              <a:off x="-12225" y="4572125"/>
              <a:ext cx="43500" cy="103725"/>
            </a:xfrm>
            <a:custGeom>
              <a:avLst/>
              <a:gdLst/>
              <a:ahLst/>
              <a:cxnLst/>
              <a:rect l="l" t="t" r="r" b="b"/>
              <a:pathLst>
                <a:path w="1740" h="4149" extrusionOk="0">
                  <a:moveTo>
                    <a:pt x="1692" y="0"/>
                  </a:moveTo>
                  <a:cubicBezTo>
                    <a:pt x="1668" y="0"/>
                    <a:pt x="1644" y="12"/>
                    <a:pt x="1644" y="36"/>
                  </a:cubicBezTo>
                  <a:cubicBezTo>
                    <a:pt x="1656" y="762"/>
                    <a:pt x="1632" y="2679"/>
                    <a:pt x="1465" y="2894"/>
                  </a:cubicBezTo>
                  <a:cubicBezTo>
                    <a:pt x="1408" y="2977"/>
                    <a:pt x="1328" y="3017"/>
                    <a:pt x="1228" y="3017"/>
                  </a:cubicBezTo>
                  <a:cubicBezTo>
                    <a:pt x="1098" y="3017"/>
                    <a:pt x="934" y="2950"/>
                    <a:pt x="739" y="2822"/>
                  </a:cubicBezTo>
                  <a:cubicBezTo>
                    <a:pt x="739" y="2810"/>
                    <a:pt x="727" y="2810"/>
                    <a:pt x="715" y="2810"/>
                  </a:cubicBezTo>
                  <a:cubicBezTo>
                    <a:pt x="632" y="2757"/>
                    <a:pt x="552" y="2730"/>
                    <a:pt x="476" y="2730"/>
                  </a:cubicBezTo>
                  <a:cubicBezTo>
                    <a:pt x="400" y="2730"/>
                    <a:pt x="328" y="2757"/>
                    <a:pt x="263" y="2810"/>
                  </a:cubicBezTo>
                  <a:cubicBezTo>
                    <a:pt x="72" y="2977"/>
                    <a:pt x="1" y="3358"/>
                    <a:pt x="120" y="3632"/>
                  </a:cubicBezTo>
                  <a:cubicBezTo>
                    <a:pt x="251" y="3953"/>
                    <a:pt x="584" y="4132"/>
                    <a:pt x="608" y="4144"/>
                  </a:cubicBezTo>
                  <a:lnTo>
                    <a:pt x="620" y="4144"/>
                  </a:lnTo>
                  <a:cubicBezTo>
                    <a:pt x="623" y="4147"/>
                    <a:pt x="628" y="4149"/>
                    <a:pt x="633" y="4149"/>
                  </a:cubicBezTo>
                  <a:cubicBezTo>
                    <a:pt x="644" y="4149"/>
                    <a:pt x="656" y="4140"/>
                    <a:pt x="656" y="4132"/>
                  </a:cubicBezTo>
                  <a:cubicBezTo>
                    <a:pt x="668" y="4108"/>
                    <a:pt x="656" y="4084"/>
                    <a:pt x="644" y="4072"/>
                  </a:cubicBezTo>
                  <a:cubicBezTo>
                    <a:pt x="644" y="4072"/>
                    <a:pt x="322" y="3894"/>
                    <a:pt x="191" y="3596"/>
                  </a:cubicBezTo>
                  <a:cubicBezTo>
                    <a:pt x="96" y="3358"/>
                    <a:pt x="156" y="3013"/>
                    <a:pt x="322" y="2870"/>
                  </a:cubicBezTo>
                  <a:cubicBezTo>
                    <a:pt x="368" y="2829"/>
                    <a:pt x="420" y="2809"/>
                    <a:pt x="477" y="2809"/>
                  </a:cubicBezTo>
                  <a:cubicBezTo>
                    <a:pt x="538" y="2809"/>
                    <a:pt x="606" y="2832"/>
                    <a:pt x="680" y="2882"/>
                  </a:cubicBezTo>
                  <a:cubicBezTo>
                    <a:pt x="680" y="2882"/>
                    <a:pt x="691" y="2882"/>
                    <a:pt x="703" y="2894"/>
                  </a:cubicBezTo>
                  <a:cubicBezTo>
                    <a:pt x="924" y="3043"/>
                    <a:pt x="1094" y="3097"/>
                    <a:pt x="1224" y="3097"/>
                  </a:cubicBezTo>
                  <a:cubicBezTo>
                    <a:pt x="1375" y="3097"/>
                    <a:pt x="1473" y="3024"/>
                    <a:pt x="1537" y="2941"/>
                  </a:cubicBezTo>
                  <a:cubicBezTo>
                    <a:pt x="1739" y="2655"/>
                    <a:pt x="1727" y="310"/>
                    <a:pt x="1727" y="36"/>
                  </a:cubicBezTo>
                  <a:cubicBezTo>
                    <a:pt x="1727" y="12"/>
                    <a:pt x="1715" y="0"/>
                    <a:pt x="169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8"/>
            <p:cNvSpPr/>
            <p:nvPr/>
          </p:nvSpPr>
          <p:spPr>
            <a:xfrm>
              <a:off x="55650" y="4684700"/>
              <a:ext cx="69075" cy="36800"/>
            </a:xfrm>
            <a:custGeom>
              <a:avLst/>
              <a:gdLst/>
              <a:ahLst/>
              <a:cxnLst/>
              <a:rect l="l" t="t" r="r" b="b"/>
              <a:pathLst>
                <a:path w="2763" h="1472" extrusionOk="0">
                  <a:moveTo>
                    <a:pt x="1608" y="1"/>
                  </a:moveTo>
                  <a:cubicBezTo>
                    <a:pt x="1504" y="1"/>
                    <a:pt x="1396" y="8"/>
                    <a:pt x="1286" y="22"/>
                  </a:cubicBezTo>
                  <a:cubicBezTo>
                    <a:pt x="548" y="117"/>
                    <a:pt x="0" y="522"/>
                    <a:pt x="48" y="915"/>
                  </a:cubicBezTo>
                  <a:cubicBezTo>
                    <a:pt x="89" y="1249"/>
                    <a:pt x="561" y="1471"/>
                    <a:pt x="1155" y="1471"/>
                  </a:cubicBezTo>
                  <a:cubicBezTo>
                    <a:pt x="1259" y="1471"/>
                    <a:pt x="1367" y="1465"/>
                    <a:pt x="1477" y="1450"/>
                  </a:cubicBezTo>
                  <a:cubicBezTo>
                    <a:pt x="2215" y="1355"/>
                    <a:pt x="2763" y="962"/>
                    <a:pt x="2715" y="557"/>
                  </a:cubicBezTo>
                  <a:cubicBezTo>
                    <a:pt x="2675" y="223"/>
                    <a:pt x="2203" y="1"/>
                    <a:pt x="1608"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8"/>
            <p:cNvSpPr/>
            <p:nvPr/>
          </p:nvSpPr>
          <p:spPr>
            <a:xfrm>
              <a:off x="-93775" y="4670075"/>
              <a:ext cx="70275" cy="39775"/>
            </a:xfrm>
            <a:custGeom>
              <a:avLst/>
              <a:gdLst/>
              <a:ahLst/>
              <a:cxnLst/>
              <a:rect l="l" t="t" r="r" b="b"/>
              <a:pathLst>
                <a:path w="2811" h="1591" extrusionOk="0">
                  <a:moveTo>
                    <a:pt x="945" y="1"/>
                  </a:moveTo>
                  <a:cubicBezTo>
                    <a:pt x="527" y="1"/>
                    <a:pt x="199" y="138"/>
                    <a:pt x="120" y="392"/>
                  </a:cubicBezTo>
                  <a:cubicBezTo>
                    <a:pt x="1" y="773"/>
                    <a:pt x="477" y="1262"/>
                    <a:pt x="1191" y="1476"/>
                  </a:cubicBezTo>
                  <a:cubicBezTo>
                    <a:pt x="1431" y="1553"/>
                    <a:pt x="1668" y="1590"/>
                    <a:pt x="1881" y="1590"/>
                  </a:cubicBezTo>
                  <a:cubicBezTo>
                    <a:pt x="2292" y="1590"/>
                    <a:pt x="2613" y="1453"/>
                    <a:pt x="2691" y="1202"/>
                  </a:cubicBezTo>
                  <a:cubicBezTo>
                    <a:pt x="2810" y="821"/>
                    <a:pt x="2334" y="333"/>
                    <a:pt x="1620" y="107"/>
                  </a:cubicBezTo>
                  <a:cubicBezTo>
                    <a:pt x="1386" y="35"/>
                    <a:pt x="1154" y="1"/>
                    <a:pt x="945"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8"/>
            <p:cNvSpPr/>
            <p:nvPr/>
          </p:nvSpPr>
          <p:spPr>
            <a:xfrm>
              <a:off x="-136925" y="4450325"/>
              <a:ext cx="363150" cy="212150"/>
            </a:xfrm>
            <a:custGeom>
              <a:avLst/>
              <a:gdLst/>
              <a:ahLst/>
              <a:cxnLst/>
              <a:rect l="l" t="t" r="r" b="b"/>
              <a:pathLst>
                <a:path w="14526" h="8486" extrusionOk="0">
                  <a:moveTo>
                    <a:pt x="6730" y="0"/>
                  </a:moveTo>
                  <a:cubicBezTo>
                    <a:pt x="4573" y="0"/>
                    <a:pt x="2694" y="869"/>
                    <a:pt x="1822" y="1765"/>
                  </a:cubicBezTo>
                  <a:cubicBezTo>
                    <a:pt x="512" y="3122"/>
                    <a:pt x="0" y="7373"/>
                    <a:pt x="619" y="7754"/>
                  </a:cubicBezTo>
                  <a:cubicBezTo>
                    <a:pt x="643" y="7768"/>
                    <a:pt x="677" y="7775"/>
                    <a:pt x="722" y="7775"/>
                  </a:cubicBezTo>
                  <a:cubicBezTo>
                    <a:pt x="1620" y="7775"/>
                    <a:pt x="6619" y="4904"/>
                    <a:pt x="8775" y="3860"/>
                  </a:cubicBezTo>
                  <a:cubicBezTo>
                    <a:pt x="8886" y="3806"/>
                    <a:pt x="9003" y="3781"/>
                    <a:pt x="9118" y="3781"/>
                  </a:cubicBezTo>
                  <a:cubicBezTo>
                    <a:pt x="9457" y="3781"/>
                    <a:pt x="9779" y="4001"/>
                    <a:pt x="9894" y="4348"/>
                  </a:cubicBezTo>
                  <a:cubicBezTo>
                    <a:pt x="10561" y="6468"/>
                    <a:pt x="11513" y="7658"/>
                    <a:pt x="12192" y="8277"/>
                  </a:cubicBezTo>
                  <a:cubicBezTo>
                    <a:pt x="12348" y="8419"/>
                    <a:pt x="12537" y="8486"/>
                    <a:pt x="12724" y="8486"/>
                  </a:cubicBezTo>
                  <a:cubicBezTo>
                    <a:pt x="13022" y="8486"/>
                    <a:pt x="13315" y="8316"/>
                    <a:pt x="13454" y="8016"/>
                  </a:cubicBezTo>
                  <a:cubicBezTo>
                    <a:pt x="13919" y="7039"/>
                    <a:pt x="14526" y="5396"/>
                    <a:pt x="14311" y="3908"/>
                  </a:cubicBezTo>
                  <a:cubicBezTo>
                    <a:pt x="14026" y="1801"/>
                    <a:pt x="10787" y="943"/>
                    <a:pt x="10251" y="824"/>
                  </a:cubicBezTo>
                  <a:cubicBezTo>
                    <a:pt x="10192" y="800"/>
                    <a:pt x="10144" y="788"/>
                    <a:pt x="10097" y="765"/>
                  </a:cubicBezTo>
                  <a:cubicBezTo>
                    <a:pt x="8966" y="219"/>
                    <a:pt x="7813" y="0"/>
                    <a:pt x="6730"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8"/>
            <p:cNvSpPr/>
            <p:nvPr/>
          </p:nvSpPr>
          <p:spPr>
            <a:xfrm>
              <a:off x="106250" y="4434125"/>
              <a:ext cx="61050" cy="57350"/>
            </a:xfrm>
            <a:custGeom>
              <a:avLst/>
              <a:gdLst/>
              <a:ahLst/>
              <a:cxnLst/>
              <a:rect l="l" t="t" r="r" b="b"/>
              <a:pathLst>
                <a:path w="2442" h="2294" extrusionOk="0">
                  <a:moveTo>
                    <a:pt x="819" y="1"/>
                  </a:moveTo>
                  <a:cubicBezTo>
                    <a:pt x="787" y="1"/>
                    <a:pt x="753" y="7"/>
                    <a:pt x="715" y="20"/>
                  </a:cubicBezTo>
                  <a:cubicBezTo>
                    <a:pt x="1" y="270"/>
                    <a:pt x="48" y="1829"/>
                    <a:pt x="560" y="2187"/>
                  </a:cubicBezTo>
                  <a:lnTo>
                    <a:pt x="1167" y="2294"/>
                  </a:lnTo>
                  <a:cubicBezTo>
                    <a:pt x="1167" y="2294"/>
                    <a:pt x="2441" y="1163"/>
                    <a:pt x="1941" y="948"/>
                  </a:cubicBezTo>
                  <a:cubicBezTo>
                    <a:pt x="1899" y="930"/>
                    <a:pt x="1857" y="921"/>
                    <a:pt x="1815" y="921"/>
                  </a:cubicBezTo>
                  <a:cubicBezTo>
                    <a:pt x="1370" y="921"/>
                    <a:pt x="953" y="1865"/>
                    <a:pt x="953" y="1865"/>
                  </a:cubicBezTo>
                  <a:cubicBezTo>
                    <a:pt x="953" y="1865"/>
                    <a:pt x="1369" y="1"/>
                    <a:pt x="819"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8"/>
            <p:cNvSpPr/>
            <p:nvPr/>
          </p:nvSpPr>
          <p:spPr>
            <a:xfrm>
              <a:off x="-53000" y="4642650"/>
              <a:ext cx="18775" cy="22375"/>
            </a:xfrm>
            <a:custGeom>
              <a:avLst/>
              <a:gdLst/>
              <a:ahLst/>
              <a:cxnLst/>
              <a:rect l="l" t="t" r="r" b="b"/>
              <a:pathLst>
                <a:path w="751" h="895" extrusionOk="0">
                  <a:moveTo>
                    <a:pt x="365" y="1"/>
                  </a:moveTo>
                  <a:cubicBezTo>
                    <a:pt x="170" y="1"/>
                    <a:pt x="12" y="198"/>
                    <a:pt x="1" y="430"/>
                  </a:cubicBezTo>
                  <a:cubicBezTo>
                    <a:pt x="1" y="680"/>
                    <a:pt x="155" y="882"/>
                    <a:pt x="358" y="894"/>
                  </a:cubicBezTo>
                  <a:cubicBezTo>
                    <a:pt x="364" y="894"/>
                    <a:pt x="369" y="895"/>
                    <a:pt x="375" y="895"/>
                  </a:cubicBezTo>
                  <a:cubicBezTo>
                    <a:pt x="570" y="895"/>
                    <a:pt x="727" y="697"/>
                    <a:pt x="739" y="465"/>
                  </a:cubicBezTo>
                  <a:cubicBezTo>
                    <a:pt x="751" y="215"/>
                    <a:pt x="584" y="13"/>
                    <a:pt x="382" y="1"/>
                  </a:cubicBezTo>
                  <a:cubicBezTo>
                    <a:pt x="376" y="1"/>
                    <a:pt x="370" y="1"/>
                    <a:pt x="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8"/>
            <p:cNvSpPr/>
            <p:nvPr/>
          </p:nvSpPr>
          <p:spPr>
            <a:xfrm>
              <a:off x="59525" y="4653075"/>
              <a:ext cx="18775" cy="22375"/>
            </a:xfrm>
            <a:custGeom>
              <a:avLst/>
              <a:gdLst/>
              <a:ahLst/>
              <a:cxnLst/>
              <a:rect l="l" t="t" r="r" b="b"/>
              <a:pathLst>
                <a:path w="751" h="895" extrusionOk="0">
                  <a:moveTo>
                    <a:pt x="364" y="0"/>
                  </a:moveTo>
                  <a:cubicBezTo>
                    <a:pt x="170" y="0"/>
                    <a:pt x="12" y="198"/>
                    <a:pt x="0" y="429"/>
                  </a:cubicBezTo>
                  <a:cubicBezTo>
                    <a:pt x="0" y="679"/>
                    <a:pt x="155" y="882"/>
                    <a:pt x="357" y="894"/>
                  </a:cubicBezTo>
                  <a:cubicBezTo>
                    <a:pt x="363" y="894"/>
                    <a:pt x="369" y="894"/>
                    <a:pt x="374" y="894"/>
                  </a:cubicBezTo>
                  <a:cubicBezTo>
                    <a:pt x="569" y="894"/>
                    <a:pt x="727" y="697"/>
                    <a:pt x="738" y="465"/>
                  </a:cubicBezTo>
                  <a:cubicBezTo>
                    <a:pt x="750" y="215"/>
                    <a:pt x="584" y="13"/>
                    <a:pt x="381" y="1"/>
                  </a:cubicBezTo>
                  <a:cubicBezTo>
                    <a:pt x="376" y="0"/>
                    <a:pt x="370" y="0"/>
                    <a:pt x="3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8"/>
            <p:cNvSpPr/>
            <p:nvPr/>
          </p:nvSpPr>
          <p:spPr>
            <a:xfrm>
              <a:off x="-126825" y="4593975"/>
              <a:ext cx="339075" cy="121225"/>
            </a:xfrm>
            <a:custGeom>
              <a:avLst/>
              <a:gdLst/>
              <a:ahLst/>
              <a:cxnLst/>
              <a:rect l="l" t="t" r="r" b="b"/>
              <a:pathLst>
                <a:path w="13563" h="4849" extrusionOk="0">
                  <a:moveTo>
                    <a:pt x="2268" y="119"/>
                  </a:moveTo>
                  <a:cubicBezTo>
                    <a:pt x="2325" y="119"/>
                    <a:pt x="2383" y="122"/>
                    <a:pt x="2442" y="126"/>
                  </a:cubicBezTo>
                  <a:cubicBezTo>
                    <a:pt x="3573" y="222"/>
                    <a:pt x="4418" y="1222"/>
                    <a:pt x="4323" y="2353"/>
                  </a:cubicBezTo>
                  <a:cubicBezTo>
                    <a:pt x="4244" y="3426"/>
                    <a:pt x="3340" y="4241"/>
                    <a:pt x="2272" y="4241"/>
                  </a:cubicBezTo>
                  <a:cubicBezTo>
                    <a:pt x="2214" y="4241"/>
                    <a:pt x="2155" y="4239"/>
                    <a:pt x="2096" y="4234"/>
                  </a:cubicBezTo>
                  <a:cubicBezTo>
                    <a:pt x="965" y="4139"/>
                    <a:pt x="120" y="3151"/>
                    <a:pt x="215" y="2008"/>
                  </a:cubicBezTo>
                  <a:cubicBezTo>
                    <a:pt x="306" y="935"/>
                    <a:pt x="1210" y="119"/>
                    <a:pt x="2268" y="119"/>
                  </a:cubicBezTo>
                  <a:close/>
                  <a:moveTo>
                    <a:pt x="8209" y="607"/>
                  </a:moveTo>
                  <a:cubicBezTo>
                    <a:pt x="8267" y="607"/>
                    <a:pt x="8325" y="610"/>
                    <a:pt x="8383" y="615"/>
                  </a:cubicBezTo>
                  <a:cubicBezTo>
                    <a:pt x="9514" y="710"/>
                    <a:pt x="10359" y="1710"/>
                    <a:pt x="10264" y="2841"/>
                  </a:cubicBezTo>
                  <a:cubicBezTo>
                    <a:pt x="10174" y="3915"/>
                    <a:pt x="9268" y="4741"/>
                    <a:pt x="8209" y="4741"/>
                  </a:cubicBezTo>
                  <a:cubicBezTo>
                    <a:pt x="8153" y="4741"/>
                    <a:pt x="8095" y="4739"/>
                    <a:pt x="8038" y="4734"/>
                  </a:cubicBezTo>
                  <a:cubicBezTo>
                    <a:pt x="6907" y="4639"/>
                    <a:pt x="6061" y="3639"/>
                    <a:pt x="6156" y="2508"/>
                  </a:cubicBezTo>
                  <a:cubicBezTo>
                    <a:pt x="6247" y="1424"/>
                    <a:pt x="7151" y="607"/>
                    <a:pt x="8209" y="607"/>
                  </a:cubicBezTo>
                  <a:close/>
                  <a:moveTo>
                    <a:pt x="2278" y="0"/>
                  </a:moveTo>
                  <a:cubicBezTo>
                    <a:pt x="1151" y="0"/>
                    <a:pt x="198" y="864"/>
                    <a:pt x="96" y="2008"/>
                  </a:cubicBezTo>
                  <a:cubicBezTo>
                    <a:pt x="1" y="3198"/>
                    <a:pt x="894" y="4258"/>
                    <a:pt x="2096" y="4353"/>
                  </a:cubicBezTo>
                  <a:cubicBezTo>
                    <a:pt x="2155" y="4358"/>
                    <a:pt x="2213" y="4360"/>
                    <a:pt x="2271" y="4360"/>
                  </a:cubicBezTo>
                  <a:cubicBezTo>
                    <a:pt x="3389" y="4360"/>
                    <a:pt x="4351" y="3497"/>
                    <a:pt x="4442" y="2365"/>
                  </a:cubicBezTo>
                  <a:cubicBezTo>
                    <a:pt x="4454" y="2270"/>
                    <a:pt x="4454" y="2186"/>
                    <a:pt x="4454" y="2103"/>
                  </a:cubicBezTo>
                  <a:cubicBezTo>
                    <a:pt x="4689" y="1989"/>
                    <a:pt x="4919" y="1948"/>
                    <a:pt x="5130" y="1948"/>
                  </a:cubicBezTo>
                  <a:cubicBezTo>
                    <a:pt x="5603" y="1948"/>
                    <a:pt x="5978" y="2156"/>
                    <a:pt x="6085" y="2222"/>
                  </a:cubicBezTo>
                  <a:cubicBezTo>
                    <a:pt x="6061" y="2317"/>
                    <a:pt x="6049" y="2401"/>
                    <a:pt x="6037" y="2496"/>
                  </a:cubicBezTo>
                  <a:cubicBezTo>
                    <a:pt x="5942" y="3686"/>
                    <a:pt x="6835" y="4746"/>
                    <a:pt x="8026" y="4841"/>
                  </a:cubicBezTo>
                  <a:cubicBezTo>
                    <a:pt x="8086" y="4846"/>
                    <a:pt x="8146" y="4849"/>
                    <a:pt x="8206" y="4849"/>
                  </a:cubicBezTo>
                  <a:cubicBezTo>
                    <a:pt x="9319" y="4849"/>
                    <a:pt x="10258" y="4020"/>
                    <a:pt x="10371" y="2912"/>
                  </a:cubicBezTo>
                  <a:lnTo>
                    <a:pt x="12967" y="3127"/>
                  </a:lnTo>
                  <a:cubicBezTo>
                    <a:pt x="13038" y="3163"/>
                    <a:pt x="13443" y="3401"/>
                    <a:pt x="13419" y="3805"/>
                  </a:cubicBezTo>
                  <a:cubicBezTo>
                    <a:pt x="13419" y="3841"/>
                    <a:pt x="13443" y="3865"/>
                    <a:pt x="13479" y="3865"/>
                  </a:cubicBezTo>
                  <a:cubicBezTo>
                    <a:pt x="13503" y="3865"/>
                    <a:pt x="13538" y="3841"/>
                    <a:pt x="13538" y="3817"/>
                  </a:cubicBezTo>
                  <a:cubicBezTo>
                    <a:pt x="13562" y="3293"/>
                    <a:pt x="13026" y="3032"/>
                    <a:pt x="13003" y="3032"/>
                  </a:cubicBezTo>
                  <a:cubicBezTo>
                    <a:pt x="13003" y="3020"/>
                    <a:pt x="12991" y="3020"/>
                    <a:pt x="12991" y="3020"/>
                  </a:cubicBezTo>
                  <a:lnTo>
                    <a:pt x="10383" y="2793"/>
                  </a:lnTo>
                  <a:cubicBezTo>
                    <a:pt x="10455" y="1627"/>
                    <a:pt x="9574" y="603"/>
                    <a:pt x="8395" y="507"/>
                  </a:cubicBezTo>
                  <a:cubicBezTo>
                    <a:pt x="8330" y="502"/>
                    <a:pt x="8265" y="499"/>
                    <a:pt x="8201" y="499"/>
                  </a:cubicBezTo>
                  <a:cubicBezTo>
                    <a:pt x="7210" y="499"/>
                    <a:pt x="6355" y="1175"/>
                    <a:pt x="6109" y="2103"/>
                  </a:cubicBezTo>
                  <a:cubicBezTo>
                    <a:pt x="5962" y="2021"/>
                    <a:pt x="5587" y="1840"/>
                    <a:pt x="5125" y="1840"/>
                  </a:cubicBezTo>
                  <a:cubicBezTo>
                    <a:pt x="4911" y="1840"/>
                    <a:pt x="4679" y="1878"/>
                    <a:pt x="4442" y="1984"/>
                  </a:cubicBezTo>
                  <a:cubicBezTo>
                    <a:pt x="4347" y="948"/>
                    <a:pt x="3525" y="103"/>
                    <a:pt x="2454" y="7"/>
                  </a:cubicBezTo>
                  <a:cubicBezTo>
                    <a:pt x="2395" y="3"/>
                    <a:pt x="2336" y="0"/>
                    <a:pt x="2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8"/>
            <p:cNvSpPr/>
            <p:nvPr/>
          </p:nvSpPr>
          <p:spPr>
            <a:xfrm>
              <a:off x="144650" y="4722425"/>
              <a:ext cx="20850" cy="28600"/>
            </a:xfrm>
            <a:custGeom>
              <a:avLst/>
              <a:gdLst/>
              <a:ahLst/>
              <a:cxnLst/>
              <a:rect l="l" t="t" r="r" b="b"/>
              <a:pathLst>
                <a:path w="834" h="1144" extrusionOk="0">
                  <a:moveTo>
                    <a:pt x="417" y="1"/>
                  </a:moveTo>
                  <a:cubicBezTo>
                    <a:pt x="191" y="1"/>
                    <a:pt x="0" y="251"/>
                    <a:pt x="0" y="572"/>
                  </a:cubicBezTo>
                  <a:cubicBezTo>
                    <a:pt x="0" y="882"/>
                    <a:pt x="191" y="1144"/>
                    <a:pt x="417" y="1144"/>
                  </a:cubicBezTo>
                  <a:cubicBezTo>
                    <a:pt x="643" y="1144"/>
                    <a:pt x="834" y="882"/>
                    <a:pt x="834" y="572"/>
                  </a:cubicBezTo>
                  <a:cubicBezTo>
                    <a:pt x="834" y="251"/>
                    <a:pt x="643" y="1"/>
                    <a:pt x="417" y="1"/>
                  </a:cubicBezTo>
                  <a:close/>
                </a:path>
              </a:pathLst>
            </a:custGeom>
            <a:solidFill>
              <a:srgbClr val="F3BD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 name="Google Shape;1855;p58"/>
          <p:cNvGrpSpPr/>
          <p:nvPr/>
        </p:nvGrpSpPr>
        <p:grpSpPr>
          <a:xfrm>
            <a:off x="6433204" y="2575543"/>
            <a:ext cx="1858467" cy="1858467"/>
            <a:chOff x="-817669" y="1662846"/>
            <a:chExt cx="1664100" cy="1664100"/>
          </a:xfrm>
        </p:grpSpPr>
        <p:sp>
          <p:nvSpPr>
            <p:cNvPr id="1856" name="Google Shape;1856;p58"/>
            <p:cNvSpPr/>
            <p:nvPr/>
          </p:nvSpPr>
          <p:spPr>
            <a:xfrm>
              <a:off x="-817669" y="1662846"/>
              <a:ext cx="1664100" cy="16641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857" name="Google Shape;1857;p58"/>
            <p:cNvSpPr/>
            <p:nvPr/>
          </p:nvSpPr>
          <p:spPr>
            <a:xfrm>
              <a:off x="-813962" y="1666545"/>
              <a:ext cx="1656600" cy="1656600"/>
            </a:xfrm>
            <a:prstGeom prst="pie">
              <a:avLst>
                <a:gd name="adj1" fmla="val 16232411"/>
                <a:gd name="adj2" fmla="val 2738606"/>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858" name="Google Shape;1858;p58"/>
            <p:cNvSpPr/>
            <p:nvPr/>
          </p:nvSpPr>
          <p:spPr>
            <a:xfrm>
              <a:off x="-583264" y="1897362"/>
              <a:ext cx="1194900" cy="1194900"/>
            </a:xfrm>
            <a:prstGeom prst="ellipse">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grpSp>
      <p:sp>
        <p:nvSpPr>
          <p:cNvPr id="1859" name="Google Shape;1859;p58"/>
          <p:cNvSpPr txBox="1"/>
          <p:nvPr/>
        </p:nvSpPr>
        <p:spPr>
          <a:xfrm>
            <a:off x="6634338" y="3120450"/>
            <a:ext cx="1456200" cy="768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3600">
                <a:solidFill>
                  <a:schemeClr val="accent2"/>
                </a:solidFill>
                <a:latin typeface="Nunito ExtraBold"/>
                <a:ea typeface="Nunito ExtraBold"/>
                <a:cs typeface="Nunito ExtraBold"/>
                <a:sym typeface="Nunito ExtraBold"/>
              </a:rPr>
              <a:t>40%</a:t>
            </a:r>
            <a:endParaRPr sz="3600">
              <a:solidFill>
                <a:schemeClr val="accent2"/>
              </a:solidFill>
              <a:latin typeface="Nunito ExtraBold"/>
              <a:ea typeface="Nunito ExtraBold"/>
              <a:cs typeface="Nunito ExtraBold"/>
              <a:sym typeface="Nunito ExtraBold"/>
            </a:endParaRPr>
          </a:p>
        </p:txBody>
      </p:sp>
      <p:sp>
        <p:nvSpPr>
          <p:cNvPr id="1860" name="Google Shape;1860;p58"/>
          <p:cNvSpPr txBox="1"/>
          <p:nvPr/>
        </p:nvSpPr>
        <p:spPr>
          <a:xfrm>
            <a:off x="6356238" y="1353693"/>
            <a:ext cx="2012400" cy="527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Neptune</a:t>
            </a:r>
            <a:endParaRPr sz="2400">
              <a:solidFill>
                <a:schemeClr val="dk1"/>
              </a:solidFill>
              <a:latin typeface="Nunito ExtraBold"/>
              <a:ea typeface="Nunito ExtraBold"/>
              <a:cs typeface="Nunito ExtraBold"/>
              <a:sym typeface="Nunito ExtraBold"/>
            </a:endParaRPr>
          </a:p>
        </p:txBody>
      </p:sp>
      <p:sp>
        <p:nvSpPr>
          <p:cNvPr id="1861" name="Google Shape;1861;p58"/>
          <p:cNvSpPr txBox="1"/>
          <p:nvPr/>
        </p:nvSpPr>
        <p:spPr>
          <a:xfrm>
            <a:off x="6356238" y="1814635"/>
            <a:ext cx="2012400" cy="61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Quicksand SemiBold"/>
                <a:ea typeface="Quicksand SemiBold"/>
                <a:cs typeface="Quicksand SemiBold"/>
                <a:sym typeface="Quicksand SemiBold"/>
              </a:rPr>
              <a:t>It’s the farthest planet from the Sun</a:t>
            </a:r>
            <a:endParaRPr>
              <a:solidFill>
                <a:schemeClr val="dk1"/>
              </a:solidFill>
              <a:latin typeface="Quicksand SemiBold"/>
              <a:ea typeface="Quicksand SemiBold"/>
              <a:cs typeface="Quicksand SemiBold"/>
              <a:sym typeface="Quicksand SemiBold"/>
            </a:endParaRPr>
          </a:p>
        </p:txBody>
      </p:sp>
      <p:cxnSp>
        <p:nvCxnSpPr>
          <p:cNvPr id="1862" name="Google Shape;1862;p58"/>
          <p:cNvCxnSpPr>
            <a:stCxn id="1812" idx="0"/>
            <a:endCxn id="1806" idx="2"/>
          </p:cNvCxnSpPr>
          <p:nvPr/>
        </p:nvCxnSpPr>
        <p:spPr>
          <a:xfrm>
            <a:off x="2706560" y="2397944"/>
            <a:ext cx="411000" cy="0"/>
          </a:xfrm>
          <a:prstGeom prst="straightConnector1">
            <a:avLst/>
          </a:prstGeom>
          <a:noFill/>
          <a:ln w="9525" cap="flat" cmpd="sng">
            <a:solidFill>
              <a:schemeClr val="dk1"/>
            </a:solidFill>
            <a:prstDash val="solid"/>
            <a:round/>
            <a:headEnd type="oval" w="med" len="med"/>
            <a:tailEnd type="oval" w="med" len="med"/>
          </a:ln>
        </p:spPr>
      </p:cxnSp>
      <p:cxnSp>
        <p:nvCxnSpPr>
          <p:cNvPr id="1863" name="Google Shape;1863;p58"/>
          <p:cNvCxnSpPr>
            <a:stCxn id="1805" idx="6"/>
            <a:endCxn id="1856" idx="2"/>
          </p:cNvCxnSpPr>
          <p:nvPr/>
        </p:nvCxnSpPr>
        <p:spPr>
          <a:xfrm>
            <a:off x="6026306" y="3504900"/>
            <a:ext cx="406800" cy="0"/>
          </a:xfrm>
          <a:prstGeom prst="straightConnector1">
            <a:avLst/>
          </a:prstGeom>
          <a:noFill/>
          <a:ln w="9525" cap="flat" cmpd="sng">
            <a:solidFill>
              <a:schemeClr val="dk1"/>
            </a:solidFill>
            <a:prstDash val="solid"/>
            <a:round/>
            <a:headEnd type="oval" w="med" len="med"/>
            <a:tailEnd type="oval" w="med" len="med"/>
          </a:ln>
        </p:spPr>
      </p:cxnSp>
      <p:sp>
        <p:nvSpPr>
          <p:cNvPr id="1864" name="Google Shape;1864;p58"/>
          <p:cNvSpPr/>
          <p:nvPr/>
        </p:nvSpPr>
        <p:spPr>
          <a:xfrm flipH="1">
            <a:off x="4680149" y="1619764"/>
            <a:ext cx="669270" cy="681905"/>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8"/>
          <p:cNvSpPr/>
          <p:nvPr/>
        </p:nvSpPr>
        <p:spPr>
          <a:xfrm>
            <a:off x="3261999" y="3418914"/>
            <a:ext cx="669270" cy="681905"/>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8"/>
          <p:cNvSpPr/>
          <p:nvPr/>
        </p:nvSpPr>
        <p:spPr>
          <a:xfrm>
            <a:off x="5243800" y="220333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8"/>
          <p:cNvSpPr/>
          <p:nvPr/>
        </p:nvSpPr>
        <p:spPr>
          <a:xfrm>
            <a:off x="2936625" y="311351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8"/>
          <p:cNvSpPr/>
          <p:nvPr/>
        </p:nvSpPr>
        <p:spPr>
          <a:xfrm>
            <a:off x="2886350" y="143403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8"/>
          <p:cNvSpPr/>
          <p:nvPr/>
        </p:nvSpPr>
        <p:spPr>
          <a:xfrm>
            <a:off x="5757950" y="38117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873"/>
        <p:cNvGrpSpPr/>
        <p:nvPr/>
      </p:nvGrpSpPr>
      <p:grpSpPr>
        <a:xfrm>
          <a:off x="0" y="0"/>
          <a:ext cx="0" cy="0"/>
          <a:chOff x="0" y="0"/>
          <a:chExt cx="0" cy="0"/>
        </a:xfrm>
      </p:grpSpPr>
      <p:sp>
        <p:nvSpPr>
          <p:cNvPr id="1874" name="Google Shape;1874;p59"/>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a table!</a:t>
            </a:r>
            <a:endParaRPr/>
          </a:p>
        </p:txBody>
      </p:sp>
      <p:graphicFrame>
        <p:nvGraphicFramePr>
          <p:cNvPr id="1875" name="Google Shape;1875;p59"/>
          <p:cNvGraphicFramePr/>
          <p:nvPr/>
        </p:nvGraphicFramePr>
        <p:xfrm>
          <a:off x="720325" y="1596375"/>
          <a:ext cx="3000000" cy="3000000"/>
        </p:xfrm>
        <a:graphic>
          <a:graphicData uri="http://schemas.openxmlformats.org/drawingml/2006/table">
            <a:tbl>
              <a:tblPr>
                <a:noFill/>
                <a:tableStyleId>{E3E4BAC1-9088-4238-83DE-02675FD9D2C8}</a:tableStyleId>
              </a:tblPr>
              <a:tblGrid>
                <a:gridCol w="1797950">
                  <a:extLst>
                    <a:ext uri="{9D8B030D-6E8A-4147-A177-3AD203B41FA5}">
                      <a16:colId xmlns:a16="http://schemas.microsoft.com/office/drawing/2014/main" val="20000"/>
                    </a:ext>
                  </a:extLst>
                </a:gridCol>
                <a:gridCol w="1968475">
                  <a:extLst>
                    <a:ext uri="{9D8B030D-6E8A-4147-A177-3AD203B41FA5}">
                      <a16:colId xmlns:a16="http://schemas.microsoft.com/office/drawing/2014/main" val="20001"/>
                    </a:ext>
                  </a:extLst>
                </a:gridCol>
                <a:gridCol w="1968475">
                  <a:extLst>
                    <a:ext uri="{9D8B030D-6E8A-4147-A177-3AD203B41FA5}">
                      <a16:colId xmlns:a16="http://schemas.microsoft.com/office/drawing/2014/main" val="20002"/>
                    </a:ext>
                  </a:extLst>
                </a:gridCol>
                <a:gridCol w="1968475">
                  <a:extLst>
                    <a:ext uri="{9D8B030D-6E8A-4147-A177-3AD203B41FA5}">
                      <a16:colId xmlns:a16="http://schemas.microsoft.com/office/drawing/2014/main" val="20003"/>
                    </a:ext>
                  </a:extLst>
                </a:gridCol>
              </a:tblGrid>
              <a:tr h="662025">
                <a:tc>
                  <a:txBody>
                    <a:bodyPr/>
                    <a:lstStyle/>
                    <a:p>
                      <a:pPr marL="0" lvl="0" indent="0" algn="ctr" rtl="0">
                        <a:spcBef>
                          <a:spcPts val="0"/>
                        </a:spcBef>
                        <a:spcAft>
                          <a:spcPts val="0"/>
                        </a:spcAft>
                        <a:buNone/>
                      </a:pPr>
                      <a:endParaRPr sz="2200">
                        <a:solidFill>
                          <a:schemeClr val="lt1"/>
                        </a:solidFill>
                        <a:latin typeface="Nunito ExtraBold"/>
                        <a:ea typeface="Nunito ExtraBold"/>
                        <a:cs typeface="Nunito ExtraBold"/>
                        <a:sym typeface="Nunito ExtraBold"/>
                      </a:endParaRPr>
                    </a:p>
                  </a:txBody>
                  <a:tcPr marL="91425" marR="91425" marT="91425" marB="91425">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2200">
                          <a:solidFill>
                            <a:schemeClr val="lt1"/>
                          </a:solidFill>
                          <a:latin typeface="Nunito ExtraBold"/>
                          <a:ea typeface="Nunito ExtraBold"/>
                          <a:cs typeface="Nunito ExtraBold"/>
                          <a:sym typeface="Nunito ExtraBold"/>
                        </a:rPr>
                        <a:t>Group 1</a:t>
                      </a:r>
                      <a:endParaRPr sz="2200">
                        <a:solidFill>
                          <a:schemeClr val="lt1"/>
                        </a:solidFill>
                        <a:latin typeface="Nunito ExtraBold"/>
                        <a:ea typeface="Nunito ExtraBold"/>
                        <a:cs typeface="Nunito ExtraBold"/>
                        <a:sym typeface="Nunito ExtraBold"/>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2200">
                          <a:solidFill>
                            <a:schemeClr val="lt1"/>
                          </a:solidFill>
                          <a:latin typeface="Nunito ExtraBold"/>
                          <a:ea typeface="Nunito ExtraBold"/>
                          <a:cs typeface="Nunito ExtraBold"/>
                          <a:sym typeface="Nunito ExtraBold"/>
                        </a:rPr>
                        <a:t>Group 2</a:t>
                      </a:r>
                      <a:endParaRPr sz="2200">
                        <a:solidFill>
                          <a:schemeClr val="lt1"/>
                        </a:solidFill>
                        <a:latin typeface="Nunito ExtraBold"/>
                        <a:ea typeface="Nunito ExtraBold"/>
                        <a:cs typeface="Nunito ExtraBold"/>
                        <a:sym typeface="Nunito ExtraBold"/>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r>
                        <a:rPr lang="en" sz="2200">
                          <a:solidFill>
                            <a:schemeClr val="lt1"/>
                          </a:solidFill>
                          <a:latin typeface="Nunito ExtraBold"/>
                          <a:ea typeface="Nunito ExtraBold"/>
                          <a:cs typeface="Nunito ExtraBold"/>
                          <a:sym typeface="Nunito ExtraBold"/>
                        </a:rPr>
                        <a:t>Group 3</a:t>
                      </a:r>
                      <a:endParaRPr sz="2200">
                        <a:solidFill>
                          <a:schemeClr val="lt1"/>
                        </a:solidFill>
                        <a:latin typeface="Nunito ExtraBold"/>
                        <a:ea typeface="Nunito ExtraBold"/>
                        <a:cs typeface="Nunito ExtraBold"/>
                        <a:sym typeface="Nunito ExtraBold"/>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3"/>
                    </a:solidFill>
                  </a:tcPr>
                </a:tc>
                <a:extLst>
                  <a:ext uri="{0D108BD9-81ED-4DB2-BD59-A6C34878D82A}">
                    <a16:rowId xmlns:a16="http://schemas.microsoft.com/office/drawing/2014/main" val="10000"/>
                  </a:ext>
                </a:extLst>
              </a:tr>
              <a:tr h="635275">
                <a:tc>
                  <a:txBody>
                    <a:bodyPr/>
                    <a:lstStyle/>
                    <a:p>
                      <a:pPr marL="0" lvl="0" indent="0" algn="ctr" rtl="0">
                        <a:spcBef>
                          <a:spcPts val="0"/>
                        </a:spcBef>
                        <a:spcAft>
                          <a:spcPts val="0"/>
                        </a:spcAft>
                        <a:buClr>
                          <a:srgbClr val="000000"/>
                        </a:buClr>
                        <a:buSzPts val="1100"/>
                        <a:buFont typeface="Arial"/>
                        <a:buNone/>
                      </a:pPr>
                      <a:r>
                        <a:rPr lang="en" sz="1800">
                          <a:solidFill>
                            <a:schemeClr val="dk1"/>
                          </a:solidFill>
                          <a:latin typeface="Nunito ExtraBold"/>
                          <a:ea typeface="Nunito ExtraBold"/>
                          <a:cs typeface="Nunito ExtraBold"/>
                          <a:sym typeface="Nunito ExtraBold"/>
                        </a:rPr>
                        <a:t>Family 1</a:t>
                      </a:r>
                      <a:endParaRPr sz="1800">
                        <a:solidFill>
                          <a:schemeClr val="dk1"/>
                        </a:solidFill>
                        <a:latin typeface="Nunito ExtraBold"/>
                        <a:ea typeface="Nunito ExtraBold"/>
                        <a:cs typeface="Nunito ExtraBold"/>
                        <a:sym typeface="Nunito ExtraBold"/>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3</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2</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5</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635275">
                <a:tc>
                  <a:txBody>
                    <a:bodyPr/>
                    <a:lstStyle/>
                    <a:p>
                      <a:pPr marL="0" lvl="0" indent="0" algn="ctr" rtl="0">
                        <a:spcBef>
                          <a:spcPts val="0"/>
                        </a:spcBef>
                        <a:spcAft>
                          <a:spcPts val="0"/>
                        </a:spcAft>
                        <a:buClr>
                          <a:srgbClr val="000000"/>
                        </a:buClr>
                        <a:buSzPts val="1100"/>
                        <a:buFont typeface="Arial"/>
                        <a:buNone/>
                      </a:pPr>
                      <a:r>
                        <a:rPr lang="en" sz="1800">
                          <a:solidFill>
                            <a:schemeClr val="dk1"/>
                          </a:solidFill>
                          <a:latin typeface="Nunito ExtraBold"/>
                          <a:ea typeface="Nunito ExtraBold"/>
                          <a:cs typeface="Nunito ExtraBold"/>
                          <a:sym typeface="Nunito ExtraBold"/>
                        </a:rPr>
                        <a:t>Family 2</a:t>
                      </a:r>
                      <a:endParaRPr sz="1800">
                        <a:solidFill>
                          <a:schemeClr val="dk1"/>
                        </a:solidFill>
                        <a:latin typeface="Nunito ExtraBold"/>
                        <a:ea typeface="Nunito ExtraBold"/>
                        <a:cs typeface="Nunito ExtraBold"/>
                        <a:sym typeface="Nunito ExtraBold"/>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6</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4</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2</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635275">
                <a:tc>
                  <a:txBody>
                    <a:bodyPr/>
                    <a:lstStyle/>
                    <a:p>
                      <a:pPr marL="0" lvl="0" indent="0" algn="ctr" rtl="0">
                        <a:spcBef>
                          <a:spcPts val="0"/>
                        </a:spcBef>
                        <a:spcAft>
                          <a:spcPts val="0"/>
                        </a:spcAft>
                        <a:buClr>
                          <a:srgbClr val="000000"/>
                        </a:buClr>
                        <a:buSzPts val="1100"/>
                        <a:buFont typeface="Arial"/>
                        <a:buNone/>
                      </a:pPr>
                      <a:r>
                        <a:rPr lang="en" sz="1800">
                          <a:solidFill>
                            <a:schemeClr val="dk1"/>
                          </a:solidFill>
                          <a:latin typeface="Nunito ExtraBold"/>
                          <a:ea typeface="Nunito ExtraBold"/>
                          <a:cs typeface="Nunito ExtraBold"/>
                          <a:sym typeface="Nunito ExtraBold"/>
                        </a:rPr>
                        <a:t>Family 3</a:t>
                      </a:r>
                      <a:endParaRPr sz="1800">
                        <a:solidFill>
                          <a:schemeClr val="dk1"/>
                        </a:solidFill>
                        <a:latin typeface="Nunito ExtraBold"/>
                        <a:ea typeface="Nunito ExtraBold"/>
                        <a:cs typeface="Nunito ExtraBold"/>
                        <a:sym typeface="Nunito ExtraBold"/>
                      </a:endParaRPr>
                    </a:p>
                  </a:txBody>
                  <a:tcPr marL="91425" marR="91425" marT="91425" marB="9142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8</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2</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sz="1500">
                          <a:solidFill>
                            <a:schemeClr val="dk1"/>
                          </a:solidFill>
                          <a:latin typeface="Quicksand SemiBold"/>
                          <a:ea typeface="Quicksand SemiBold"/>
                          <a:cs typeface="Quicksand SemiBold"/>
                          <a:sym typeface="Quicksand SemiBold"/>
                        </a:rPr>
                        <a:t>10</a:t>
                      </a:r>
                      <a:endParaRPr sz="1500">
                        <a:solidFill>
                          <a:schemeClr val="dk1"/>
                        </a:solidFill>
                        <a:latin typeface="Quicksand SemiBold"/>
                        <a:ea typeface="Quicksand SemiBold"/>
                        <a:cs typeface="Quicksand SemiBold"/>
                        <a:sym typeface="Quicksand SemiBold"/>
                      </a:endParaRPr>
                    </a:p>
                  </a:txBody>
                  <a:tcPr marL="91425" marR="91425" marT="68575" marB="68575" anchor="ctr">
                    <a:lnL w="9525" cap="flat" cmpd="sng">
                      <a:solidFill>
                        <a:schemeClr val="lt2"/>
                      </a:solidFill>
                      <a:prstDash val="solid"/>
                      <a:round/>
                      <a:headEnd type="none" w="sm" len="sm"/>
                      <a:tailEnd type="none" w="sm" len="sm"/>
                    </a:lnL>
                    <a:lnR w="9525" cap="flat" cmpd="sng">
                      <a:solidFill>
                        <a:schemeClr val="lt2"/>
                      </a:solidFill>
                      <a:prstDash val="solid"/>
                      <a:round/>
                      <a:headEnd type="none" w="sm" len="sm"/>
                      <a:tailEnd type="none" w="sm" len="sm"/>
                    </a:lnR>
                    <a:lnT w="9525" cap="flat" cmpd="sng">
                      <a:solidFill>
                        <a:schemeClr val="lt2"/>
                      </a:solidFill>
                      <a:prstDash val="solid"/>
                      <a:round/>
                      <a:headEnd type="none" w="sm" len="sm"/>
                      <a:tailEnd type="none" w="sm" len="sm"/>
                    </a:lnT>
                    <a:lnB w="9525" cap="flat" cmpd="sng">
                      <a:solidFill>
                        <a:schemeClr val="lt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879"/>
        <p:cNvGrpSpPr/>
        <p:nvPr/>
      </p:nvGrpSpPr>
      <p:grpSpPr>
        <a:xfrm>
          <a:off x="0" y="0"/>
          <a:ext cx="0" cy="0"/>
          <a:chOff x="0" y="0"/>
          <a:chExt cx="0" cy="0"/>
        </a:xfrm>
      </p:grpSpPr>
      <p:grpSp>
        <p:nvGrpSpPr>
          <p:cNvPr id="1880" name="Google Shape;1880;p60"/>
          <p:cNvGrpSpPr/>
          <p:nvPr/>
        </p:nvGrpSpPr>
        <p:grpSpPr>
          <a:xfrm>
            <a:off x="3346917" y="3287654"/>
            <a:ext cx="1034519" cy="1021941"/>
            <a:chOff x="5624415" y="3404280"/>
            <a:chExt cx="656087" cy="648111"/>
          </a:xfrm>
        </p:grpSpPr>
        <p:grpSp>
          <p:nvGrpSpPr>
            <p:cNvPr id="1881" name="Google Shape;1881;p60"/>
            <p:cNvGrpSpPr/>
            <p:nvPr/>
          </p:nvGrpSpPr>
          <p:grpSpPr>
            <a:xfrm flipH="1">
              <a:off x="5624415" y="3404280"/>
              <a:ext cx="656087" cy="648111"/>
              <a:chOff x="-2708900" y="3174350"/>
              <a:chExt cx="350100" cy="345825"/>
            </a:xfrm>
          </p:grpSpPr>
          <p:sp>
            <p:nvSpPr>
              <p:cNvPr id="1882" name="Google Shape;1882;p60"/>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0"/>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0"/>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0"/>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0"/>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0"/>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888" name="Google Shape;1888;p60"/>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1889" name="Google Shape;1889;p60"/>
          <p:cNvGrpSpPr/>
          <p:nvPr/>
        </p:nvGrpSpPr>
        <p:grpSpPr>
          <a:xfrm>
            <a:off x="94393" y="-624729"/>
            <a:ext cx="4741387" cy="4310243"/>
            <a:chOff x="6494019" y="-137261"/>
            <a:chExt cx="2116596" cy="1924130"/>
          </a:xfrm>
        </p:grpSpPr>
        <p:sp>
          <p:nvSpPr>
            <p:cNvPr id="1890" name="Google Shape;1890;p60"/>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0"/>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2" name="Google Shape;1892;p60"/>
          <p:cNvSpPr/>
          <p:nvPr/>
        </p:nvSpPr>
        <p:spPr>
          <a:xfrm>
            <a:off x="4504240" y="487332"/>
            <a:ext cx="1260906" cy="1231727"/>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893" name="Google Shape;1893;p60"/>
          <p:cNvSpPr txBox="1">
            <a:spLocks noGrp="1"/>
          </p:cNvSpPr>
          <p:nvPr>
            <p:ph type="title"/>
          </p:nvPr>
        </p:nvSpPr>
        <p:spPr>
          <a:xfrm>
            <a:off x="4758850" y="1754225"/>
            <a:ext cx="3926400" cy="2124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story</a:t>
            </a:r>
            <a:endParaRPr/>
          </a:p>
          <a:p>
            <a:pPr marL="0" lvl="0" indent="0" algn="l" rtl="0">
              <a:spcBef>
                <a:spcPts val="0"/>
              </a:spcBef>
              <a:spcAft>
                <a:spcPts val="0"/>
              </a:spcAft>
              <a:buNone/>
            </a:pPr>
            <a:r>
              <a:rPr lang="en"/>
              <a:t>of getting older together</a:t>
            </a:r>
            <a:endParaRPr/>
          </a:p>
        </p:txBody>
      </p:sp>
      <p:sp>
        <p:nvSpPr>
          <p:cNvPr id="1894" name="Google Shape;1894;p60"/>
          <p:cNvSpPr txBox="1">
            <a:spLocks noGrp="1"/>
          </p:cNvSpPr>
          <p:nvPr>
            <p:ph type="title" idx="2"/>
          </p:nvPr>
        </p:nvSpPr>
        <p:spPr>
          <a:xfrm>
            <a:off x="4510543" y="644495"/>
            <a:ext cx="1248300" cy="91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895" name="Google Shape;1895;p60"/>
          <p:cNvSpPr txBox="1">
            <a:spLocks noGrp="1"/>
          </p:cNvSpPr>
          <p:nvPr>
            <p:ph type="subTitle" idx="1"/>
          </p:nvPr>
        </p:nvSpPr>
        <p:spPr>
          <a:xfrm>
            <a:off x="4758850" y="3862475"/>
            <a:ext cx="3043800" cy="713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grpSp>
        <p:nvGrpSpPr>
          <p:cNvPr id="1896" name="Google Shape;1896;p60"/>
          <p:cNvGrpSpPr/>
          <p:nvPr/>
        </p:nvGrpSpPr>
        <p:grpSpPr>
          <a:xfrm>
            <a:off x="1047031" y="539450"/>
            <a:ext cx="2596265" cy="4036531"/>
            <a:chOff x="1188131" y="539450"/>
            <a:chExt cx="2596265" cy="4036531"/>
          </a:xfrm>
        </p:grpSpPr>
        <p:sp>
          <p:nvSpPr>
            <p:cNvPr id="1897" name="Google Shape;1897;p60"/>
            <p:cNvSpPr/>
            <p:nvPr/>
          </p:nvSpPr>
          <p:spPr>
            <a:xfrm>
              <a:off x="1749384" y="4434345"/>
              <a:ext cx="109599" cy="82237"/>
            </a:xfrm>
            <a:custGeom>
              <a:avLst/>
              <a:gdLst/>
              <a:ahLst/>
              <a:cxnLst/>
              <a:rect l="l" t="t" r="r" b="b"/>
              <a:pathLst>
                <a:path w="1430" h="1073" extrusionOk="0">
                  <a:moveTo>
                    <a:pt x="1262" y="1"/>
                  </a:moveTo>
                  <a:lnTo>
                    <a:pt x="143" y="13"/>
                  </a:lnTo>
                  <a:cubicBezTo>
                    <a:pt x="60" y="13"/>
                    <a:pt x="0" y="84"/>
                    <a:pt x="0" y="156"/>
                  </a:cubicBezTo>
                  <a:lnTo>
                    <a:pt x="12" y="930"/>
                  </a:lnTo>
                  <a:cubicBezTo>
                    <a:pt x="12" y="1001"/>
                    <a:pt x="84" y="1072"/>
                    <a:pt x="155" y="1072"/>
                  </a:cubicBezTo>
                  <a:lnTo>
                    <a:pt x="1274" y="1049"/>
                  </a:lnTo>
                  <a:cubicBezTo>
                    <a:pt x="1358" y="1049"/>
                    <a:pt x="1429" y="989"/>
                    <a:pt x="1417" y="906"/>
                  </a:cubicBezTo>
                  <a:lnTo>
                    <a:pt x="1405" y="144"/>
                  </a:lnTo>
                  <a:cubicBezTo>
                    <a:pt x="1405" y="60"/>
                    <a:pt x="1346" y="1"/>
                    <a:pt x="12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0"/>
            <p:cNvSpPr/>
            <p:nvPr/>
          </p:nvSpPr>
          <p:spPr>
            <a:xfrm>
              <a:off x="1712979" y="4036494"/>
              <a:ext cx="539257" cy="472424"/>
            </a:xfrm>
            <a:custGeom>
              <a:avLst/>
              <a:gdLst/>
              <a:ahLst/>
              <a:cxnLst/>
              <a:rect l="l" t="t" r="r" b="b"/>
              <a:pathLst>
                <a:path w="7036" h="6164" extrusionOk="0">
                  <a:moveTo>
                    <a:pt x="261" y="1"/>
                  </a:moveTo>
                  <a:cubicBezTo>
                    <a:pt x="499" y="2215"/>
                    <a:pt x="702" y="3787"/>
                    <a:pt x="702" y="3787"/>
                  </a:cubicBezTo>
                  <a:cubicBezTo>
                    <a:pt x="1" y="5704"/>
                    <a:pt x="1750" y="5879"/>
                    <a:pt x="2413" y="5879"/>
                  </a:cubicBezTo>
                  <a:cubicBezTo>
                    <a:pt x="2560" y="5879"/>
                    <a:pt x="2654" y="5870"/>
                    <a:pt x="2654" y="5870"/>
                  </a:cubicBezTo>
                  <a:cubicBezTo>
                    <a:pt x="2654" y="5870"/>
                    <a:pt x="4756" y="6164"/>
                    <a:pt x="5992" y="6164"/>
                  </a:cubicBezTo>
                  <a:cubicBezTo>
                    <a:pt x="6482" y="6164"/>
                    <a:pt x="6835" y="6118"/>
                    <a:pt x="6869" y="5990"/>
                  </a:cubicBezTo>
                  <a:cubicBezTo>
                    <a:pt x="7036" y="5287"/>
                    <a:pt x="3523" y="3858"/>
                    <a:pt x="3523" y="3858"/>
                  </a:cubicBezTo>
                  <a:cubicBezTo>
                    <a:pt x="3773" y="3049"/>
                    <a:pt x="4083" y="1810"/>
                    <a:pt x="4392" y="346"/>
                  </a:cubicBezTo>
                  <a:lnTo>
                    <a:pt x="4392" y="346"/>
                  </a:lnTo>
                  <a:cubicBezTo>
                    <a:pt x="4210" y="351"/>
                    <a:pt x="4027" y="353"/>
                    <a:pt x="3844" y="353"/>
                  </a:cubicBezTo>
                  <a:cubicBezTo>
                    <a:pt x="2646" y="353"/>
                    <a:pt x="1449" y="249"/>
                    <a:pt x="261"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0"/>
            <p:cNvSpPr/>
            <p:nvPr/>
          </p:nvSpPr>
          <p:spPr>
            <a:xfrm>
              <a:off x="1644461" y="2877659"/>
              <a:ext cx="625096" cy="1185966"/>
            </a:xfrm>
            <a:custGeom>
              <a:avLst/>
              <a:gdLst/>
              <a:ahLst/>
              <a:cxnLst/>
              <a:rect l="l" t="t" r="r" b="b"/>
              <a:pathLst>
                <a:path w="8156" h="15474" extrusionOk="0">
                  <a:moveTo>
                    <a:pt x="5289" y="1"/>
                  </a:moveTo>
                  <a:cubicBezTo>
                    <a:pt x="3540" y="1"/>
                    <a:pt x="1549" y="140"/>
                    <a:pt x="1060" y="738"/>
                  </a:cubicBezTo>
                  <a:cubicBezTo>
                    <a:pt x="0" y="2048"/>
                    <a:pt x="655" y="10192"/>
                    <a:pt x="1155" y="15121"/>
                  </a:cubicBezTo>
                  <a:cubicBezTo>
                    <a:pt x="2343" y="15369"/>
                    <a:pt x="3540" y="15473"/>
                    <a:pt x="4738" y="15473"/>
                  </a:cubicBezTo>
                  <a:cubicBezTo>
                    <a:pt x="4921" y="15473"/>
                    <a:pt x="5104" y="15471"/>
                    <a:pt x="5286" y="15466"/>
                  </a:cubicBezTo>
                  <a:cubicBezTo>
                    <a:pt x="6572" y="9608"/>
                    <a:pt x="8156" y="107"/>
                    <a:pt x="8156" y="107"/>
                  </a:cubicBezTo>
                  <a:cubicBezTo>
                    <a:pt x="8156" y="107"/>
                    <a:pt x="6815" y="1"/>
                    <a:pt x="5289" y="1"/>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0"/>
            <p:cNvSpPr/>
            <p:nvPr/>
          </p:nvSpPr>
          <p:spPr>
            <a:xfrm>
              <a:off x="1748465" y="4422542"/>
              <a:ext cx="497410" cy="95956"/>
            </a:xfrm>
            <a:custGeom>
              <a:avLst/>
              <a:gdLst/>
              <a:ahLst/>
              <a:cxnLst/>
              <a:rect l="l" t="t" r="r" b="b"/>
              <a:pathLst>
                <a:path w="6490" h="1252" extrusionOk="0">
                  <a:moveTo>
                    <a:pt x="24" y="0"/>
                  </a:moveTo>
                  <a:lnTo>
                    <a:pt x="24" y="0"/>
                  </a:lnTo>
                  <a:cubicBezTo>
                    <a:pt x="36" y="167"/>
                    <a:pt x="0" y="322"/>
                    <a:pt x="36" y="500"/>
                  </a:cubicBezTo>
                  <a:cubicBezTo>
                    <a:pt x="36" y="500"/>
                    <a:pt x="858" y="762"/>
                    <a:pt x="3346" y="1203"/>
                  </a:cubicBezTo>
                  <a:cubicBezTo>
                    <a:pt x="3382" y="1203"/>
                    <a:pt x="3429" y="1203"/>
                    <a:pt x="3465" y="1214"/>
                  </a:cubicBezTo>
                  <a:cubicBezTo>
                    <a:pt x="3996" y="1242"/>
                    <a:pt x="4469" y="1251"/>
                    <a:pt x="4875" y="1251"/>
                  </a:cubicBezTo>
                  <a:cubicBezTo>
                    <a:pt x="5888" y="1251"/>
                    <a:pt x="6477" y="1191"/>
                    <a:pt x="6477" y="1191"/>
                  </a:cubicBezTo>
                  <a:cubicBezTo>
                    <a:pt x="6477" y="1191"/>
                    <a:pt x="6489" y="1048"/>
                    <a:pt x="6442" y="845"/>
                  </a:cubicBezTo>
                  <a:cubicBezTo>
                    <a:pt x="5955" y="895"/>
                    <a:pt x="5487" y="917"/>
                    <a:pt x="5039" y="917"/>
                  </a:cubicBezTo>
                  <a:cubicBezTo>
                    <a:pt x="2792" y="917"/>
                    <a:pt x="1057" y="367"/>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0"/>
            <p:cNvSpPr/>
            <p:nvPr/>
          </p:nvSpPr>
          <p:spPr>
            <a:xfrm>
              <a:off x="2008513" y="4362301"/>
              <a:ext cx="141559" cy="137880"/>
            </a:xfrm>
            <a:custGeom>
              <a:avLst/>
              <a:gdLst/>
              <a:ahLst/>
              <a:cxnLst/>
              <a:rect l="l" t="t" r="r" b="b"/>
              <a:pathLst>
                <a:path w="1847" h="1799" extrusionOk="0">
                  <a:moveTo>
                    <a:pt x="667" y="0"/>
                  </a:moveTo>
                  <a:cubicBezTo>
                    <a:pt x="417" y="500"/>
                    <a:pt x="215" y="1143"/>
                    <a:pt x="1" y="1667"/>
                  </a:cubicBezTo>
                  <a:cubicBezTo>
                    <a:pt x="310" y="1703"/>
                    <a:pt x="1203" y="1786"/>
                    <a:pt x="1441" y="1798"/>
                  </a:cubicBezTo>
                  <a:cubicBezTo>
                    <a:pt x="1572" y="1381"/>
                    <a:pt x="1644" y="988"/>
                    <a:pt x="1846" y="607"/>
                  </a:cubicBezTo>
                  <a:cubicBezTo>
                    <a:pt x="1620" y="465"/>
                    <a:pt x="989" y="143"/>
                    <a:pt x="6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0"/>
            <p:cNvSpPr/>
            <p:nvPr/>
          </p:nvSpPr>
          <p:spPr>
            <a:xfrm>
              <a:off x="1739344" y="4313020"/>
              <a:ext cx="186241" cy="161562"/>
            </a:xfrm>
            <a:custGeom>
              <a:avLst/>
              <a:gdLst/>
              <a:ahLst/>
              <a:cxnLst/>
              <a:rect l="l" t="t" r="r" b="b"/>
              <a:pathLst>
                <a:path w="2430" h="2108" extrusionOk="0">
                  <a:moveTo>
                    <a:pt x="346" y="0"/>
                  </a:moveTo>
                  <a:cubicBezTo>
                    <a:pt x="0" y="667"/>
                    <a:pt x="143" y="1429"/>
                    <a:pt x="143" y="1429"/>
                  </a:cubicBezTo>
                  <a:cubicBezTo>
                    <a:pt x="715" y="1917"/>
                    <a:pt x="2429" y="2108"/>
                    <a:pt x="2429" y="2108"/>
                  </a:cubicBezTo>
                  <a:cubicBezTo>
                    <a:pt x="2072" y="1036"/>
                    <a:pt x="346"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0"/>
            <p:cNvSpPr/>
            <p:nvPr/>
          </p:nvSpPr>
          <p:spPr>
            <a:xfrm>
              <a:off x="1932790" y="4491827"/>
              <a:ext cx="108679" cy="82237"/>
            </a:xfrm>
            <a:custGeom>
              <a:avLst/>
              <a:gdLst/>
              <a:ahLst/>
              <a:cxnLst/>
              <a:rect l="l" t="t" r="r" b="b"/>
              <a:pathLst>
                <a:path w="1418" h="1073" extrusionOk="0">
                  <a:moveTo>
                    <a:pt x="1263" y="1"/>
                  </a:moveTo>
                  <a:lnTo>
                    <a:pt x="143" y="25"/>
                  </a:lnTo>
                  <a:cubicBezTo>
                    <a:pt x="60" y="25"/>
                    <a:pt x="0" y="84"/>
                    <a:pt x="0" y="168"/>
                  </a:cubicBezTo>
                  <a:lnTo>
                    <a:pt x="12" y="930"/>
                  </a:lnTo>
                  <a:cubicBezTo>
                    <a:pt x="12" y="1013"/>
                    <a:pt x="72" y="1072"/>
                    <a:pt x="155" y="1072"/>
                  </a:cubicBezTo>
                  <a:lnTo>
                    <a:pt x="1274" y="1061"/>
                  </a:lnTo>
                  <a:cubicBezTo>
                    <a:pt x="1358" y="1061"/>
                    <a:pt x="1417" y="989"/>
                    <a:pt x="1417" y="906"/>
                  </a:cubicBezTo>
                  <a:lnTo>
                    <a:pt x="1405" y="144"/>
                  </a:lnTo>
                  <a:cubicBezTo>
                    <a:pt x="1405" y="60"/>
                    <a:pt x="1334" y="1"/>
                    <a:pt x="1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0"/>
            <p:cNvSpPr/>
            <p:nvPr/>
          </p:nvSpPr>
          <p:spPr>
            <a:xfrm>
              <a:off x="1829706" y="2935218"/>
              <a:ext cx="622414" cy="1123579"/>
            </a:xfrm>
            <a:custGeom>
              <a:avLst/>
              <a:gdLst/>
              <a:ahLst/>
              <a:cxnLst/>
              <a:rect l="l" t="t" r="r" b="b"/>
              <a:pathLst>
                <a:path w="8121" h="14660" extrusionOk="0">
                  <a:moveTo>
                    <a:pt x="5254" y="0"/>
                  </a:moveTo>
                  <a:cubicBezTo>
                    <a:pt x="3507" y="0"/>
                    <a:pt x="1519" y="139"/>
                    <a:pt x="1036" y="737"/>
                  </a:cubicBezTo>
                  <a:cubicBezTo>
                    <a:pt x="0" y="1999"/>
                    <a:pt x="572" y="9607"/>
                    <a:pt x="1072" y="14572"/>
                  </a:cubicBezTo>
                  <a:cubicBezTo>
                    <a:pt x="1637" y="14632"/>
                    <a:pt x="2204" y="14660"/>
                    <a:pt x="2771" y="14660"/>
                  </a:cubicBezTo>
                  <a:cubicBezTo>
                    <a:pt x="3674" y="14660"/>
                    <a:pt x="4578" y="14589"/>
                    <a:pt x="5477" y="14465"/>
                  </a:cubicBezTo>
                  <a:cubicBezTo>
                    <a:pt x="6703" y="8595"/>
                    <a:pt x="8120" y="106"/>
                    <a:pt x="8120" y="106"/>
                  </a:cubicBezTo>
                  <a:cubicBezTo>
                    <a:pt x="8120" y="106"/>
                    <a:pt x="6779" y="0"/>
                    <a:pt x="5254" y="0"/>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0"/>
            <p:cNvSpPr/>
            <p:nvPr/>
          </p:nvSpPr>
          <p:spPr>
            <a:xfrm>
              <a:off x="1895542" y="4043775"/>
              <a:ext cx="540100" cy="522625"/>
            </a:xfrm>
            <a:custGeom>
              <a:avLst/>
              <a:gdLst/>
              <a:ahLst/>
              <a:cxnLst/>
              <a:rect l="l" t="t" r="r" b="b"/>
              <a:pathLst>
                <a:path w="7047" h="6819" extrusionOk="0">
                  <a:moveTo>
                    <a:pt x="4618" y="1"/>
                  </a:moveTo>
                  <a:lnTo>
                    <a:pt x="4618" y="1"/>
                  </a:lnTo>
                  <a:cubicBezTo>
                    <a:pt x="3726" y="125"/>
                    <a:pt x="2821" y="196"/>
                    <a:pt x="1915" y="196"/>
                  </a:cubicBezTo>
                  <a:cubicBezTo>
                    <a:pt x="1347" y="196"/>
                    <a:pt x="778" y="168"/>
                    <a:pt x="213" y="108"/>
                  </a:cubicBezTo>
                  <a:lnTo>
                    <a:pt x="213" y="108"/>
                  </a:lnTo>
                  <a:cubicBezTo>
                    <a:pt x="463" y="2620"/>
                    <a:pt x="701" y="4454"/>
                    <a:pt x="701" y="4454"/>
                  </a:cubicBezTo>
                  <a:cubicBezTo>
                    <a:pt x="1" y="6360"/>
                    <a:pt x="1754" y="6534"/>
                    <a:pt x="2421" y="6534"/>
                  </a:cubicBezTo>
                  <a:cubicBezTo>
                    <a:pt x="2570" y="6534"/>
                    <a:pt x="2665" y="6526"/>
                    <a:pt x="2665" y="6526"/>
                  </a:cubicBezTo>
                  <a:cubicBezTo>
                    <a:pt x="2665" y="6526"/>
                    <a:pt x="4767" y="6819"/>
                    <a:pt x="5999" y="6819"/>
                  </a:cubicBezTo>
                  <a:cubicBezTo>
                    <a:pt x="6487" y="6819"/>
                    <a:pt x="6838" y="6773"/>
                    <a:pt x="6868" y="6645"/>
                  </a:cubicBezTo>
                  <a:cubicBezTo>
                    <a:pt x="7047" y="5954"/>
                    <a:pt x="3534" y="4513"/>
                    <a:pt x="3534" y="4513"/>
                  </a:cubicBezTo>
                  <a:cubicBezTo>
                    <a:pt x="3832" y="3537"/>
                    <a:pt x="4213" y="1906"/>
                    <a:pt x="4618"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0"/>
            <p:cNvSpPr/>
            <p:nvPr/>
          </p:nvSpPr>
          <p:spPr>
            <a:xfrm>
              <a:off x="1930950" y="4480944"/>
              <a:ext cx="498330" cy="95037"/>
            </a:xfrm>
            <a:custGeom>
              <a:avLst/>
              <a:gdLst/>
              <a:ahLst/>
              <a:cxnLst/>
              <a:rect l="l" t="t" r="r" b="b"/>
              <a:pathLst>
                <a:path w="6502" h="1240" extrusionOk="0">
                  <a:moveTo>
                    <a:pt x="24" y="0"/>
                  </a:moveTo>
                  <a:cubicBezTo>
                    <a:pt x="36" y="155"/>
                    <a:pt x="1" y="310"/>
                    <a:pt x="36" y="488"/>
                  </a:cubicBezTo>
                  <a:cubicBezTo>
                    <a:pt x="36" y="488"/>
                    <a:pt x="858" y="762"/>
                    <a:pt x="3358" y="1191"/>
                  </a:cubicBezTo>
                  <a:cubicBezTo>
                    <a:pt x="3394" y="1203"/>
                    <a:pt x="3430" y="1203"/>
                    <a:pt x="3465" y="1203"/>
                  </a:cubicBezTo>
                  <a:cubicBezTo>
                    <a:pt x="3996" y="1230"/>
                    <a:pt x="4469" y="1240"/>
                    <a:pt x="4875" y="1240"/>
                  </a:cubicBezTo>
                  <a:cubicBezTo>
                    <a:pt x="5888" y="1240"/>
                    <a:pt x="6478" y="1179"/>
                    <a:pt x="6478" y="1179"/>
                  </a:cubicBezTo>
                  <a:cubicBezTo>
                    <a:pt x="6478" y="1179"/>
                    <a:pt x="6501" y="1048"/>
                    <a:pt x="6442" y="833"/>
                  </a:cubicBezTo>
                  <a:cubicBezTo>
                    <a:pt x="5949" y="884"/>
                    <a:pt x="5475" y="906"/>
                    <a:pt x="5023" y="906"/>
                  </a:cubicBezTo>
                  <a:cubicBezTo>
                    <a:pt x="2787" y="906"/>
                    <a:pt x="1064" y="366"/>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0"/>
            <p:cNvSpPr/>
            <p:nvPr/>
          </p:nvSpPr>
          <p:spPr>
            <a:xfrm>
              <a:off x="2190999" y="4420703"/>
              <a:ext cx="141559" cy="136960"/>
            </a:xfrm>
            <a:custGeom>
              <a:avLst/>
              <a:gdLst/>
              <a:ahLst/>
              <a:cxnLst/>
              <a:rect l="l" t="t" r="r" b="b"/>
              <a:pathLst>
                <a:path w="1847" h="1787" extrusionOk="0">
                  <a:moveTo>
                    <a:pt x="668" y="0"/>
                  </a:moveTo>
                  <a:cubicBezTo>
                    <a:pt x="418" y="500"/>
                    <a:pt x="215" y="1131"/>
                    <a:pt x="1" y="1667"/>
                  </a:cubicBezTo>
                  <a:cubicBezTo>
                    <a:pt x="322" y="1691"/>
                    <a:pt x="1203" y="1786"/>
                    <a:pt x="1442" y="1786"/>
                  </a:cubicBezTo>
                  <a:cubicBezTo>
                    <a:pt x="1584" y="1369"/>
                    <a:pt x="1656" y="988"/>
                    <a:pt x="1846" y="596"/>
                  </a:cubicBezTo>
                  <a:cubicBezTo>
                    <a:pt x="1620" y="465"/>
                    <a:pt x="1001" y="143"/>
                    <a:pt x="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60"/>
            <p:cNvSpPr/>
            <p:nvPr/>
          </p:nvSpPr>
          <p:spPr>
            <a:xfrm>
              <a:off x="1921830" y="4371422"/>
              <a:ext cx="186241" cy="160643"/>
            </a:xfrm>
            <a:custGeom>
              <a:avLst/>
              <a:gdLst/>
              <a:ahLst/>
              <a:cxnLst/>
              <a:rect l="l" t="t" r="r" b="b"/>
              <a:pathLst>
                <a:path w="2430" h="2096" extrusionOk="0">
                  <a:moveTo>
                    <a:pt x="346" y="0"/>
                  </a:moveTo>
                  <a:cubicBezTo>
                    <a:pt x="1" y="655"/>
                    <a:pt x="143" y="1429"/>
                    <a:pt x="143" y="1429"/>
                  </a:cubicBezTo>
                  <a:cubicBezTo>
                    <a:pt x="715" y="1905"/>
                    <a:pt x="2429" y="2096"/>
                    <a:pt x="2429" y="2096"/>
                  </a:cubicBezTo>
                  <a:cubicBezTo>
                    <a:pt x="2084" y="1024"/>
                    <a:pt x="346"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0"/>
            <p:cNvSpPr/>
            <p:nvPr/>
          </p:nvSpPr>
          <p:spPr>
            <a:xfrm>
              <a:off x="2759533" y="4358622"/>
              <a:ext cx="157040" cy="121478"/>
            </a:xfrm>
            <a:custGeom>
              <a:avLst/>
              <a:gdLst/>
              <a:ahLst/>
              <a:cxnLst/>
              <a:rect l="l" t="t" r="r" b="b"/>
              <a:pathLst>
                <a:path w="2049" h="1585" extrusionOk="0">
                  <a:moveTo>
                    <a:pt x="1715" y="1"/>
                  </a:moveTo>
                  <a:cubicBezTo>
                    <a:pt x="393" y="655"/>
                    <a:pt x="1" y="1263"/>
                    <a:pt x="1" y="1263"/>
                  </a:cubicBezTo>
                  <a:cubicBezTo>
                    <a:pt x="1" y="1263"/>
                    <a:pt x="72" y="1453"/>
                    <a:pt x="1953" y="1584"/>
                  </a:cubicBezTo>
                  <a:cubicBezTo>
                    <a:pt x="2048" y="1025"/>
                    <a:pt x="1965" y="465"/>
                    <a:pt x="1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0"/>
            <p:cNvSpPr/>
            <p:nvPr/>
          </p:nvSpPr>
          <p:spPr>
            <a:xfrm>
              <a:off x="2890974" y="4304819"/>
              <a:ext cx="450811" cy="183329"/>
            </a:xfrm>
            <a:custGeom>
              <a:avLst/>
              <a:gdLst/>
              <a:ahLst/>
              <a:cxnLst/>
              <a:rect l="l" t="t" r="r" b="b"/>
              <a:pathLst>
                <a:path w="5882" h="2392" extrusionOk="0">
                  <a:moveTo>
                    <a:pt x="1774" y="0"/>
                  </a:moveTo>
                  <a:cubicBezTo>
                    <a:pt x="1048" y="226"/>
                    <a:pt x="464" y="464"/>
                    <a:pt x="0" y="703"/>
                  </a:cubicBezTo>
                  <a:cubicBezTo>
                    <a:pt x="250" y="1167"/>
                    <a:pt x="333" y="1727"/>
                    <a:pt x="238" y="2286"/>
                  </a:cubicBezTo>
                  <a:cubicBezTo>
                    <a:pt x="726" y="2322"/>
                    <a:pt x="1322" y="2358"/>
                    <a:pt x="2084" y="2381"/>
                  </a:cubicBezTo>
                  <a:cubicBezTo>
                    <a:pt x="2298" y="2388"/>
                    <a:pt x="2499" y="2392"/>
                    <a:pt x="2690" y="2392"/>
                  </a:cubicBezTo>
                  <a:cubicBezTo>
                    <a:pt x="5776" y="2392"/>
                    <a:pt x="5882" y="1536"/>
                    <a:pt x="5882" y="1536"/>
                  </a:cubicBezTo>
                  <a:cubicBezTo>
                    <a:pt x="5870" y="607"/>
                    <a:pt x="5620" y="72"/>
                    <a:pt x="5632" y="12"/>
                  </a:cubicBezTo>
                  <a:lnTo>
                    <a:pt x="5632" y="12"/>
                  </a:lnTo>
                  <a:cubicBezTo>
                    <a:pt x="5061" y="347"/>
                    <a:pt x="4445" y="459"/>
                    <a:pt x="3878" y="459"/>
                  </a:cubicBezTo>
                  <a:cubicBezTo>
                    <a:pt x="2729" y="459"/>
                    <a:pt x="1774" y="0"/>
                    <a:pt x="1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0"/>
            <p:cNvSpPr/>
            <p:nvPr/>
          </p:nvSpPr>
          <p:spPr>
            <a:xfrm>
              <a:off x="2754934" y="4423385"/>
              <a:ext cx="586852" cy="84843"/>
            </a:xfrm>
            <a:custGeom>
              <a:avLst/>
              <a:gdLst/>
              <a:ahLst/>
              <a:cxnLst/>
              <a:rect l="l" t="t" r="r" b="b"/>
              <a:pathLst>
                <a:path w="7657" h="1107" extrusionOk="0">
                  <a:moveTo>
                    <a:pt x="7657" y="1"/>
                  </a:moveTo>
                  <a:lnTo>
                    <a:pt x="7657" y="1"/>
                  </a:lnTo>
                  <a:cubicBezTo>
                    <a:pt x="6647" y="293"/>
                    <a:pt x="5013" y="637"/>
                    <a:pt x="2941" y="637"/>
                  </a:cubicBezTo>
                  <a:cubicBezTo>
                    <a:pt x="2056" y="637"/>
                    <a:pt x="1091" y="575"/>
                    <a:pt x="61" y="418"/>
                  </a:cubicBezTo>
                  <a:cubicBezTo>
                    <a:pt x="1" y="644"/>
                    <a:pt x="25" y="799"/>
                    <a:pt x="25" y="799"/>
                  </a:cubicBezTo>
                  <a:cubicBezTo>
                    <a:pt x="25" y="799"/>
                    <a:pt x="351" y="1106"/>
                    <a:pt x="2564" y="1106"/>
                  </a:cubicBezTo>
                  <a:cubicBezTo>
                    <a:pt x="2890" y="1106"/>
                    <a:pt x="3256" y="1100"/>
                    <a:pt x="3668" y="1084"/>
                  </a:cubicBezTo>
                  <a:cubicBezTo>
                    <a:pt x="6561" y="977"/>
                    <a:pt x="7597" y="572"/>
                    <a:pt x="7597" y="572"/>
                  </a:cubicBezTo>
                  <a:cubicBezTo>
                    <a:pt x="7633" y="370"/>
                    <a:pt x="7645" y="180"/>
                    <a:pt x="76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0"/>
            <p:cNvSpPr/>
            <p:nvPr/>
          </p:nvSpPr>
          <p:spPr>
            <a:xfrm>
              <a:off x="2990380" y="4256458"/>
              <a:ext cx="50277" cy="79402"/>
            </a:xfrm>
            <a:custGeom>
              <a:avLst/>
              <a:gdLst/>
              <a:ahLst/>
              <a:cxnLst/>
              <a:rect l="l" t="t" r="r" b="b"/>
              <a:pathLst>
                <a:path w="656" h="1036" extrusionOk="0">
                  <a:moveTo>
                    <a:pt x="352" y="92"/>
                  </a:moveTo>
                  <a:cubicBezTo>
                    <a:pt x="390" y="92"/>
                    <a:pt x="408" y="112"/>
                    <a:pt x="418" y="131"/>
                  </a:cubicBezTo>
                  <a:cubicBezTo>
                    <a:pt x="513" y="262"/>
                    <a:pt x="418" y="643"/>
                    <a:pt x="346" y="869"/>
                  </a:cubicBezTo>
                  <a:cubicBezTo>
                    <a:pt x="263" y="655"/>
                    <a:pt x="132" y="286"/>
                    <a:pt x="215" y="143"/>
                  </a:cubicBezTo>
                  <a:cubicBezTo>
                    <a:pt x="239" y="119"/>
                    <a:pt x="275" y="95"/>
                    <a:pt x="322" y="95"/>
                  </a:cubicBezTo>
                  <a:cubicBezTo>
                    <a:pt x="333" y="93"/>
                    <a:pt x="343" y="92"/>
                    <a:pt x="352" y="92"/>
                  </a:cubicBezTo>
                  <a:close/>
                  <a:moveTo>
                    <a:pt x="310" y="0"/>
                  </a:moveTo>
                  <a:cubicBezTo>
                    <a:pt x="239" y="12"/>
                    <a:pt x="179" y="48"/>
                    <a:pt x="144" y="107"/>
                  </a:cubicBezTo>
                  <a:cubicBezTo>
                    <a:pt x="1" y="345"/>
                    <a:pt x="275" y="941"/>
                    <a:pt x="310" y="1012"/>
                  </a:cubicBezTo>
                  <a:cubicBezTo>
                    <a:pt x="322" y="1024"/>
                    <a:pt x="334" y="1036"/>
                    <a:pt x="358" y="1036"/>
                  </a:cubicBezTo>
                  <a:cubicBezTo>
                    <a:pt x="370" y="1036"/>
                    <a:pt x="394" y="1024"/>
                    <a:pt x="394" y="1012"/>
                  </a:cubicBezTo>
                  <a:cubicBezTo>
                    <a:pt x="418" y="941"/>
                    <a:pt x="656" y="298"/>
                    <a:pt x="489" y="83"/>
                  </a:cubicBezTo>
                  <a:cubicBezTo>
                    <a:pt x="465" y="36"/>
                    <a:pt x="418" y="0"/>
                    <a:pt x="310" y="0"/>
                  </a:cubicBezTo>
                  <a:close/>
                </a:path>
              </a:pathLst>
            </a:custGeom>
            <a:solidFill>
              <a:srgbClr val="4442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60"/>
            <p:cNvSpPr/>
            <p:nvPr/>
          </p:nvSpPr>
          <p:spPr>
            <a:xfrm>
              <a:off x="3014139" y="4288341"/>
              <a:ext cx="73040" cy="48438"/>
            </a:xfrm>
            <a:custGeom>
              <a:avLst/>
              <a:gdLst/>
              <a:ahLst/>
              <a:cxnLst/>
              <a:rect l="l" t="t" r="r" b="b"/>
              <a:pathLst>
                <a:path w="953" h="632" extrusionOk="0">
                  <a:moveTo>
                    <a:pt x="739" y="96"/>
                  </a:moveTo>
                  <a:cubicBezTo>
                    <a:pt x="774" y="96"/>
                    <a:pt x="810" y="120"/>
                    <a:pt x="834" y="156"/>
                  </a:cubicBezTo>
                  <a:cubicBezTo>
                    <a:pt x="870" y="203"/>
                    <a:pt x="858" y="239"/>
                    <a:pt x="846" y="263"/>
                  </a:cubicBezTo>
                  <a:cubicBezTo>
                    <a:pt x="774" y="406"/>
                    <a:pt x="381" y="489"/>
                    <a:pt x="143" y="525"/>
                  </a:cubicBezTo>
                  <a:cubicBezTo>
                    <a:pt x="298" y="358"/>
                    <a:pt x="560" y="96"/>
                    <a:pt x="727" y="96"/>
                  </a:cubicBezTo>
                  <a:close/>
                  <a:moveTo>
                    <a:pt x="729" y="1"/>
                  </a:moveTo>
                  <a:cubicBezTo>
                    <a:pt x="455" y="1"/>
                    <a:pt x="59" y="502"/>
                    <a:pt x="12" y="560"/>
                  </a:cubicBezTo>
                  <a:cubicBezTo>
                    <a:pt x="0" y="572"/>
                    <a:pt x="0" y="596"/>
                    <a:pt x="0" y="608"/>
                  </a:cubicBezTo>
                  <a:cubicBezTo>
                    <a:pt x="12" y="620"/>
                    <a:pt x="24" y="632"/>
                    <a:pt x="48" y="632"/>
                  </a:cubicBezTo>
                  <a:cubicBezTo>
                    <a:pt x="119" y="620"/>
                    <a:pt x="798" y="549"/>
                    <a:pt x="917" y="298"/>
                  </a:cubicBezTo>
                  <a:cubicBezTo>
                    <a:pt x="941" y="263"/>
                    <a:pt x="953" y="191"/>
                    <a:pt x="905" y="108"/>
                  </a:cubicBezTo>
                  <a:cubicBezTo>
                    <a:pt x="870" y="48"/>
                    <a:pt x="810" y="1"/>
                    <a:pt x="739" y="1"/>
                  </a:cubicBezTo>
                  <a:cubicBezTo>
                    <a:pt x="735" y="1"/>
                    <a:pt x="732" y="1"/>
                    <a:pt x="729" y="1"/>
                  </a:cubicBezTo>
                  <a:close/>
                </a:path>
              </a:pathLst>
            </a:custGeom>
            <a:solidFill>
              <a:srgbClr val="4442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0"/>
            <p:cNvSpPr/>
            <p:nvPr/>
          </p:nvSpPr>
          <p:spPr>
            <a:xfrm>
              <a:off x="2912818" y="4408823"/>
              <a:ext cx="157960" cy="122321"/>
            </a:xfrm>
            <a:custGeom>
              <a:avLst/>
              <a:gdLst/>
              <a:ahLst/>
              <a:cxnLst/>
              <a:rect l="l" t="t" r="r" b="b"/>
              <a:pathLst>
                <a:path w="2061" h="1596" extrusionOk="0">
                  <a:moveTo>
                    <a:pt x="1751" y="0"/>
                  </a:moveTo>
                  <a:cubicBezTo>
                    <a:pt x="406" y="620"/>
                    <a:pt x="1" y="1215"/>
                    <a:pt x="1" y="1215"/>
                  </a:cubicBezTo>
                  <a:cubicBezTo>
                    <a:pt x="1" y="1215"/>
                    <a:pt x="72" y="1405"/>
                    <a:pt x="1941" y="1596"/>
                  </a:cubicBezTo>
                  <a:cubicBezTo>
                    <a:pt x="2061" y="1036"/>
                    <a:pt x="1989" y="465"/>
                    <a:pt x="1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0"/>
            <p:cNvSpPr/>
            <p:nvPr/>
          </p:nvSpPr>
          <p:spPr>
            <a:xfrm>
              <a:off x="3046942" y="4358622"/>
              <a:ext cx="449968" cy="185245"/>
            </a:xfrm>
            <a:custGeom>
              <a:avLst/>
              <a:gdLst/>
              <a:ahLst/>
              <a:cxnLst/>
              <a:rect l="l" t="t" r="r" b="b"/>
              <a:pathLst>
                <a:path w="5871" h="2417" extrusionOk="0">
                  <a:moveTo>
                    <a:pt x="1799" y="1"/>
                  </a:moveTo>
                  <a:cubicBezTo>
                    <a:pt x="1061" y="203"/>
                    <a:pt x="465" y="429"/>
                    <a:pt x="1" y="655"/>
                  </a:cubicBezTo>
                  <a:cubicBezTo>
                    <a:pt x="239" y="1120"/>
                    <a:pt x="311" y="1691"/>
                    <a:pt x="191" y="2251"/>
                  </a:cubicBezTo>
                  <a:cubicBezTo>
                    <a:pt x="680" y="2299"/>
                    <a:pt x="1275" y="2346"/>
                    <a:pt x="2037" y="2382"/>
                  </a:cubicBezTo>
                  <a:cubicBezTo>
                    <a:pt x="2423" y="2406"/>
                    <a:pt x="2770" y="2416"/>
                    <a:pt x="3083" y="2416"/>
                  </a:cubicBezTo>
                  <a:cubicBezTo>
                    <a:pt x="5744" y="2416"/>
                    <a:pt x="5859" y="1644"/>
                    <a:pt x="5859" y="1644"/>
                  </a:cubicBezTo>
                  <a:cubicBezTo>
                    <a:pt x="5871" y="715"/>
                    <a:pt x="5633" y="167"/>
                    <a:pt x="5645" y="120"/>
                  </a:cubicBezTo>
                  <a:lnTo>
                    <a:pt x="5645" y="120"/>
                  </a:lnTo>
                  <a:cubicBezTo>
                    <a:pt x="5106" y="413"/>
                    <a:pt x="4535" y="514"/>
                    <a:pt x="4002" y="514"/>
                  </a:cubicBezTo>
                  <a:cubicBezTo>
                    <a:pt x="2803" y="514"/>
                    <a:pt x="1799" y="1"/>
                    <a:pt x="1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0"/>
            <p:cNvSpPr/>
            <p:nvPr/>
          </p:nvSpPr>
          <p:spPr>
            <a:xfrm>
              <a:off x="2907376" y="4484546"/>
              <a:ext cx="588614" cy="76029"/>
            </a:xfrm>
            <a:custGeom>
              <a:avLst/>
              <a:gdLst/>
              <a:ahLst/>
              <a:cxnLst/>
              <a:rect l="l" t="t" r="r" b="b"/>
              <a:pathLst>
                <a:path w="7680" h="992" extrusionOk="0">
                  <a:moveTo>
                    <a:pt x="7680" y="1"/>
                  </a:moveTo>
                  <a:lnTo>
                    <a:pt x="7680" y="1"/>
                  </a:lnTo>
                  <a:cubicBezTo>
                    <a:pt x="6740" y="247"/>
                    <a:pt x="5266" y="529"/>
                    <a:pt x="3413" y="529"/>
                  </a:cubicBezTo>
                  <a:cubicBezTo>
                    <a:pt x="2403" y="529"/>
                    <a:pt x="1281" y="445"/>
                    <a:pt x="72" y="227"/>
                  </a:cubicBezTo>
                  <a:cubicBezTo>
                    <a:pt x="0" y="465"/>
                    <a:pt x="24" y="620"/>
                    <a:pt x="24" y="620"/>
                  </a:cubicBezTo>
                  <a:cubicBezTo>
                    <a:pt x="24" y="620"/>
                    <a:pt x="406" y="991"/>
                    <a:pt x="3273" y="991"/>
                  </a:cubicBezTo>
                  <a:cubicBezTo>
                    <a:pt x="3400" y="991"/>
                    <a:pt x="3531" y="990"/>
                    <a:pt x="3667" y="989"/>
                  </a:cubicBezTo>
                  <a:cubicBezTo>
                    <a:pt x="6549" y="953"/>
                    <a:pt x="7608" y="572"/>
                    <a:pt x="7608" y="572"/>
                  </a:cubicBezTo>
                  <a:cubicBezTo>
                    <a:pt x="7644" y="370"/>
                    <a:pt x="7668" y="179"/>
                    <a:pt x="7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0"/>
            <p:cNvSpPr/>
            <p:nvPr/>
          </p:nvSpPr>
          <p:spPr>
            <a:xfrm>
              <a:off x="3151022" y="4363757"/>
              <a:ext cx="45679" cy="91664"/>
            </a:xfrm>
            <a:custGeom>
              <a:avLst/>
              <a:gdLst/>
              <a:ahLst/>
              <a:cxnLst/>
              <a:rect l="l" t="t" r="r" b="b"/>
              <a:pathLst>
                <a:path w="596" h="1196" extrusionOk="0">
                  <a:moveTo>
                    <a:pt x="51" y="0"/>
                  </a:moveTo>
                  <a:cubicBezTo>
                    <a:pt x="35" y="0"/>
                    <a:pt x="21" y="9"/>
                    <a:pt x="12" y="17"/>
                  </a:cubicBezTo>
                  <a:cubicBezTo>
                    <a:pt x="0" y="41"/>
                    <a:pt x="12" y="65"/>
                    <a:pt x="24" y="88"/>
                  </a:cubicBezTo>
                  <a:cubicBezTo>
                    <a:pt x="36" y="88"/>
                    <a:pt x="500" y="374"/>
                    <a:pt x="512" y="1148"/>
                  </a:cubicBezTo>
                  <a:cubicBezTo>
                    <a:pt x="512" y="1172"/>
                    <a:pt x="524" y="1196"/>
                    <a:pt x="548" y="1196"/>
                  </a:cubicBezTo>
                  <a:cubicBezTo>
                    <a:pt x="572" y="1196"/>
                    <a:pt x="596" y="1172"/>
                    <a:pt x="596" y="1148"/>
                  </a:cubicBezTo>
                  <a:cubicBezTo>
                    <a:pt x="584" y="315"/>
                    <a:pt x="96" y="17"/>
                    <a:pt x="72" y="5"/>
                  </a:cubicBezTo>
                  <a:cubicBezTo>
                    <a:pt x="65" y="2"/>
                    <a:pt x="58" y="0"/>
                    <a:pt x="51" y="0"/>
                  </a:cubicBezTo>
                  <a:close/>
                </a:path>
              </a:pathLst>
            </a:custGeom>
            <a:solidFill>
              <a:srgbClr val="4F4E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0"/>
            <p:cNvSpPr/>
            <p:nvPr/>
          </p:nvSpPr>
          <p:spPr>
            <a:xfrm>
              <a:off x="3148263" y="4310108"/>
              <a:ext cx="50277" cy="79632"/>
            </a:xfrm>
            <a:custGeom>
              <a:avLst/>
              <a:gdLst/>
              <a:ahLst/>
              <a:cxnLst/>
              <a:rect l="l" t="t" r="r" b="b"/>
              <a:pathLst>
                <a:path w="656" h="1039" extrusionOk="0">
                  <a:moveTo>
                    <a:pt x="334" y="86"/>
                  </a:moveTo>
                  <a:cubicBezTo>
                    <a:pt x="393" y="86"/>
                    <a:pt x="417" y="110"/>
                    <a:pt x="429" y="134"/>
                  </a:cubicBezTo>
                  <a:cubicBezTo>
                    <a:pt x="513" y="265"/>
                    <a:pt x="405" y="646"/>
                    <a:pt x="334" y="872"/>
                  </a:cubicBezTo>
                  <a:cubicBezTo>
                    <a:pt x="251" y="657"/>
                    <a:pt x="132" y="288"/>
                    <a:pt x="227" y="145"/>
                  </a:cubicBezTo>
                  <a:cubicBezTo>
                    <a:pt x="239" y="110"/>
                    <a:pt x="274" y="98"/>
                    <a:pt x="322" y="86"/>
                  </a:cubicBezTo>
                  <a:close/>
                  <a:moveTo>
                    <a:pt x="351" y="1"/>
                  </a:moveTo>
                  <a:cubicBezTo>
                    <a:pt x="342" y="1"/>
                    <a:pt x="332" y="1"/>
                    <a:pt x="322" y="3"/>
                  </a:cubicBezTo>
                  <a:cubicBezTo>
                    <a:pt x="239" y="3"/>
                    <a:pt x="179" y="38"/>
                    <a:pt x="143" y="98"/>
                  </a:cubicBezTo>
                  <a:cubicBezTo>
                    <a:pt x="1" y="336"/>
                    <a:pt x="263" y="943"/>
                    <a:pt x="298" y="1003"/>
                  </a:cubicBezTo>
                  <a:cubicBezTo>
                    <a:pt x="298" y="1027"/>
                    <a:pt x="322" y="1038"/>
                    <a:pt x="334" y="1038"/>
                  </a:cubicBezTo>
                  <a:cubicBezTo>
                    <a:pt x="358" y="1038"/>
                    <a:pt x="370" y="1027"/>
                    <a:pt x="370" y="1003"/>
                  </a:cubicBezTo>
                  <a:cubicBezTo>
                    <a:pt x="405" y="931"/>
                    <a:pt x="655" y="300"/>
                    <a:pt x="501" y="86"/>
                  </a:cubicBezTo>
                  <a:cubicBezTo>
                    <a:pt x="469" y="43"/>
                    <a:pt x="427" y="1"/>
                    <a:pt x="351" y="1"/>
                  </a:cubicBezTo>
                  <a:close/>
                </a:path>
              </a:pathLst>
            </a:custGeom>
            <a:solidFill>
              <a:srgbClr val="4F4E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0"/>
            <p:cNvSpPr/>
            <p:nvPr/>
          </p:nvSpPr>
          <p:spPr>
            <a:xfrm>
              <a:off x="3170183" y="4343064"/>
              <a:ext cx="74880" cy="46675"/>
            </a:xfrm>
            <a:custGeom>
              <a:avLst/>
              <a:gdLst/>
              <a:ahLst/>
              <a:cxnLst/>
              <a:rect l="l" t="t" r="r" b="b"/>
              <a:pathLst>
                <a:path w="977" h="609" extrusionOk="0">
                  <a:moveTo>
                    <a:pt x="750" y="96"/>
                  </a:moveTo>
                  <a:cubicBezTo>
                    <a:pt x="798" y="96"/>
                    <a:pt x="822" y="120"/>
                    <a:pt x="846" y="156"/>
                  </a:cubicBezTo>
                  <a:cubicBezTo>
                    <a:pt x="881" y="216"/>
                    <a:pt x="869" y="251"/>
                    <a:pt x="858" y="263"/>
                  </a:cubicBezTo>
                  <a:cubicBezTo>
                    <a:pt x="786" y="406"/>
                    <a:pt x="393" y="489"/>
                    <a:pt x="155" y="513"/>
                  </a:cubicBezTo>
                  <a:cubicBezTo>
                    <a:pt x="310" y="346"/>
                    <a:pt x="572" y="96"/>
                    <a:pt x="739" y="96"/>
                  </a:cubicBezTo>
                  <a:close/>
                  <a:moveTo>
                    <a:pt x="742" y="0"/>
                  </a:moveTo>
                  <a:cubicBezTo>
                    <a:pt x="457" y="0"/>
                    <a:pt x="59" y="479"/>
                    <a:pt x="12" y="537"/>
                  </a:cubicBezTo>
                  <a:cubicBezTo>
                    <a:pt x="0" y="561"/>
                    <a:pt x="0" y="573"/>
                    <a:pt x="12" y="585"/>
                  </a:cubicBezTo>
                  <a:cubicBezTo>
                    <a:pt x="12" y="608"/>
                    <a:pt x="36" y="608"/>
                    <a:pt x="48" y="608"/>
                  </a:cubicBezTo>
                  <a:cubicBezTo>
                    <a:pt x="131" y="608"/>
                    <a:pt x="810" y="549"/>
                    <a:pt x="929" y="311"/>
                  </a:cubicBezTo>
                  <a:cubicBezTo>
                    <a:pt x="953" y="263"/>
                    <a:pt x="977" y="204"/>
                    <a:pt x="929" y="120"/>
                  </a:cubicBezTo>
                  <a:cubicBezTo>
                    <a:pt x="893" y="49"/>
                    <a:pt x="834" y="13"/>
                    <a:pt x="762" y="1"/>
                  </a:cubicBezTo>
                  <a:cubicBezTo>
                    <a:pt x="756" y="1"/>
                    <a:pt x="749" y="0"/>
                    <a:pt x="742" y="0"/>
                  </a:cubicBezTo>
                  <a:close/>
                </a:path>
              </a:pathLst>
            </a:custGeom>
            <a:solidFill>
              <a:srgbClr val="4F4E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0"/>
            <p:cNvSpPr/>
            <p:nvPr/>
          </p:nvSpPr>
          <p:spPr>
            <a:xfrm>
              <a:off x="2775014" y="3167751"/>
              <a:ext cx="839619" cy="1239463"/>
            </a:xfrm>
            <a:custGeom>
              <a:avLst/>
              <a:gdLst/>
              <a:ahLst/>
              <a:cxnLst/>
              <a:rect l="l" t="t" r="r" b="b"/>
              <a:pathLst>
                <a:path w="10955" h="16172" extrusionOk="0">
                  <a:moveTo>
                    <a:pt x="1" y="1"/>
                  </a:moveTo>
                  <a:lnTo>
                    <a:pt x="1" y="1"/>
                  </a:lnTo>
                  <a:cubicBezTo>
                    <a:pt x="1025" y="4585"/>
                    <a:pt x="2454" y="11383"/>
                    <a:pt x="2835" y="15217"/>
                  </a:cubicBezTo>
                  <a:cubicBezTo>
                    <a:pt x="2835" y="15217"/>
                    <a:pt x="3376" y="16172"/>
                    <a:pt x="5004" y="16172"/>
                  </a:cubicBezTo>
                  <a:cubicBezTo>
                    <a:pt x="5848" y="16172"/>
                    <a:pt x="6985" y="15915"/>
                    <a:pt x="8490" y="15134"/>
                  </a:cubicBezTo>
                  <a:cubicBezTo>
                    <a:pt x="8704" y="15015"/>
                    <a:pt x="9716" y="4561"/>
                    <a:pt x="10728" y="1346"/>
                  </a:cubicBezTo>
                  <a:cubicBezTo>
                    <a:pt x="10812" y="1061"/>
                    <a:pt x="10895" y="763"/>
                    <a:pt x="10955" y="442"/>
                  </a:cubicBezTo>
                  <a:lnTo>
                    <a:pt x="10955" y="442"/>
                  </a:lnTo>
                  <a:cubicBezTo>
                    <a:pt x="9312" y="662"/>
                    <a:pt x="7522" y="839"/>
                    <a:pt x="5735" y="839"/>
                  </a:cubicBezTo>
                  <a:cubicBezTo>
                    <a:pt x="3752" y="839"/>
                    <a:pt x="1773" y="62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0"/>
            <p:cNvSpPr/>
            <p:nvPr/>
          </p:nvSpPr>
          <p:spPr>
            <a:xfrm>
              <a:off x="2691091" y="2755338"/>
              <a:ext cx="962783" cy="476410"/>
            </a:xfrm>
            <a:custGeom>
              <a:avLst/>
              <a:gdLst/>
              <a:ahLst/>
              <a:cxnLst/>
              <a:rect l="l" t="t" r="r" b="b"/>
              <a:pathLst>
                <a:path w="12562" h="6216" extrusionOk="0">
                  <a:moveTo>
                    <a:pt x="12359" y="0"/>
                  </a:moveTo>
                  <a:lnTo>
                    <a:pt x="1" y="608"/>
                  </a:lnTo>
                  <a:cubicBezTo>
                    <a:pt x="1" y="608"/>
                    <a:pt x="477" y="2584"/>
                    <a:pt x="1096" y="5382"/>
                  </a:cubicBezTo>
                  <a:cubicBezTo>
                    <a:pt x="2875" y="5998"/>
                    <a:pt x="4863" y="6216"/>
                    <a:pt x="6853" y="6216"/>
                  </a:cubicBezTo>
                  <a:cubicBezTo>
                    <a:pt x="8633" y="6216"/>
                    <a:pt x="10414" y="6042"/>
                    <a:pt x="12050" y="5823"/>
                  </a:cubicBezTo>
                  <a:cubicBezTo>
                    <a:pt x="12562" y="3334"/>
                    <a:pt x="12359" y="0"/>
                    <a:pt x="12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0"/>
            <p:cNvSpPr/>
            <p:nvPr/>
          </p:nvSpPr>
          <p:spPr>
            <a:xfrm>
              <a:off x="2839854" y="3219791"/>
              <a:ext cx="839542" cy="1239463"/>
            </a:xfrm>
            <a:custGeom>
              <a:avLst/>
              <a:gdLst/>
              <a:ahLst/>
              <a:cxnLst/>
              <a:rect l="l" t="t" r="r" b="b"/>
              <a:pathLst>
                <a:path w="10954" h="16172" extrusionOk="0">
                  <a:moveTo>
                    <a:pt x="0" y="1"/>
                  </a:moveTo>
                  <a:lnTo>
                    <a:pt x="0" y="1"/>
                  </a:lnTo>
                  <a:cubicBezTo>
                    <a:pt x="1024" y="4596"/>
                    <a:pt x="2453" y="11383"/>
                    <a:pt x="2834" y="15217"/>
                  </a:cubicBezTo>
                  <a:cubicBezTo>
                    <a:pt x="2834" y="15217"/>
                    <a:pt x="3381" y="16172"/>
                    <a:pt x="5008" y="16172"/>
                  </a:cubicBezTo>
                  <a:cubicBezTo>
                    <a:pt x="5853" y="16172"/>
                    <a:pt x="6988" y="15914"/>
                    <a:pt x="8489" y="15133"/>
                  </a:cubicBezTo>
                  <a:cubicBezTo>
                    <a:pt x="8704" y="15026"/>
                    <a:pt x="9716" y="4561"/>
                    <a:pt x="10728" y="1346"/>
                  </a:cubicBezTo>
                  <a:cubicBezTo>
                    <a:pt x="10823" y="1072"/>
                    <a:pt x="10894" y="763"/>
                    <a:pt x="10954" y="453"/>
                  </a:cubicBezTo>
                  <a:lnTo>
                    <a:pt x="10954" y="453"/>
                  </a:lnTo>
                  <a:cubicBezTo>
                    <a:pt x="9319" y="667"/>
                    <a:pt x="7537" y="840"/>
                    <a:pt x="5758" y="840"/>
                  </a:cubicBezTo>
                  <a:cubicBezTo>
                    <a:pt x="3767" y="840"/>
                    <a:pt x="1779" y="623"/>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0"/>
            <p:cNvSpPr/>
            <p:nvPr/>
          </p:nvSpPr>
          <p:spPr>
            <a:xfrm>
              <a:off x="2755854" y="2807378"/>
              <a:ext cx="962783" cy="476870"/>
            </a:xfrm>
            <a:custGeom>
              <a:avLst/>
              <a:gdLst/>
              <a:ahLst/>
              <a:cxnLst/>
              <a:rect l="l" t="t" r="r" b="b"/>
              <a:pathLst>
                <a:path w="12562" h="6222" extrusionOk="0">
                  <a:moveTo>
                    <a:pt x="12360" y="0"/>
                  </a:moveTo>
                  <a:lnTo>
                    <a:pt x="1" y="619"/>
                  </a:lnTo>
                  <a:cubicBezTo>
                    <a:pt x="1" y="619"/>
                    <a:pt x="477" y="2596"/>
                    <a:pt x="1096" y="5382"/>
                  </a:cubicBezTo>
                  <a:cubicBezTo>
                    <a:pt x="2875" y="6004"/>
                    <a:pt x="4863" y="6221"/>
                    <a:pt x="6854" y="6221"/>
                  </a:cubicBezTo>
                  <a:cubicBezTo>
                    <a:pt x="8633" y="6221"/>
                    <a:pt x="10415" y="6048"/>
                    <a:pt x="12050" y="5834"/>
                  </a:cubicBezTo>
                  <a:cubicBezTo>
                    <a:pt x="12562" y="3346"/>
                    <a:pt x="12360" y="0"/>
                    <a:pt x="12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0"/>
            <p:cNvSpPr/>
            <p:nvPr/>
          </p:nvSpPr>
          <p:spPr>
            <a:xfrm>
              <a:off x="1765786" y="1834785"/>
              <a:ext cx="972823" cy="775622"/>
            </a:xfrm>
            <a:custGeom>
              <a:avLst/>
              <a:gdLst/>
              <a:ahLst/>
              <a:cxnLst/>
              <a:rect l="l" t="t" r="r" b="b"/>
              <a:pathLst>
                <a:path w="12693" h="10120" extrusionOk="0">
                  <a:moveTo>
                    <a:pt x="2889" y="0"/>
                  </a:moveTo>
                  <a:cubicBezTo>
                    <a:pt x="2818" y="0"/>
                    <a:pt x="2748" y="7"/>
                    <a:pt x="2680" y="22"/>
                  </a:cubicBezTo>
                  <a:cubicBezTo>
                    <a:pt x="2680" y="22"/>
                    <a:pt x="1" y="1058"/>
                    <a:pt x="977" y="4308"/>
                  </a:cubicBezTo>
                  <a:cubicBezTo>
                    <a:pt x="1775" y="6999"/>
                    <a:pt x="4823" y="10011"/>
                    <a:pt x="6823" y="10118"/>
                  </a:cubicBezTo>
                  <a:cubicBezTo>
                    <a:pt x="6840" y="10119"/>
                    <a:pt x="6857" y="10120"/>
                    <a:pt x="6874" y="10120"/>
                  </a:cubicBezTo>
                  <a:cubicBezTo>
                    <a:pt x="8876" y="10120"/>
                    <a:pt x="12693" y="3915"/>
                    <a:pt x="12693" y="3915"/>
                  </a:cubicBezTo>
                  <a:lnTo>
                    <a:pt x="10180" y="2105"/>
                  </a:lnTo>
                  <a:lnTo>
                    <a:pt x="7299" y="4713"/>
                  </a:lnTo>
                  <a:lnTo>
                    <a:pt x="7299" y="4713"/>
                  </a:lnTo>
                  <a:cubicBezTo>
                    <a:pt x="7303" y="4699"/>
                    <a:pt x="4726" y="0"/>
                    <a:pt x="28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60"/>
            <p:cNvSpPr/>
            <p:nvPr/>
          </p:nvSpPr>
          <p:spPr>
            <a:xfrm>
              <a:off x="2522247" y="1755230"/>
              <a:ext cx="984703" cy="883918"/>
            </a:xfrm>
            <a:custGeom>
              <a:avLst/>
              <a:gdLst/>
              <a:ahLst/>
              <a:cxnLst/>
              <a:rect l="l" t="t" r="r" b="b"/>
              <a:pathLst>
                <a:path w="12848" h="11533" extrusionOk="0">
                  <a:moveTo>
                    <a:pt x="10840" y="1"/>
                  </a:moveTo>
                  <a:cubicBezTo>
                    <a:pt x="10126" y="1"/>
                    <a:pt x="9204" y="548"/>
                    <a:pt x="9204" y="548"/>
                  </a:cubicBezTo>
                  <a:cubicBezTo>
                    <a:pt x="7147" y="548"/>
                    <a:pt x="5992" y="5822"/>
                    <a:pt x="5990" y="5822"/>
                  </a:cubicBezTo>
                  <a:cubicBezTo>
                    <a:pt x="5990" y="5822"/>
                    <a:pt x="5990" y="5822"/>
                    <a:pt x="5990" y="5822"/>
                  </a:cubicBezTo>
                  <a:lnTo>
                    <a:pt x="2323" y="3691"/>
                  </a:lnTo>
                  <a:lnTo>
                    <a:pt x="1" y="6322"/>
                  </a:lnTo>
                  <a:cubicBezTo>
                    <a:pt x="1" y="6322"/>
                    <a:pt x="4164" y="11532"/>
                    <a:pt x="7410" y="11532"/>
                  </a:cubicBezTo>
                  <a:cubicBezTo>
                    <a:pt x="7521" y="11532"/>
                    <a:pt x="7631" y="11526"/>
                    <a:pt x="7740" y="11513"/>
                  </a:cubicBezTo>
                  <a:cubicBezTo>
                    <a:pt x="9907" y="11252"/>
                    <a:pt x="12419" y="7025"/>
                    <a:pt x="12681" y="3965"/>
                  </a:cubicBezTo>
                  <a:cubicBezTo>
                    <a:pt x="12848" y="1929"/>
                    <a:pt x="12145" y="679"/>
                    <a:pt x="11336" y="131"/>
                  </a:cubicBezTo>
                  <a:cubicBezTo>
                    <a:pt x="11198" y="38"/>
                    <a:pt x="11026" y="1"/>
                    <a:pt x="108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0"/>
            <p:cNvSpPr/>
            <p:nvPr/>
          </p:nvSpPr>
          <p:spPr>
            <a:xfrm>
              <a:off x="2522247" y="2038117"/>
              <a:ext cx="255603" cy="277446"/>
            </a:xfrm>
            <a:custGeom>
              <a:avLst/>
              <a:gdLst/>
              <a:ahLst/>
              <a:cxnLst/>
              <a:rect l="l" t="t" r="r" b="b"/>
              <a:pathLst>
                <a:path w="3335" h="3620" extrusionOk="0">
                  <a:moveTo>
                    <a:pt x="2323" y="0"/>
                  </a:moveTo>
                  <a:lnTo>
                    <a:pt x="1" y="2631"/>
                  </a:lnTo>
                  <a:lnTo>
                    <a:pt x="918" y="3620"/>
                  </a:lnTo>
                  <a:cubicBezTo>
                    <a:pt x="1668" y="3274"/>
                    <a:pt x="2596" y="1643"/>
                    <a:pt x="2596" y="1643"/>
                  </a:cubicBezTo>
                  <a:lnTo>
                    <a:pt x="1727" y="810"/>
                  </a:lnTo>
                  <a:lnTo>
                    <a:pt x="1727" y="810"/>
                  </a:lnTo>
                  <a:lnTo>
                    <a:pt x="2823" y="1357"/>
                  </a:lnTo>
                  <a:lnTo>
                    <a:pt x="3335" y="595"/>
                  </a:lnTo>
                  <a:lnTo>
                    <a:pt x="23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0"/>
            <p:cNvSpPr/>
            <p:nvPr/>
          </p:nvSpPr>
          <p:spPr>
            <a:xfrm>
              <a:off x="2827055" y="1677668"/>
              <a:ext cx="340446" cy="502851"/>
            </a:xfrm>
            <a:custGeom>
              <a:avLst/>
              <a:gdLst/>
              <a:ahLst/>
              <a:cxnLst/>
              <a:rect l="l" t="t" r="r" b="b"/>
              <a:pathLst>
                <a:path w="4442" h="6561" extrusionOk="0">
                  <a:moveTo>
                    <a:pt x="4442" y="0"/>
                  </a:moveTo>
                  <a:cubicBezTo>
                    <a:pt x="4441" y="0"/>
                    <a:pt x="3453" y="24"/>
                    <a:pt x="2703" y="834"/>
                  </a:cubicBezTo>
                  <a:cubicBezTo>
                    <a:pt x="1977" y="1631"/>
                    <a:pt x="155" y="6156"/>
                    <a:pt x="1" y="6537"/>
                  </a:cubicBezTo>
                  <a:cubicBezTo>
                    <a:pt x="1" y="6549"/>
                    <a:pt x="1" y="6560"/>
                    <a:pt x="1" y="6560"/>
                  </a:cubicBezTo>
                  <a:lnTo>
                    <a:pt x="44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0"/>
            <p:cNvSpPr/>
            <p:nvPr/>
          </p:nvSpPr>
          <p:spPr>
            <a:xfrm>
              <a:off x="3001340" y="1557186"/>
              <a:ext cx="384285" cy="272311"/>
            </a:xfrm>
            <a:custGeom>
              <a:avLst/>
              <a:gdLst/>
              <a:ahLst/>
              <a:cxnLst/>
              <a:rect l="l" t="t" r="r" b="b"/>
              <a:pathLst>
                <a:path w="5014" h="3553" extrusionOk="0">
                  <a:moveTo>
                    <a:pt x="4227" y="0"/>
                  </a:moveTo>
                  <a:cubicBezTo>
                    <a:pt x="4227" y="0"/>
                    <a:pt x="2489" y="1096"/>
                    <a:pt x="1" y="2036"/>
                  </a:cubicBezTo>
                  <a:cubicBezTo>
                    <a:pt x="1" y="2036"/>
                    <a:pt x="251" y="2787"/>
                    <a:pt x="346" y="3453"/>
                  </a:cubicBezTo>
                  <a:cubicBezTo>
                    <a:pt x="357" y="3522"/>
                    <a:pt x="429" y="3553"/>
                    <a:pt x="548" y="3553"/>
                  </a:cubicBezTo>
                  <a:cubicBezTo>
                    <a:pt x="1338" y="3553"/>
                    <a:pt x="4196" y="2190"/>
                    <a:pt x="5013" y="1394"/>
                  </a:cubicBezTo>
                  <a:cubicBezTo>
                    <a:pt x="5013" y="1394"/>
                    <a:pt x="4716" y="620"/>
                    <a:pt x="42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0"/>
            <p:cNvSpPr/>
            <p:nvPr/>
          </p:nvSpPr>
          <p:spPr>
            <a:xfrm>
              <a:off x="3060661" y="1559945"/>
              <a:ext cx="328566" cy="181643"/>
            </a:xfrm>
            <a:custGeom>
              <a:avLst/>
              <a:gdLst/>
              <a:ahLst/>
              <a:cxnLst/>
              <a:rect l="l" t="t" r="r" b="b"/>
              <a:pathLst>
                <a:path w="4287" h="2370" extrusionOk="0">
                  <a:moveTo>
                    <a:pt x="3787" y="0"/>
                  </a:moveTo>
                  <a:cubicBezTo>
                    <a:pt x="2620" y="715"/>
                    <a:pt x="1346" y="1227"/>
                    <a:pt x="1" y="1441"/>
                  </a:cubicBezTo>
                  <a:lnTo>
                    <a:pt x="1" y="2370"/>
                  </a:lnTo>
                  <a:cubicBezTo>
                    <a:pt x="917" y="2358"/>
                    <a:pt x="3025" y="2310"/>
                    <a:pt x="4287" y="1869"/>
                  </a:cubicBezTo>
                  <a:lnTo>
                    <a:pt x="3787" y="0"/>
                  </a:ln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0"/>
            <p:cNvSpPr/>
            <p:nvPr/>
          </p:nvSpPr>
          <p:spPr>
            <a:xfrm>
              <a:off x="3060661" y="1417543"/>
              <a:ext cx="290245" cy="252844"/>
            </a:xfrm>
            <a:custGeom>
              <a:avLst/>
              <a:gdLst/>
              <a:ahLst/>
              <a:cxnLst/>
              <a:rect l="l" t="t" r="r" b="b"/>
              <a:pathLst>
                <a:path w="3787" h="3299" extrusionOk="0">
                  <a:moveTo>
                    <a:pt x="3477" y="1"/>
                  </a:moveTo>
                  <a:lnTo>
                    <a:pt x="1" y="1025"/>
                  </a:lnTo>
                  <a:lnTo>
                    <a:pt x="1" y="3299"/>
                  </a:lnTo>
                  <a:cubicBezTo>
                    <a:pt x="1346" y="3085"/>
                    <a:pt x="2620" y="2573"/>
                    <a:pt x="3787" y="1858"/>
                  </a:cubicBezTo>
                  <a:lnTo>
                    <a:pt x="3477" y="1"/>
                  </a:lnTo>
                  <a:close/>
                </a:path>
              </a:pathLst>
            </a:custGeom>
            <a:solidFill>
              <a:srgbClr val="F588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0"/>
            <p:cNvSpPr/>
            <p:nvPr/>
          </p:nvSpPr>
          <p:spPr>
            <a:xfrm>
              <a:off x="2628857" y="539450"/>
              <a:ext cx="935575" cy="1041112"/>
            </a:xfrm>
            <a:custGeom>
              <a:avLst/>
              <a:gdLst/>
              <a:ahLst/>
              <a:cxnLst/>
              <a:rect l="l" t="t" r="r" b="b"/>
              <a:pathLst>
                <a:path w="12207" h="13584" extrusionOk="0">
                  <a:moveTo>
                    <a:pt x="6780" y="1"/>
                  </a:moveTo>
                  <a:cubicBezTo>
                    <a:pt x="3713" y="1"/>
                    <a:pt x="0" y="1833"/>
                    <a:pt x="955" y="5731"/>
                  </a:cubicBezTo>
                  <a:cubicBezTo>
                    <a:pt x="1555" y="8166"/>
                    <a:pt x="1530" y="8595"/>
                    <a:pt x="1274" y="8595"/>
                  </a:cubicBezTo>
                  <a:cubicBezTo>
                    <a:pt x="1134" y="8595"/>
                    <a:pt x="926" y="8469"/>
                    <a:pt x="712" y="8469"/>
                  </a:cubicBezTo>
                  <a:cubicBezTo>
                    <a:pt x="702" y="8469"/>
                    <a:pt x="692" y="8469"/>
                    <a:pt x="682" y="8469"/>
                  </a:cubicBezTo>
                  <a:cubicBezTo>
                    <a:pt x="396" y="8493"/>
                    <a:pt x="705" y="9005"/>
                    <a:pt x="741" y="9196"/>
                  </a:cubicBezTo>
                  <a:cubicBezTo>
                    <a:pt x="1069" y="11545"/>
                    <a:pt x="2457" y="13583"/>
                    <a:pt x="5170" y="13583"/>
                  </a:cubicBezTo>
                  <a:cubicBezTo>
                    <a:pt x="5317" y="13583"/>
                    <a:pt x="5468" y="13577"/>
                    <a:pt x="5623" y="13565"/>
                  </a:cubicBezTo>
                  <a:cubicBezTo>
                    <a:pt x="8028" y="13387"/>
                    <a:pt x="9445" y="10672"/>
                    <a:pt x="10671" y="7636"/>
                  </a:cubicBezTo>
                  <a:cubicBezTo>
                    <a:pt x="12207" y="3862"/>
                    <a:pt x="10719" y="373"/>
                    <a:pt x="7540" y="40"/>
                  </a:cubicBezTo>
                  <a:cubicBezTo>
                    <a:pt x="7293" y="14"/>
                    <a:pt x="7039" y="1"/>
                    <a:pt x="6780" y="1"/>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0"/>
            <p:cNvSpPr/>
            <p:nvPr/>
          </p:nvSpPr>
          <p:spPr>
            <a:xfrm>
              <a:off x="2659131" y="1113962"/>
              <a:ext cx="703655" cy="543319"/>
            </a:xfrm>
            <a:custGeom>
              <a:avLst/>
              <a:gdLst/>
              <a:ahLst/>
              <a:cxnLst/>
              <a:rect l="l" t="t" r="r" b="b"/>
              <a:pathLst>
                <a:path w="9181" h="7089" extrusionOk="0">
                  <a:moveTo>
                    <a:pt x="6536" y="1"/>
                  </a:moveTo>
                  <a:cubicBezTo>
                    <a:pt x="6478" y="1"/>
                    <a:pt x="6427" y="15"/>
                    <a:pt x="6383" y="45"/>
                  </a:cubicBezTo>
                  <a:cubicBezTo>
                    <a:pt x="5811" y="438"/>
                    <a:pt x="4537" y="3557"/>
                    <a:pt x="3954" y="3628"/>
                  </a:cubicBezTo>
                  <a:cubicBezTo>
                    <a:pt x="3937" y="3630"/>
                    <a:pt x="3921" y="3631"/>
                    <a:pt x="3905" y="3631"/>
                  </a:cubicBezTo>
                  <a:cubicBezTo>
                    <a:pt x="3321" y="3631"/>
                    <a:pt x="2651" y="2421"/>
                    <a:pt x="2049" y="2259"/>
                  </a:cubicBezTo>
                  <a:cubicBezTo>
                    <a:pt x="1954" y="2234"/>
                    <a:pt x="1853" y="2223"/>
                    <a:pt x="1750" y="2223"/>
                  </a:cubicBezTo>
                  <a:cubicBezTo>
                    <a:pt x="1172" y="2223"/>
                    <a:pt x="513" y="2557"/>
                    <a:pt x="513" y="2557"/>
                  </a:cubicBezTo>
                  <a:cubicBezTo>
                    <a:pt x="513" y="2557"/>
                    <a:pt x="1" y="3438"/>
                    <a:pt x="906" y="5117"/>
                  </a:cubicBezTo>
                  <a:cubicBezTo>
                    <a:pt x="1698" y="6606"/>
                    <a:pt x="2968" y="7088"/>
                    <a:pt x="4230" y="7088"/>
                  </a:cubicBezTo>
                  <a:cubicBezTo>
                    <a:pt x="4562" y="7088"/>
                    <a:pt x="4894" y="7055"/>
                    <a:pt x="5216" y="6998"/>
                  </a:cubicBezTo>
                  <a:cubicBezTo>
                    <a:pt x="8764" y="6355"/>
                    <a:pt x="9181" y="3605"/>
                    <a:pt x="8942" y="2736"/>
                  </a:cubicBezTo>
                  <a:cubicBezTo>
                    <a:pt x="8723" y="1924"/>
                    <a:pt x="7210" y="1"/>
                    <a:pt x="6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0"/>
            <p:cNvSpPr/>
            <p:nvPr/>
          </p:nvSpPr>
          <p:spPr>
            <a:xfrm>
              <a:off x="3183825" y="668056"/>
              <a:ext cx="509289" cy="709403"/>
            </a:xfrm>
            <a:custGeom>
              <a:avLst/>
              <a:gdLst/>
              <a:ahLst/>
              <a:cxnLst/>
              <a:rect l="l" t="t" r="r" b="b"/>
              <a:pathLst>
                <a:path w="6645" h="9256" extrusionOk="0">
                  <a:moveTo>
                    <a:pt x="3135" y="0"/>
                  </a:moveTo>
                  <a:cubicBezTo>
                    <a:pt x="2054" y="0"/>
                    <a:pt x="1014" y="758"/>
                    <a:pt x="727" y="1922"/>
                  </a:cubicBezTo>
                  <a:cubicBezTo>
                    <a:pt x="632" y="2338"/>
                    <a:pt x="25" y="3565"/>
                    <a:pt x="13" y="4708"/>
                  </a:cubicBezTo>
                  <a:cubicBezTo>
                    <a:pt x="1" y="5863"/>
                    <a:pt x="811" y="6684"/>
                    <a:pt x="811" y="6684"/>
                  </a:cubicBezTo>
                  <a:cubicBezTo>
                    <a:pt x="811" y="6684"/>
                    <a:pt x="489" y="7280"/>
                    <a:pt x="680" y="7958"/>
                  </a:cubicBezTo>
                  <a:cubicBezTo>
                    <a:pt x="810" y="8454"/>
                    <a:pt x="1462" y="9256"/>
                    <a:pt x="2371" y="9256"/>
                  </a:cubicBezTo>
                  <a:cubicBezTo>
                    <a:pt x="2706" y="9256"/>
                    <a:pt x="3075" y="9147"/>
                    <a:pt x="3466" y="8875"/>
                  </a:cubicBezTo>
                  <a:cubicBezTo>
                    <a:pt x="4918" y="7863"/>
                    <a:pt x="4942" y="7018"/>
                    <a:pt x="4942" y="7018"/>
                  </a:cubicBezTo>
                  <a:cubicBezTo>
                    <a:pt x="4942" y="7018"/>
                    <a:pt x="5942" y="6506"/>
                    <a:pt x="6121" y="5470"/>
                  </a:cubicBezTo>
                  <a:cubicBezTo>
                    <a:pt x="6645" y="2386"/>
                    <a:pt x="5216" y="1267"/>
                    <a:pt x="5216" y="1267"/>
                  </a:cubicBezTo>
                  <a:cubicBezTo>
                    <a:pt x="5025" y="898"/>
                    <a:pt x="4752" y="612"/>
                    <a:pt x="4442" y="410"/>
                  </a:cubicBezTo>
                  <a:cubicBezTo>
                    <a:pt x="4032" y="128"/>
                    <a:pt x="3580" y="0"/>
                    <a:pt x="3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0"/>
            <p:cNvSpPr/>
            <p:nvPr/>
          </p:nvSpPr>
          <p:spPr>
            <a:xfrm>
              <a:off x="2788733" y="905035"/>
              <a:ext cx="215442" cy="128683"/>
            </a:xfrm>
            <a:custGeom>
              <a:avLst/>
              <a:gdLst/>
              <a:ahLst/>
              <a:cxnLst/>
              <a:rect l="l" t="t" r="r" b="b"/>
              <a:pathLst>
                <a:path w="2811" h="1679" extrusionOk="0">
                  <a:moveTo>
                    <a:pt x="624" y="1"/>
                  </a:moveTo>
                  <a:cubicBezTo>
                    <a:pt x="297" y="1"/>
                    <a:pt x="158" y="163"/>
                    <a:pt x="96" y="378"/>
                  </a:cubicBezTo>
                  <a:cubicBezTo>
                    <a:pt x="1" y="723"/>
                    <a:pt x="322" y="1140"/>
                    <a:pt x="965" y="1413"/>
                  </a:cubicBezTo>
                  <a:cubicBezTo>
                    <a:pt x="1372" y="1582"/>
                    <a:pt x="1700" y="1679"/>
                    <a:pt x="1949" y="1679"/>
                  </a:cubicBezTo>
                  <a:cubicBezTo>
                    <a:pt x="2173" y="1679"/>
                    <a:pt x="2333" y="1600"/>
                    <a:pt x="2429" y="1425"/>
                  </a:cubicBezTo>
                  <a:cubicBezTo>
                    <a:pt x="2429" y="1425"/>
                    <a:pt x="2810" y="794"/>
                    <a:pt x="1667" y="294"/>
                  </a:cubicBezTo>
                  <a:cubicBezTo>
                    <a:pt x="1194" y="85"/>
                    <a:pt x="860" y="1"/>
                    <a:pt x="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0"/>
            <p:cNvSpPr/>
            <p:nvPr/>
          </p:nvSpPr>
          <p:spPr>
            <a:xfrm>
              <a:off x="2620810" y="1163933"/>
              <a:ext cx="121862" cy="126537"/>
            </a:xfrm>
            <a:custGeom>
              <a:avLst/>
              <a:gdLst/>
              <a:ahLst/>
              <a:cxnLst/>
              <a:rect l="l" t="t" r="r" b="b"/>
              <a:pathLst>
                <a:path w="1590" h="1651" extrusionOk="0">
                  <a:moveTo>
                    <a:pt x="1494" y="0"/>
                  </a:moveTo>
                  <a:lnTo>
                    <a:pt x="1494" y="0"/>
                  </a:lnTo>
                  <a:cubicBezTo>
                    <a:pt x="1492" y="0"/>
                    <a:pt x="1491" y="4"/>
                    <a:pt x="1489" y="12"/>
                  </a:cubicBezTo>
                  <a:cubicBezTo>
                    <a:pt x="1444" y="192"/>
                    <a:pt x="1399" y="383"/>
                    <a:pt x="1102" y="383"/>
                  </a:cubicBezTo>
                  <a:cubicBezTo>
                    <a:pt x="1085" y="383"/>
                    <a:pt x="1067" y="382"/>
                    <a:pt x="1049" y="381"/>
                  </a:cubicBezTo>
                  <a:cubicBezTo>
                    <a:pt x="739" y="359"/>
                    <a:pt x="594" y="224"/>
                    <a:pt x="479" y="224"/>
                  </a:cubicBezTo>
                  <a:cubicBezTo>
                    <a:pt x="470" y="224"/>
                    <a:pt x="462" y="224"/>
                    <a:pt x="453" y="226"/>
                  </a:cubicBezTo>
                  <a:cubicBezTo>
                    <a:pt x="334" y="250"/>
                    <a:pt x="1" y="512"/>
                    <a:pt x="132" y="976"/>
                  </a:cubicBezTo>
                  <a:cubicBezTo>
                    <a:pt x="263" y="1441"/>
                    <a:pt x="906" y="1595"/>
                    <a:pt x="906" y="1595"/>
                  </a:cubicBezTo>
                  <a:cubicBezTo>
                    <a:pt x="970" y="1633"/>
                    <a:pt x="1028" y="1651"/>
                    <a:pt x="1080" y="1651"/>
                  </a:cubicBezTo>
                  <a:cubicBezTo>
                    <a:pt x="1589" y="1651"/>
                    <a:pt x="1529" y="0"/>
                    <a:pt x="1494" y="0"/>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0"/>
            <p:cNvSpPr/>
            <p:nvPr/>
          </p:nvSpPr>
          <p:spPr>
            <a:xfrm>
              <a:off x="2620810" y="934849"/>
              <a:ext cx="126920" cy="354165"/>
            </a:xfrm>
            <a:custGeom>
              <a:avLst/>
              <a:gdLst/>
              <a:ahLst/>
              <a:cxnLst/>
              <a:rect l="l" t="t" r="r" b="b"/>
              <a:pathLst>
                <a:path w="1656" h="4621" extrusionOk="0">
                  <a:moveTo>
                    <a:pt x="906" y="0"/>
                  </a:moveTo>
                  <a:cubicBezTo>
                    <a:pt x="882" y="12"/>
                    <a:pt x="870" y="36"/>
                    <a:pt x="870" y="60"/>
                  </a:cubicBezTo>
                  <a:cubicBezTo>
                    <a:pt x="1072" y="810"/>
                    <a:pt x="1537" y="2810"/>
                    <a:pt x="1430" y="3084"/>
                  </a:cubicBezTo>
                  <a:cubicBezTo>
                    <a:pt x="1379" y="3221"/>
                    <a:pt x="1263" y="3288"/>
                    <a:pt x="1085" y="3288"/>
                  </a:cubicBezTo>
                  <a:cubicBezTo>
                    <a:pt x="968" y="3288"/>
                    <a:pt x="825" y="3260"/>
                    <a:pt x="656" y="3203"/>
                  </a:cubicBezTo>
                  <a:cubicBezTo>
                    <a:pt x="644" y="3191"/>
                    <a:pt x="644" y="3191"/>
                    <a:pt x="632" y="3191"/>
                  </a:cubicBezTo>
                  <a:cubicBezTo>
                    <a:pt x="569" y="3169"/>
                    <a:pt x="510" y="3158"/>
                    <a:pt x="455" y="3158"/>
                  </a:cubicBezTo>
                  <a:cubicBezTo>
                    <a:pt x="332" y="3158"/>
                    <a:pt x="230" y="3212"/>
                    <a:pt x="156" y="3310"/>
                  </a:cubicBezTo>
                  <a:cubicBezTo>
                    <a:pt x="1" y="3537"/>
                    <a:pt x="25" y="3953"/>
                    <a:pt x="215" y="4203"/>
                  </a:cubicBezTo>
                  <a:cubicBezTo>
                    <a:pt x="453" y="4513"/>
                    <a:pt x="846" y="4608"/>
                    <a:pt x="858" y="4620"/>
                  </a:cubicBezTo>
                  <a:lnTo>
                    <a:pt x="870" y="4620"/>
                  </a:lnTo>
                  <a:cubicBezTo>
                    <a:pt x="894" y="4608"/>
                    <a:pt x="906" y="4596"/>
                    <a:pt x="906" y="4584"/>
                  </a:cubicBezTo>
                  <a:cubicBezTo>
                    <a:pt x="918" y="4561"/>
                    <a:pt x="906" y="4537"/>
                    <a:pt x="882" y="4525"/>
                  </a:cubicBezTo>
                  <a:cubicBezTo>
                    <a:pt x="870" y="4525"/>
                    <a:pt x="501" y="4430"/>
                    <a:pt x="287" y="4144"/>
                  </a:cubicBezTo>
                  <a:cubicBezTo>
                    <a:pt x="120" y="3930"/>
                    <a:pt x="96" y="3549"/>
                    <a:pt x="227" y="3370"/>
                  </a:cubicBezTo>
                  <a:cubicBezTo>
                    <a:pt x="284" y="3289"/>
                    <a:pt x="363" y="3252"/>
                    <a:pt x="461" y="3252"/>
                  </a:cubicBezTo>
                  <a:cubicBezTo>
                    <a:pt x="506" y="3252"/>
                    <a:pt x="555" y="3260"/>
                    <a:pt x="608" y="3275"/>
                  </a:cubicBezTo>
                  <a:cubicBezTo>
                    <a:pt x="608" y="3275"/>
                    <a:pt x="620" y="3275"/>
                    <a:pt x="632" y="3287"/>
                  </a:cubicBezTo>
                  <a:cubicBezTo>
                    <a:pt x="814" y="3350"/>
                    <a:pt x="962" y="3376"/>
                    <a:pt x="1081" y="3376"/>
                  </a:cubicBezTo>
                  <a:cubicBezTo>
                    <a:pt x="1342" y="3376"/>
                    <a:pt x="1464" y="3251"/>
                    <a:pt x="1513" y="3120"/>
                  </a:cubicBezTo>
                  <a:cubicBezTo>
                    <a:pt x="1656" y="2775"/>
                    <a:pt x="1037" y="310"/>
                    <a:pt x="965" y="36"/>
                  </a:cubicBezTo>
                  <a:cubicBezTo>
                    <a:pt x="953" y="12"/>
                    <a:pt x="929" y="0"/>
                    <a:pt x="906" y="0"/>
                  </a:cubicBezTo>
                  <a:close/>
                </a:path>
              </a:pathLst>
            </a:custGeom>
            <a:solidFill>
              <a:srgbClr val="BC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0"/>
            <p:cNvSpPr/>
            <p:nvPr/>
          </p:nvSpPr>
          <p:spPr>
            <a:xfrm>
              <a:off x="2741292" y="1340901"/>
              <a:ext cx="112281" cy="70358"/>
            </a:xfrm>
            <a:custGeom>
              <a:avLst/>
              <a:gdLst/>
              <a:ahLst/>
              <a:cxnLst/>
              <a:rect l="l" t="t" r="r" b="b"/>
              <a:pathLst>
                <a:path w="1465" h="918" extrusionOk="0">
                  <a:moveTo>
                    <a:pt x="1405" y="1"/>
                  </a:moveTo>
                  <a:cubicBezTo>
                    <a:pt x="1405" y="1"/>
                    <a:pt x="620" y="144"/>
                    <a:pt x="0" y="572"/>
                  </a:cubicBezTo>
                  <a:cubicBezTo>
                    <a:pt x="0" y="572"/>
                    <a:pt x="36" y="739"/>
                    <a:pt x="143" y="917"/>
                  </a:cubicBezTo>
                  <a:cubicBezTo>
                    <a:pt x="631" y="584"/>
                    <a:pt x="1131" y="453"/>
                    <a:pt x="1465" y="406"/>
                  </a:cubicBezTo>
                  <a:cubicBezTo>
                    <a:pt x="1453" y="179"/>
                    <a:pt x="1405" y="1"/>
                    <a:pt x="140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0"/>
            <p:cNvSpPr/>
            <p:nvPr/>
          </p:nvSpPr>
          <p:spPr>
            <a:xfrm>
              <a:off x="2752252" y="1371941"/>
              <a:ext cx="101321" cy="68135"/>
            </a:xfrm>
            <a:custGeom>
              <a:avLst/>
              <a:gdLst/>
              <a:ahLst/>
              <a:cxnLst/>
              <a:rect l="l" t="t" r="r" b="b"/>
              <a:pathLst>
                <a:path w="1322" h="889" extrusionOk="0">
                  <a:moveTo>
                    <a:pt x="1322" y="1"/>
                  </a:moveTo>
                  <a:cubicBezTo>
                    <a:pt x="988" y="48"/>
                    <a:pt x="488" y="179"/>
                    <a:pt x="0" y="512"/>
                  </a:cubicBezTo>
                  <a:cubicBezTo>
                    <a:pt x="111" y="697"/>
                    <a:pt x="300" y="888"/>
                    <a:pt x="595" y="888"/>
                  </a:cubicBezTo>
                  <a:cubicBezTo>
                    <a:pt x="681" y="888"/>
                    <a:pt x="776" y="872"/>
                    <a:pt x="881" y="834"/>
                  </a:cubicBezTo>
                  <a:cubicBezTo>
                    <a:pt x="1250" y="703"/>
                    <a:pt x="1322" y="310"/>
                    <a:pt x="1322" y="1"/>
                  </a:cubicBezTo>
                  <a:close/>
                </a:path>
              </a:pathLst>
            </a:custGeom>
            <a:solidFill>
              <a:srgbClr val="B147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0"/>
            <p:cNvSpPr/>
            <p:nvPr/>
          </p:nvSpPr>
          <p:spPr>
            <a:xfrm>
              <a:off x="3168344" y="1058856"/>
              <a:ext cx="232763" cy="260278"/>
            </a:xfrm>
            <a:custGeom>
              <a:avLst/>
              <a:gdLst/>
              <a:ahLst/>
              <a:cxnLst/>
              <a:rect l="l" t="t" r="r" b="b"/>
              <a:pathLst>
                <a:path w="3037" h="3396" extrusionOk="0">
                  <a:moveTo>
                    <a:pt x="1352" y="1"/>
                  </a:moveTo>
                  <a:cubicBezTo>
                    <a:pt x="770" y="1"/>
                    <a:pt x="239" y="311"/>
                    <a:pt x="239" y="311"/>
                  </a:cubicBezTo>
                  <a:lnTo>
                    <a:pt x="1" y="2728"/>
                  </a:lnTo>
                  <a:cubicBezTo>
                    <a:pt x="345" y="3175"/>
                    <a:pt x="854" y="3395"/>
                    <a:pt x="1343" y="3395"/>
                  </a:cubicBezTo>
                  <a:cubicBezTo>
                    <a:pt x="2222" y="3395"/>
                    <a:pt x="3036" y="2684"/>
                    <a:pt x="2715" y="1299"/>
                  </a:cubicBezTo>
                  <a:cubicBezTo>
                    <a:pt x="2474" y="268"/>
                    <a:pt x="1892" y="1"/>
                    <a:pt x="1352" y="1"/>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0"/>
            <p:cNvSpPr/>
            <p:nvPr/>
          </p:nvSpPr>
          <p:spPr>
            <a:xfrm>
              <a:off x="3160143" y="1106375"/>
              <a:ext cx="177121" cy="157960"/>
            </a:xfrm>
            <a:custGeom>
              <a:avLst/>
              <a:gdLst/>
              <a:ahLst/>
              <a:cxnLst/>
              <a:rect l="l" t="t" r="r" b="b"/>
              <a:pathLst>
                <a:path w="2311" h="2061" extrusionOk="0">
                  <a:moveTo>
                    <a:pt x="1477" y="1"/>
                  </a:moveTo>
                  <a:cubicBezTo>
                    <a:pt x="1191" y="1"/>
                    <a:pt x="929" y="108"/>
                    <a:pt x="691" y="346"/>
                  </a:cubicBezTo>
                  <a:cubicBezTo>
                    <a:pt x="0" y="1013"/>
                    <a:pt x="691" y="2025"/>
                    <a:pt x="703" y="2037"/>
                  </a:cubicBezTo>
                  <a:cubicBezTo>
                    <a:pt x="703" y="2061"/>
                    <a:pt x="727" y="2061"/>
                    <a:pt x="739" y="2061"/>
                  </a:cubicBezTo>
                  <a:cubicBezTo>
                    <a:pt x="750" y="2061"/>
                    <a:pt x="750" y="2061"/>
                    <a:pt x="762" y="2049"/>
                  </a:cubicBezTo>
                  <a:cubicBezTo>
                    <a:pt x="774" y="2037"/>
                    <a:pt x="786" y="2013"/>
                    <a:pt x="774" y="1989"/>
                  </a:cubicBezTo>
                  <a:cubicBezTo>
                    <a:pt x="762" y="1989"/>
                    <a:pt x="108" y="1025"/>
                    <a:pt x="750" y="406"/>
                  </a:cubicBezTo>
                  <a:cubicBezTo>
                    <a:pt x="965" y="202"/>
                    <a:pt x="1191" y="95"/>
                    <a:pt x="1427" y="95"/>
                  </a:cubicBezTo>
                  <a:cubicBezTo>
                    <a:pt x="1440" y="95"/>
                    <a:pt x="1452" y="95"/>
                    <a:pt x="1465" y="96"/>
                  </a:cubicBezTo>
                  <a:cubicBezTo>
                    <a:pt x="1905" y="108"/>
                    <a:pt x="2227" y="465"/>
                    <a:pt x="2227" y="465"/>
                  </a:cubicBezTo>
                  <a:cubicBezTo>
                    <a:pt x="2233" y="477"/>
                    <a:pt x="2245" y="483"/>
                    <a:pt x="2257" y="483"/>
                  </a:cubicBezTo>
                  <a:cubicBezTo>
                    <a:pt x="2269" y="483"/>
                    <a:pt x="2280" y="477"/>
                    <a:pt x="2286" y="465"/>
                  </a:cubicBezTo>
                  <a:cubicBezTo>
                    <a:pt x="2310" y="453"/>
                    <a:pt x="2310" y="429"/>
                    <a:pt x="2298" y="406"/>
                  </a:cubicBezTo>
                  <a:cubicBezTo>
                    <a:pt x="2274" y="394"/>
                    <a:pt x="1941" y="25"/>
                    <a:pt x="1477" y="1"/>
                  </a:cubicBezTo>
                  <a:close/>
                </a:path>
              </a:pathLst>
            </a:custGeom>
            <a:solidFill>
              <a:srgbClr val="BC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0"/>
            <p:cNvSpPr/>
            <p:nvPr/>
          </p:nvSpPr>
          <p:spPr>
            <a:xfrm>
              <a:off x="3189344" y="1168302"/>
              <a:ext cx="101321" cy="32726"/>
            </a:xfrm>
            <a:custGeom>
              <a:avLst/>
              <a:gdLst/>
              <a:ahLst/>
              <a:cxnLst/>
              <a:rect l="l" t="t" r="r" b="b"/>
              <a:pathLst>
                <a:path w="1322" h="427" extrusionOk="0">
                  <a:moveTo>
                    <a:pt x="722" y="1"/>
                  </a:moveTo>
                  <a:cubicBezTo>
                    <a:pt x="480" y="1"/>
                    <a:pt x="208" y="79"/>
                    <a:pt x="12" y="360"/>
                  </a:cubicBezTo>
                  <a:cubicBezTo>
                    <a:pt x="0" y="383"/>
                    <a:pt x="0" y="407"/>
                    <a:pt x="24" y="419"/>
                  </a:cubicBezTo>
                  <a:cubicBezTo>
                    <a:pt x="34" y="424"/>
                    <a:pt x="44" y="427"/>
                    <a:pt x="53" y="427"/>
                  </a:cubicBezTo>
                  <a:cubicBezTo>
                    <a:pt x="66" y="427"/>
                    <a:pt x="77" y="421"/>
                    <a:pt x="84" y="407"/>
                  </a:cubicBezTo>
                  <a:cubicBezTo>
                    <a:pt x="260" y="158"/>
                    <a:pt x="503" y="88"/>
                    <a:pt x="721" y="88"/>
                  </a:cubicBezTo>
                  <a:cubicBezTo>
                    <a:pt x="1003" y="88"/>
                    <a:pt x="1244" y="205"/>
                    <a:pt x="1251" y="205"/>
                  </a:cubicBezTo>
                  <a:cubicBezTo>
                    <a:pt x="1258" y="205"/>
                    <a:pt x="1261" y="210"/>
                    <a:pt x="1266" y="210"/>
                  </a:cubicBezTo>
                  <a:cubicBezTo>
                    <a:pt x="1268" y="210"/>
                    <a:pt x="1270" y="209"/>
                    <a:pt x="1274" y="205"/>
                  </a:cubicBezTo>
                  <a:cubicBezTo>
                    <a:pt x="1286" y="205"/>
                    <a:pt x="1298" y="205"/>
                    <a:pt x="1310" y="181"/>
                  </a:cubicBezTo>
                  <a:cubicBezTo>
                    <a:pt x="1322" y="169"/>
                    <a:pt x="1310" y="133"/>
                    <a:pt x="1286" y="122"/>
                  </a:cubicBezTo>
                  <a:cubicBezTo>
                    <a:pt x="1280" y="122"/>
                    <a:pt x="1024" y="1"/>
                    <a:pt x="722" y="1"/>
                  </a:cubicBezTo>
                  <a:close/>
                </a:path>
              </a:pathLst>
            </a:custGeom>
            <a:solidFill>
              <a:srgbClr val="BC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60"/>
            <p:cNvSpPr/>
            <p:nvPr/>
          </p:nvSpPr>
          <p:spPr>
            <a:xfrm>
              <a:off x="2708412" y="962287"/>
              <a:ext cx="376085" cy="344815"/>
            </a:xfrm>
            <a:custGeom>
              <a:avLst/>
              <a:gdLst/>
              <a:ahLst/>
              <a:cxnLst/>
              <a:rect l="l" t="t" r="r" b="b"/>
              <a:pathLst>
                <a:path w="4907" h="4499" extrusionOk="0">
                  <a:moveTo>
                    <a:pt x="2445" y="122"/>
                  </a:moveTo>
                  <a:cubicBezTo>
                    <a:pt x="3428" y="122"/>
                    <a:pt x="4317" y="811"/>
                    <a:pt x="4525" y="1809"/>
                  </a:cubicBezTo>
                  <a:cubicBezTo>
                    <a:pt x="4775" y="2964"/>
                    <a:pt x="4037" y="4083"/>
                    <a:pt x="2882" y="4334"/>
                  </a:cubicBezTo>
                  <a:cubicBezTo>
                    <a:pt x="2737" y="4364"/>
                    <a:pt x="2593" y="4378"/>
                    <a:pt x="2450" y="4378"/>
                  </a:cubicBezTo>
                  <a:cubicBezTo>
                    <a:pt x="1467" y="4378"/>
                    <a:pt x="578" y="3689"/>
                    <a:pt x="370" y="2690"/>
                  </a:cubicBezTo>
                  <a:cubicBezTo>
                    <a:pt x="120" y="1536"/>
                    <a:pt x="858" y="404"/>
                    <a:pt x="2013" y="166"/>
                  </a:cubicBezTo>
                  <a:cubicBezTo>
                    <a:pt x="2158" y="136"/>
                    <a:pt x="2302" y="122"/>
                    <a:pt x="2445" y="122"/>
                  </a:cubicBezTo>
                  <a:close/>
                  <a:moveTo>
                    <a:pt x="2448" y="0"/>
                  </a:moveTo>
                  <a:cubicBezTo>
                    <a:pt x="2296" y="0"/>
                    <a:pt x="2143" y="16"/>
                    <a:pt x="1989" y="47"/>
                  </a:cubicBezTo>
                  <a:cubicBezTo>
                    <a:pt x="775" y="309"/>
                    <a:pt x="1" y="1500"/>
                    <a:pt x="251" y="2714"/>
                  </a:cubicBezTo>
                  <a:cubicBezTo>
                    <a:pt x="469" y="3766"/>
                    <a:pt x="1408" y="4499"/>
                    <a:pt x="2452" y="4499"/>
                  </a:cubicBezTo>
                  <a:cubicBezTo>
                    <a:pt x="2602" y="4499"/>
                    <a:pt x="2754" y="4484"/>
                    <a:pt x="2906" y="4453"/>
                  </a:cubicBezTo>
                  <a:cubicBezTo>
                    <a:pt x="4120" y="4191"/>
                    <a:pt x="4906" y="3000"/>
                    <a:pt x="4644" y="1786"/>
                  </a:cubicBezTo>
                  <a:cubicBezTo>
                    <a:pt x="4426" y="725"/>
                    <a:pt x="3490" y="0"/>
                    <a:pt x="24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60"/>
            <p:cNvSpPr/>
            <p:nvPr/>
          </p:nvSpPr>
          <p:spPr>
            <a:xfrm>
              <a:off x="3056139" y="1040692"/>
              <a:ext cx="267406" cy="85303"/>
            </a:xfrm>
            <a:custGeom>
              <a:avLst/>
              <a:gdLst/>
              <a:ahLst/>
              <a:cxnLst/>
              <a:rect l="l" t="t" r="r" b="b"/>
              <a:pathLst>
                <a:path w="3489" h="1113" extrusionOk="0">
                  <a:moveTo>
                    <a:pt x="2631" y="1"/>
                  </a:moveTo>
                  <a:cubicBezTo>
                    <a:pt x="2631" y="1"/>
                    <a:pt x="2619" y="1"/>
                    <a:pt x="2608" y="12"/>
                  </a:cubicBezTo>
                  <a:lnTo>
                    <a:pt x="48" y="1001"/>
                  </a:lnTo>
                  <a:cubicBezTo>
                    <a:pt x="12" y="1013"/>
                    <a:pt x="0" y="1048"/>
                    <a:pt x="12" y="1072"/>
                  </a:cubicBezTo>
                  <a:cubicBezTo>
                    <a:pt x="21" y="1099"/>
                    <a:pt x="43" y="1112"/>
                    <a:pt x="69" y="1112"/>
                  </a:cubicBezTo>
                  <a:cubicBezTo>
                    <a:pt x="77" y="1112"/>
                    <a:pt x="86" y="1111"/>
                    <a:pt x="95" y="1108"/>
                  </a:cubicBezTo>
                  <a:lnTo>
                    <a:pt x="2643" y="120"/>
                  </a:lnTo>
                  <a:cubicBezTo>
                    <a:pt x="2727" y="132"/>
                    <a:pt x="3203" y="155"/>
                    <a:pt x="3370" y="548"/>
                  </a:cubicBezTo>
                  <a:cubicBezTo>
                    <a:pt x="3378" y="566"/>
                    <a:pt x="3400" y="577"/>
                    <a:pt x="3420" y="577"/>
                  </a:cubicBezTo>
                  <a:cubicBezTo>
                    <a:pt x="3427" y="577"/>
                    <a:pt x="3435" y="575"/>
                    <a:pt x="3441" y="572"/>
                  </a:cubicBezTo>
                  <a:lnTo>
                    <a:pt x="3453" y="572"/>
                  </a:lnTo>
                  <a:cubicBezTo>
                    <a:pt x="3477" y="560"/>
                    <a:pt x="3489" y="524"/>
                    <a:pt x="3477" y="501"/>
                  </a:cubicBezTo>
                  <a:cubicBezTo>
                    <a:pt x="3262" y="12"/>
                    <a:pt x="2655" y="1"/>
                    <a:pt x="2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0"/>
            <p:cNvSpPr/>
            <p:nvPr/>
          </p:nvSpPr>
          <p:spPr>
            <a:xfrm>
              <a:off x="2818854" y="1135499"/>
              <a:ext cx="114121" cy="71354"/>
            </a:xfrm>
            <a:custGeom>
              <a:avLst/>
              <a:gdLst/>
              <a:ahLst/>
              <a:cxnLst/>
              <a:rect l="l" t="t" r="r" b="b"/>
              <a:pathLst>
                <a:path w="1489" h="931" extrusionOk="0">
                  <a:moveTo>
                    <a:pt x="753" y="0"/>
                  </a:moveTo>
                  <a:cubicBezTo>
                    <a:pt x="711" y="0"/>
                    <a:pt x="666" y="5"/>
                    <a:pt x="620" y="14"/>
                  </a:cubicBezTo>
                  <a:cubicBezTo>
                    <a:pt x="0" y="133"/>
                    <a:pt x="60" y="883"/>
                    <a:pt x="60" y="895"/>
                  </a:cubicBezTo>
                  <a:cubicBezTo>
                    <a:pt x="72" y="919"/>
                    <a:pt x="84" y="931"/>
                    <a:pt x="108" y="931"/>
                  </a:cubicBezTo>
                  <a:cubicBezTo>
                    <a:pt x="131" y="919"/>
                    <a:pt x="143" y="907"/>
                    <a:pt x="143" y="883"/>
                  </a:cubicBezTo>
                  <a:cubicBezTo>
                    <a:pt x="143" y="883"/>
                    <a:pt x="84" y="192"/>
                    <a:pt x="631" y="85"/>
                  </a:cubicBezTo>
                  <a:cubicBezTo>
                    <a:pt x="674" y="77"/>
                    <a:pt x="714" y="73"/>
                    <a:pt x="752" y="73"/>
                  </a:cubicBezTo>
                  <a:cubicBezTo>
                    <a:pt x="1211" y="73"/>
                    <a:pt x="1394" y="623"/>
                    <a:pt x="1405" y="645"/>
                  </a:cubicBezTo>
                  <a:cubicBezTo>
                    <a:pt x="1417" y="669"/>
                    <a:pt x="1429" y="669"/>
                    <a:pt x="1453" y="669"/>
                  </a:cubicBezTo>
                  <a:cubicBezTo>
                    <a:pt x="1477" y="657"/>
                    <a:pt x="1489" y="645"/>
                    <a:pt x="1477" y="621"/>
                  </a:cubicBezTo>
                  <a:cubicBezTo>
                    <a:pt x="1477" y="610"/>
                    <a:pt x="1264"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0"/>
            <p:cNvSpPr/>
            <p:nvPr/>
          </p:nvSpPr>
          <p:spPr>
            <a:xfrm>
              <a:off x="1626143" y="1717752"/>
              <a:ext cx="964623" cy="908060"/>
            </a:xfrm>
            <a:custGeom>
              <a:avLst/>
              <a:gdLst/>
              <a:ahLst/>
              <a:cxnLst/>
              <a:rect l="l" t="t" r="r" b="b"/>
              <a:pathLst>
                <a:path w="12586" h="11848" extrusionOk="0">
                  <a:moveTo>
                    <a:pt x="8050" y="1"/>
                  </a:moveTo>
                  <a:cubicBezTo>
                    <a:pt x="8050" y="1"/>
                    <a:pt x="7081" y="338"/>
                    <a:pt x="5790" y="338"/>
                  </a:cubicBezTo>
                  <a:cubicBezTo>
                    <a:pt x="5382" y="338"/>
                    <a:pt x="4942" y="304"/>
                    <a:pt x="4490" y="215"/>
                  </a:cubicBezTo>
                  <a:cubicBezTo>
                    <a:pt x="4490" y="215"/>
                    <a:pt x="1" y="1168"/>
                    <a:pt x="1715" y="11514"/>
                  </a:cubicBezTo>
                  <a:cubicBezTo>
                    <a:pt x="1715" y="11514"/>
                    <a:pt x="4005" y="11848"/>
                    <a:pt x="7145" y="11848"/>
                  </a:cubicBezTo>
                  <a:cubicBezTo>
                    <a:pt x="8366" y="11848"/>
                    <a:pt x="9716" y="11797"/>
                    <a:pt x="11109" y="11657"/>
                  </a:cubicBezTo>
                  <a:cubicBezTo>
                    <a:pt x="11109" y="11657"/>
                    <a:pt x="10312" y="10848"/>
                    <a:pt x="11752" y="7204"/>
                  </a:cubicBezTo>
                  <a:cubicBezTo>
                    <a:pt x="12586" y="5073"/>
                    <a:pt x="11133" y="3835"/>
                    <a:pt x="10228" y="2477"/>
                  </a:cubicBezTo>
                  <a:cubicBezTo>
                    <a:pt x="8097" y="846"/>
                    <a:pt x="8050" y="1"/>
                    <a:pt x="80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0"/>
            <p:cNvSpPr/>
            <p:nvPr/>
          </p:nvSpPr>
          <p:spPr>
            <a:xfrm>
              <a:off x="1970191" y="1717752"/>
              <a:ext cx="441767" cy="193446"/>
            </a:xfrm>
            <a:custGeom>
              <a:avLst/>
              <a:gdLst/>
              <a:ahLst/>
              <a:cxnLst/>
              <a:rect l="l" t="t" r="r" b="b"/>
              <a:pathLst>
                <a:path w="5764" h="2524" extrusionOk="0">
                  <a:moveTo>
                    <a:pt x="3561" y="1"/>
                  </a:moveTo>
                  <a:lnTo>
                    <a:pt x="1" y="215"/>
                  </a:lnTo>
                  <a:cubicBezTo>
                    <a:pt x="1" y="215"/>
                    <a:pt x="717" y="2523"/>
                    <a:pt x="5013" y="2523"/>
                  </a:cubicBezTo>
                  <a:cubicBezTo>
                    <a:pt x="5252" y="2523"/>
                    <a:pt x="5502" y="2516"/>
                    <a:pt x="5763" y="2501"/>
                  </a:cubicBezTo>
                  <a:cubicBezTo>
                    <a:pt x="5763" y="2501"/>
                    <a:pt x="3894" y="680"/>
                    <a:pt x="3561"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0"/>
            <p:cNvSpPr/>
            <p:nvPr/>
          </p:nvSpPr>
          <p:spPr>
            <a:xfrm>
              <a:off x="1485658" y="2367527"/>
              <a:ext cx="1071386" cy="1640993"/>
            </a:xfrm>
            <a:custGeom>
              <a:avLst/>
              <a:gdLst/>
              <a:ahLst/>
              <a:cxnLst/>
              <a:rect l="l" t="t" r="r" b="b"/>
              <a:pathLst>
                <a:path w="13979" h="21411" extrusionOk="0">
                  <a:moveTo>
                    <a:pt x="13490" y="0"/>
                  </a:moveTo>
                  <a:lnTo>
                    <a:pt x="3465" y="1691"/>
                  </a:lnTo>
                  <a:cubicBezTo>
                    <a:pt x="3465" y="1691"/>
                    <a:pt x="0" y="2774"/>
                    <a:pt x="1191" y="20300"/>
                  </a:cubicBezTo>
                  <a:cubicBezTo>
                    <a:pt x="1191" y="20300"/>
                    <a:pt x="3723" y="21410"/>
                    <a:pt x="7464" y="21410"/>
                  </a:cubicBezTo>
                  <a:cubicBezTo>
                    <a:pt x="9378" y="21410"/>
                    <a:pt x="11608" y="21119"/>
                    <a:pt x="13978" y="20241"/>
                  </a:cubicBezTo>
                  <a:lnTo>
                    <a:pt x="1349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0"/>
            <p:cNvSpPr/>
            <p:nvPr/>
          </p:nvSpPr>
          <p:spPr>
            <a:xfrm>
              <a:off x="1798666" y="2208724"/>
              <a:ext cx="720056" cy="507220"/>
            </a:xfrm>
            <a:custGeom>
              <a:avLst/>
              <a:gdLst/>
              <a:ahLst/>
              <a:cxnLst/>
              <a:rect l="l" t="t" r="r" b="b"/>
              <a:pathLst>
                <a:path w="9395" h="6618" extrusionOk="0">
                  <a:moveTo>
                    <a:pt x="0" y="1"/>
                  </a:moveTo>
                  <a:cubicBezTo>
                    <a:pt x="0" y="1"/>
                    <a:pt x="381" y="5287"/>
                    <a:pt x="3501" y="6394"/>
                  </a:cubicBezTo>
                  <a:cubicBezTo>
                    <a:pt x="3938" y="6548"/>
                    <a:pt x="4348" y="6617"/>
                    <a:pt x="4734" y="6617"/>
                  </a:cubicBezTo>
                  <a:cubicBezTo>
                    <a:pt x="7951" y="6617"/>
                    <a:pt x="9394" y="1822"/>
                    <a:pt x="9394" y="1822"/>
                  </a:cubicBez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0"/>
            <p:cNvSpPr/>
            <p:nvPr/>
          </p:nvSpPr>
          <p:spPr>
            <a:xfrm>
              <a:off x="1759425" y="2488852"/>
              <a:ext cx="749257" cy="106840"/>
            </a:xfrm>
            <a:custGeom>
              <a:avLst/>
              <a:gdLst/>
              <a:ahLst/>
              <a:cxnLst/>
              <a:rect l="l" t="t" r="r" b="b"/>
              <a:pathLst>
                <a:path w="9776" h="1394" extrusionOk="0">
                  <a:moveTo>
                    <a:pt x="48" y="1"/>
                  </a:moveTo>
                  <a:lnTo>
                    <a:pt x="0" y="108"/>
                  </a:lnTo>
                  <a:cubicBezTo>
                    <a:pt x="36" y="132"/>
                    <a:pt x="2858" y="1394"/>
                    <a:pt x="6037" y="1394"/>
                  </a:cubicBezTo>
                  <a:cubicBezTo>
                    <a:pt x="7275" y="1394"/>
                    <a:pt x="8573" y="1191"/>
                    <a:pt x="9775" y="667"/>
                  </a:cubicBezTo>
                  <a:lnTo>
                    <a:pt x="9728" y="560"/>
                  </a:lnTo>
                  <a:cubicBezTo>
                    <a:pt x="8539" y="1087"/>
                    <a:pt x="7261" y="1277"/>
                    <a:pt x="6036" y="1277"/>
                  </a:cubicBezTo>
                  <a:cubicBezTo>
                    <a:pt x="2884" y="1277"/>
                    <a:pt x="82" y="18"/>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0"/>
            <p:cNvSpPr/>
            <p:nvPr/>
          </p:nvSpPr>
          <p:spPr>
            <a:xfrm>
              <a:off x="1941910" y="1454945"/>
              <a:ext cx="317607" cy="243876"/>
            </a:xfrm>
            <a:custGeom>
              <a:avLst/>
              <a:gdLst/>
              <a:ahLst/>
              <a:cxnLst/>
              <a:rect l="l" t="t" r="r" b="b"/>
              <a:pathLst>
                <a:path w="4144" h="3182" extrusionOk="0">
                  <a:moveTo>
                    <a:pt x="1" y="1"/>
                  </a:moveTo>
                  <a:lnTo>
                    <a:pt x="262" y="2644"/>
                  </a:lnTo>
                  <a:cubicBezTo>
                    <a:pt x="1409" y="2993"/>
                    <a:pt x="2577" y="3182"/>
                    <a:pt x="3756" y="3182"/>
                  </a:cubicBezTo>
                  <a:cubicBezTo>
                    <a:pt x="3826" y="3182"/>
                    <a:pt x="3896" y="3181"/>
                    <a:pt x="3965" y="3180"/>
                  </a:cubicBezTo>
                  <a:lnTo>
                    <a:pt x="4144" y="1477"/>
                  </a:lnTo>
                  <a:lnTo>
                    <a:pt x="1"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0"/>
            <p:cNvSpPr/>
            <p:nvPr/>
          </p:nvSpPr>
          <p:spPr>
            <a:xfrm>
              <a:off x="1961991" y="1657587"/>
              <a:ext cx="282964" cy="87372"/>
            </a:xfrm>
            <a:custGeom>
              <a:avLst/>
              <a:gdLst/>
              <a:ahLst/>
              <a:cxnLst/>
              <a:rect l="l" t="t" r="r" b="b"/>
              <a:pathLst>
                <a:path w="3692" h="1140" extrusionOk="0">
                  <a:moveTo>
                    <a:pt x="0" y="0"/>
                  </a:moveTo>
                  <a:lnTo>
                    <a:pt x="108" y="1000"/>
                  </a:lnTo>
                  <a:cubicBezTo>
                    <a:pt x="569" y="1091"/>
                    <a:pt x="1037" y="1139"/>
                    <a:pt x="1511" y="1139"/>
                  </a:cubicBezTo>
                  <a:cubicBezTo>
                    <a:pt x="2223" y="1139"/>
                    <a:pt x="2945" y="1029"/>
                    <a:pt x="3668" y="786"/>
                  </a:cubicBezTo>
                  <a:lnTo>
                    <a:pt x="3691" y="536"/>
                  </a:lnTo>
                  <a:lnTo>
                    <a:pt x="3691" y="536"/>
                  </a:lnTo>
                  <a:cubicBezTo>
                    <a:pt x="3626" y="537"/>
                    <a:pt x="3560" y="538"/>
                    <a:pt x="3494" y="538"/>
                  </a:cubicBezTo>
                  <a:cubicBezTo>
                    <a:pt x="2321" y="538"/>
                    <a:pt x="1139" y="338"/>
                    <a:pt x="0"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0"/>
            <p:cNvSpPr/>
            <p:nvPr/>
          </p:nvSpPr>
          <p:spPr>
            <a:xfrm>
              <a:off x="1897228" y="655717"/>
              <a:ext cx="617815" cy="551749"/>
            </a:xfrm>
            <a:custGeom>
              <a:avLst/>
              <a:gdLst/>
              <a:ahLst/>
              <a:cxnLst/>
              <a:rect l="l" t="t" r="r" b="b"/>
              <a:pathLst>
                <a:path w="8061" h="7199" extrusionOk="0">
                  <a:moveTo>
                    <a:pt x="5201" y="0"/>
                  </a:moveTo>
                  <a:cubicBezTo>
                    <a:pt x="4458" y="0"/>
                    <a:pt x="3616" y="389"/>
                    <a:pt x="2833" y="389"/>
                  </a:cubicBezTo>
                  <a:cubicBezTo>
                    <a:pt x="2630" y="389"/>
                    <a:pt x="2431" y="363"/>
                    <a:pt x="2238" y="297"/>
                  </a:cubicBezTo>
                  <a:lnTo>
                    <a:pt x="0" y="3416"/>
                  </a:lnTo>
                  <a:cubicBezTo>
                    <a:pt x="250" y="4726"/>
                    <a:pt x="1048" y="5940"/>
                    <a:pt x="2203" y="6619"/>
                  </a:cubicBezTo>
                  <a:cubicBezTo>
                    <a:pt x="2841" y="6998"/>
                    <a:pt x="3590" y="7198"/>
                    <a:pt x="4334" y="7198"/>
                  </a:cubicBezTo>
                  <a:cubicBezTo>
                    <a:pt x="4924" y="7198"/>
                    <a:pt x="5510" y="7073"/>
                    <a:pt x="6037" y="6810"/>
                  </a:cubicBezTo>
                  <a:cubicBezTo>
                    <a:pt x="7227" y="6214"/>
                    <a:pt x="8061" y="4916"/>
                    <a:pt x="8025" y="3583"/>
                  </a:cubicBezTo>
                  <a:cubicBezTo>
                    <a:pt x="7989" y="2261"/>
                    <a:pt x="7144" y="1059"/>
                    <a:pt x="6084" y="273"/>
                  </a:cubicBezTo>
                  <a:cubicBezTo>
                    <a:pt x="5816" y="71"/>
                    <a:pt x="5517" y="0"/>
                    <a:pt x="5201" y="0"/>
                  </a:cubicBezTo>
                  <a:close/>
                </a:path>
              </a:pathLst>
            </a:custGeom>
            <a:solidFill>
              <a:srgbClr val="F2E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0"/>
            <p:cNvSpPr/>
            <p:nvPr/>
          </p:nvSpPr>
          <p:spPr>
            <a:xfrm>
              <a:off x="1561380" y="632954"/>
              <a:ext cx="1038506" cy="1033371"/>
            </a:xfrm>
            <a:custGeom>
              <a:avLst/>
              <a:gdLst/>
              <a:ahLst/>
              <a:cxnLst/>
              <a:rect l="l" t="t" r="r" b="b"/>
              <a:pathLst>
                <a:path w="13550" h="13483" extrusionOk="0">
                  <a:moveTo>
                    <a:pt x="7588" y="1"/>
                  </a:moveTo>
                  <a:cubicBezTo>
                    <a:pt x="6638" y="1"/>
                    <a:pt x="5578" y="297"/>
                    <a:pt x="4442" y="820"/>
                  </a:cubicBezTo>
                  <a:cubicBezTo>
                    <a:pt x="1429" y="2213"/>
                    <a:pt x="1" y="6464"/>
                    <a:pt x="2775" y="9666"/>
                  </a:cubicBezTo>
                  <a:cubicBezTo>
                    <a:pt x="4695" y="11885"/>
                    <a:pt x="6421" y="13483"/>
                    <a:pt x="8418" y="13483"/>
                  </a:cubicBezTo>
                  <a:cubicBezTo>
                    <a:pt x="8736" y="13483"/>
                    <a:pt x="9061" y="13442"/>
                    <a:pt x="9395" y="13357"/>
                  </a:cubicBezTo>
                  <a:cubicBezTo>
                    <a:pt x="12419" y="12571"/>
                    <a:pt x="13550" y="10416"/>
                    <a:pt x="13062" y="7869"/>
                  </a:cubicBezTo>
                  <a:cubicBezTo>
                    <a:pt x="13028" y="7688"/>
                    <a:pt x="13143" y="7136"/>
                    <a:pt x="12915" y="7136"/>
                  </a:cubicBezTo>
                  <a:cubicBezTo>
                    <a:pt x="12901" y="7136"/>
                    <a:pt x="12887" y="7138"/>
                    <a:pt x="12871" y="7142"/>
                  </a:cubicBezTo>
                  <a:cubicBezTo>
                    <a:pt x="12678" y="7193"/>
                    <a:pt x="12509" y="7296"/>
                    <a:pt x="12364" y="7296"/>
                  </a:cubicBezTo>
                  <a:cubicBezTo>
                    <a:pt x="12035" y="7296"/>
                    <a:pt x="11827" y="6771"/>
                    <a:pt x="11728" y="3939"/>
                  </a:cubicBezTo>
                  <a:cubicBezTo>
                    <a:pt x="11704" y="3166"/>
                    <a:pt x="11228" y="2689"/>
                    <a:pt x="11228" y="2689"/>
                  </a:cubicBezTo>
                  <a:cubicBezTo>
                    <a:pt x="10407" y="796"/>
                    <a:pt x="9146" y="1"/>
                    <a:pt x="7588"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0"/>
            <p:cNvSpPr/>
            <p:nvPr/>
          </p:nvSpPr>
          <p:spPr>
            <a:xfrm>
              <a:off x="2295079" y="1188382"/>
              <a:ext cx="116880" cy="78712"/>
            </a:xfrm>
            <a:custGeom>
              <a:avLst/>
              <a:gdLst/>
              <a:ahLst/>
              <a:cxnLst/>
              <a:rect l="l" t="t" r="r" b="b"/>
              <a:pathLst>
                <a:path w="1525" h="1027" extrusionOk="0">
                  <a:moveTo>
                    <a:pt x="807" y="1"/>
                  </a:moveTo>
                  <a:cubicBezTo>
                    <a:pt x="740" y="1"/>
                    <a:pt x="670" y="12"/>
                    <a:pt x="596" y="38"/>
                  </a:cubicBezTo>
                  <a:cubicBezTo>
                    <a:pt x="0" y="241"/>
                    <a:pt x="143" y="991"/>
                    <a:pt x="143" y="1003"/>
                  </a:cubicBezTo>
                  <a:cubicBezTo>
                    <a:pt x="143" y="1014"/>
                    <a:pt x="167" y="1026"/>
                    <a:pt x="179" y="1026"/>
                  </a:cubicBezTo>
                  <a:lnTo>
                    <a:pt x="191" y="1026"/>
                  </a:lnTo>
                  <a:cubicBezTo>
                    <a:pt x="215" y="1026"/>
                    <a:pt x="226" y="1003"/>
                    <a:pt x="215" y="991"/>
                  </a:cubicBezTo>
                  <a:cubicBezTo>
                    <a:pt x="215" y="955"/>
                    <a:pt x="95" y="300"/>
                    <a:pt x="619" y="110"/>
                  </a:cubicBezTo>
                  <a:cubicBezTo>
                    <a:pt x="686" y="87"/>
                    <a:pt x="749" y="77"/>
                    <a:pt x="809" y="77"/>
                  </a:cubicBezTo>
                  <a:cubicBezTo>
                    <a:pt x="1212" y="77"/>
                    <a:pt x="1431" y="541"/>
                    <a:pt x="1441" y="562"/>
                  </a:cubicBezTo>
                  <a:cubicBezTo>
                    <a:pt x="1450" y="579"/>
                    <a:pt x="1465" y="590"/>
                    <a:pt x="1477" y="590"/>
                  </a:cubicBezTo>
                  <a:cubicBezTo>
                    <a:pt x="1481" y="590"/>
                    <a:pt x="1485" y="589"/>
                    <a:pt x="1489" y="586"/>
                  </a:cubicBezTo>
                  <a:cubicBezTo>
                    <a:pt x="1512" y="574"/>
                    <a:pt x="1524" y="550"/>
                    <a:pt x="1512" y="538"/>
                  </a:cubicBezTo>
                  <a:cubicBezTo>
                    <a:pt x="1512" y="528"/>
                    <a:pt x="1259" y="1"/>
                    <a:pt x="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0"/>
            <p:cNvSpPr/>
            <p:nvPr/>
          </p:nvSpPr>
          <p:spPr>
            <a:xfrm>
              <a:off x="2273159" y="1249696"/>
              <a:ext cx="38398" cy="10960"/>
            </a:xfrm>
            <a:custGeom>
              <a:avLst/>
              <a:gdLst/>
              <a:ahLst/>
              <a:cxnLst/>
              <a:rect l="l" t="t" r="r" b="b"/>
              <a:pathLst>
                <a:path w="501" h="143" extrusionOk="0">
                  <a:moveTo>
                    <a:pt x="48" y="0"/>
                  </a:moveTo>
                  <a:cubicBezTo>
                    <a:pt x="24" y="0"/>
                    <a:pt x="12" y="24"/>
                    <a:pt x="12" y="36"/>
                  </a:cubicBezTo>
                  <a:cubicBezTo>
                    <a:pt x="0" y="60"/>
                    <a:pt x="24" y="83"/>
                    <a:pt x="36" y="83"/>
                  </a:cubicBezTo>
                  <a:lnTo>
                    <a:pt x="453" y="143"/>
                  </a:lnTo>
                  <a:cubicBezTo>
                    <a:pt x="477" y="143"/>
                    <a:pt x="489" y="119"/>
                    <a:pt x="489" y="107"/>
                  </a:cubicBezTo>
                  <a:cubicBezTo>
                    <a:pt x="501" y="83"/>
                    <a:pt x="477" y="60"/>
                    <a:pt x="453" y="60"/>
                  </a:cubicBez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0"/>
            <p:cNvSpPr/>
            <p:nvPr/>
          </p:nvSpPr>
          <p:spPr>
            <a:xfrm>
              <a:off x="2279521" y="1235977"/>
              <a:ext cx="29277" cy="11037"/>
            </a:xfrm>
            <a:custGeom>
              <a:avLst/>
              <a:gdLst/>
              <a:ahLst/>
              <a:cxnLst/>
              <a:rect l="l" t="t" r="r" b="b"/>
              <a:pathLst>
                <a:path w="382" h="144" extrusionOk="0">
                  <a:moveTo>
                    <a:pt x="60" y="1"/>
                  </a:moveTo>
                  <a:cubicBezTo>
                    <a:pt x="37" y="1"/>
                    <a:pt x="13" y="12"/>
                    <a:pt x="1" y="36"/>
                  </a:cubicBezTo>
                  <a:cubicBezTo>
                    <a:pt x="1" y="72"/>
                    <a:pt x="13" y="96"/>
                    <a:pt x="37" y="96"/>
                  </a:cubicBezTo>
                  <a:lnTo>
                    <a:pt x="322" y="143"/>
                  </a:lnTo>
                  <a:cubicBezTo>
                    <a:pt x="346" y="143"/>
                    <a:pt x="370" y="131"/>
                    <a:pt x="370" y="108"/>
                  </a:cubicBezTo>
                  <a:cubicBezTo>
                    <a:pt x="382" y="84"/>
                    <a:pt x="358" y="60"/>
                    <a:pt x="334" y="60"/>
                  </a:cubicBezTo>
                  <a:lnTo>
                    <a:pt x="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0"/>
            <p:cNvSpPr/>
            <p:nvPr/>
          </p:nvSpPr>
          <p:spPr>
            <a:xfrm>
              <a:off x="2169155" y="991257"/>
              <a:ext cx="209004" cy="167541"/>
            </a:xfrm>
            <a:custGeom>
              <a:avLst/>
              <a:gdLst/>
              <a:ahLst/>
              <a:cxnLst/>
              <a:rect l="l" t="t" r="r" b="b"/>
              <a:pathLst>
                <a:path w="2727" h="2186" extrusionOk="0">
                  <a:moveTo>
                    <a:pt x="2116" y="0"/>
                  </a:moveTo>
                  <a:cubicBezTo>
                    <a:pt x="1863" y="0"/>
                    <a:pt x="1501" y="181"/>
                    <a:pt x="953" y="681"/>
                  </a:cubicBezTo>
                  <a:cubicBezTo>
                    <a:pt x="0" y="1562"/>
                    <a:pt x="584" y="2062"/>
                    <a:pt x="584" y="2062"/>
                  </a:cubicBezTo>
                  <a:cubicBezTo>
                    <a:pt x="678" y="2146"/>
                    <a:pt x="784" y="2186"/>
                    <a:pt x="904" y="2186"/>
                  </a:cubicBezTo>
                  <a:cubicBezTo>
                    <a:pt x="1194" y="2186"/>
                    <a:pt x="1561" y="1954"/>
                    <a:pt x="2024" y="1550"/>
                  </a:cubicBezTo>
                  <a:cubicBezTo>
                    <a:pt x="2560" y="1074"/>
                    <a:pt x="2727" y="550"/>
                    <a:pt x="2524" y="241"/>
                  </a:cubicBezTo>
                  <a:cubicBezTo>
                    <a:pt x="2428" y="99"/>
                    <a:pt x="2302" y="0"/>
                    <a:pt x="2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0"/>
            <p:cNvSpPr/>
            <p:nvPr/>
          </p:nvSpPr>
          <p:spPr>
            <a:xfrm>
              <a:off x="2483696" y="1163856"/>
              <a:ext cx="131748" cy="124774"/>
            </a:xfrm>
            <a:custGeom>
              <a:avLst/>
              <a:gdLst/>
              <a:ahLst/>
              <a:cxnLst/>
              <a:rect l="l" t="t" r="r" b="b"/>
              <a:pathLst>
                <a:path w="1719" h="1628" extrusionOk="0">
                  <a:moveTo>
                    <a:pt x="1151" y="0"/>
                  </a:moveTo>
                  <a:cubicBezTo>
                    <a:pt x="1145" y="0"/>
                    <a:pt x="1140" y="0"/>
                    <a:pt x="1135" y="1"/>
                  </a:cubicBezTo>
                  <a:cubicBezTo>
                    <a:pt x="1004" y="13"/>
                    <a:pt x="921" y="215"/>
                    <a:pt x="599" y="358"/>
                  </a:cubicBezTo>
                  <a:cubicBezTo>
                    <a:pt x="517" y="393"/>
                    <a:pt x="448" y="408"/>
                    <a:pt x="390" y="408"/>
                  </a:cubicBezTo>
                  <a:cubicBezTo>
                    <a:pt x="213" y="408"/>
                    <a:pt x="132" y="269"/>
                    <a:pt x="51" y="144"/>
                  </a:cubicBezTo>
                  <a:cubicBezTo>
                    <a:pt x="47" y="137"/>
                    <a:pt x="44" y="133"/>
                    <a:pt x="42" y="133"/>
                  </a:cubicBezTo>
                  <a:lnTo>
                    <a:pt x="42" y="133"/>
                  </a:lnTo>
                  <a:cubicBezTo>
                    <a:pt x="0" y="133"/>
                    <a:pt x="444" y="1627"/>
                    <a:pt x="919" y="1627"/>
                  </a:cubicBezTo>
                  <a:cubicBezTo>
                    <a:pt x="995" y="1627"/>
                    <a:pt x="1071" y="1589"/>
                    <a:pt x="1147" y="1501"/>
                  </a:cubicBezTo>
                  <a:cubicBezTo>
                    <a:pt x="1147" y="1501"/>
                    <a:pt x="1718" y="1132"/>
                    <a:pt x="1695" y="632"/>
                  </a:cubicBezTo>
                  <a:cubicBezTo>
                    <a:pt x="1672" y="151"/>
                    <a:pt x="1296" y="0"/>
                    <a:pt x="1151"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0"/>
            <p:cNvSpPr/>
            <p:nvPr/>
          </p:nvSpPr>
          <p:spPr>
            <a:xfrm>
              <a:off x="2450203" y="933929"/>
              <a:ext cx="170683" cy="346807"/>
            </a:xfrm>
            <a:custGeom>
              <a:avLst/>
              <a:gdLst/>
              <a:ahLst/>
              <a:cxnLst/>
              <a:rect l="l" t="t" r="r" b="b"/>
              <a:pathLst>
                <a:path w="2227" h="4525" extrusionOk="0">
                  <a:moveTo>
                    <a:pt x="48" y="1"/>
                  </a:moveTo>
                  <a:cubicBezTo>
                    <a:pt x="24" y="1"/>
                    <a:pt x="0" y="24"/>
                    <a:pt x="12" y="48"/>
                  </a:cubicBezTo>
                  <a:cubicBezTo>
                    <a:pt x="24" y="346"/>
                    <a:pt x="238" y="2965"/>
                    <a:pt x="500" y="3263"/>
                  </a:cubicBezTo>
                  <a:cubicBezTo>
                    <a:pt x="564" y="3344"/>
                    <a:pt x="663" y="3412"/>
                    <a:pt x="807" y="3412"/>
                  </a:cubicBezTo>
                  <a:cubicBezTo>
                    <a:pt x="956" y="3412"/>
                    <a:pt x="1156" y="3339"/>
                    <a:pt x="1417" y="3132"/>
                  </a:cubicBezTo>
                  <a:cubicBezTo>
                    <a:pt x="1429" y="3120"/>
                    <a:pt x="1441" y="3108"/>
                    <a:pt x="1441" y="3108"/>
                  </a:cubicBezTo>
                  <a:cubicBezTo>
                    <a:pt x="1521" y="3048"/>
                    <a:pt x="1602" y="3018"/>
                    <a:pt x="1678" y="3018"/>
                  </a:cubicBezTo>
                  <a:cubicBezTo>
                    <a:pt x="1737" y="3018"/>
                    <a:pt x="1794" y="3036"/>
                    <a:pt x="1846" y="3072"/>
                  </a:cubicBezTo>
                  <a:cubicBezTo>
                    <a:pt x="2036" y="3215"/>
                    <a:pt x="2132" y="3596"/>
                    <a:pt x="2048" y="3870"/>
                  </a:cubicBezTo>
                  <a:cubicBezTo>
                    <a:pt x="1929" y="4215"/>
                    <a:pt x="1596" y="4430"/>
                    <a:pt x="1596" y="4442"/>
                  </a:cubicBezTo>
                  <a:cubicBezTo>
                    <a:pt x="1572" y="4453"/>
                    <a:pt x="1560" y="4477"/>
                    <a:pt x="1584" y="4501"/>
                  </a:cubicBezTo>
                  <a:cubicBezTo>
                    <a:pt x="1584" y="4513"/>
                    <a:pt x="1608" y="4525"/>
                    <a:pt x="1620" y="4525"/>
                  </a:cubicBezTo>
                  <a:cubicBezTo>
                    <a:pt x="1631" y="4525"/>
                    <a:pt x="1631" y="4525"/>
                    <a:pt x="1643" y="4513"/>
                  </a:cubicBezTo>
                  <a:cubicBezTo>
                    <a:pt x="1655" y="4501"/>
                    <a:pt x="2012" y="4275"/>
                    <a:pt x="2132" y="3894"/>
                  </a:cubicBezTo>
                  <a:cubicBezTo>
                    <a:pt x="2227" y="3584"/>
                    <a:pt x="2120" y="3168"/>
                    <a:pt x="1893" y="3001"/>
                  </a:cubicBezTo>
                  <a:cubicBezTo>
                    <a:pt x="1829" y="2953"/>
                    <a:pt x="1755" y="2929"/>
                    <a:pt x="1677" y="2929"/>
                  </a:cubicBezTo>
                  <a:cubicBezTo>
                    <a:pt x="1581" y="2929"/>
                    <a:pt x="1480" y="2965"/>
                    <a:pt x="1381" y="3037"/>
                  </a:cubicBezTo>
                  <a:cubicBezTo>
                    <a:pt x="1381" y="3037"/>
                    <a:pt x="1370" y="3049"/>
                    <a:pt x="1358" y="3049"/>
                  </a:cubicBezTo>
                  <a:cubicBezTo>
                    <a:pt x="1142" y="3228"/>
                    <a:pt x="957" y="3317"/>
                    <a:pt x="807" y="3317"/>
                  </a:cubicBezTo>
                  <a:cubicBezTo>
                    <a:pt x="709" y="3317"/>
                    <a:pt x="626" y="3279"/>
                    <a:pt x="560" y="3203"/>
                  </a:cubicBezTo>
                  <a:cubicBezTo>
                    <a:pt x="369" y="2965"/>
                    <a:pt x="155" y="834"/>
                    <a:pt x="96" y="36"/>
                  </a:cubicBezTo>
                  <a:cubicBezTo>
                    <a:pt x="96" y="12"/>
                    <a:pt x="72" y="1"/>
                    <a:pt x="48" y="1"/>
                  </a:cubicBezTo>
                  <a:close/>
                </a:path>
              </a:pathLst>
            </a:custGeom>
            <a:solidFill>
              <a:srgbClr val="7F47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0"/>
            <p:cNvSpPr/>
            <p:nvPr/>
          </p:nvSpPr>
          <p:spPr>
            <a:xfrm>
              <a:off x="2135356" y="1346955"/>
              <a:ext cx="233683" cy="123088"/>
            </a:xfrm>
            <a:custGeom>
              <a:avLst/>
              <a:gdLst/>
              <a:ahLst/>
              <a:cxnLst/>
              <a:rect l="l" t="t" r="r" b="b"/>
              <a:pathLst>
                <a:path w="3049" h="1606" extrusionOk="0">
                  <a:moveTo>
                    <a:pt x="1402" y="1"/>
                  </a:moveTo>
                  <a:cubicBezTo>
                    <a:pt x="641" y="1"/>
                    <a:pt x="36" y="319"/>
                    <a:pt x="24" y="731"/>
                  </a:cubicBezTo>
                  <a:cubicBezTo>
                    <a:pt x="1" y="1172"/>
                    <a:pt x="655" y="1565"/>
                    <a:pt x="1489" y="1600"/>
                  </a:cubicBezTo>
                  <a:cubicBezTo>
                    <a:pt x="1541" y="1604"/>
                    <a:pt x="1593" y="1605"/>
                    <a:pt x="1645" y="1605"/>
                  </a:cubicBezTo>
                  <a:cubicBezTo>
                    <a:pt x="2396" y="1605"/>
                    <a:pt x="3003" y="1287"/>
                    <a:pt x="3025" y="874"/>
                  </a:cubicBezTo>
                  <a:cubicBezTo>
                    <a:pt x="3049" y="434"/>
                    <a:pt x="2382" y="41"/>
                    <a:pt x="1560" y="5"/>
                  </a:cubicBezTo>
                  <a:cubicBezTo>
                    <a:pt x="1507" y="2"/>
                    <a:pt x="1454" y="1"/>
                    <a:pt x="1402"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0"/>
            <p:cNvSpPr/>
            <p:nvPr/>
          </p:nvSpPr>
          <p:spPr>
            <a:xfrm>
              <a:off x="2462926" y="1347875"/>
              <a:ext cx="73117" cy="48745"/>
            </a:xfrm>
            <a:custGeom>
              <a:avLst/>
              <a:gdLst/>
              <a:ahLst/>
              <a:cxnLst/>
              <a:rect l="l" t="t" r="r" b="b"/>
              <a:pathLst>
                <a:path w="954" h="636" extrusionOk="0">
                  <a:moveTo>
                    <a:pt x="56" y="0"/>
                  </a:moveTo>
                  <a:cubicBezTo>
                    <a:pt x="49" y="0"/>
                    <a:pt x="43" y="2"/>
                    <a:pt x="37" y="5"/>
                  </a:cubicBezTo>
                  <a:cubicBezTo>
                    <a:pt x="13" y="17"/>
                    <a:pt x="1" y="53"/>
                    <a:pt x="13" y="76"/>
                  </a:cubicBezTo>
                  <a:cubicBezTo>
                    <a:pt x="227" y="565"/>
                    <a:pt x="608" y="636"/>
                    <a:pt x="799" y="636"/>
                  </a:cubicBezTo>
                  <a:cubicBezTo>
                    <a:pt x="870" y="636"/>
                    <a:pt x="918" y="624"/>
                    <a:pt x="918" y="624"/>
                  </a:cubicBezTo>
                  <a:cubicBezTo>
                    <a:pt x="942" y="624"/>
                    <a:pt x="953" y="600"/>
                    <a:pt x="953" y="565"/>
                  </a:cubicBezTo>
                  <a:cubicBezTo>
                    <a:pt x="942" y="541"/>
                    <a:pt x="918" y="529"/>
                    <a:pt x="894" y="529"/>
                  </a:cubicBezTo>
                  <a:cubicBezTo>
                    <a:pt x="887" y="532"/>
                    <a:pt x="842" y="543"/>
                    <a:pt x="775" y="543"/>
                  </a:cubicBezTo>
                  <a:cubicBezTo>
                    <a:pt x="605" y="543"/>
                    <a:pt x="293" y="473"/>
                    <a:pt x="96" y="29"/>
                  </a:cubicBezTo>
                  <a:cubicBezTo>
                    <a:pt x="88" y="11"/>
                    <a:pt x="72" y="0"/>
                    <a:pt x="56" y="0"/>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0"/>
            <p:cNvSpPr/>
            <p:nvPr/>
          </p:nvSpPr>
          <p:spPr>
            <a:xfrm>
              <a:off x="1337201" y="563976"/>
              <a:ext cx="1291579" cy="799535"/>
            </a:xfrm>
            <a:custGeom>
              <a:avLst/>
              <a:gdLst/>
              <a:ahLst/>
              <a:cxnLst/>
              <a:rect l="l" t="t" r="r" b="b"/>
              <a:pathLst>
                <a:path w="16852" h="10432" extrusionOk="0">
                  <a:moveTo>
                    <a:pt x="9673" y="0"/>
                  </a:moveTo>
                  <a:cubicBezTo>
                    <a:pt x="6693" y="0"/>
                    <a:pt x="1" y="2767"/>
                    <a:pt x="2080" y="9316"/>
                  </a:cubicBezTo>
                  <a:cubicBezTo>
                    <a:pt x="2238" y="10152"/>
                    <a:pt x="2806" y="10432"/>
                    <a:pt x="3495" y="10432"/>
                  </a:cubicBezTo>
                  <a:cubicBezTo>
                    <a:pt x="4886" y="10432"/>
                    <a:pt x="6771" y="9292"/>
                    <a:pt x="6771" y="9292"/>
                  </a:cubicBezTo>
                  <a:cubicBezTo>
                    <a:pt x="6652" y="9269"/>
                    <a:pt x="12486" y="7864"/>
                    <a:pt x="13963" y="3851"/>
                  </a:cubicBezTo>
                  <a:cubicBezTo>
                    <a:pt x="13963" y="3851"/>
                    <a:pt x="14653" y="4839"/>
                    <a:pt x="14868" y="5947"/>
                  </a:cubicBezTo>
                  <a:cubicBezTo>
                    <a:pt x="14877" y="5993"/>
                    <a:pt x="14898" y="6016"/>
                    <a:pt x="14924" y="6016"/>
                  </a:cubicBezTo>
                  <a:cubicBezTo>
                    <a:pt x="15285" y="6016"/>
                    <a:pt x="16851" y="1974"/>
                    <a:pt x="10510" y="101"/>
                  </a:cubicBezTo>
                  <a:cubicBezTo>
                    <a:pt x="10288" y="34"/>
                    <a:pt x="10003" y="0"/>
                    <a:pt x="96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0"/>
            <p:cNvSpPr/>
            <p:nvPr/>
          </p:nvSpPr>
          <p:spPr>
            <a:xfrm>
              <a:off x="1398898" y="848549"/>
              <a:ext cx="713695" cy="820688"/>
            </a:xfrm>
            <a:custGeom>
              <a:avLst/>
              <a:gdLst/>
              <a:ahLst/>
              <a:cxnLst/>
              <a:rect l="l" t="t" r="r" b="b"/>
              <a:pathLst>
                <a:path w="9312" h="10708" extrusionOk="0">
                  <a:moveTo>
                    <a:pt x="5304" y="0"/>
                  </a:moveTo>
                  <a:cubicBezTo>
                    <a:pt x="4222" y="0"/>
                    <a:pt x="1" y="346"/>
                    <a:pt x="1323" y="5853"/>
                  </a:cubicBezTo>
                  <a:cubicBezTo>
                    <a:pt x="2188" y="9454"/>
                    <a:pt x="4514" y="10707"/>
                    <a:pt x="6533" y="10707"/>
                  </a:cubicBezTo>
                  <a:cubicBezTo>
                    <a:pt x="7292" y="10707"/>
                    <a:pt x="8007" y="10531"/>
                    <a:pt x="8586" y="10235"/>
                  </a:cubicBezTo>
                  <a:cubicBezTo>
                    <a:pt x="9312" y="9878"/>
                    <a:pt x="7943" y="7973"/>
                    <a:pt x="7502" y="7175"/>
                  </a:cubicBezTo>
                  <a:cubicBezTo>
                    <a:pt x="7062" y="6377"/>
                    <a:pt x="8586" y="3651"/>
                    <a:pt x="8586" y="3651"/>
                  </a:cubicBezTo>
                  <a:lnTo>
                    <a:pt x="5550" y="7"/>
                  </a:lnTo>
                  <a:cubicBezTo>
                    <a:pt x="5550" y="7"/>
                    <a:pt x="5459" y="0"/>
                    <a:pt x="5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0"/>
            <p:cNvSpPr/>
            <p:nvPr/>
          </p:nvSpPr>
          <p:spPr>
            <a:xfrm>
              <a:off x="1842735" y="1241955"/>
              <a:ext cx="252537" cy="270165"/>
            </a:xfrm>
            <a:custGeom>
              <a:avLst/>
              <a:gdLst/>
              <a:ahLst/>
              <a:cxnLst/>
              <a:rect l="l" t="t" r="r" b="b"/>
              <a:pathLst>
                <a:path w="3295" h="3525" extrusionOk="0">
                  <a:moveTo>
                    <a:pt x="1777" y="0"/>
                  </a:moveTo>
                  <a:cubicBezTo>
                    <a:pt x="1109" y="0"/>
                    <a:pt x="0" y="237"/>
                    <a:pt x="152" y="1839"/>
                  </a:cubicBezTo>
                  <a:cubicBezTo>
                    <a:pt x="268" y="3020"/>
                    <a:pt x="963" y="3524"/>
                    <a:pt x="1680" y="3524"/>
                  </a:cubicBezTo>
                  <a:cubicBezTo>
                    <a:pt x="2351" y="3524"/>
                    <a:pt x="3041" y="3082"/>
                    <a:pt x="3295" y="2339"/>
                  </a:cubicBezTo>
                  <a:lnTo>
                    <a:pt x="2259" y="42"/>
                  </a:lnTo>
                  <a:cubicBezTo>
                    <a:pt x="2259" y="42"/>
                    <a:pt x="2057" y="0"/>
                    <a:pt x="1777"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0"/>
            <p:cNvSpPr/>
            <p:nvPr/>
          </p:nvSpPr>
          <p:spPr>
            <a:xfrm>
              <a:off x="1887188" y="1292999"/>
              <a:ext cx="188924" cy="141099"/>
            </a:xfrm>
            <a:custGeom>
              <a:avLst/>
              <a:gdLst/>
              <a:ahLst/>
              <a:cxnLst/>
              <a:rect l="l" t="t" r="r" b="b"/>
              <a:pathLst>
                <a:path w="2465" h="1841" extrusionOk="0">
                  <a:moveTo>
                    <a:pt x="1022" y="0"/>
                  </a:moveTo>
                  <a:cubicBezTo>
                    <a:pt x="905" y="0"/>
                    <a:pt x="791" y="22"/>
                    <a:pt x="679" y="66"/>
                  </a:cubicBezTo>
                  <a:cubicBezTo>
                    <a:pt x="226" y="233"/>
                    <a:pt x="12" y="709"/>
                    <a:pt x="0" y="733"/>
                  </a:cubicBezTo>
                  <a:cubicBezTo>
                    <a:pt x="0" y="757"/>
                    <a:pt x="0" y="781"/>
                    <a:pt x="24" y="792"/>
                  </a:cubicBezTo>
                  <a:cubicBezTo>
                    <a:pt x="30" y="796"/>
                    <a:pt x="38" y="797"/>
                    <a:pt x="45" y="797"/>
                  </a:cubicBezTo>
                  <a:cubicBezTo>
                    <a:pt x="64" y="797"/>
                    <a:pt x="83" y="786"/>
                    <a:pt x="83" y="769"/>
                  </a:cubicBezTo>
                  <a:cubicBezTo>
                    <a:pt x="95" y="769"/>
                    <a:pt x="286" y="304"/>
                    <a:pt x="715" y="149"/>
                  </a:cubicBezTo>
                  <a:cubicBezTo>
                    <a:pt x="810" y="111"/>
                    <a:pt x="911" y="92"/>
                    <a:pt x="1017" y="92"/>
                  </a:cubicBezTo>
                  <a:cubicBezTo>
                    <a:pt x="1176" y="92"/>
                    <a:pt x="1346" y="135"/>
                    <a:pt x="1524" y="221"/>
                  </a:cubicBezTo>
                  <a:cubicBezTo>
                    <a:pt x="2358" y="614"/>
                    <a:pt x="2036" y="1769"/>
                    <a:pt x="2036" y="1781"/>
                  </a:cubicBezTo>
                  <a:cubicBezTo>
                    <a:pt x="2024" y="1804"/>
                    <a:pt x="2036" y="1828"/>
                    <a:pt x="2060" y="1840"/>
                  </a:cubicBezTo>
                  <a:lnTo>
                    <a:pt x="2084" y="1840"/>
                  </a:lnTo>
                  <a:cubicBezTo>
                    <a:pt x="2096" y="1828"/>
                    <a:pt x="2108" y="1816"/>
                    <a:pt x="2119" y="1804"/>
                  </a:cubicBezTo>
                  <a:cubicBezTo>
                    <a:pt x="2119" y="1793"/>
                    <a:pt x="2465" y="554"/>
                    <a:pt x="1560" y="138"/>
                  </a:cubicBezTo>
                  <a:cubicBezTo>
                    <a:pt x="1370" y="46"/>
                    <a:pt x="1192" y="0"/>
                    <a:pt x="1022" y="0"/>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0"/>
            <p:cNvSpPr/>
            <p:nvPr/>
          </p:nvSpPr>
          <p:spPr>
            <a:xfrm>
              <a:off x="1946509" y="1344196"/>
              <a:ext cx="105920" cy="34183"/>
            </a:xfrm>
            <a:custGeom>
              <a:avLst/>
              <a:gdLst/>
              <a:ahLst/>
              <a:cxnLst/>
              <a:rect l="l" t="t" r="r" b="b"/>
              <a:pathLst>
                <a:path w="1382" h="446" extrusionOk="0">
                  <a:moveTo>
                    <a:pt x="849" y="1"/>
                  </a:moveTo>
                  <a:cubicBezTo>
                    <a:pt x="393" y="1"/>
                    <a:pt x="24" y="366"/>
                    <a:pt x="24" y="374"/>
                  </a:cubicBezTo>
                  <a:cubicBezTo>
                    <a:pt x="0" y="386"/>
                    <a:pt x="0" y="422"/>
                    <a:pt x="24" y="434"/>
                  </a:cubicBezTo>
                  <a:cubicBezTo>
                    <a:pt x="36" y="446"/>
                    <a:pt x="48" y="446"/>
                    <a:pt x="60" y="446"/>
                  </a:cubicBezTo>
                  <a:cubicBezTo>
                    <a:pt x="71" y="446"/>
                    <a:pt x="71" y="446"/>
                    <a:pt x="83" y="434"/>
                  </a:cubicBezTo>
                  <a:cubicBezTo>
                    <a:pt x="92" y="425"/>
                    <a:pt x="433" y="91"/>
                    <a:pt x="846" y="91"/>
                  </a:cubicBezTo>
                  <a:cubicBezTo>
                    <a:pt x="992" y="91"/>
                    <a:pt x="1146" y="132"/>
                    <a:pt x="1298" y="243"/>
                  </a:cubicBezTo>
                  <a:cubicBezTo>
                    <a:pt x="1308" y="254"/>
                    <a:pt x="1318" y="257"/>
                    <a:pt x="1327" y="257"/>
                  </a:cubicBezTo>
                  <a:cubicBezTo>
                    <a:pt x="1340" y="257"/>
                    <a:pt x="1350" y="250"/>
                    <a:pt x="1357" y="243"/>
                  </a:cubicBezTo>
                  <a:cubicBezTo>
                    <a:pt x="1381" y="220"/>
                    <a:pt x="1369" y="196"/>
                    <a:pt x="1357" y="172"/>
                  </a:cubicBezTo>
                  <a:cubicBezTo>
                    <a:pt x="1185" y="47"/>
                    <a:pt x="1012" y="1"/>
                    <a:pt x="849" y="1"/>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0"/>
            <p:cNvSpPr/>
            <p:nvPr/>
          </p:nvSpPr>
          <p:spPr>
            <a:xfrm>
              <a:off x="1999392" y="1452185"/>
              <a:ext cx="63996" cy="63077"/>
            </a:xfrm>
            <a:custGeom>
              <a:avLst/>
              <a:gdLst/>
              <a:ahLst/>
              <a:cxnLst/>
              <a:rect l="l" t="t" r="r" b="b"/>
              <a:pathLst>
                <a:path w="835" h="823" extrusionOk="0">
                  <a:moveTo>
                    <a:pt x="426" y="1"/>
                  </a:moveTo>
                  <a:cubicBezTo>
                    <a:pt x="419" y="1"/>
                    <a:pt x="412" y="1"/>
                    <a:pt x="405" y="1"/>
                  </a:cubicBezTo>
                  <a:cubicBezTo>
                    <a:pt x="179" y="1"/>
                    <a:pt x="1" y="192"/>
                    <a:pt x="1" y="418"/>
                  </a:cubicBezTo>
                  <a:cubicBezTo>
                    <a:pt x="13" y="644"/>
                    <a:pt x="191" y="823"/>
                    <a:pt x="429" y="823"/>
                  </a:cubicBezTo>
                  <a:cubicBezTo>
                    <a:pt x="655" y="823"/>
                    <a:pt x="834" y="632"/>
                    <a:pt x="834" y="406"/>
                  </a:cubicBezTo>
                  <a:cubicBezTo>
                    <a:pt x="822" y="187"/>
                    <a:pt x="643" y="1"/>
                    <a:pt x="4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60"/>
            <p:cNvSpPr/>
            <p:nvPr/>
          </p:nvSpPr>
          <p:spPr>
            <a:xfrm>
              <a:off x="1379814" y="1299973"/>
              <a:ext cx="461771" cy="399537"/>
            </a:xfrm>
            <a:custGeom>
              <a:avLst/>
              <a:gdLst/>
              <a:ahLst/>
              <a:cxnLst/>
              <a:rect l="l" t="t" r="r" b="b"/>
              <a:pathLst>
                <a:path w="6025" h="5213" extrusionOk="0">
                  <a:moveTo>
                    <a:pt x="2406" y="0"/>
                  </a:moveTo>
                  <a:cubicBezTo>
                    <a:pt x="1570" y="0"/>
                    <a:pt x="937" y="445"/>
                    <a:pt x="560" y="1344"/>
                  </a:cubicBezTo>
                  <a:cubicBezTo>
                    <a:pt x="0" y="2678"/>
                    <a:pt x="774" y="4273"/>
                    <a:pt x="2286" y="4904"/>
                  </a:cubicBezTo>
                  <a:cubicBezTo>
                    <a:pt x="2778" y="5110"/>
                    <a:pt x="3227" y="5213"/>
                    <a:pt x="3628" y="5213"/>
                  </a:cubicBezTo>
                  <a:cubicBezTo>
                    <a:pt x="4461" y="5213"/>
                    <a:pt x="5088" y="4768"/>
                    <a:pt x="5465" y="3868"/>
                  </a:cubicBezTo>
                  <a:cubicBezTo>
                    <a:pt x="6025" y="2535"/>
                    <a:pt x="5251" y="940"/>
                    <a:pt x="3751" y="309"/>
                  </a:cubicBezTo>
                  <a:cubicBezTo>
                    <a:pt x="3259" y="103"/>
                    <a:pt x="2809" y="0"/>
                    <a:pt x="24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60"/>
            <p:cNvSpPr/>
            <p:nvPr/>
          </p:nvSpPr>
          <p:spPr>
            <a:xfrm>
              <a:off x="1188131" y="1327258"/>
              <a:ext cx="698213" cy="1877051"/>
            </a:xfrm>
            <a:custGeom>
              <a:avLst/>
              <a:gdLst/>
              <a:ahLst/>
              <a:cxnLst/>
              <a:rect l="l" t="t" r="r" b="b"/>
              <a:pathLst>
                <a:path w="9110" h="24491" extrusionOk="0">
                  <a:moveTo>
                    <a:pt x="3525" y="0"/>
                  </a:moveTo>
                  <a:cubicBezTo>
                    <a:pt x="1811" y="1334"/>
                    <a:pt x="1" y="23408"/>
                    <a:pt x="1" y="23408"/>
                  </a:cubicBezTo>
                  <a:cubicBezTo>
                    <a:pt x="1227" y="24098"/>
                    <a:pt x="2573" y="24146"/>
                    <a:pt x="2573" y="24146"/>
                  </a:cubicBezTo>
                  <a:cubicBezTo>
                    <a:pt x="3156" y="24405"/>
                    <a:pt x="3747" y="24491"/>
                    <a:pt x="4272" y="24491"/>
                  </a:cubicBezTo>
                  <a:cubicBezTo>
                    <a:pt x="5289" y="24491"/>
                    <a:pt x="6061" y="24170"/>
                    <a:pt x="6061" y="24170"/>
                  </a:cubicBezTo>
                  <a:cubicBezTo>
                    <a:pt x="6215" y="24199"/>
                    <a:pt x="6394" y="24211"/>
                    <a:pt x="6586" y="24211"/>
                  </a:cubicBezTo>
                  <a:cubicBezTo>
                    <a:pt x="7643" y="24211"/>
                    <a:pt x="9109" y="23836"/>
                    <a:pt x="9109" y="23836"/>
                  </a:cubicBezTo>
                  <a:cubicBezTo>
                    <a:pt x="8800" y="21777"/>
                    <a:pt x="6049" y="357"/>
                    <a:pt x="5883" y="357"/>
                  </a:cubicBezTo>
                  <a:lnTo>
                    <a:pt x="35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0"/>
            <p:cNvSpPr/>
            <p:nvPr/>
          </p:nvSpPr>
          <p:spPr>
            <a:xfrm>
              <a:off x="1451858" y="1266097"/>
              <a:ext cx="194442" cy="104694"/>
            </a:xfrm>
            <a:custGeom>
              <a:avLst/>
              <a:gdLst/>
              <a:ahLst/>
              <a:cxnLst/>
              <a:rect l="l" t="t" r="r" b="b"/>
              <a:pathLst>
                <a:path w="2537" h="1366" extrusionOk="0">
                  <a:moveTo>
                    <a:pt x="549" y="0"/>
                  </a:moveTo>
                  <a:cubicBezTo>
                    <a:pt x="1" y="322"/>
                    <a:pt x="84" y="798"/>
                    <a:pt x="84" y="798"/>
                  </a:cubicBezTo>
                  <a:cubicBezTo>
                    <a:pt x="84" y="798"/>
                    <a:pt x="1377" y="1366"/>
                    <a:pt x="2050" y="1366"/>
                  </a:cubicBezTo>
                  <a:cubicBezTo>
                    <a:pt x="2264" y="1366"/>
                    <a:pt x="2416" y="1308"/>
                    <a:pt x="2442" y="1155"/>
                  </a:cubicBezTo>
                  <a:cubicBezTo>
                    <a:pt x="2537" y="536"/>
                    <a:pt x="549" y="0"/>
                    <a:pt x="5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60"/>
            <p:cNvSpPr/>
            <p:nvPr/>
          </p:nvSpPr>
          <p:spPr>
            <a:xfrm>
              <a:off x="2103933" y="1842143"/>
              <a:ext cx="680279" cy="713925"/>
            </a:xfrm>
            <a:custGeom>
              <a:avLst/>
              <a:gdLst/>
              <a:ahLst/>
              <a:cxnLst/>
              <a:rect l="l" t="t" r="r" b="b"/>
              <a:pathLst>
                <a:path w="8876" h="9315" extrusionOk="0">
                  <a:moveTo>
                    <a:pt x="7012" y="1"/>
                  </a:moveTo>
                  <a:cubicBezTo>
                    <a:pt x="6670" y="1"/>
                    <a:pt x="6209" y="1045"/>
                    <a:pt x="6209" y="1045"/>
                  </a:cubicBezTo>
                  <a:cubicBezTo>
                    <a:pt x="6209" y="1045"/>
                    <a:pt x="6249" y="237"/>
                    <a:pt x="5936" y="237"/>
                  </a:cubicBezTo>
                  <a:cubicBezTo>
                    <a:pt x="5907" y="237"/>
                    <a:pt x="5875" y="244"/>
                    <a:pt x="5840" y="259"/>
                  </a:cubicBezTo>
                  <a:cubicBezTo>
                    <a:pt x="5423" y="450"/>
                    <a:pt x="5411" y="2093"/>
                    <a:pt x="5411" y="2093"/>
                  </a:cubicBezTo>
                  <a:cubicBezTo>
                    <a:pt x="5411" y="2093"/>
                    <a:pt x="2220" y="4772"/>
                    <a:pt x="327" y="7034"/>
                  </a:cubicBezTo>
                  <a:cubicBezTo>
                    <a:pt x="1" y="8191"/>
                    <a:pt x="718" y="9315"/>
                    <a:pt x="2354" y="9315"/>
                  </a:cubicBezTo>
                  <a:cubicBezTo>
                    <a:pt x="2688" y="9315"/>
                    <a:pt x="3061" y="9268"/>
                    <a:pt x="3471" y="9165"/>
                  </a:cubicBezTo>
                  <a:cubicBezTo>
                    <a:pt x="5209" y="6641"/>
                    <a:pt x="7507" y="3260"/>
                    <a:pt x="7507" y="3260"/>
                  </a:cubicBezTo>
                  <a:cubicBezTo>
                    <a:pt x="8197" y="2629"/>
                    <a:pt x="8876" y="1747"/>
                    <a:pt x="8650" y="1486"/>
                  </a:cubicBezTo>
                  <a:cubicBezTo>
                    <a:pt x="8539" y="1363"/>
                    <a:pt x="8443" y="1332"/>
                    <a:pt x="8373" y="1332"/>
                  </a:cubicBezTo>
                  <a:cubicBezTo>
                    <a:pt x="8308" y="1332"/>
                    <a:pt x="8266" y="1360"/>
                    <a:pt x="8258" y="1365"/>
                  </a:cubicBezTo>
                  <a:lnTo>
                    <a:pt x="8258" y="1365"/>
                  </a:lnTo>
                  <a:cubicBezTo>
                    <a:pt x="8280" y="1349"/>
                    <a:pt x="8545" y="1142"/>
                    <a:pt x="8316" y="914"/>
                  </a:cubicBezTo>
                  <a:cubicBezTo>
                    <a:pt x="8240" y="841"/>
                    <a:pt x="8162" y="816"/>
                    <a:pt x="8091" y="816"/>
                  </a:cubicBezTo>
                  <a:cubicBezTo>
                    <a:pt x="7977" y="816"/>
                    <a:pt x="7883" y="881"/>
                    <a:pt x="7845" y="911"/>
                  </a:cubicBezTo>
                  <a:lnTo>
                    <a:pt x="7845" y="911"/>
                  </a:lnTo>
                  <a:cubicBezTo>
                    <a:pt x="7894" y="866"/>
                    <a:pt x="8019" y="720"/>
                    <a:pt x="7852" y="533"/>
                  </a:cubicBezTo>
                  <a:cubicBezTo>
                    <a:pt x="7745" y="426"/>
                    <a:pt x="7652" y="388"/>
                    <a:pt x="7574" y="388"/>
                  </a:cubicBezTo>
                  <a:cubicBezTo>
                    <a:pt x="7373" y="388"/>
                    <a:pt x="7269" y="640"/>
                    <a:pt x="7269" y="640"/>
                  </a:cubicBezTo>
                  <a:cubicBezTo>
                    <a:pt x="7269" y="640"/>
                    <a:pt x="7423" y="223"/>
                    <a:pt x="7090" y="21"/>
                  </a:cubicBezTo>
                  <a:cubicBezTo>
                    <a:pt x="7065" y="7"/>
                    <a:pt x="7039" y="1"/>
                    <a:pt x="701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0"/>
            <p:cNvSpPr/>
            <p:nvPr/>
          </p:nvSpPr>
          <p:spPr>
            <a:xfrm>
              <a:off x="1704625" y="1850267"/>
              <a:ext cx="972823" cy="775699"/>
            </a:xfrm>
            <a:custGeom>
              <a:avLst/>
              <a:gdLst/>
              <a:ahLst/>
              <a:cxnLst/>
              <a:rect l="l" t="t" r="r" b="b"/>
              <a:pathLst>
                <a:path w="12693" h="10121" extrusionOk="0">
                  <a:moveTo>
                    <a:pt x="2889" y="1"/>
                  </a:moveTo>
                  <a:cubicBezTo>
                    <a:pt x="2818" y="1"/>
                    <a:pt x="2748" y="8"/>
                    <a:pt x="2680" y="22"/>
                  </a:cubicBezTo>
                  <a:cubicBezTo>
                    <a:pt x="2680" y="22"/>
                    <a:pt x="1" y="1058"/>
                    <a:pt x="965" y="4308"/>
                  </a:cubicBezTo>
                  <a:cubicBezTo>
                    <a:pt x="1775" y="6999"/>
                    <a:pt x="4823" y="10012"/>
                    <a:pt x="6811" y="10119"/>
                  </a:cubicBezTo>
                  <a:cubicBezTo>
                    <a:pt x="6828" y="10120"/>
                    <a:pt x="6845" y="10120"/>
                    <a:pt x="6862" y="10120"/>
                  </a:cubicBezTo>
                  <a:cubicBezTo>
                    <a:pt x="8877" y="10120"/>
                    <a:pt x="12693" y="3916"/>
                    <a:pt x="12693" y="3916"/>
                  </a:cubicBezTo>
                  <a:lnTo>
                    <a:pt x="10181" y="2106"/>
                  </a:lnTo>
                  <a:lnTo>
                    <a:pt x="7299" y="4713"/>
                  </a:lnTo>
                  <a:cubicBezTo>
                    <a:pt x="7299" y="4713"/>
                    <a:pt x="4728" y="1"/>
                    <a:pt x="2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60"/>
            <p:cNvSpPr/>
            <p:nvPr/>
          </p:nvSpPr>
          <p:spPr>
            <a:xfrm>
              <a:off x="1774906" y="1884756"/>
              <a:ext cx="908060" cy="745655"/>
            </a:xfrm>
            <a:custGeom>
              <a:avLst/>
              <a:gdLst/>
              <a:ahLst/>
              <a:cxnLst/>
              <a:rect l="l" t="t" r="r" b="b"/>
              <a:pathLst>
                <a:path w="11848" h="9729" extrusionOk="0">
                  <a:moveTo>
                    <a:pt x="3180" y="1"/>
                  </a:moveTo>
                  <a:lnTo>
                    <a:pt x="3120" y="96"/>
                  </a:lnTo>
                  <a:cubicBezTo>
                    <a:pt x="4680" y="1287"/>
                    <a:pt x="6323" y="4251"/>
                    <a:pt x="6335" y="4287"/>
                  </a:cubicBezTo>
                  <a:lnTo>
                    <a:pt x="6371" y="4347"/>
                  </a:lnTo>
                  <a:lnTo>
                    <a:pt x="9264" y="1727"/>
                  </a:lnTo>
                  <a:lnTo>
                    <a:pt x="11705" y="3477"/>
                  </a:lnTo>
                  <a:cubicBezTo>
                    <a:pt x="11347" y="4037"/>
                    <a:pt x="7811" y="9609"/>
                    <a:pt x="5954" y="9609"/>
                  </a:cubicBezTo>
                  <a:lnTo>
                    <a:pt x="5906" y="9609"/>
                  </a:lnTo>
                  <a:cubicBezTo>
                    <a:pt x="3930" y="9502"/>
                    <a:pt x="894" y="6478"/>
                    <a:pt x="108" y="3847"/>
                  </a:cubicBezTo>
                  <a:lnTo>
                    <a:pt x="1" y="3870"/>
                  </a:lnTo>
                  <a:cubicBezTo>
                    <a:pt x="798" y="6549"/>
                    <a:pt x="3882" y="9609"/>
                    <a:pt x="5894" y="9728"/>
                  </a:cubicBezTo>
                  <a:lnTo>
                    <a:pt x="5954" y="9728"/>
                  </a:lnTo>
                  <a:cubicBezTo>
                    <a:pt x="7966" y="9728"/>
                    <a:pt x="11669" y="3751"/>
                    <a:pt x="11824" y="3489"/>
                  </a:cubicBezTo>
                  <a:lnTo>
                    <a:pt x="11847" y="3454"/>
                  </a:lnTo>
                  <a:lnTo>
                    <a:pt x="9252" y="1584"/>
                  </a:lnTo>
                  <a:lnTo>
                    <a:pt x="6394" y="4168"/>
                  </a:lnTo>
                  <a:cubicBezTo>
                    <a:pt x="6156" y="3727"/>
                    <a:pt x="4644" y="1120"/>
                    <a:pt x="31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60"/>
            <p:cNvSpPr/>
            <p:nvPr/>
          </p:nvSpPr>
          <p:spPr>
            <a:xfrm>
              <a:off x="2653689" y="1620186"/>
              <a:ext cx="1106948" cy="1278167"/>
            </a:xfrm>
            <a:custGeom>
              <a:avLst/>
              <a:gdLst/>
              <a:ahLst/>
              <a:cxnLst/>
              <a:rect l="l" t="t" r="r" b="b"/>
              <a:pathLst>
                <a:path w="14443" h="16677" extrusionOk="0">
                  <a:moveTo>
                    <a:pt x="9299" y="0"/>
                  </a:moveTo>
                  <a:cubicBezTo>
                    <a:pt x="9299" y="0"/>
                    <a:pt x="7608" y="548"/>
                    <a:pt x="5203" y="1584"/>
                  </a:cubicBezTo>
                  <a:cubicBezTo>
                    <a:pt x="5203" y="1584"/>
                    <a:pt x="3989" y="3608"/>
                    <a:pt x="2727" y="6787"/>
                  </a:cubicBezTo>
                  <a:cubicBezTo>
                    <a:pt x="1786" y="9132"/>
                    <a:pt x="0" y="11930"/>
                    <a:pt x="560" y="15907"/>
                  </a:cubicBezTo>
                  <a:cubicBezTo>
                    <a:pt x="560" y="15907"/>
                    <a:pt x="2628" y="16677"/>
                    <a:pt x="6161" y="16677"/>
                  </a:cubicBezTo>
                  <a:cubicBezTo>
                    <a:pt x="8389" y="16677"/>
                    <a:pt x="11200" y="16370"/>
                    <a:pt x="14443" y="15371"/>
                  </a:cubicBezTo>
                  <a:cubicBezTo>
                    <a:pt x="14443" y="15371"/>
                    <a:pt x="13764" y="4060"/>
                    <a:pt x="9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60"/>
            <p:cNvSpPr/>
            <p:nvPr/>
          </p:nvSpPr>
          <p:spPr>
            <a:xfrm>
              <a:off x="3026938" y="1559945"/>
              <a:ext cx="384209" cy="272924"/>
            </a:xfrm>
            <a:custGeom>
              <a:avLst/>
              <a:gdLst/>
              <a:ahLst/>
              <a:cxnLst/>
              <a:rect l="l" t="t" r="r" b="b"/>
              <a:pathLst>
                <a:path w="5013" h="3561" extrusionOk="0">
                  <a:moveTo>
                    <a:pt x="4227" y="0"/>
                  </a:moveTo>
                  <a:cubicBezTo>
                    <a:pt x="4227" y="0"/>
                    <a:pt x="2488" y="1107"/>
                    <a:pt x="0" y="2048"/>
                  </a:cubicBezTo>
                  <a:cubicBezTo>
                    <a:pt x="0" y="2048"/>
                    <a:pt x="250" y="2798"/>
                    <a:pt x="345" y="3465"/>
                  </a:cubicBezTo>
                  <a:cubicBezTo>
                    <a:pt x="356" y="3531"/>
                    <a:pt x="426" y="3561"/>
                    <a:pt x="541" y="3561"/>
                  </a:cubicBezTo>
                  <a:cubicBezTo>
                    <a:pt x="1321" y="3561"/>
                    <a:pt x="4193" y="2192"/>
                    <a:pt x="5013" y="1393"/>
                  </a:cubicBezTo>
                  <a:cubicBezTo>
                    <a:pt x="5013" y="1393"/>
                    <a:pt x="4715" y="619"/>
                    <a:pt x="4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60"/>
            <p:cNvSpPr/>
            <p:nvPr/>
          </p:nvSpPr>
          <p:spPr>
            <a:xfrm>
              <a:off x="2674689" y="1594587"/>
              <a:ext cx="1109707" cy="1527102"/>
            </a:xfrm>
            <a:custGeom>
              <a:avLst/>
              <a:gdLst/>
              <a:ahLst/>
              <a:cxnLst/>
              <a:rect l="l" t="t" r="r" b="b"/>
              <a:pathLst>
                <a:path w="14479" h="19925" extrusionOk="0">
                  <a:moveTo>
                    <a:pt x="9168" y="1"/>
                  </a:moveTo>
                  <a:cubicBezTo>
                    <a:pt x="9168" y="1"/>
                    <a:pt x="5299" y="2549"/>
                    <a:pt x="4251" y="4346"/>
                  </a:cubicBezTo>
                  <a:cubicBezTo>
                    <a:pt x="3215" y="6132"/>
                    <a:pt x="1512" y="7847"/>
                    <a:pt x="977" y="9847"/>
                  </a:cubicBezTo>
                  <a:cubicBezTo>
                    <a:pt x="441" y="11847"/>
                    <a:pt x="0" y="16348"/>
                    <a:pt x="0" y="16348"/>
                  </a:cubicBezTo>
                  <a:cubicBezTo>
                    <a:pt x="0" y="16348"/>
                    <a:pt x="1310" y="18062"/>
                    <a:pt x="2393" y="18824"/>
                  </a:cubicBezTo>
                  <a:cubicBezTo>
                    <a:pt x="3465" y="19586"/>
                    <a:pt x="5560" y="19825"/>
                    <a:pt x="8192" y="19920"/>
                  </a:cubicBezTo>
                  <a:cubicBezTo>
                    <a:pt x="8269" y="19923"/>
                    <a:pt x="8348" y="19924"/>
                    <a:pt x="8427" y="19924"/>
                  </a:cubicBezTo>
                  <a:cubicBezTo>
                    <a:pt x="11020" y="19924"/>
                    <a:pt x="14204" y="18265"/>
                    <a:pt x="14204" y="18265"/>
                  </a:cubicBezTo>
                  <a:cubicBezTo>
                    <a:pt x="14204" y="18265"/>
                    <a:pt x="14478" y="12609"/>
                    <a:pt x="13419" y="8359"/>
                  </a:cubicBezTo>
                  <a:cubicBezTo>
                    <a:pt x="12359" y="4108"/>
                    <a:pt x="11406" y="2179"/>
                    <a:pt x="9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60"/>
            <p:cNvSpPr/>
            <p:nvPr/>
          </p:nvSpPr>
          <p:spPr>
            <a:xfrm>
              <a:off x="2715770" y="1576346"/>
              <a:ext cx="730940" cy="980104"/>
            </a:xfrm>
            <a:custGeom>
              <a:avLst/>
              <a:gdLst/>
              <a:ahLst/>
              <a:cxnLst/>
              <a:rect l="l" t="t" r="r" b="b"/>
              <a:pathLst>
                <a:path w="9537" h="12788" extrusionOk="0">
                  <a:moveTo>
                    <a:pt x="8763" y="1"/>
                  </a:moveTo>
                  <a:cubicBezTo>
                    <a:pt x="8763" y="1"/>
                    <a:pt x="7120" y="1072"/>
                    <a:pt x="5489" y="2560"/>
                  </a:cubicBezTo>
                  <a:cubicBezTo>
                    <a:pt x="3858" y="4061"/>
                    <a:pt x="4560" y="3430"/>
                    <a:pt x="2274" y="6406"/>
                  </a:cubicBezTo>
                  <a:cubicBezTo>
                    <a:pt x="0" y="9383"/>
                    <a:pt x="95" y="12788"/>
                    <a:pt x="95" y="12788"/>
                  </a:cubicBezTo>
                  <a:cubicBezTo>
                    <a:pt x="810" y="9228"/>
                    <a:pt x="5013" y="5656"/>
                    <a:pt x="5334" y="4894"/>
                  </a:cubicBezTo>
                  <a:cubicBezTo>
                    <a:pt x="5655" y="4120"/>
                    <a:pt x="5310" y="3513"/>
                    <a:pt x="5310" y="3513"/>
                  </a:cubicBezTo>
                  <a:lnTo>
                    <a:pt x="5310" y="3513"/>
                  </a:lnTo>
                  <a:cubicBezTo>
                    <a:pt x="5310" y="3513"/>
                    <a:pt x="5564" y="3818"/>
                    <a:pt x="5979" y="3818"/>
                  </a:cubicBezTo>
                  <a:cubicBezTo>
                    <a:pt x="6193" y="3818"/>
                    <a:pt x="6451" y="3737"/>
                    <a:pt x="6739" y="3489"/>
                  </a:cubicBezTo>
                  <a:cubicBezTo>
                    <a:pt x="7572" y="2775"/>
                    <a:pt x="9537" y="893"/>
                    <a:pt x="9537" y="893"/>
                  </a:cubicBezTo>
                  <a:cubicBezTo>
                    <a:pt x="9204" y="798"/>
                    <a:pt x="8763" y="1"/>
                    <a:pt x="8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0"/>
            <p:cNvSpPr/>
            <p:nvPr/>
          </p:nvSpPr>
          <p:spPr>
            <a:xfrm>
              <a:off x="2435565" y="1862223"/>
              <a:ext cx="848816" cy="690932"/>
            </a:xfrm>
            <a:custGeom>
              <a:avLst/>
              <a:gdLst/>
              <a:ahLst/>
              <a:cxnLst/>
              <a:rect l="l" t="t" r="r" b="b"/>
              <a:pathLst>
                <a:path w="11075" h="9015" extrusionOk="0">
                  <a:moveTo>
                    <a:pt x="1655" y="0"/>
                  </a:moveTo>
                  <a:cubicBezTo>
                    <a:pt x="1610" y="0"/>
                    <a:pt x="1570" y="14"/>
                    <a:pt x="1537" y="45"/>
                  </a:cubicBezTo>
                  <a:cubicBezTo>
                    <a:pt x="1215" y="342"/>
                    <a:pt x="1477" y="747"/>
                    <a:pt x="1477" y="747"/>
                  </a:cubicBezTo>
                  <a:cubicBezTo>
                    <a:pt x="1477" y="747"/>
                    <a:pt x="1331" y="539"/>
                    <a:pt x="1143" y="539"/>
                  </a:cubicBezTo>
                  <a:cubicBezTo>
                    <a:pt x="1047" y="539"/>
                    <a:pt x="939" y="594"/>
                    <a:pt x="834" y="759"/>
                  </a:cubicBezTo>
                  <a:cubicBezTo>
                    <a:pt x="695" y="992"/>
                    <a:pt x="839" y="1116"/>
                    <a:pt x="908" y="1158"/>
                  </a:cubicBezTo>
                  <a:lnTo>
                    <a:pt x="908" y="1158"/>
                  </a:lnTo>
                  <a:cubicBezTo>
                    <a:pt x="868" y="1139"/>
                    <a:pt x="795" y="1111"/>
                    <a:pt x="712" y="1111"/>
                  </a:cubicBezTo>
                  <a:cubicBezTo>
                    <a:pt x="615" y="1111"/>
                    <a:pt x="505" y="1149"/>
                    <a:pt x="418" y="1283"/>
                  </a:cubicBezTo>
                  <a:cubicBezTo>
                    <a:pt x="220" y="1574"/>
                    <a:pt x="555" y="1739"/>
                    <a:pt x="572" y="1747"/>
                  </a:cubicBezTo>
                  <a:lnTo>
                    <a:pt x="572" y="1747"/>
                  </a:lnTo>
                  <a:cubicBezTo>
                    <a:pt x="567" y="1745"/>
                    <a:pt x="542" y="1734"/>
                    <a:pt x="503" y="1734"/>
                  </a:cubicBezTo>
                  <a:cubicBezTo>
                    <a:pt x="431" y="1734"/>
                    <a:pt x="311" y="1772"/>
                    <a:pt x="191" y="1974"/>
                  </a:cubicBezTo>
                  <a:cubicBezTo>
                    <a:pt x="1" y="2295"/>
                    <a:pt x="929" y="3081"/>
                    <a:pt x="1811" y="3617"/>
                  </a:cubicBezTo>
                  <a:cubicBezTo>
                    <a:pt x="1811" y="3617"/>
                    <a:pt x="5037" y="6700"/>
                    <a:pt x="7466" y="9010"/>
                  </a:cubicBezTo>
                  <a:cubicBezTo>
                    <a:pt x="7549" y="9013"/>
                    <a:pt x="7629" y="9015"/>
                    <a:pt x="7709" y="9015"/>
                  </a:cubicBezTo>
                  <a:cubicBezTo>
                    <a:pt x="10257" y="9015"/>
                    <a:pt x="11075" y="7373"/>
                    <a:pt x="10347" y="6022"/>
                  </a:cubicBezTo>
                  <a:cubicBezTo>
                    <a:pt x="7811" y="4021"/>
                    <a:pt x="3799" y="1890"/>
                    <a:pt x="3799" y="1890"/>
                  </a:cubicBezTo>
                  <a:cubicBezTo>
                    <a:pt x="3799" y="1890"/>
                    <a:pt x="3406" y="116"/>
                    <a:pt x="2918" y="21"/>
                  </a:cubicBezTo>
                  <a:cubicBezTo>
                    <a:pt x="2896" y="17"/>
                    <a:pt x="2875" y="15"/>
                    <a:pt x="2857" y="15"/>
                  </a:cubicBezTo>
                  <a:cubicBezTo>
                    <a:pt x="2454" y="15"/>
                    <a:pt x="2704" y="938"/>
                    <a:pt x="2704" y="938"/>
                  </a:cubicBezTo>
                  <a:cubicBezTo>
                    <a:pt x="2704" y="938"/>
                    <a:pt x="2022" y="0"/>
                    <a:pt x="1655" y="0"/>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0"/>
            <p:cNvSpPr/>
            <p:nvPr/>
          </p:nvSpPr>
          <p:spPr>
            <a:xfrm>
              <a:off x="2587087" y="1725109"/>
              <a:ext cx="984703" cy="883918"/>
            </a:xfrm>
            <a:custGeom>
              <a:avLst/>
              <a:gdLst/>
              <a:ahLst/>
              <a:cxnLst/>
              <a:rect l="l" t="t" r="r" b="b"/>
              <a:pathLst>
                <a:path w="12848" h="11533" extrusionOk="0">
                  <a:moveTo>
                    <a:pt x="10840" y="1"/>
                  </a:moveTo>
                  <a:cubicBezTo>
                    <a:pt x="10126" y="1"/>
                    <a:pt x="9204" y="548"/>
                    <a:pt x="9204" y="548"/>
                  </a:cubicBezTo>
                  <a:cubicBezTo>
                    <a:pt x="7144" y="548"/>
                    <a:pt x="5989" y="5834"/>
                    <a:pt x="5989" y="5834"/>
                  </a:cubicBezTo>
                  <a:lnTo>
                    <a:pt x="2322" y="3691"/>
                  </a:lnTo>
                  <a:lnTo>
                    <a:pt x="0" y="6322"/>
                  </a:lnTo>
                  <a:cubicBezTo>
                    <a:pt x="0" y="6322"/>
                    <a:pt x="4164" y="11532"/>
                    <a:pt x="7410" y="11532"/>
                  </a:cubicBezTo>
                  <a:cubicBezTo>
                    <a:pt x="7521" y="11532"/>
                    <a:pt x="7631" y="11526"/>
                    <a:pt x="7739" y="11514"/>
                  </a:cubicBezTo>
                  <a:cubicBezTo>
                    <a:pt x="9906" y="11252"/>
                    <a:pt x="12430" y="7025"/>
                    <a:pt x="12680" y="3965"/>
                  </a:cubicBezTo>
                  <a:cubicBezTo>
                    <a:pt x="12847" y="1929"/>
                    <a:pt x="12145" y="679"/>
                    <a:pt x="11335" y="131"/>
                  </a:cubicBezTo>
                  <a:cubicBezTo>
                    <a:pt x="11197" y="38"/>
                    <a:pt x="11026" y="1"/>
                    <a:pt x="108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60"/>
            <p:cNvSpPr/>
            <p:nvPr/>
          </p:nvSpPr>
          <p:spPr>
            <a:xfrm>
              <a:off x="2581569" y="1720971"/>
              <a:ext cx="997502" cy="892042"/>
            </a:xfrm>
            <a:custGeom>
              <a:avLst/>
              <a:gdLst/>
              <a:ahLst/>
              <a:cxnLst/>
              <a:rect l="l" t="t" r="r" b="b"/>
              <a:pathLst>
                <a:path w="13015" h="11639" extrusionOk="0">
                  <a:moveTo>
                    <a:pt x="10905" y="110"/>
                  </a:moveTo>
                  <a:cubicBezTo>
                    <a:pt x="11081" y="110"/>
                    <a:pt x="11242" y="145"/>
                    <a:pt x="11371" y="233"/>
                  </a:cubicBezTo>
                  <a:cubicBezTo>
                    <a:pt x="12336" y="888"/>
                    <a:pt x="12836" y="2305"/>
                    <a:pt x="12693" y="4007"/>
                  </a:cubicBezTo>
                  <a:cubicBezTo>
                    <a:pt x="12443" y="6996"/>
                    <a:pt x="9990" y="11246"/>
                    <a:pt x="7799" y="11508"/>
                  </a:cubicBezTo>
                  <a:cubicBezTo>
                    <a:pt x="7694" y="11520"/>
                    <a:pt x="7587" y="11526"/>
                    <a:pt x="7478" y="11526"/>
                  </a:cubicBezTo>
                  <a:cubicBezTo>
                    <a:pt x="4444" y="11526"/>
                    <a:pt x="535" y="6848"/>
                    <a:pt x="156" y="6376"/>
                  </a:cubicBezTo>
                  <a:lnTo>
                    <a:pt x="2406" y="3817"/>
                  </a:lnTo>
                  <a:lnTo>
                    <a:pt x="6097" y="5972"/>
                  </a:lnTo>
                  <a:lnTo>
                    <a:pt x="6121" y="5900"/>
                  </a:lnTo>
                  <a:cubicBezTo>
                    <a:pt x="6133" y="5841"/>
                    <a:pt x="7287" y="661"/>
                    <a:pt x="9276" y="650"/>
                  </a:cubicBezTo>
                  <a:lnTo>
                    <a:pt x="9311" y="650"/>
                  </a:lnTo>
                  <a:cubicBezTo>
                    <a:pt x="9321" y="640"/>
                    <a:pt x="10220" y="110"/>
                    <a:pt x="10905" y="110"/>
                  </a:cubicBezTo>
                  <a:close/>
                  <a:moveTo>
                    <a:pt x="10907" y="0"/>
                  </a:moveTo>
                  <a:cubicBezTo>
                    <a:pt x="10229" y="0"/>
                    <a:pt x="9384" y="468"/>
                    <a:pt x="9264" y="542"/>
                  </a:cubicBezTo>
                  <a:cubicBezTo>
                    <a:pt x="7299" y="578"/>
                    <a:pt x="6180" y="5126"/>
                    <a:pt x="6025" y="5793"/>
                  </a:cubicBezTo>
                  <a:lnTo>
                    <a:pt x="2382" y="3674"/>
                  </a:lnTo>
                  <a:lnTo>
                    <a:pt x="37" y="6341"/>
                  </a:lnTo>
                  <a:lnTo>
                    <a:pt x="1" y="6376"/>
                  </a:lnTo>
                  <a:lnTo>
                    <a:pt x="37" y="6412"/>
                  </a:lnTo>
                  <a:cubicBezTo>
                    <a:pt x="203" y="6638"/>
                    <a:pt x="4239" y="11639"/>
                    <a:pt x="7466" y="11639"/>
                  </a:cubicBezTo>
                  <a:cubicBezTo>
                    <a:pt x="7585" y="11639"/>
                    <a:pt x="7704" y="11639"/>
                    <a:pt x="7811" y="11627"/>
                  </a:cubicBezTo>
                  <a:cubicBezTo>
                    <a:pt x="10038" y="11365"/>
                    <a:pt x="12550" y="7055"/>
                    <a:pt x="12800" y="4019"/>
                  </a:cubicBezTo>
                  <a:cubicBezTo>
                    <a:pt x="13014" y="1495"/>
                    <a:pt x="11919" y="471"/>
                    <a:pt x="11431" y="138"/>
                  </a:cubicBezTo>
                  <a:cubicBezTo>
                    <a:pt x="11284" y="39"/>
                    <a:pt x="11102" y="0"/>
                    <a:pt x="109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60"/>
            <p:cNvSpPr/>
            <p:nvPr/>
          </p:nvSpPr>
          <p:spPr>
            <a:xfrm>
              <a:off x="2587087" y="2007997"/>
              <a:ext cx="255526" cy="277446"/>
            </a:xfrm>
            <a:custGeom>
              <a:avLst/>
              <a:gdLst/>
              <a:ahLst/>
              <a:cxnLst/>
              <a:rect l="l" t="t" r="r" b="b"/>
              <a:pathLst>
                <a:path w="3334" h="3620" extrusionOk="0">
                  <a:moveTo>
                    <a:pt x="2322" y="0"/>
                  </a:moveTo>
                  <a:lnTo>
                    <a:pt x="0" y="2631"/>
                  </a:lnTo>
                  <a:lnTo>
                    <a:pt x="917" y="3620"/>
                  </a:lnTo>
                  <a:cubicBezTo>
                    <a:pt x="1667" y="3274"/>
                    <a:pt x="2596" y="1643"/>
                    <a:pt x="2596" y="1643"/>
                  </a:cubicBezTo>
                  <a:lnTo>
                    <a:pt x="1727" y="810"/>
                  </a:lnTo>
                  <a:lnTo>
                    <a:pt x="2834" y="1357"/>
                  </a:lnTo>
                  <a:lnTo>
                    <a:pt x="3334" y="595"/>
                  </a:lnTo>
                  <a:lnTo>
                    <a:pt x="2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0"/>
            <p:cNvSpPr/>
            <p:nvPr/>
          </p:nvSpPr>
          <p:spPr>
            <a:xfrm>
              <a:off x="2795095" y="2631254"/>
              <a:ext cx="272924" cy="137880"/>
            </a:xfrm>
            <a:custGeom>
              <a:avLst/>
              <a:gdLst/>
              <a:ahLst/>
              <a:cxnLst/>
              <a:rect l="l" t="t" r="r" b="b"/>
              <a:pathLst>
                <a:path w="3561" h="1799" extrusionOk="0">
                  <a:moveTo>
                    <a:pt x="168" y="0"/>
                  </a:moveTo>
                  <a:lnTo>
                    <a:pt x="1" y="1524"/>
                  </a:lnTo>
                  <a:cubicBezTo>
                    <a:pt x="1602" y="1781"/>
                    <a:pt x="3088" y="1798"/>
                    <a:pt x="3468" y="1798"/>
                  </a:cubicBezTo>
                  <a:cubicBezTo>
                    <a:pt x="3528" y="1798"/>
                    <a:pt x="3561" y="1798"/>
                    <a:pt x="3561" y="1798"/>
                  </a:cubicBezTo>
                  <a:lnTo>
                    <a:pt x="3489" y="381"/>
                  </a:lnTo>
                  <a:lnTo>
                    <a:pt x="1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0"/>
            <p:cNvSpPr/>
            <p:nvPr/>
          </p:nvSpPr>
          <p:spPr>
            <a:xfrm>
              <a:off x="3245906" y="2584655"/>
              <a:ext cx="32956" cy="523928"/>
            </a:xfrm>
            <a:custGeom>
              <a:avLst/>
              <a:gdLst/>
              <a:ahLst/>
              <a:cxnLst/>
              <a:rect l="l" t="t" r="r" b="b"/>
              <a:pathLst>
                <a:path w="430" h="6836" extrusionOk="0">
                  <a:moveTo>
                    <a:pt x="1" y="1"/>
                  </a:moveTo>
                  <a:cubicBezTo>
                    <a:pt x="12" y="49"/>
                    <a:pt x="310" y="4942"/>
                    <a:pt x="108" y="6811"/>
                  </a:cubicBezTo>
                  <a:lnTo>
                    <a:pt x="215" y="6835"/>
                  </a:lnTo>
                  <a:cubicBezTo>
                    <a:pt x="429" y="4954"/>
                    <a:pt x="120" y="49"/>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0"/>
            <p:cNvSpPr/>
            <p:nvPr/>
          </p:nvSpPr>
          <p:spPr>
            <a:xfrm>
              <a:off x="3258705" y="3144069"/>
              <a:ext cx="16478" cy="1249349"/>
            </a:xfrm>
            <a:custGeom>
              <a:avLst/>
              <a:gdLst/>
              <a:ahLst/>
              <a:cxnLst/>
              <a:rect l="l" t="t" r="r" b="b"/>
              <a:pathLst>
                <a:path w="215" h="16301" extrusionOk="0">
                  <a:moveTo>
                    <a:pt x="0" y="0"/>
                  </a:moveTo>
                  <a:lnTo>
                    <a:pt x="107" y="16300"/>
                  </a:lnTo>
                  <a:lnTo>
                    <a:pt x="215" y="16300"/>
                  </a:lnTo>
                  <a:lnTo>
                    <a:pt x="1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0"/>
            <p:cNvSpPr/>
            <p:nvPr/>
          </p:nvSpPr>
          <p:spPr>
            <a:xfrm>
              <a:off x="1919071" y="1713996"/>
              <a:ext cx="63996" cy="56715"/>
            </a:xfrm>
            <a:custGeom>
              <a:avLst/>
              <a:gdLst/>
              <a:ahLst/>
              <a:cxnLst/>
              <a:rect l="l" t="t" r="r" b="b"/>
              <a:pathLst>
                <a:path w="835" h="740" extrusionOk="0">
                  <a:moveTo>
                    <a:pt x="454" y="1"/>
                  </a:moveTo>
                  <a:cubicBezTo>
                    <a:pt x="338" y="1"/>
                    <a:pt x="217" y="56"/>
                    <a:pt x="132" y="157"/>
                  </a:cubicBezTo>
                  <a:cubicBezTo>
                    <a:pt x="1" y="312"/>
                    <a:pt x="48" y="562"/>
                    <a:pt x="227" y="681"/>
                  </a:cubicBezTo>
                  <a:cubicBezTo>
                    <a:pt x="291" y="721"/>
                    <a:pt x="360" y="740"/>
                    <a:pt x="426" y="740"/>
                  </a:cubicBezTo>
                  <a:cubicBezTo>
                    <a:pt x="555" y="740"/>
                    <a:pt x="676" y="668"/>
                    <a:pt x="739" y="550"/>
                  </a:cubicBezTo>
                  <a:cubicBezTo>
                    <a:pt x="834" y="371"/>
                    <a:pt x="787" y="145"/>
                    <a:pt x="632" y="50"/>
                  </a:cubicBezTo>
                  <a:cubicBezTo>
                    <a:pt x="578" y="17"/>
                    <a:pt x="517" y="1"/>
                    <a:pt x="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0"/>
            <p:cNvSpPr/>
            <p:nvPr/>
          </p:nvSpPr>
          <p:spPr>
            <a:xfrm>
              <a:off x="1968352" y="1740361"/>
              <a:ext cx="63996" cy="56869"/>
            </a:xfrm>
            <a:custGeom>
              <a:avLst/>
              <a:gdLst/>
              <a:ahLst/>
              <a:cxnLst/>
              <a:rect l="l" t="t" r="r" b="b"/>
              <a:pathLst>
                <a:path w="835" h="742" extrusionOk="0">
                  <a:moveTo>
                    <a:pt x="448" y="0"/>
                  </a:moveTo>
                  <a:cubicBezTo>
                    <a:pt x="314" y="0"/>
                    <a:pt x="176" y="74"/>
                    <a:pt x="96" y="206"/>
                  </a:cubicBezTo>
                  <a:cubicBezTo>
                    <a:pt x="1" y="385"/>
                    <a:pt x="72" y="623"/>
                    <a:pt x="275" y="706"/>
                  </a:cubicBezTo>
                  <a:cubicBezTo>
                    <a:pt x="323" y="730"/>
                    <a:pt x="374" y="741"/>
                    <a:pt x="424" y="741"/>
                  </a:cubicBezTo>
                  <a:cubicBezTo>
                    <a:pt x="570" y="741"/>
                    <a:pt x="710" y="646"/>
                    <a:pt x="763" y="504"/>
                  </a:cubicBezTo>
                  <a:cubicBezTo>
                    <a:pt x="834" y="301"/>
                    <a:pt x="751" y="99"/>
                    <a:pt x="584" y="27"/>
                  </a:cubicBezTo>
                  <a:cubicBezTo>
                    <a:pt x="541" y="9"/>
                    <a:pt x="495" y="0"/>
                    <a:pt x="4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0"/>
            <p:cNvSpPr/>
            <p:nvPr/>
          </p:nvSpPr>
          <p:spPr>
            <a:xfrm>
              <a:off x="2021312" y="1759445"/>
              <a:ext cx="60318" cy="56945"/>
            </a:xfrm>
            <a:custGeom>
              <a:avLst/>
              <a:gdLst/>
              <a:ahLst/>
              <a:cxnLst/>
              <a:rect l="l" t="t" r="r" b="b"/>
              <a:pathLst>
                <a:path w="787" h="743" extrusionOk="0">
                  <a:moveTo>
                    <a:pt x="422" y="0"/>
                  </a:moveTo>
                  <a:cubicBezTo>
                    <a:pt x="274" y="0"/>
                    <a:pt x="130" y="100"/>
                    <a:pt x="72" y="255"/>
                  </a:cubicBezTo>
                  <a:cubicBezTo>
                    <a:pt x="0" y="445"/>
                    <a:pt x="96" y="671"/>
                    <a:pt x="310" y="731"/>
                  </a:cubicBezTo>
                  <a:cubicBezTo>
                    <a:pt x="358" y="743"/>
                    <a:pt x="417" y="743"/>
                    <a:pt x="465" y="743"/>
                  </a:cubicBezTo>
                  <a:cubicBezTo>
                    <a:pt x="512" y="731"/>
                    <a:pt x="560" y="719"/>
                    <a:pt x="608" y="695"/>
                  </a:cubicBezTo>
                  <a:cubicBezTo>
                    <a:pt x="691" y="648"/>
                    <a:pt x="750" y="564"/>
                    <a:pt x="774" y="457"/>
                  </a:cubicBezTo>
                  <a:cubicBezTo>
                    <a:pt x="786" y="362"/>
                    <a:pt x="774" y="255"/>
                    <a:pt x="727" y="183"/>
                  </a:cubicBezTo>
                  <a:cubicBezTo>
                    <a:pt x="703" y="136"/>
                    <a:pt x="679" y="100"/>
                    <a:pt x="643" y="76"/>
                  </a:cubicBezTo>
                  <a:cubicBezTo>
                    <a:pt x="608" y="52"/>
                    <a:pt x="572" y="28"/>
                    <a:pt x="524" y="17"/>
                  </a:cubicBezTo>
                  <a:cubicBezTo>
                    <a:pt x="491" y="5"/>
                    <a:pt x="456" y="0"/>
                    <a:pt x="4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0"/>
            <p:cNvSpPr/>
            <p:nvPr/>
          </p:nvSpPr>
          <p:spPr>
            <a:xfrm>
              <a:off x="2076954" y="1770635"/>
              <a:ext cx="59398" cy="58018"/>
            </a:xfrm>
            <a:custGeom>
              <a:avLst/>
              <a:gdLst/>
              <a:ahLst/>
              <a:cxnLst/>
              <a:rect l="l" t="t" r="r" b="b"/>
              <a:pathLst>
                <a:path w="775" h="757" extrusionOk="0">
                  <a:moveTo>
                    <a:pt x="429" y="1"/>
                  </a:moveTo>
                  <a:cubicBezTo>
                    <a:pt x="258" y="1"/>
                    <a:pt x="94" y="118"/>
                    <a:pt x="48" y="311"/>
                  </a:cubicBezTo>
                  <a:cubicBezTo>
                    <a:pt x="1" y="514"/>
                    <a:pt x="132" y="716"/>
                    <a:pt x="346" y="752"/>
                  </a:cubicBezTo>
                  <a:cubicBezTo>
                    <a:pt x="366" y="755"/>
                    <a:pt x="385" y="756"/>
                    <a:pt x="404" y="756"/>
                  </a:cubicBezTo>
                  <a:cubicBezTo>
                    <a:pt x="594" y="756"/>
                    <a:pt x="752" y="602"/>
                    <a:pt x="763" y="418"/>
                  </a:cubicBezTo>
                  <a:cubicBezTo>
                    <a:pt x="775" y="204"/>
                    <a:pt x="632" y="37"/>
                    <a:pt x="453" y="2"/>
                  </a:cubicBezTo>
                  <a:cubicBezTo>
                    <a:pt x="445" y="1"/>
                    <a:pt x="437" y="1"/>
                    <a:pt x="4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0"/>
            <p:cNvSpPr/>
            <p:nvPr/>
          </p:nvSpPr>
          <p:spPr>
            <a:xfrm>
              <a:off x="2134436" y="1774314"/>
              <a:ext cx="58478" cy="57635"/>
            </a:xfrm>
            <a:custGeom>
              <a:avLst/>
              <a:gdLst/>
              <a:ahLst/>
              <a:cxnLst/>
              <a:rect l="l" t="t" r="r" b="b"/>
              <a:pathLst>
                <a:path w="763" h="752" extrusionOk="0">
                  <a:moveTo>
                    <a:pt x="388" y="1"/>
                  </a:moveTo>
                  <a:cubicBezTo>
                    <a:pt x="382" y="1"/>
                    <a:pt x="376" y="1"/>
                    <a:pt x="370" y="1"/>
                  </a:cubicBezTo>
                  <a:cubicBezTo>
                    <a:pt x="275" y="13"/>
                    <a:pt x="191" y="49"/>
                    <a:pt x="132" y="108"/>
                  </a:cubicBezTo>
                  <a:cubicBezTo>
                    <a:pt x="60" y="180"/>
                    <a:pt x="13" y="263"/>
                    <a:pt x="13" y="370"/>
                  </a:cubicBezTo>
                  <a:cubicBezTo>
                    <a:pt x="1" y="466"/>
                    <a:pt x="36" y="561"/>
                    <a:pt x="108" y="632"/>
                  </a:cubicBezTo>
                  <a:cubicBezTo>
                    <a:pt x="167" y="704"/>
                    <a:pt x="275" y="751"/>
                    <a:pt x="382" y="751"/>
                  </a:cubicBezTo>
                  <a:cubicBezTo>
                    <a:pt x="596" y="739"/>
                    <a:pt x="763" y="573"/>
                    <a:pt x="739" y="358"/>
                  </a:cubicBezTo>
                  <a:cubicBezTo>
                    <a:pt x="716" y="163"/>
                    <a:pt x="560" y="1"/>
                    <a:pt x="3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0"/>
            <p:cNvSpPr/>
            <p:nvPr/>
          </p:nvSpPr>
          <p:spPr>
            <a:xfrm>
              <a:off x="2189236" y="1769562"/>
              <a:ext cx="58478" cy="57099"/>
            </a:xfrm>
            <a:custGeom>
              <a:avLst/>
              <a:gdLst/>
              <a:ahLst/>
              <a:cxnLst/>
              <a:rect l="l" t="t" r="r" b="b"/>
              <a:pathLst>
                <a:path w="763" h="745" extrusionOk="0">
                  <a:moveTo>
                    <a:pt x="371" y="0"/>
                  </a:moveTo>
                  <a:cubicBezTo>
                    <a:pt x="354" y="0"/>
                    <a:pt x="338" y="1"/>
                    <a:pt x="322" y="4"/>
                  </a:cubicBezTo>
                  <a:cubicBezTo>
                    <a:pt x="143" y="27"/>
                    <a:pt x="0" y="218"/>
                    <a:pt x="24" y="420"/>
                  </a:cubicBezTo>
                  <a:cubicBezTo>
                    <a:pt x="35" y="608"/>
                    <a:pt x="199" y="744"/>
                    <a:pt x="394" y="744"/>
                  </a:cubicBezTo>
                  <a:cubicBezTo>
                    <a:pt x="409" y="744"/>
                    <a:pt x="425" y="744"/>
                    <a:pt x="441" y="742"/>
                  </a:cubicBezTo>
                  <a:cubicBezTo>
                    <a:pt x="560" y="730"/>
                    <a:pt x="643" y="647"/>
                    <a:pt x="691" y="575"/>
                  </a:cubicBezTo>
                  <a:cubicBezTo>
                    <a:pt x="750" y="492"/>
                    <a:pt x="762" y="397"/>
                    <a:pt x="738" y="289"/>
                  </a:cubicBezTo>
                  <a:cubicBezTo>
                    <a:pt x="684" y="106"/>
                    <a:pt x="532" y="0"/>
                    <a:pt x="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60"/>
            <p:cNvSpPr/>
            <p:nvPr/>
          </p:nvSpPr>
          <p:spPr>
            <a:xfrm>
              <a:off x="2243958" y="1755690"/>
              <a:ext cx="61237" cy="57099"/>
            </a:xfrm>
            <a:custGeom>
              <a:avLst/>
              <a:gdLst/>
              <a:ahLst/>
              <a:cxnLst/>
              <a:rect l="l" t="t" r="r" b="b"/>
              <a:pathLst>
                <a:path w="799" h="745" extrusionOk="0">
                  <a:moveTo>
                    <a:pt x="355" y="0"/>
                  </a:moveTo>
                  <a:cubicBezTo>
                    <a:pt x="319" y="0"/>
                    <a:pt x="284" y="6"/>
                    <a:pt x="251" y="18"/>
                  </a:cubicBezTo>
                  <a:cubicBezTo>
                    <a:pt x="167" y="54"/>
                    <a:pt x="96" y="113"/>
                    <a:pt x="48" y="197"/>
                  </a:cubicBezTo>
                  <a:cubicBezTo>
                    <a:pt x="12" y="268"/>
                    <a:pt x="0" y="375"/>
                    <a:pt x="24" y="470"/>
                  </a:cubicBezTo>
                  <a:cubicBezTo>
                    <a:pt x="48" y="578"/>
                    <a:pt x="108" y="649"/>
                    <a:pt x="203" y="697"/>
                  </a:cubicBezTo>
                  <a:cubicBezTo>
                    <a:pt x="250" y="730"/>
                    <a:pt x="304" y="745"/>
                    <a:pt x="360" y="745"/>
                  </a:cubicBezTo>
                  <a:cubicBezTo>
                    <a:pt x="403" y="745"/>
                    <a:pt x="447" y="736"/>
                    <a:pt x="489" y="720"/>
                  </a:cubicBezTo>
                  <a:cubicBezTo>
                    <a:pt x="703" y="649"/>
                    <a:pt x="798" y="435"/>
                    <a:pt x="715" y="244"/>
                  </a:cubicBezTo>
                  <a:cubicBezTo>
                    <a:pt x="648" y="92"/>
                    <a:pt x="498" y="0"/>
                    <a:pt x="3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60"/>
            <p:cNvSpPr/>
            <p:nvPr/>
          </p:nvSpPr>
          <p:spPr>
            <a:xfrm>
              <a:off x="2043232" y="2633016"/>
              <a:ext cx="84920" cy="1304992"/>
            </a:xfrm>
            <a:custGeom>
              <a:avLst/>
              <a:gdLst/>
              <a:ahLst/>
              <a:cxnLst/>
              <a:rect l="l" t="t" r="r" b="b"/>
              <a:pathLst>
                <a:path w="1108" h="17027" extrusionOk="0">
                  <a:moveTo>
                    <a:pt x="1000" y="1"/>
                  </a:moveTo>
                  <a:cubicBezTo>
                    <a:pt x="988" y="120"/>
                    <a:pt x="0" y="11574"/>
                    <a:pt x="500" y="17027"/>
                  </a:cubicBezTo>
                  <a:lnTo>
                    <a:pt x="607" y="17015"/>
                  </a:lnTo>
                  <a:cubicBezTo>
                    <a:pt x="119" y="11574"/>
                    <a:pt x="1095" y="132"/>
                    <a:pt x="1107" y="13"/>
                  </a:cubicBezTo>
                  <a:lnTo>
                    <a:pt x="100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3" name="Google Shape;1993;p60"/>
          <p:cNvSpPr/>
          <p:nvPr/>
        </p:nvSpPr>
        <p:spPr>
          <a:xfrm flipH="1">
            <a:off x="4052049" y="2307151"/>
            <a:ext cx="235426" cy="239879"/>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60"/>
          <p:cNvSpPr/>
          <p:nvPr/>
        </p:nvSpPr>
        <p:spPr>
          <a:xfrm>
            <a:off x="764149" y="644501"/>
            <a:ext cx="235426" cy="239879"/>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0"/>
          <p:cNvSpPr/>
          <p:nvPr/>
        </p:nvSpPr>
        <p:spPr>
          <a:xfrm rot="-1644320">
            <a:off x="4267451" y="2960421"/>
            <a:ext cx="204099" cy="219186"/>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60"/>
          <p:cNvSpPr/>
          <p:nvPr/>
        </p:nvSpPr>
        <p:spPr>
          <a:xfrm rot="1644320" flipH="1">
            <a:off x="3258501" y="159371"/>
            <a:ext cx="204099" cy="219186"/>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60"/>
          <p:cNvSpPr/>
          <p:nvPr/>
        </p:nvSpPr>
        <p:spPr>
          <a:xfrm rot="-1644320">
            <a:off x="288126" y="993608"/>
            <a:ext cx="204099" cy="219186"/>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001"/>
        <p:cNvGrpSpPr/>
        <p:nvPr/>
      </p:nvGrpSpPr>
      <p:grpSpPr>
        <a:xfrm>
          <a:off x="0" y="0"/>
          <a:ext cx="0" cy="0"/>
          <a:chOff x="0" y="0"/>
          <a:chExt cx="0" cy="0"/>
        </a:xfrm>
      </p:grpSpPr>
      <p:sp>
        <p:nvSpPr>
          <p:cNvPr id="2002" name="Google Shape;2002;p61"/>
          <p:cNvSpPr txBox="1">
            <a:spLocks noGrp="1"/>
          </p:cNvSpPr>
          <p:nvPr>
            <p:ph type="title"/>
          </p:nvPr>
        </p:nvSpPr>
        <p:spPr>
          <a:xfrm>
            <a:off x="602750" y="445025"/>
            <a:ext cx="79362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Where I’ll take my grandparents to</a:t>
            </a:r>
            <a:endParaRPr/>
          </a:p>
        </p:txBody>
      </p:sp>
      <p:grpSp>
        <p:nvGrpSpPr>
          <p:cNvPr id="2003" name="Google Shape;2003;p61"/>
          <p:cNvGrpSpPr/>
          <p:nvPr/>
        </p:nvGrpSpPr>
        <p:grpSpPr>
          <a:xfrm>
            <a:off x="3420006" y="1411900"/>
            <a:ext cx="4827661" cy="3335085"/>
            <a:chOff x="3770399" y="1150303"/>
            <a:chExt cx="4659904" cy="3219194"/>
          </a:xfrm>
        </p:grpSpPr>
        <p:sp>
          <p:nvSpPr>
            <p:cNvPr id="2004" name="Google Shape;2004;p61"/>
            <p:cNvSpPr/>
            <p:nvPr/>
          </p:nvSpPr>
          <p:spPr>
            <a:xfrm>
              <a:off x="4719950" y="1150303"/>
              <a:ext cx="273007" cy="66388"/>
            </a:xfrm>
            <a:custGeom>
              <a:avLst/>
              <a:gdLst/>
              <a:ahLst/>
              <a:cxnLst/>
              <a:rect l="l" t="t" r="r" b="b"/>
              <a:pathLst>
                <a:path w="10062" h="2197" extrusionOk="0">
                  <a:moveTo>
                    <a:pt x="63" y="1"/>
                  </a:moveTo>
                  <a:lnTo>
                    <a:pt x="63" y="1"/>
                  </a:lnTo>
                  <a:cubicBezTo>
                    <a:pt x="1" y="402"/>
                    <a:pt x="155" y="803"/>
                    <a:pt x="433" y="1081"/>
                  </a:cubicBezTo>
                  <a:cubicBezTo>
                    <a:pt x="2402" y="1527"/>
                    <a:pt x="4081" y="2197"/>
                    <a:pt x="6666" y="2197"/>
                  </a:cubicBezTo>
                  <a:cubicBezTo>
                    <a:pt x="7120" y="2197"/>
                    <a:pt x="7601" y="2176"/>
                    <a:pt x="8117" y="2130"/>
                  </a:cubicBezTo>
                  <a:cubicBezTo>
                    <a:pt x="8333" y="1389"/>
                    <a:pt x="10062" y="1729"/>
                    <a:pt x="9599" y="525"/>
                  </a:cubicBezTo>
                  <a:cubicBezTo>
                    <a:pt x="6266" y="155"/>
                    <a:pt x="3056" y="62"/>
                    <a:pt x="63"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1"/>
            <p:cNvSpPr/>
            <p:nvPr/>
          </p:nvSpPr>
          <p:spPr>
            <a:xfrm>
              <a:off x="4502240" y="1165109"/>
              <a:ext cx="358420" cy="210132"/>
            </a:xfrm>
            <a:custGeom>
              <a:avLst/>
              <a:gdLst/>
              <a:ahLst/>
              <a:cxnLst/>
              <a:rect l="l" t="t" r="r" b="b"/>
              <a:pathLst>
                <a:path w="13210" h="6954" extrusionOk="0">
                  <a:moveTo>
                    <a:pt x="5298" y="0"/>
                  </a:moveTo>
                  <a:cubicBezTo>
                    <a:pt x="5143" y="0"/>
                    <a:pt x="4981" y="11"/>
                    <a:pt x="4815" y="35"/>
                  </a:cubicBezTo>
                  <a:cubicBezTo>
                    <a:pt x="3735" y="467"/>
                    <a:pt x="5402" y="1393"/>
                    <a:pt x="4414" y="1609"/>
                  </a:cubicBezTo>
                  <a:cubicBezTo>
                    <a:pt x="3969" y="880"/>
                    <a:pt x="2623" y="161"/>
                    <a:pt x="1532" y="161"/>
                  </a:cubicBezTo>
                  <a:cubicBezTo>
                    <a:pt x="730" y="161"/>
                    <a:pt x="66" y="550"/>
                    <a:pt x="1" y="1609"/>
                  </a:cubicBezTo>
                  <a:cubicBezTo>
                    <a:pt x="217" y="2412"/>
                    <a:pt x="1606" y="2257"/>
                    <a:pt x="1883" y="2967"/>
                  </a:cubicBezTo>
                  <a:cubicBezTo>
                    <a:pt x="1822" y="3615"/>
                    <a:pt x="1173" y="3800"/>
                    <a:pt x="1883" y="4294"/>
                  </a:cubicBezTo>
                  <a:cubicBezTo>
                    <a:pt x="3316" y="4236"/>
                    <a:pt x="3419" y="3235"/>
                    <a:pt x="4896" y="3235"/>
                  </a:cubicBezTo>
                  <a:cubicBezTo>
                    <a:pt x="4978" y="3235"/>
                    <a:pt x="5064" y="3238"/>
                    <a:pt x="5155" y="3245"/>
                  </a:cubicBezTo>
                  <a:cubicBezTo>
                    <a:pt x="5062" y="4418"/>
                    <a:pt x="3365" y="4418"/>
                    <a:pt x="3334" y="5621"/>
                  </a:cubicBezTo>
                  <a:cubicBezTo>
                    <a:pt x="3920" y="5997"/>
                    <a:pt x="4596" y="6211"/>
                    <a:pt x="5280" y="6211"/>
                  </a:cubicBezTo>
                  <a:cubicBezTo>
                    <a:pt x="5496" y="6211"/>
                    <a:pt x="5712" y="6190"/>
                    <a:pt x="5926" y="6146"/>
                  </a:cubicBezTo>
                  <a:lnTo>
                    <a:pt x="5926" y="6146"/>
                  </a:lnTo>
                  <a:cubicBezTo>
                    <a:pt x="5784" y="6788"/>
                    <a:pt x="6318" y="6953"/>
                    <a:pt x="7051" y="6953"/>
                  </a:cubicBezTo>
                  <a:cubicBezTo>
                    <a:pt x="7270" y="6953"/>
                    <a:pt x="7506" y="6939"/>
                    <a:pt x="7747" y="6917"/>
                  </a:cubicBezTo>
                  <a:cubicBezTo>
                    <a:pt x="8025" y="5930"/>
                    <a:pt x="8395" y="4942"/>
                    <a:pt x="8827" y="4016"/>
                  </a:cubicBezTo>
                  <a:cubicBezTo>
                    <a:pt x="9661" y="4615"/>
                    <a:pt x="10186" y="5434"/>
                    <a:pt x="11832" y="5434"/>
                  </a:cubicBezTo>
                  <a:cubicBezTo>
                    <a:pt x="12137" y="5434"/>
                    <a:pt x="12480" y="5406"/>
                    <a:pt x="12870" y="5343"/>
                  </a:cubicBezTo>
                  <a:cubicBezTo>
                    <a:pt x="13210" y="3307"/>
                    <a:pt x="10957" y="3183"/>
                    <a:pt x="9938" y="2165"/>
                  </a:cubicBezTo>
                  <a:cubicBezTo>
                    <a:pt x="9907" y="2320"/>
                    <a:pt x="9830" y="2377"/>
                    <a:pt x="9723" y="2377"/>
                  </a:cubicBezTo>
                  <a:cubicBezTo>
                    <a:pt x="9411" y="2377"/>
                    <a:pt x="8852" y="1886"/>
                    <a:pt x="8482" y="1886"/>
                  </a:cubicBezTo>
                  <a:cubicBezTo>
                    <a:pt x="8473" y="1886"/>
                    <a:pt x="8465" y="1886"/>
                    <a:pt x="8457" y="1887"/>
                  </a:cubicBezTo>
                  <a:cubicBezTo>
                    <a:pt x="8383" y="1889"/>
                    <a:pt x="8312" y="1891"/>
                    <a:pt x="8242" y="1891"/>
                  </a:cubicBezTo>
                  <a:cubicBezTo>
                    <a:pt x="7463" y="1891"/>
                    <a:pt x="6922" y="1730"/>
                    <a:pt x="6667" y="1362"/>
                  </a:cubicBezTo>
                  <a:cubicBezTo>
                    <a:pt x="7409" y="730"/>
                    <a:pt x="6560" y="0"/>
                    <a:pt x="5298"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1"/>
            <p:cNvSpPr/>
            <p:nvPr/>
          </p:nvSpPr>
          <p:spPr>
            <a:xfrm>
              <a:off x="5465819" y="1167678"/>
              <a:ext cx="91518" cy="47683"/>
            </a:xfrm>
            <a:custGeom>
              <a:avLst/>
              <a:gdLst/>
              <a:ahLst/>
              <a:cxnLst/>
              <a:rect l="l" t="t" r="r" b="b"/>
              <a:pathLst>
                <a:path w="3373" h="1578" extrusionOk="0">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61"/>
            <p:cNvSpPr/>
            <p:nvPr/>
          </p:nvSpPr>
          <p:spPr>
            <a:xfrm>
              <a:off x="6101585" y="1188890"/>
              <a:ext cx="190959" cy="61493"/>
            </a:xfrm>
            <a:custGeom>
              <a:avLst/>
              <a:gdLst/>
              <a:ahLst/>
              <a:cxnLst/>
              <a:rect l="l" t="t" r="r" b="b"/>
              <a:pathLst>
                <a:path w="7038" h="2035" extrusionOk="0">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61"/>
            <p:cNvSpPr/>
            <p:nvPr/>
          </p:nvSpPr>
          <p:spPr>
            <a:xfrm>
              <a:off x="5389008" y="1319095"/>
              <a:ext cx="327435" cy="240622"/>
            </a:xfrm>
            <a:custGeom>
              <a:avLst/>
              <a:gdLst/>
              <a:ahLst/>
              <a:cxnLst/>
              <a:rect l="l" t="t" r="r" b="b"/>
              <a:pathLst>
                <a:path w="12068" h="7963" extrusionOk="0">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61"/>
            <p:cNvSpPr/>
            <p:nvPr/>
          </p:nvSpPr>
          <p:spPr>
            <a:xfrm>
              <a:off x="7065381" y="1318642"/>
              <a:ext cx="172536" cy="80681"/>
            </a:xfrm>
            <a:custGeom>
              <a:avLst/>
              <a:gdLst/>
              <a:ahLst/>
              <a:cxnLst/>
              <a:rect l="l" t="t" r="r" b="b"/>
              <a:pathLst>
                <a:path w="6359" h="2670" extrusionOk="0">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61"/>
            <p:cNvSpPr/>
            <p:nvPr/>
          </p:nvSpPr>
          <p:spPr>
            <a:xfrm>
              <a:off x="3837389" y="1632354"/>
              <a:ext cx="229460" cy="127880"/>
            </a:xfrm>
            <a:custGeom>
              <a:avLst/>
              <a:gdLst/>
              <a:ahLst/>
              <a:cxnLst/>
              <a:rect l="l" t="t" r="r" b="b"/>
              <a:pathLst>
                <a:path w="8457" h="4232" extrusionOk="0">
                  <a:moveTo>
                    <a:pt x="1568" y="0"/>
                  </a:moveTo>
                  <a:cubicBezTo>
                    <a:pt x="1530" y="0"/>
                    <a:pt x="1491" y="1"/>
                    <a:pt x="1451" y="3"/>
                  </a:cubicBezTo>
                  <a:cubicBezTo>
                    <a:pt x="1914" y="1268"/>
                    <a:pt x="0" y="898"/>
                    <a:pt x="0" y="1855"/>
                  </a:cubicBezTo>
                  <a:cubicBezTo>
                    <a:pt x="154" y="1887"/>
                    <a:pt x="284" y="1901"/>
                    <a:pt x="395" y="1901"/>
                  </a:cubicBezTo>
                  <a:cubicBezTo>
                    <a:pt x="953" y="1901"/>
                    <a:pt x="1067" y="1560"/>
                    <a:pt x="1604" y="1560"/>
                  </a:cubicBezTo>
                  <a:cubicBezTo>
                    <a:pt x="1669" y="1560"/>
                    <a:pt x="1741" y="1566"/>
                    <a:pt x="1821" y="1577"/>
                  </a:cubicBezTo>
                  <a:cubicBezTo>
                    <a:pt x="1636" y="2225"/>
                    <a:pt x="402" y="2163"/>
                    <a:pt x="741" y="3182"/>
                  </a:cubicBezTo>
                  <a:cubicBezTo>
                    <a:pt x="955" y="3142"/>
                    <a:pt x="1139" y="3124"/>
                    <a:pt x="1297" y="3124"/>
                  </a:cubicBezTo>
                  <a:cubicBezTo>
                    <a:pt x="2489" y="3124"/>
                    <a:pt x="2295" y="4122"/>
                    <a:pt x="3303" y="4231"/>
                  </a:cubicBezTo>
                  <a:cubicBezTo>
                    <a:pt x="3431" y="4012"/>
                    <a:pt x="3894" y="3933"/>
                    <a:pt x="4417" y="3933"/>
                  </a:cubicBezTo>
                  <a:cubicBezTo>
                    <a:pt x="5149" y="3933"/>
                    <a:pt x="6001" y="4087"/>
                    <a:pt x="6234" y="4231"/>
                  </a:cubicBezTo>
                  <a:cubicBezTo>
                    <a:pt x="6265" y="3552"/>
                    <a:pt x="7592" y="3830"/>
                    <a:pt x="8055" y="3460"/>
                  </a:cubicBezTo>
                  <a:cubicBezTo>
                    <a:pt x="8457" y="2102"/>
                    <a:pt x="7222" y="1916"/>
                    <a:pt x="7315" y="805"/>
                  </a:cubicBezTo>
                  <a:lnTo>
                    <a:pt x="7315" y="805"/>
                  </a:lnTo>
                  <a:cubicBezTo>
                    <a:pt x="6878" y="900"/>
                    <a:pt x="6517" y="927"/>
                    <a:pt x="6192" y="927"/>
                  </a:cubicBezTo>
                  <a:cubicBezTo>
                    <a:pt x="5731" y="927"/>
                    <a:pt x="5342" y="872"/>
                    <a:pt x="4910" y="872"/>
                  </a:cubicBezTo>
                  <a:cubicBezTo>
                    <a:pt x="4550" y="872"/>
                    <a:pt x="4160" y="910"/>
                    <a:pt x="3673" y="1052"/>
                  </a:cubicBezTo>
                  <a:cubicBezTo>
                    <a:pt x="2686" y="903"/>
                    <a:pt x="2742" y="0"/>
                    <a:pt x="1568"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61"/>
            <p:cNvSpPr/>
            <p:nvPr/>
          </p:nvSpPr>
          <p:spPr>
            <a:xfrm>
              <a:off x="4192416" y="1872608"/>
              <a:ext cx="201839" cy="265310"/>
            </a:xfrm>
            <a:custGeom>
              <a:avLst/>
              <a:gdLst/>
              <a:ahLst/>
              <a:cxnLst/>
              <a:rect l="l" t="t" r="r" b="b"/>
              <a:pathLst>
                <a:path w="7439" h="8780" extrusionOk="0">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61"/>
            <p:cNvSpPr/>
            <p:nvPr/>
          </p:nvSpPr>
          <p:spPr>
            <a:xfrm>
              <a:off x="4110368" y="1993325"/>
              <a:ext cx="94638" cy="88628"/>
            </a:xfrm>
            <a:custGeom>
              <a:avLst/>
              <a:gdLst/>
              <a:ahLst/>
              <a:cxnLst/>
              <a:rect l="l" t="t" r="r" b="b"/>
              <a:pathLst>
                <a:path w="3488" h="2933" extrusionOk="0">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1"/>
            <p:cNvSpPr/>
            <p:nvPr/>
          </p:nvSpPr>
          <p:spPr>
            <a:xfrm>
              <a:off x="7474863" y="2242313"/>
              <a:ext cx="149907" cy="96303"/>
            </a:xfrm>
            <a:custGeom>
              <a:avLst/>
              <a:gdLst/>
              <a:ahLst/>
              <a:cxnLst/>
              <a:rect l="l" t="t" r="r" b="b"/>
              <a:pathLst>
                <a:path w="5525" h="3187" extrusionOk="0">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61"/>
            <p:cNvSpPr/>
            <p:nvPr/>
          </p:nvSpPr>
          <p:spPr>
            <a:xfrm>
              <a:off x="7304879" y="2338372"/>
              <a:ext cx="260445" cy="273257"/>
            </a:xfrm>
            <a:custGeom>
              <a:avLst/>
              <a:gdLst/>
              <a:ahLst/>
              <a:cxnLst/>
              <a:rect l="l" t="t" r="r" b="b"/>
              <a:pathLst>
                <a:path w="9599" h="9043" extrusionOk="0">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61"/>
            <p:cNvSpPr/>
            <p:nvPr/>
          </p:nvSpPr>
          <p:spPr>
            <a:xfrm>
              <a:off x="4881578" y="2490303"/>
              <a:ext cx="64847" cy="33662"/>
            </a:xfrm>
            <a:custGeom>
              <a:avLst/>
              <a:gdLst/>
              <a:ahLst/>
              <a:cxnLst/>
              <a:rect l="l" t="t" r="r" b="b"/>
              <a:pathLst>
                <a:path w="2390" h="1114" extrusionOk="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1"/>
            <p:cNvSpPr/>
            <p:nvPr/>
          </p:nvSpPr>
          <p:spPr>
            <a:xfrm>
              <a:off x="7098048" y="2741980"/>
              <a:ext cx="71196" cy="78535"/>
            </a:xfrm>
            <a:custGeom>
              <a:avLst/>
              <a:gdLst/>
              <a:ahLst/>
              <a:cxnLst/>
              <a:rect l="l" t="t" r="r" b="b"/>
              <a:pathLst>
                <a:path w="2624" h="2599" extrusionOk="0">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1"/>
            <p:cNvSpPr/>
            <p:nvPr/>
          </p:nvSpPr>
          <p:spPr>
            <a:xfrm>
              <a:off x="7137173" y="2869223"/>
              <a:ext cx="106604" cy="87449"/>
            </a:xfrm>
            <a:custGeom>
              <a:avLst/>
              <a:gdLst/>
              <a:ahLst/>
              <a:cxnLst/>
              <a:rect l="l" t="t" r="r" b="b"/>
              <a:pathLst>
                <a:path w="3929" h="2894" extrusionOk="0">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1"/>
            <p:cNvSpPr/>
            <p:nvPr/>
          </p:nvSpPr>
          <p:spPr>
            <a:xfrm>
              <a:off x="6881179" y="2875901"/>
              <a:ext cx="57792" cy="57474"/>
            </a:xfrm>
            <a:custGeom>
              <a:avLst/>
              <a:gdLst/>
              <a:ahLst/>
              <a:cxnLst/>
              <a:rect l="l" t="t" r="r" b="b"/>
              <a:pathLst>
                <a:path w="2130" h="1902" extrusionOk="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1"/>
            <p:cNvSpPr/>
            <p:nvPr/>
          </p:nvSpPr>
          <p:spPr>
            <a:xfrm>
              <a:off x="3770399" y="2924943"/>
              <a:ext cx="50277" cy="31728"/>
            </a:xfrm>
            <a:custGeom>
              <a:avLst/>
              <a:gdLst/>
              <a:ahLst/>
              <a:cxnLst/>
              <a:rect l="l" t="t" r="r" b="b"/>
              <a:pathLst>
                <a:path w="1853" h="1050" extrusionOk="0">
                  <a:moveTo>
                    <a:pt x="988" y="0"/>
                  </a:moveTo>
                  <a:cubicBezTo>
                    <a:pt x="988" y="525"/>
                    <a:pt x="0" y="340"/>
                    <a:pt x="278" y="1050"/>
                  </a:cubicBezTo>
                  <a:lnTo>
                    <a:pt x="1729" y="1050"/>
                  </a:lnTo>
                  <a:cubicBezTo>
                    <a:pt x="1852" y="463"/>
                    <a:pt x="1636" y="62"/>
                    <a:pt x="988"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1"/>
            <p:cNvSpPr/>
            <p:nvPr/>
          </p:nvSpPr>
          <p:spPr>
            <a:xfrm>
              <a:off x="7217784" y="2973441"/>
              <a:ext cx="168330" cy="120326"/>
            </a:xfrm>
            <a:custGeom>
              <a:avLst/>
              <a:gdLst/>
              <a:ahLst/>
              <a:cxnLst/>
              <a:rect l="l" t="t" r="r" b="b"/>
              <a:pathLst>
                <a:path w="6204" h="3982" extrusionOk="0">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1"/>
            <p:cNvSpPr/>
            <p:nvPr/>
          </p:nvSpPr>
          <p:spPr>
            <a:xfrm>
              <a:off x="6195382" y="3076934"/>
              <a:ext cx="87936" cy="80802"/>
            </a:xfrm>
            <a:custGeom>
              <a:avLst/>
              <a:gdLst/>
              <a:ahLst/>
              <a:cxnLst/>
              <a:rect l="l" t="t" r="r" b="b"/>
              <a:pathLst>
                <a:path w="3241" h="2674" extrusionOk="0">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1"/>
            <p:cNvSpPr/>
            <p:nvPr/>
          </p:nvSpPr>
          <p:spPr>
            <a:xfrm>
              <a:off x="6889536" y="3149425"/>
              <a:ext cx="252929" cy="251259"/>
            </a:xfrm>
            <a:custGeom>
              <a:avLst/>
              <a:gdLst/>
              <a:ahLst/>
              <a:cxnLst/>
              <a:rect l="l" t="t" r="r" b="b"/>
              <a:pathLst>
                <a:path w="9322" h="8315" extrusionOk="0">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1"/>
            <p:cNvSpPr/>
            <p:nvPr/>
          </p:nvSpPr>
          <p:spPr>
            <a:xfrm>
              <a:off x="6571355" y="3165530"/>
              <a:ext cx="251220" cy="235848"/>
            </a:xfrm>
            <a:custGeom>
              <a:avLst/>
              <a:gdLst/>
              <a:ahLst/>
              <a:cxnLst/>
              <a:rect l="l" t="t" r="r" b="b"/>
              <a:pathLst>
                <a:path w="9259" h="7805" extrusionOk="0">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61"/>
            <p:cNvSpPr/>
            <p:nvPr/>
          </p:nvSpPr>
          <p:spPr>
            <a:xfrm>
              <a:off x="7091347" y="3254126"/>
              <a:ext cx="166675" cy="152054"/>
            </a:xfrm>
            <a:custGeom>
              <a:avLst/>
              <a:gdLst/>
              <a:ahLst/>
              <a:cxnLst/>
              <a:rect l="l" t="t" r="r" b="b"/>
              <a:pathLst>
                <a:path w="6143" h="5032" extrusionOk="0">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61"/>
            <p:cNvSpPr/>
            <p:nvPr/>
          </p:nvSpPr>
          <p:spPr>
            <a:xfrm>
              <a:off x="7365248" y="3260442"/>
              <a:ext cx="110484" cy="42456"/>
            </a:xfrm>
            <a:custGeom>
              <a:avLst/>
              <a:gdLst/>
              <a:ahLst/>
              <a:cxnLst/>
              <a:rect l="l" t="t" r="r" b="b"/>
              <a:pathLst>
                <a:path w="4072" h="1405" extrusionOk="0">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61"/>
            <p:cNvSpPr/>
            <p:nvPr/>
          </p:nvSpPr>
          <p:spPr>
            <a:xfrm>
              <a:off x="7386927" y="3301688"/>
              <a:ext cx="466435" cy="202004"/>
            </a:xfrm>
            <a:custGeom>
              <a:avLst/>
              <a:gdLst/>
              <a:ahLst/>
              <a:cxnLst/>
              <a:rect l="l" t="t" r="r" b="b"/>
              <a:pathLst>
                <a:path w="17191" h="6685" extrusionOk="0">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61"/>
            <p:cNvSpPr/>
            <p:nvPr/>
          </p:nvSpPr>
          <p:spPr>
            <a:xfrm>
              <a:off x="6801627" y="3406148"/>
              <a:ext cx="262127" cy="82524"/>
            </a:xfrm>
            <a:custGeom>
              <a:avLst/>
              <a:gdLst/>
              <a:ahLst/>
              <a:cxnLst/>
              <a:rect l="l" t="t" r="r" b="b"/>
              <a:pathLst>
                <a:path w="9661" h="2731" extrusionOk="0">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61"/>
            <p:cNvSpPr/>
            <p:nvPr/>
          </p:nvSpPr>
          <p:spPr>
            <a:xfrm>
              <a:off x="6938944" y="3518917"/>
              <a:ext cx="940385" cy="658470"/>
            </a:xfrm>
            <a:custGeom>
              <a:avLst/>
              <a:gdLst/>
              <a:ahLst/>
              <a:cxnLst/>
              <a:rect l="l" t="t" r="r" b="b"/>
              <a:pathLst>
                <a:path w="34659" h="21791" extrusionOk="0">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61"/>
            <p:cNvSpPr/>
            <p:nvPr/>
          </p:nvSpPr>
          <p:spPr>
            <a:xfrm>
              <a:off x="5321177" y="3543061"/>
              <a:ext cx="196819" cy="336986"/>
            </a:xfrm>
            <a:custGeom>
              <a:avLst/>
              <a:gdLst/>
              <a:ahLst/>
              <a:cxnLst/>
              <a:rect l="l" t="t" r="r" b="b"/>
              <a:pathLst>
                <a:path w="7254" h="11152" extrusionOk="0">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61"/>
            <p:cNvSpPr/>
            <p:nvPr/>
          </p:nvSpPr>
          <p:spPr>
            <a:xfrm>
              <a:off x="8263655" y="4048227"/>
              <a:ext cx="166648" cy="169248"/>
            </a:xfrm>
            <a:custGeom>
              <a:avLst/>
              <a:gdLst/>
              <a:ahLst/>
              <a:cxnLst/>
              <a:rect l="l" t="t" r="r" b="b"/>
              <a:pathLst>
                <a:path w="6142" h="5601" extrusionOk="0">
                  <a:moveTo>
                    <a:pt x="2011" y="0"/>
                  </a:moveTo>
                  <a:cubicBezTo>
                    <a:pt x="1934" y="0"/>
                    <a:pt x="1850" y="5"/>
                    <a:pt x="1759" y="15"/>
                  </a:cubicBezTo>
                  <a:lnTo>
                    <a:pt x="1759" y="2144"/>
                  </a:lnTo>
                  <a:cubicBezTo>
                    <a:pt x="1451" y="2916"/>
                    <a:pt x="0" y="2823"/>
                    <a:pt x="278" y="3996"/>
                  </a:cubicBezTo>
                  <a:cubicBezTo>
                    <a:pt x="528" y="3971"/>
                    <a:pt x="736" y="3959"/>
                    <a:pt x="908" y="3959"/>
                  </a:cubicBezTo>
                  <a:cubicBezTo>
                    <a:pt x="2431" y="3959"/>
                    <a:pt x="1102" y="4880"/>
                    <a:pt x="1019" y="5601"/>
                  </a:cubicBezTo>
                  <a:cubicBezTo>
                    <a:pt x="3333" y="5508"/>
                    <a:pt x="3426" y="3780"/>
                    <a:pt x="4321" y="2669"/>
                  </a:cubicBezTo>
                  <a:cubicBezTo>
                    <a:pt x="4876" y="2299"/>
                    <a:pt x="5864" y="2206"/>
                    <a:pt x="6142" y="1620"/>
                  </a:cubicBezTo>
                  <a:cubicBezTo>
                    <a:pt x="5781" y="1284"/>
                    <a:pt x="5460" y="1189"/>
                    <a:pt x="5091" y="1189"/>
                  </a:cubicBezTo>
                  <a:cubicBezTo>
                    <a:pt x="4608" y="1189"/>
                    <a:pt x="4041" y="1351"/>
                    <a:pt x="3192" y="1351"/>
                  </a:cubicBezTo>
                  <a:cubicBezTo>
                    <a:pt x="3080" y="1351"/>
                    <a:pt x="2962" y="1348"/>
                    <a:pt x="2839" y="1342"/>
                  </a:cubicBezTo>
                  <a:cubicBezTo>
                    <a:pt x="2896" y="632"/>
                    <a:pt x="2901" y="0"/>
                    <a:pt x="2011"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61"/>
            <p:cNvSpPr/>
            <p:nvPr/>
          </p:nvSpPr>
          <p:spPr>
            <a:xfrm>
              <a:off x="8042581" y="4185744"/>
              <a:ext cx="238685" cy="183753"/>
            </a:xfrm>
            <a:custGeom>
              <a:avLst/>
              <a:gdLst/>
              <a:ahLst/>
              <a:cxnLst/>
              <a:rect l="l" t="t" r="r" b="b"/>
              <a:pathLst>
                <a:path w="8797" h="6081" extrusionOk="0">
                  <a:moveTo>
                    <a:pt x="6975" y="0"/>
                  </a:moveTo>
                  <a:cubicBezTo>
                    <a:pt x="6636" y="556"/>
                    <a:pt x="5864" y="772"/>
                    <a:pt x="5864" y="1574"/>
                  </a:cubicBezTo>
                  <a:cubicBezTo>
                    <a:pt x="5766" y="1562"/>
                    <a:pt x="5666" y="1556"/>
                    <a:pt x="5565" y="1556"/>
                  </a:cubicBezTo>
                  <a:cubicBezTo>
                    <a:pt x="5163" y="1556"/>
                    <a:pt x="4753" y="1655"/>
                    <a:pt x="4383" y="1852"/>
                  </a:cubicBezTo>
                  <a:cubicBezTo>
                    <a:pt x="3766" y="2377"/>
                    <a:pt x="3550" y="3179"/>
                    <a:pt x="2562" y="3426"/>
                  </a:cubicBezTo>
                  <a:cubicBezTo>
                    <a:pt x="1050" y="3858"/>
                    <a:pt x="618" y="5031"/>
                    <a:pt x="1" y="6080"/>
                  </a:cubicBezTo>
                  <a:cubicBezTo>
                    <a:pt x="462" y="5914"/>
                    <a:pt x="861" y="5858"/>
                    <a:pt x="1251" y="5858"/>
                  </a:cubicBezTo>
                  <a:cubicBezTo>
                    <a:pt x="1878" y="5858"/>
                    <a:pt x="2485" y="6004"/>
                    <a:pt x="3303" y="6080"/>
                  </a:cubicBezTo>
                  <a:cubicBezTo>
                    <a:pt x="3642" y="5463"/>
                    <a:pt x="4753" y="5401"/>
                    <a:pt x="4383" y="4229"/>
                  </a:cubicBezTo>
                  <a:lnTo>
                    <a:pt x="5864" y="4229"/>
                  </a:lnTo>
                  <a:cubicBezTo>
                    <a:pt x="5988" y="2716"/>
                    <a:pt x="8735" y="3148"/>
                    <a:pt x="8796" y="1574"/>
                  </a:cubicBezTo>
                  <a:cubicBezTo>
                    <a:pt x="8673" y="710"/>
                    <a:pt x="7716" y="433"/>
                    <a:pt x="697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61"/>
            <p:cNvSpPr/>
            <p:nvPr/>
          </p:nvSpPr>
          <p:spPr>
            <a:xfrm>
              <a:off x="7544349" y="4206050"/>
              <a:ext cx="130670" cy="75785"/>
            </a:xfrm>
            <a:custGeom>
              <a:avLst/>
              <a:gdLst/>
              <a:ahLst/>
              <a:cxnLst/>
              <a:rect l="l" t="t" r="r" b="b"/>
              <a:pathLst>
                <a:path w="4816" h="2508" extrusionOk="0">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61"/>
            <p:cNvSpPr/>
            <p:nvPr/>
          </p:nvSpPr>
          <p:spPr>
            <a:xfrm>
              <a:off x="3956283" y="2466069"/>
              <a:ext cx="1601903" cy="1622740"/>
            </a:xfrm>
            <a:custGeom>
              <a:avLst/>
              <a:gdLst/>
              <a:ahLst/>
              <a:cxnLst/>
              <a:rect l="l" t="t" r="r" b="b"/>
              <a:pathLst>
                <a:path w="59040" h="53702" extrusionOk="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61"/>
            <p:cNvSpPr/>
            <p:nvPr/>
          </p:nvSpPr>
          <p:spPr>
            <a:xfrm>
              <a:off x="4125426" y="1285977"/>
              <a:ext cx="4169261" cy="1976617"/>
            </a:xfrm>
            <a:custGeom>
              <a:avLst/>
              <a:gdLst/>
              <a:ahLst/>
              <a:cxnLst/>
              <a:rect l="l" t="t" r="r" b="b"/>
              <a:pathLst>
                <a:path w="153663" h="65413" extrusionOk="0">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61"/>
            <p:cNvSpPr/>
            <p:nvPr/>
          </p:nvSpPr>
          <p:spPr>
            <a:xfrm>
              <a:off x="4125426" y="1503750"/>
              <a:ext cx="1136336" cy="995999"/>
            </a:xfrm>
            <a:custGeom>
              <a:avLst/>
              <a:gdLst/>
              <a:ahLst/>
              <a:cxnLst/>
              <a:rect l="l" t="t" r="r" b="b"/>
              <a:pathLst>
                <a:path w="41881" h="32961" extrusionOk="0">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61"/>
            <p:cNvSpPr/>
            <p:nvPr/>
          </p:nvSpPr>
          <p:spPr>
            <a:xfrm>
              <a:off x="5465819" y="1167678"/>
              <a:ext cx="91518" cy="47683"/>
            </a:xfrm>
            <a:custGeom>
              <a:avLst/>
              <a:gdLst/>
              <a:ahLst/>
              <a:cxnLst/>
              <a:rect l="l" t="t" r="r" b="b"/>
              <a:pathLst>
                <a:path w="3373" h="1578" extrusionOk="0">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61"/>
            <p:cNvSpPr/>
            <p:nvPr/>
          </p:nvSpPr>
          <p:spPr>
            <a:xfrm>
              <a:off x="6101585" y="1188890"/>
              <a:ext cx="190959" cy="61493"/>
            </a:xfrm>
            <a:custGeom>
              <a:avLst/>
              <a:gdLst/>
              <a:ahLst/>
              <a:cxnLst/>
              <a:rect l="l" t="t" r="r" b="b"/>
              <a:pathLst>
                <a:path w="7038" h="2035" extrusionOk="0">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61"/>
            <p:cNvSpPr/>
            <p:nvPr/>
          </p:nvSpPr>
          <p:spPr>
            <a:xfrm>
              <a:off x="5389008" y="1319095"/>
              <a:ext cx="327435" cy="240622"/>
            </a:xfrm>
            <a:custGeom>
              <a:avLst/>
              <a:gdLst/>
              <a:ahLst/>
              <a:cxnLst/>
              <a:rect l="l" t="t" r="r" b="b"/>
              <a:pathLst>
                <a:path w="12068" h="7963" extrusionOk="0">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61"/>
            <p:cNvSpPr/>
            <p:nvPr/>
          </p:nvSpPr>
          <p:spPr>
            <a:xfrm>
              <a:off x="7065381" y="1318642"/>
              <a:ext cx="172536" cy="80681"/>
            </a:xfrm>
            <a:custGeom>
              <a:avLst/>
              <a:gdLst/>
              <a:ahLst/>
              <a:cxnLst/>
              <a:rect l="l" t="t" r="r" b="b"/>
              <a:pathLst>
                <a:path w="6359" h="2670" extrusionOk="0">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1"/>
            <p:cNvSpPr/>
            <p:nvPr/>
          </p:nvSpPr>
          <p:spPr>
            <a:xfrm>
              <a:off x="4192416" y="1872608"/>
              <a:ext cx="201839" cy="265310"/>
            </a:xfrm>
            <a:custGeom>
              <a:avLst/>
              <a:gdLst/>
              <a:ahLst/>
              <a:cxnLst/>
              <a:rect l="l" t="t" r="r" b="b"/>
              <a:pathLst>
                <a:path w="7439" h="8780" extrusionOk="0">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1"/>
            <p:cNvSpPr/>
            <p:nvPr/>
          </p:nvSpPr>
          <p:spPr>
            <a:xfrm>
              <a:off x="4110368" y="1993325"/>
              <a:ext cx="94638" cy="88628"/>
            </a:xfrm>
            <a:custGeom>
              <a:avLst/>
              <a:gdLst/>
              <a:ahLst/>
              <a:cxnLst/>
              <a:rect l="l" t="t" r="r" b="b"/>
              <a:pathLst>
                <a:path w="3488" h="2933" extrusionOk="0">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61"/>
            <p:cNvSpPr/>
            <p:nvPr/>
          </p:nvSpPr>
          <p:spPr>
            <a:xfrm>
              <a:off x="7474863" y="2242313"/>
              <a:ext cx="149907" cy="96303"/>
            </a:xfrm>
            <a:custGeom>
              <a:avLst/>
              <a:gdLst/>
              <a:ahLst/>
              <a:cxnLst/>
              <a:rect l="l" t="t" r="r" b="b"/>
              <a:pathLst>
                <a:path w="5525" h="3187" extrusionOk="0">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61"/>
            <p:cNvSpPr/>
            <p:nvPr/>
          </p:nvSpPr>
          <p:spPr>
            <a:xfrm>
              <a:off x="7304879" y="2338372"/>
              <a:ext cx="260445" cy="273257"/>
            </a:xfrm>
            <a:custGeom>
              <a:avLst/>
              <a:gdLst/>
              <a:ahLst/>
              <a:cxnLst/>
              <a:rect l="l" t="t" r="r" b="b"/>
              <a:pathLst>
                <a:path w="9599" h="9043" extrusionOk="0">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61"/>
            <p:cNvSpPr/>
            <p:nvPr/>
          </p:nvSpPr>
          <p:spPr>
            <a:xfrm>
              <a:off x="4881578" y="2490303"/>
              <a:ext cx="64847" cy="33662"/>
            </a:xfrm>
            <a:custGeom>
              <a:avLst/>
              <a:gdLst/>
              <a:ahLst/>
              <a:cxnLst/>
              <a:rect l="l" t="t" r="r" b="b"/>
              <a:pathLst>
                <a:path w="2390" h="1114" extrusionOk="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61"/>
            <p:cNvSpPr/>
            <p:nvPr/>
          </p:nvSpPr>
          <p:spPr>
            <a:xfrm>
              <a:off x="7098048" y="2741980"/>
              <a:ext cx="71196" cy="78535"/>
            </a:xfrm>
            <a:custGeom>
              <a:avLst/>
              <a:gdLst/>
              <a:ahLst/>
              <a:cxnLst/>
              <a:rect l="l" t="t" r="r" b="b"/>
              <a:pathLst>
                <a:path w="2624" h="2599" extrusionOk="0">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61"/>
            <p:cNvSpPr/>
            <p:nvPr/>
          </p:nvSpPr>
          <p:spPr>
            <a:xfrm>
              <a:off x="7137173" y="2869223"/>
              <a:ext cx="106604" cy="87449"/>
            </a:xfrm>
            <a:custGeom>
              <a:avLst/>
              <a:gdLst/>
              <a:ahLst/>
              <a:cxnLst/>
              <a:rect l="l" t="t" r="r" b="b"/>
              <a:pathLst>
                <a:path w="3929" h="2894" extrusionOk="0">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61"/>
            <p:cNvSpPr/>
            <p:nvPr/>
          </p:nvSpPr>
          <p:spPr>
            <a:xfrm>
              <a:off x="6881179" y="2875901"/>
              <a:ext cx="57792" cy="57474"/>
            </a:xfrm>
            <a:custGeom>
              <a:avLst/>
              <a:gdLst/>
              <a:ahLst/>
              <a:cxnLst/>
              <a:rect l="l" t="t" r="r" b="b"/>
              <a:pathLst>
                <a:path w="2130" h="1902" extrusionOk="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61"/>
            <p:cNvSpPr/>
            <p:nvPr/>
          </p:nvSpPr>
          <p:spPr>
            <a:xfrm>
              <a:off x="3770399" y="2924943"/>
              <a:ext cx="50277" cy="31728"/>
            </a:xfrm>
            <a:custGeom>
              <a:avLst/>
              <a:gdLst/>
              <a:ahLst/>
              <a:cxnLst/>
              <a:rect l="l" t="t" r="r" b="b"/>
              <a:pathLst>
                <a:path w="1853" h="1050" extrusionOk="0">
                  <a:moveTo>
                    <a:pt x="988" y="0"/>
                  </a:moveTo>
                  <a:cubicBezTo>
                    <a:pt x="988" y="525"/>
                    <a:pt x="0" y="340"/>
                    <a:pt x="278" y="1050"/>
                  </a:cubicBezTo>
                  <a:lnTo>
                    <a:pt x="1729" y="1050"/>
                  </a:lnTo>
                  <a:cubicBezTo>
                    <a:pt x="1852" y="463"/>
                    <a:pt x="1636" y="62"/>
                    <a:pt x="988"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61"/>
            <p:cNvSpPr/>
            <p:nvPr/>
          </p:nvSpPr>
          <p:spPr>
            <a:xfrm>
              <a:off x="7217784" y="2973441"/>
              <a:ext cx="168330" cy="120326"/>
            </a:xfrm>
            <a:custGeom>
              <a:avLst/>
              <a:gdLst/>
              <a:ahLst/>
              <a:cxnLst/>
              <a:rect l="l" t="t" r="r" b="b"/>
              <a:pathLst>
                <a:path w="6204" h="3982" extrusionOk="0">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61"/>
            <p:cNvSpPr/>
            <p:nvPr/>
          </p:nvSpPr>
          <p:spPr>
            <a:xfrm>
              <a:off x="6195382" y="3076934"/>
              <a:ext cx="87936" cy="80802"/>
            </a:xfrm>
            <a:custGeom>
              <a:avLst/>
              <a:gdLst/>
              <a:ahLst/>
              <a:cxnLst/>
              <a:rect l="l" t="t" r="r" b="b"/>
              <a:pathLst>
                <a:path w="3241" h="2674" extrusionOk="0">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61"/>
            <p:cNvSpPr/>
            <p:nvPr/>
          </p:nvSpPr>
          <p:spPr>
            <a:xfrm>
              <a:off x="6889536" y="3149425"/>
              <a:ext cx="252929" cy="251259"/>
            </a:xfrm>
            <a:custGeom>
              <a:avLst/>
              <a:gdLst/>
              <a:ahLst/>
              <a:cxnLst/>
              <a:rect l="l" t="t" r="r" b="b"/>
              <a:pathLst>
                <a:path w="9322" h="8315" extrusionOk="0">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1"/>
            <p:cNvSpPr/>
            <p:nvPr/>
          </p:nvSpPr>
          <p:spPr>
            <a:xfrm>
              <a:off x="6571355" y="3165530"/>
              <a:ext cx="251220" cy="235848"/>
            </a:xfrm>
            <a:custGeom>
              <a:avLst/>
              <a:gdLst/>
              <a:ahLst/>
              <a:cxnLst/>
              <a:rect l="l" t="t" r="r" b="b"/>
              <a:pathLst>
                <a:path w="9259" h="7805" extrusionOk="0">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61"/>
            <p:cNvSpPr/>
            <p:nvPr/>
          </p:nvSpPr>
          <p:spPr>
            <a:xfrm>
              <a:off x="7091347" y="3254126"/>
              <a:ext cx="166675" cy="152054"/>
            </a:xfrm>
            <a:custGeom>
              <a:avLst/>
              <a:gdLst/>
              <a:ahLst/>
              <a:cxnLst/>
              <a:rect l="l" t="t" r="r" b="b"/>
              <a:pathLst>
                <a:path w="6143" h="5032" extrusionOk="0">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61"/>
            <p:cNvSpPr/>
            <p:nvPr/>
          </p:nvSpPr>
          <p:spPr>
            <a:xfrm>
              <a:off x="7365248" y="3260442"/>
              <a:ext cx="110484" cy="42456"/>
            </a:xfrm>
            <a:custGeom>
              <a:avLst/>
              <a:gdLst/>
              <a:ahLst/>
              <a:cxnLst/>
              <a:rect l="l" t="t" r="r" b="b"/>
              <a:pathLst>
                <a:path w="4072" h="1405" extrusionOk="0">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61"/>
            <p:cNvSpPr/>
            <p:nvPr/>
          </p:nvSpPr>
          <p:spPr>
            <a:xfrm>
              <a:off x="7386927" y="3301688"/>
              <a:ext cx="466435" cy="202004"/>
            </a:xfrm>
            <a:custGeom>
              <a:avLst/>
              <a:gdLst/>
              <a:ahLst/>
              <a:cxnLst/>
              <a:rect l="l" t="t" r="r" b="b"/>
              <a:pathLst>
                <a:path w="17191" h="6685" extrusionOk="0">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61"/>
            <p:cNvSpPr/>
            <p:nvPr/>
          </p:nvSpPr>
          <p:spPr>
            <a:xfrm>
              <a:off x="6801627" y="3406148"/>
              <a:ext cx="262127" cy="82524"/>
            </a:xfrm>
            <a:custGeom>
              <a:avLst/>
              <a:gdLst/>
              <a:ahLst/>
              <a:cxnLst/>
              <a:rect l="l" t="t" r="r" b="b"/>
              <a:pathLst>
                <a:path w="9661" h="2731" extrusionOk="0">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61"/>
            <p:cNvSpPr/>
            <p:nvPr/>
          </p:nvSpPr>
          <p:spPr>
            <a:xfrm>
              <a:off x="6938944" y="3518917"/>
              <a:ext cx="940385" cy="658470"/>
            </a:xfrm>
            <a:custGeom>
              <a:avLst/>
              <a:gdLst/>
              <a:ahLst/>
              <a:cxnLst/>
              <a:rect l="l" t="t" r="r" b="b"/>
              <a:pathLst>
                <a:path w="34659" h="21791" extrusionOk="0">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61"/>
            <p:cNvSpPr/>
            <p:nvPr/>
          </p:nvSpPr>
          <p:spPr>
            <a:xfrm>
              <a:off x="5321177" y="3543061"/>
              <a:ext cx="196819" cy="336986"/>
            </a:xfrm>
            <a:custGeom>
              <a:avLst/>
              <a:gdLst/>
              <a:ahLst/>
              <a:cxnLst/>
              <a:rect l="l" t="t" r="r" b="b"/>
              <a:pathLst>
                <a:path w="7254" h="11152" extrusionOk="0">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61"/>
            <p:cNvSpPr/>
            <p:nvPr/>
          </p:nvSpPr>
          <p:spPr>
            <a:xfrm>
              <a:off x="8263655" y="4048227"/>
              <a:ext cx="166648" cy="169248"/>
            </a:xfrm>
            <a:custGeom>
              <a:avLst/>
              <a:gdLst/>
              <a:ahLst/>
              <a:cxnLst/>
              <a:rect l="l" t="t" r="r" b="b"/>
              <a:pathLst>
                <a:path w="6142" h="5601" extrusionOk="0">
                  <a:moveTo>
                    <a:pt x="2011" y="0"/>
                  </a:moveTo>
                  <a:cubicBezTo>
                    <a:pt x="1934" y="0"/>
                    <a:pt x="1850" y="5"/>
                    <a:pt x="1759" y="15"/>
                  </a:cubicBezTo>
                  <a:lnTo>
                    <a:pt x="1759" y="2144"/>
                  </a:lnTo>
                  <a:cubicBezTo>
                    <a:pt x="1451" y="2916"/>
                    <a:pt x="0" y="2823"/>
                    <a:pt x="278" y="3996"/>
                  </a:cubicBezTo>
                  <a:cubicBezTo>
                    <a:pt x="528" y="3971"/>
                    <a:pt x="736" y="3959"/>
                    <a:pt x="908" y="3959"/>
                  </a:cubicBezTo>
                  <a:cubicBezTo>
                    <a:pt x="2431" y="3959"/>
                    <a:pt x="1102" y="4880"/>
                    <a:pt x="1019" y="5601"/>
                  </a:cubicBezTo>
                  <a:cubicBezTo>
                    <a:pt x="3333" y="5508"/>
                    <a:pt x="3426" y="3780"/>
                    <a:pt x="4321" y="2669"/>
                  </a:cubicBezTo>
                  <a:cubicBezTo>
                    <a:pt x="4876" y="2299"/>
                    <a:pt x="5864" y="2206"/>
                    <a:pt x="6142" y="1620"/>
                  </a:cubicBezTo>
                  <a:cubicBezTo>
                    <a:pt x="5781" y="1284"/>
                    <a:pt x="5460" y="1189"/>
                    <a:pt x="5091" y="1189"/>
                  </a:cubicBezTo>
                  <a:cubicBezTo>
                    <a:pt x="4608" y="1189"/>
                    <a:pt x="4041" y="1351"/>
                    <a:pt x="3192" y="1351"/>
                  </a:cubicBezTo>
                  <a:cubicBezTo>
                    <a:pt x="3080" y="1351"/>
                    <a:pt x="2962" y="1348"/>
                    <a:pt x="2839" y="1342"/>
                  </a:cubicBezTo>
                  <a:cubicBezTo>
                    <a:pt x="2896" y="632"/>
                    <a:pt x="2901" y="0"/>
                    <a:pt x="2011"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61"/>
            <p:cNvSpPr/>
            <p:nvPr/>
          </p:nvSpPr>
          <p:spPr>
            <a:xfrm>
              <a:off x="8042581" y="4185744"/>
              <a:ext cx="238685" cy="183753"/>
            </a:xfrm>
            <a:custGeom>
              <a:avLst/>
              <a:gdLst/>
              <a:ahLst/>
              <a:cxnLst/>
              <a:rect l="l" t="t" r="r" b="b"/>
              <a:pathLst>
                <a:path w="8797" h="6081" extrusionOk="0">
                  <a:moveTo>
                    <a:pt x="6975" y="0"/>
                  </a:moveTo>
                  <a:cubicBezTo>
                    <a:pt x="6636" y="556"/>
                    <a:pt x="5864" y="772"/>
                    <a:pt x="5864" y="1574"/>
                  </a:cubicBezTo>
                  <a:cubicBezTo>
                    <a:pt x="5766" y="1562"/>
                    <a:pt x="5666" y="1556"/>
                    <a:pt x="5565" y="1556"/>
                  </a:cubicBezTo>
                  <a:cubicBezTo>
                    <a:pt x="5163" y="1556"/>
                    <a:pt x="4753" y="1655"/>
                    <a:pt x="4383" y="1852"/>
                  </a:cubicBezTo>
                  <a:cubicBezTo>
                    <a:pt x="3766" y="2377"/>
                    <a:pt x="3550" y="3179"/>
                    <a:pt x="2562" y="3426"/>
                  </a:cubicBezTo>
                  <a:cubicBezTo>
                    <a:pt x="1050" y="3858"/>
                    <a:pt x="618" y="5031"/>
                    <a:pt x="1" y="6080"/>
                  </a:cubicBezTo>
                  <a:cubicBezTo>
                    <a:pt x="462" y="5914"/>
                    <a:pt x="861" y="5858"/>
                    <a:pt x="1251" y="5858"/>
                  </a:cubicBezTo>
                  <a:cubicBezTo>
                    <a:pt x="1878" y="5858"/>
                    <a:pt x="2485" y="6004"/>
                    <a:pt x="3303" y="6080"/>
                  </a:cubicBezTo>
                  <a:cubicBezTo>
                    <a:pt x="3642" y="5463"/>
                    <a:pt x="4753" y="5401"/>
                    <a:pt x="4383" y="4229"/>
                  </a:cubicBezTo>
                  <a:lnTo>
                    <a:pt x="5864" y="4229"/>
                  </a:lnTo>
                  <a:cubicBezTo>
                    <a:pt x="5988" y="2716"/>
                    <a:pt x="8735" y="3148"/>
                    <a:pt x="8796" y="1574"/>
                  </a:cubicBezTo>
                  <a:cubicBezTo>
                    <a:pt x="8673" y="710"/>
                    <a:pt x="7716" y="433"/>
                    <a:pt x="697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61"/>
            <p:cNvSpPr/>
            <p:nvPr/>
          </p:nvSpPr>
          <p:spPr>
            <a:xfrm>
              <a:off x="7544349" y="4206050"/>
              <a:ext cx="130670" cy="75785"/>
            </a:xfrm>
            <a:custGeom>
              <a:avLst/>
              <a:gdLst/>
              <a:ahLst/>
              <a:cxnLst/>
              <a:rect l="l" t="t" r="r" b="b"/>
              <a:pathLst>
                <a:path w="4816" h="2508" extrusionOk="0">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61"/>
            <p:cNvSpPr/>
            <p:nvPr/>
          </p:nvSpPr>
          <p:spPr>
            <a:xfrm>
              <a:off x="3956283" y="2466069"/>
              <a:ext cx="1601903" cy="1622740"/>
            </a:xfrm>
            <a:custGeom>
              <a:avLst/>
              <a:gdLst/>
              <a:ahLst/>
              <a:cxnLst/>
              <a:rect l="l" t="t" r="r" b="b"/>
              <a:pathLst>
                <a:path w="59040" h="53702" extrusionOk="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61"/>
            <p:cNvSpPr/>
            <p:nvPr/>
          </p:nvSpPr>
          <p:spPr>
            <a:xfrm>
              <a:off x="4125426" y="1285977"/>
              <a:ext cx="4169261" cy="1976617"/>
            </a:xfrm>
            <a:custGeom>
              <a:avLst/>
              <a:gdLst/>
              <a:ahLst/>
              <a:cxnLst/>
              <a:rect l="l" t="t" r="r" b="b"/>
              <a:pathLst>
                <a:path w="153663" h="65413" extrusionOk="0">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61"/>
            <p:cNvSpPr/>
            <p:nvPr/>
          </p:nvSpPr>
          <p:spPr>
            <a:xfrm>
              <a:off x="4125426" y="1503750"/>
              <a:ext cx="1136336" cy="995999"/>
            </a:xfrm>
            <a:custGeom>
              <a:avLst/>
              <a:gdLst/>
              <a:ahLst/>
              <a:cxnLst/>
              <a:rect l="l" t="t" r="r" b="b"/>
              <a:pathLst>
                <a:path w="41881" h="32961" extrusionOk="0">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solidFill>
              <a:srgbClr val="FFFFFF"/>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5" name="Google Shape;2065;p61"/>
          <p:cNvSpPr txBox="1"/>
          <p:nvPr/>
        </p:nvSpPr>
        <p:spPr>
          <a:xfrm>
            <a:off x="1360375" y="1886800"/>
            <a:ext cx="20580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400">
                <a:solidFill>
                  <a:schemeClr val="dk1"/>
                </a:solidFill>
                <a:latin typeface="Nunito ExtraBold"/>
                <a:ea typeface="Nunito ExtraBold"/>
                <a:cs typeface="Nunito ExtraBold"/>
                <a:sym typeface="Nunito ExtraBold"/>
              </a:rPr>
              <a:t>Saturn</a:t>
            </a:r>
            <a:endParaRPr sz="2400">
              <a:solidFill>
                <a:schemeClr val="dk1"/>
              </a:solidFill>
              <a:latin typeface="Nunito ExtraBold"/>
              <a:ea typeface="Nunito ExtraBold"/>
              <a:cs typeface="Nunito ExtraBold"/>
              <a:sym typeface="Nunito ExtraBold"/>
            </a:endParaRPr>
          </a:p>
        </p:txBody>
      </p:sp>
      <p:sp>
        <p:nvSpPr>
          <p:cNvPr id="2066" name="Google Shape;2066;p61"/>
          <p:cNvSpPr txBox="1"/>
          <p:nvPr/>
        </p:nvSpPr>
        <p:spPr>
          <a:xfrm>
            <a:off x="1362002" y="2338600"/>
            <a:ext cx="2058000" cy="67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Quicksand SemiBold"/>
                <a:ea typeface="Quicksand SemiBold"/>
                <a:cs typeface="Quicksand SemiBold"/>
                <a:sym typeface="Quicksand SemiBold"/>
              </a:rPr>
              <a:t>Saturn is a gas giant and has rings</a:t>
            </a:r>
            <a:endParaRPr>
              <a:solidFill>
                <a:schemeClr val="dk1"/>
              </a:solidFill>
              <a:latin typeface="Quicksand SemiBold"/>
              <a:ea typeface="Quicksand SemiBold"/>
              <a:cs typeface="Quicksand SemiBold"/>
              <a:sym typeface="Quicksand SemiBold"/>
            </a:endParaRPr>
          </a:p>
        </p:txBody>
      </p:sp>
      <p:sp>
        <p:nvSpPr>
          <p:cNvPr id="2067" name="Google Shape;2067;p61"/>
          <p:cNvSpPr txBox="1"/>
          <p:nvPr/>
        </p:nvSpPr>
        <p:spPr>
          <a:xfrm>
            <a:off x="1360375" y="3216850"/>
            <a:ext cx="2056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400">
                <a:solidFill>
                  <a:schemeClr val="dk1"/>
                </a:solidFill>
                <a:latin typeface="Nunito ExtraBold"/>
                <a:ea typeface="Nunito ExtraBold"/>
                <a:cs typeface="Nunito ExtraBold"/>
                <a:sym typeface="Nunito ExtraBold"/>
              </a:rPr>
              <a:t>Venus</a:t>
            </a:r>
            <a:endParaRPr sz="2400">
              <a:solidFill>
                <a:schemeClr val="dk1"/>
              </a:solidFill>
              <a:latin typeface="Nunito ExtraBold"/>
              <a:ea typeface="Nunito ExtraBold"/>
              <a:cs typeface="Nunito ExtraBold"/>
              <a:sym typeface="Nunito ExtraBold"/>
            </a:endParaRPr>
          </a:p>
        </p:txBody>
      </p:sp>
      <p:sp>
        <p:nvSpPr>
          <p:cNvPr id="2068" name="Google Shape;2068;p61"/>
          <p:cNvSpPr txBox="1"/>
          <p:nvPr/>
        </p:nvSpPr>
        <p:spPr>
          <a:xfrm>
            <a:off x="1362001" y="3668650"/>
            <a:ext cx="2056500" cy="677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Quicksand SemiBold"/>
                <a:ea typeface="Quicksand SemiBold"/>
                <a:cs typeface="Quicksand SemiBold"/>
                <a:sym typeface="Quicksand SemiBold"/>
              </a:rPr>
              <a:t>Venus is the second planet from the Sun</a:t>
            </a:r>
            <a:endParaRPr>
              <a:solidFill>
                <a:schemeClr val="dk1"/>
              </a:solidFill>
              <a:latin typeface="Quicksand SemiBold"/>
              <a:ea typeface="Quicksand SemiBold"/>
              <a:cs typeface="Quicksand SemiBold"/>
              <a:sym typeface="Quicksand SemiBold"/>
            </a:endParaRPr>
          </a:p>
        </p:txBody>
      </p:sp>
      <p:sp>
        <p:nvSpPr>
          <p:cNvPr id="2069" name="Google Shape;2069;p61"/>
          <p:cNvSpPr/>
          <p:nvPr/>
        </p:nvSpPr>
        <p:spPr>
          <a:xfrm>
            <a:off x="1013125" y="2058626"/>
            <a:ext cx="247200" cy="2472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61"/>
          <p:cNvSpPr/>
          <p:nvPr/>
        </p:nvSpPr>
        <p:spPr>
          <a:xfrm>
            <a:off x="1013125" y="3388676"/>
            <a:ext cx="247200" cy="247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61"/>
          <p:cNvSpPr/>
          <p:nvPr/>
        </p:nvSpPr>
        <p:spPr>
          <a:xfrm>
            <a:off x="5110075" y="2223226"/>
            <a:ext cx="247200" cy="2472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61"/>
          <p:cNvSpPr/>
          <p:nvPr/>
        </p:nvSpPr>
        <p:spPr>
          <a:xfrm>
            <a:off x="5710250" y="3100776"/>
            <a:ext cx="247200" cy="247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61"/>
          <p:cNvSpPr/>
          <p:nvPr/>
        </p:nvSpPr>
        <p:spPr>
          <a:xfrm>
            <a:off x="4377275" y="3141464"/>
            <a:ext cx="247200" cy="2472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61"/>
          <p:cNvSpPr/>
          <p:nvPr/>
        </p:nvSpPr>
        <p:spPr>
          <a:xfrm>
            <a:off x="4458712" y="3727751"/>
            <a:ext cx="247200" cy="247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61"/>
          <p:cNvSpPr/>
          <p:nvPr/>
        </p:nvSpPr>
        <p:spPr>
          <a:xfrm>
            <a:off x="6076137" y="2058626"/>
            <a:ext cx="247200" cy="247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61"/>
          <p:cNvSpPr/>
          <p:nvPr/>
        </p:nvSpPr>
        <p:spPr>
          <a:xfrm>
            <a:off x="7070037" y="2708651"/>
            <a:ext cx="247200" cy="247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61"/>
          <p:cNvSpPr/>
          <p:nvPr/>
        </p:nvSpPr>
        <p:spPr>
          <a:xfrm>
            <a:off x="6396600" y="3558326"/>
            <a:ext cx="247200" cy="2472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61"/>
          <p:cNvSpPr/>
          <p:nvPr/>
        </p:nvSpPr>
        <p:spPr>
          <a:xfrm>
            <a:off x="6874087" y="3558326"/>
            <a:ext cx="247200" cy="2472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61"/>
          <p:cNvSpPr/>
          <p:nvPr/>
        </p:nvSpPr>
        <p:spPr>
          <a:xfrm>
            <a:off x="7202700" y="2350901"/>
            <a:ext cx="247200" cy="2472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61"/>
          <p:cNvSpPr/>
          <p:nvPr/>
        </p:nvSpPr>
        <p:spPr>
          <a:xfrm>
            <a:off x="854025" y="44799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61"/>
          <p:cNvSpPr/>
          <p:nvPr/>
        </p:nvSpPr>
        <p:spPr>
          <a:xfrm flipH="1">
            <a:off x="1619223" y="146250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61"/>
          <p:cNvSpPr/>
          <p:nvPr/>
        </p:nvSpPr>
        <p:spPr>
          <a:xfrm>
            <a:off x="2443725" y="301571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61"/>
          <p:cNvSpPr/>
          <p:nvPr/>
        </p:nvSpPr>
        <p:spPr>
          <a:xfrm>
            <a:off x="3806423" y="410845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61"/>
          <p:cNvSpPr/>
          <p:nvPr/>
        </p:nvSpPr>
        <p:spPr>
          <a:xfrm>
            <a:off x="7897675" y="304393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088"/>
        <p:cNvGrpSpPr/>
        <p:nvPr/>
      </p:nvGrpSpPr>
      <p:grpSpPr>
        <a:xfrm>
          <a:off x="0" y="0"/>
          <a:ext cx="0" cy="0"/>
          <a:chOff x="0" y="0"/>
          <a:chExt cx="0" cy="0"/>
        </a:xfrm>
      </p:grpSpPr>
      <p:sp>
        <p:nvSpPr>
          <p:cNvPr id="2089" name="Google Shape;2089;p62"/>
          <p:cNvSpPr/>
          <p:nvPr/>
        </p:nvSpPr>
        <p:spPr>
          <a:xfrm>
            <a:off x="2700362" y="1442524"/>
            <a:ext cx="1757770" cy="1597933"/>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62"/>
          <p:cNvSpPr/>
          <p:nvPr/>
        </p:nvSpPr>
        <p:spPr>
          <a:xfrm>
            <a:off x="4683925" y="1442524"/>
            <a:ext cx="1757770" cy="1597933"/>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62"/>
          <p:cNvSpPr/>
          <p:nvPr/>
        </p:nvSpPr>
        <p:spPr>
          <a:xfrm>
            <a:off x="6667500" y="1442524"/>
            <a:ext cx="1757770" cy="1597933"/>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62"/>
          <p:cNvSpPr/>
          <p:nvPr/>
        </p:nvSpPr>
        <p:spPr>
          <a:xfrm>
            <a:off x="716850" y="1442524"/>
            <a:ext cx="1757770" cy="1597933"/>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62"/>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Greatest grandpa of all time</a:t>
            </a:r>
            <a:endParaRPr/>
          </a:p>
        </p:txBody>
      </p:sp>
      <p:cxnSp>
        <p:nvCxnSpPr>
          <p:cNvPr id="2094" name="Google Shape;2094;p62"/>
          <p:cNvCxnSpPr/>
          <p:nvPr/>
        </p:nvCxnSpPr>
        <p:spPr>
          <a:xfrm>
            <a:off x="-9525" y="2250975"/>
            <a:ext cx="1110300" cy="0"/>
          </a:xfrm>
          <a:prstGeom prst="straightConnector1">
            <a:avLst/>
          </a:prstGeom>
          <a:noFill/>
          <a:ln w="9525" cap="flat" cmpd="sng">
            <a:solidFill>
              <a:schemeClr val="dk1"/>
            </a:solidFill>
            <a:prstDash val="solid"/>
            <a:round/>
            <a:headEnd type="none" w="med" len="med"/>
            <a:tailEnd type="none" w="med" len="med"/>
          </a:ln>
        </p:spPr>
      </p:cxnSp>
      <p:cxnSp>
        <p:nvCxnSpPr>
          <p:cNvPr id="2095" name="Google Shape;2095;p62"/>
          <p:cNvCxnSpPr/>
          <p:nvPr/>
        </p:nvCxnSpPr>
        <p:spPr>
          <a:xfrm>
            <a:off x="2106425" y="2250975"/>
            <a:ext cx="962100" cy="0"/>
          </a:xfrm>
          <a:prstGeom prst="straightConnector1">
            <a:avLst/>
          </a:prstGeom>
          <a:noFill/>
          <a:ln w="9525" cap="flat" cmpd="sng">
            <a:solidFill>
              <a:schemeClr val="dk1"/>
            </a:solidFill>
            <a:prstDash val="solid"/>
            <a:round/>
            <a:headEnd type="none" w="med" len="med"/>
            <a:tailEnd type="none" w="med" len="med"/>
          </a:ln>
        </p:spPr>
      </p:cxnSp>
      <p:cxnSp>
        <p:nvCxnSpPr>
          <p:cNvPr id="2096" name="Google Shape;2096;p62"/>
          <p:cNvCxnSpPr/>
          <p:nvPr/>
        </p:nvCxnSpPr>
        <p:spPr>
          <a:xfrm>
            <a:off x="4089975" y="2250975"/>
            <a:ext cx="962100" cy="0"/>
          </a:xfrm>
          <a:prstGeom prst="straightConnector1">
            <a:avLst/>
          </a:prstGeom>
          <a:noFill/>
          <a:ln w="9525" cap="flat" cmpd="sng">
            <a:solidFill>
              <a:schemeClr val="dk1"/>
            </a:solidFill>
            <a:prstDash val="solid"/>
            <a:round/>
            <a:headEnd type="none" w="med" len="med"/>
            <a:tailEnd type="none" w="med" len="med"/>
          </a:ln>
        </p:spPr>
      </p:cxnSp>
      <p:cxnSp>
        <p:nvCxnSpPr>
          <p:cNvPr id="2097" name="Google Shape;2097;p62"/>
          <p:cNvCxnSpPr/>
          <p:nvPr/>
        </p:nvCxnSpPr>
        <p:spPr>
          <a:xfrm>
            <a:off x="6073525" y="2250975"/>
            <a:ext cx="962100" cy="0"/>
          </a:xfrm>
          <a:prstGeom prst="straightConnector1">
            <a:avLst/>
          </a:prstGeom>
          <a:noFill/>
          <a:ln w="9525" cap="flat" cmpd="sng">
            <a:solidFill>
              <a:schemeClr val="dk1"/>
            </a:solidFill>
            <a:prstDash val="solid"/>
            <a:round/>
            <a:headEnd type="none" w="med" len="med"/>
            <a:tailEnd type="none" w="med" len="med"/>
          </a:ln>
        </p:spPr>
      </p:cxnSp>
      <p:cxnSp>
        <p:nvCxnSpPr>
          <p:cNvPr id="2098" name="Google Shape;2098;p62"/>
          <p:cNvCxnSpPr/>
          <p:nvPr/>
        </p:nvCxnSpPr>
        <p:spPr>
          <a:xfrm>
            <a:off x="8064500" y="2250975"/>
            <a:ext cx="1105800" cy="0"/>
          </a:xfrm>
          <a:prstGeom prst="straightConnector1">
            <a:avLst/>
          </a:prstGeom>
          <a:noFill/>
          <a:ln w="9525" cap="flat" cmpd="sng">
            <a:solidFill>
              <a:schemeClr val="dk1"/>
            </a:solidFill>
            <a:prstDash val="solid"/>
            <a:round/>
            <a:headEnd type="none" w="med" len="med"/>
            <a:tailEnd type="none" w="med" len="med"/>
          </a:ln>
        </p:spPr>
      </p:cxnSp>
      <p:sp>
        <p:nvSpPr>
          <p:cNvPr id="2099" name="Google Shape;2099;p62"/>
          <p:cNvSpPr/>
          <p:nvPr/>
        </p:nvSpPr>
        <p:spPr>
          <a:xfrm>
            <a:off x="980400" y="1626150"/>
            <a:ext cx="1230600" cy="1230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100" name="Google Shape;2100;p62"/>
          <p:cNvSpPr/>
          <p:nvPr/>
        </p:nvSpPr>
        <p:spPr>
          <a:xfrm>
            <a:off x="2963950" y="1626150"/>
            <a:ext cx="1230600" cy="1230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101" name="Google Shape;2101;p62"/>
          <p:cNvSpPr/>
          <p:nvPr/>
        </p:nvSpPr>
        <p:spPr>
          <a:xfrm>
            <a:off x="4947500" y="1626150"/>
            <a:ext cx="1230600" cy="1230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102" name="Google Shape;2102;p62"/>
          <p:cNvSpPr/>
          <p:nvPr/>
        </p:nvSpPr>
        <p:spPr>
          <a:xfrm>
            <a:off x="6931050" y="1626150"/>
            <a:ext cx="1230600" cy="1230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103" name="Google Shape;2103;p62"/>
          <p:cNvSpPr txBox="1"/>
          <p:nvPr/>
        </p:nvSpPr>
        <p:spPr>
          <a:xfrm>
            <a:off x="716850" y="3299000"/>
            <a:ext cx="1757700" cy="40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Mars</a:t>
            </a:r>
            <a:endParaRPr sz="2400">
              <a:solidFill>
                <a:schemeClr val="dk1"/>
              </a:solidFill>
              <a:latin typeface="Nunito ExtraBold"/>
              <a:ea typeface="Nunito ExtraBold"/>
              <a:cs typeface="Nunito ExtraBold"/>
              <a:sym typeface="Nunito ExtraBold"/>
            </a:endParaRPr>
          </a:p>
        </p:txBody>
      </p:sp>
      <p:sp>
        <p:nvSpPr>
          <p:cNvPr id="2104" name="Google Shape;2104;p62"/>
          <p:cNvSpPr txBox="1"/>
          <p:nvPr/>
        </p:nvSpPr>
        <p:spPr>
          <a:xfrm>
            <a:off x="716850" y="3669857"/>
            <a:ext cx="1757700" cy="831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Quicksand SemiBold"/>
                <a:ea typeface="Quicksand SemiBold"/>
                <a:cs typeface="Quicksand SemiBold"/>
                <a:sym typeface="Quicksand SemiBold"/>
              </a:rPr>
              <a:t>Despite being red, Mars is actually a cold place</a:t>
            </a:r>
            <a:endParaRPr>
              <a:solidFill>
                <a:schemeClr val="dk1"/>
              </a:solidFill>
              <a:latin typeface="Quicksand SemiBold"/>
              <a:ea typeface="Quicksand SemiBold"/>
              <a:cs typeface="Quicksand SemiBold"/>
              <a:sym typeface="Quicksand SemiBold"/>
            </a:endParaRPr>
          </a:p>
        </p:txBody>
      </p:sp>
      <p:sp>
        <p:nvSpPr>
          <p:cNvPr id="2105" name="Google Shape;2105;p62"/>
          <p:cNvSpPr txBox="1"/>
          <p:nvPr/>
        </p:nvSpPr>
        <p:spPr>
          <a:xfrm>
            <a:off x="2700400" y="3299000"/>
            <a:ext cx="1757700" cy="40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Mercury</a:t>
            </a:r>
            <a:endParaRPr sz="2400">
              <a:solidFill>
                <a:schemeClr val="dk1"/>
              </a:solidFill>
              <a:latin typeface="Nunito ExtraBold"/>
              <a:ea typeface="Nunito ExtraBold"/>
              <a:cs typeface="Nunito ExtraBold"/>
              <a:sym typeface="Nunito ExtraBold"/>
            </a:endParaRPr>
          </a:p>
        </p:txBody>
      </p:sp>
      <p:sp>
        <p:nvSpPr>
          <p:cNvPr id="2106" name="Google Shape;2106;p62"/>
          <p:cNvSpPr txBox="1"/>
          <p:nvPr/>
        </p:nvSpPr>
        <p:spPr>
          <a:xfrm>
            <a:off x="2700400" y="3669856"/>
            <a:ext cx="1757700" cy="831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Quicksand SemiBold"/>
                <a:ea typeface="Quicksand SemiBold"/>
                <a:cs typeface="Quicksand SemiBold"/>
                <a:sym typeface="Quicksand SemiBold"/>
              </a:rPr>
              <a:t>Mercury is the closest planet to the Sun</a:t>
            </a:r>
            <a:endParaRPr>
              <a:solidFill>
                <a:schemeClr val="dk1"/>
              </a:solidFill>
              <a:latin typeface="Quicksand SemiBold"/>
              <a:ea typeface="Quicksand SemiBold"/>
              <a:cs typeface="Quicksand SemiBold"/>
              <a:sym typeface="Quicksand SemiBold"/>
            </a:endParaRPr>
          </a:p>
        </p:txBody>
      </p:sp>
      <p:sp>
        <p:nvSpPr>
          <p:cNvPr id="2107" name="Google Shape;2107;p62"/>
          <p:cNvSpPr txBox="1"/>
          <p:nvPr/>
        </p:nvSpPr>
        <p:spPr>
          <a:xfrm>
            <a:off x="4683950" y="3299000"/>
            <a:ext cx="1757700" cy="40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Saturn</a:t>
            </a:r>
            <a:endParaRPr sz="2400">
              <a:solidFill>
                <a:schemeClr val="dk1"/>
              </a:solidFill>
              <a:latin typeface="Nunito ExtraBold"/>
              <a:ea typeface="Nunito ExtraBold"/>
              <a:cs typeface="Nunito ExtraBold"/>
              <a:sym typeface="Nunito ExtraBold"/>
            </a:endParaRPr>
          </a:p>
        </p:txBody>
      </p:sp>
      <p:sp>
        <p:nvSpPr>
          <p:cNvPr id="2108" name="Google Shape;2108;p62"/>
          <p:cNvSpPr txBox="1"/>
          <p:nvPr/>
        </p:nvSpPr>
        <p:spPr>
          <a:xfrm>
            <a:off x="4683950" y="3669856"/>
            <a:ext cx="1757700" cy="831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Quicksand SemiBold"/>
                <a:ea typeface="Quicksand SemiBold"/>
                <a:cs typeface="Quicksand SemiBold"/>
                <a:sym typeface="Quicksand SemiBold"/>
              </a:rPr>
              <a:t>Saturn is a gas giant and has several rings</a:t>
            </a:r>
            <a:endParaRPr>
              <a:solidFill>
                <a:schemeClr val="dk1"/>
              </a:solidFill>
              <a:latin typeface="Quicksand SemiBold"/>
              <a:ea typeface="Quicksand SemiBold"/>
              <a:cs typeface="Quicksand SemiBold"/>
              <a:sym typeface="Quicksand SemiBold"/>
            </a:endParaRPr>
          </a:p>
        </p:txBody>
      </p:sp>
      <p:sp>
        <p:nvSpPr>
          <p:cNvPr id="2109" name="Google Shape;2109;p62"/>
          <p:cNvSpPr txBox="1"/>
          <p:nvPr/>
        </p:nvSpPr>
        <p:spPr>
          <a:xfrm>
            <a:off x="6667500" y="3299000"/>
            <a:ext cx="1757700" cy="40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Venus</a:t>
            </a:r>
            <a:endParaRPr sz="2400">
              <a:solidFill>
                <a:schemeClr val="dk1"/>
              </a:solidFill>
              <a:latin typeface="Nunito ExtraBold"/>
              <a:ea typeface="Nunito ExtraBold"/>
              <a:cs typeface="Nunito ExtraBold"/>
              <a:sym typeface="Nunito ExtraBold"/>
            </a:endParaRPr>
          </a:p>
        </p:txBody>
      </p:sp>
      <p:sp>
        <p:nvSpPr>
          <p:cNvPr id="2110" name="Google Shape;2110;p62"/>
          <p:cNvSpPr txBox="1"/>
          <p:nvPr/>
        </p:nvSpPr>
        <p:spPr>
          <a:xfrm>
            <a:off x="6667500" y="3669856"/>
            <a:ext cx="1757700" cy="831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Quicksand SemiBold"/>
                <a:ea typeface="Quicksand SemiBold"/>
                <a:cs typeface="Quicksand SemiBold"/>
                <a:sym typeface="Quicksand SemiBold"/>
              </a:rPr>
              <a:t>Venus is the second planet from the Sun</a:t>
            </a:r>
            <a:endParaRPr>
              <a:solidFill>
                <a:schemeClr val="dk1"/>
              </a:solidFill>
              <a:latin typeface="Quicksand SemiBold"/>
              <a:ea typeface="Quicksand SemiBold"/>
              <a:cs typeface="Quicksand SemiBold"/>
              <a:sym typeface="Quicksand SemiBold"/>
            </a:endParaRPr>
          </a:p>
        </p:txBody>
      </p:sp>
      <p:sp>
        <p:nvSpPr>
          <p:cNvPr id="2111" name="Google Shape;2111;p62"/>
          <p:cNvSpPr txBox="1"/>
          <p:nvPr/>
        </p:nvSpPr>
        <p:spPr>
          <a:xfrm>
            <a:off x="6931050" y="2040300"/>
            <a:ext cx="1230600" cy="40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2021</a:t>
            </a:r>
            <a:endParaRPr sz="2400">
              <a:solidFill>
                <a:schemeClr val="dk1"/>
              </a:solidFill>
              <a:latin typeface="Nunito ExtraBold"/>
              <a:ea typeface="Nunito ExtraBold"/>
              <a:cs typeface="Nunito ExtraBold"/>
              <a:sym typeface="Nunito ExtraBold"/>
            </a:endParaRPr>
          </a:p>
        </p:txBody>
      </p:sp>
      <p:sp>
        <p:nvSpPr>
          <p:cNvPr id="2112" name="Google Shape;2112;p62"/>
          <p:cNvSpPr txBox="1"/>
          <p:nvPr/>
        </p:nvSpPr>
        <p:spPr>
          <a:xfrm>
            <a:off x="980400" y="2040300"/>
            <a:ext cx="1230600" cy="40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2018</a:t>
            </a:r>
            <a:endParaRPr sz="2400">
              <a:solidFill>
                <a:schemeClr val="dk1"/>
              </a:solidFill>
              <a:latin typeface="Nunito ExtraBold"/>
              <a:ea typeface="Nunito ExtraBold"/>
              <a:cs typeface="Nunito ExtraBold"/>
              <a:sym typeface="Nunito ExtraBold"/>
            </a:endParaRPr>
          </a:p>
        </p:txBody>
      </p:sp>
      <p:sp>
        <p:nvSpPr>
          <p:cNvPr id="2113" name="Google Shape;2113;p62"/>
          <p:cNvSpPr txBox="1"/>
          <p:nvPr/>
        </p:nvSpPr>
        <p:spPr>
          <a:xfrm>
            <a:off x="2963950" y="2040300"/>
            <a:ext cx="1230600" cy="40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2019</a:t>
            </a:r>
            <a:endParaRPr sz="2400">
              <a:solidFill>
                <a:schemeClr val="dk1"/>
              </a:solidFill>
              <a:latin typeface="Nunito ExtraBold"/>
              <a:ea typeface="Nunito ExtraBold"/>
              <a:cs typeface="Nunito ExtraBold"/>
              <a:sym typeface="Nunito ExtraBold"/>
            </a:endParaRPr>
          </a:p>
        </p:txBody>
      </p:sp>
      <p:sp>
        <p:nvSpPr>
          <p:cNvPr id="2114" name="Google Shape;2114;p62"/>
          <p:cNvSpPr txBox="1"/>
          <p:nvPr/>
        </p:nvSpPr>
        <p:spPr>
          <a:xfrm>
            <a:off x="4957300" y="2040300"/>
            <a:ext cx="1230600" cy="40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Nunito ExtraBold"/>
                <a:ea typeface="Nunito ExtraBold"/>
                <a:cs typeface="Nunito ExtraBold"/>
                <a:sym typeface="Nunito ExtraBold"/>
              </a:rPr>
              <a:t>2020</a:t>
            </a:r>
            <a:endParaRPr sz="2400">
              <a:solidFill>
                <a:schemeClr val="dk1"/>
              </a:solidFill>
              <a:latin typeface="Nunito ExtraBold"/>
              <a:ea typeface="Nunito ExtraBold"/>
              <a:cs typeface="Nunito ExtraBold"/>
              <a:sym typeface="Nunito ExtraBold"/>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118"/>
        <p:cNvGrpSpPr/>
        <p:nvPr/>
      </p:nvGrpSpPr>
      <p:grpSpPr>
        <a:xfrm>
          <a:off x="0" y="0"/>
          <a:ext cx="0" cy="0"/>
          <a:chOff x="0" y="0"/>
          <a:chExt cx="0" cy="0"/>
        </a:xfrm>
      </p:grpSpPr>
      <p:cxnSp>
        <p:nvCxnSpPr>
          <p:cNvPr id="2119" name="Google Shape;2119;p63"/>
          <p:cNvCxnSpPr/>
          <p:nvPr/>
        </p:nvCxnSpPr>
        <p:spPr>
          <a:xfrm>
            <a:off x="1958100" y="2257775"/>
            <a:ext cx="0" cy="1340700"/>
          </a:xfrm>
          <a:prstGeom prst="straightConnector1">
            <a:avLst/>
          </a:prstGeom>
          <a:noFill/>
          <a:ln w="9525" cap="flat" cmpd="sng">
            <a:solidFill>
              <a:schemeClr val="dk1"/>
            </a:solidFill>
            <a:prstDash val="solid"/>
            <a:round/>
            <a:headEnd type="none" w="med" len="med"/>
            <a:tailEnd type="none" w="med" len="med"/>
          </a:ln>
        </p:spPr>
      </p:cxnSp>
      <p:cxnSp>
        <p:nvCxnSpPr>
          <p:cNvPr id="2120" name="Google Shape;2120;p63"/>
          <p:cNvCxnSpPr/>
          <p:nvPr/>
        </p:nvCxnSpPr>
        <p:spPr>
          <a:xfrm>
            <a:off x="4572000" y="2257775"/>
            <a:ext cx="0" cy="1340700"/>
          </a:xfrm>
          <a:prstGeom prst="straightConnector1">
            <a:avLst/>
          </a:prstGeom>
          <a:noFill/>
          <a:ln w="9525" cap="flat" cmpd="sng">
            <a:solidFill>
              <a:schemeClr val="dk1"/>
            </a:solidFill>
            <a:prstDash val="solid"/>
            <a:round/>
            <a:headEnd type="none" w="med" len="med"/>
            <a:tailEnd type="none" w="med" len="med"/>
          </a:ln>
        </p:spPr>
      </p:cxnSp>
      <p:cxnSp>
        <p:nvCxnSpPr>
          <p:cNvPr id="2121" name="Google Shape;2121;p63"/>
          <p:cNvCxnSpPr/>
          <p:nvPr/>
        </p:nvCxnSpPr>
        <p:spPr>
          <a:xfrm>
            <a:off x="7189363" y="2257775"/>
            <a:ext cx="0" cy="1340700"/>
          </a:xfrm>
          <a:prstGeom prst="straightConnector1">
            <a:avLst/>
          </a:prstGeom>
          <a:noFill/>
          <a:ln w="9525" cap="flat" cmpd="sng">
            <a:solidFill>
              <a:schemeClr val="dk1"/>
            </a:solidFill>
            <a:prstDash val="solid"/>
            <a:round/>
            <a:headEnd type="none" w="med" len="med"/>
            <a:tailEnd type="none" w="med" len="med"/>
          </a:ln>
        </p:spPr>
      </p:cxnSp>
      <p:sp>
        <p:nvSpPr>
          <p:cNvPr id="2122" name="Google Shape;2122;p63"/>
          <p:cNvSpPr/>
          <p:nvPr/>
        </p:nvSpPr>
        <p:spPr>
          <a:xfrm>
            <a:off x="3333900" y="3069175"/>
            <a:ext cx="2476200" cy="1378200"/>
          </a:xfrm>
          <a:prstGeom prst="roundRect">
            <a:avLst>
              <a:gd name="adj" fmla="val 2972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63"/>
          <p:cNvSpPr/>
          <p:nvPr/>
        </p:nvSpPr>
        <p:spPr>
          <a:xfrm>
            <a:off x="720000" y="1416750"/>
            <a:ext cx="2476200" cy="1378200"/>
          </a:xfrm>
          <a:prstGeom prst="roundRect">
            <a:avLst>
              <a:gd name="adj" fmla="val 2972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63"/>
          <p:cNvSpPr/>
          <p:nvPr/>
        </p:nvSpPr>
        <p:spPr>
          <a:xfrm>
            <a:off x="5943655" y="1416750"/>
            <a:ext cx="2476200" cy="1378200"/>
          </a:xfrm>
          <a:prstGeom prst="roundRect">
            <a:avLst>
              <a:gd name="adj" fmla="val 2972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63"/>
          <p:cNvSpPr txBox="1">
            <a:spLocks noGrp="1"/>
          </p:cNvSpPr>
          <p:nvPr>
            <p:ph type="title"/>
          </p:nvPr>
        </p:nvSpPr>
        <p:spPr>
          <a:xfrm>
            <a:off x="804750" y="1580500"/>
            <a:ext cx="2306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126" name="Google Shape;2126;p63"/>
          <p:cNvSpPr txBox="1">
            <a:spLocks noGrp="1"/>
          </p:cNvSpPr>
          <p:nvPr>
            <p:ph type="subTitle" idx="1"/>
          </p:nvPr>
        </p:nvSpPr>
        <p:spPr>
          <a:xfrm>
            <a:off x="804750" y="2015600"/>
            <a:ext cx="23067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a:t>
            </a:r>
            <a:endParaRPr/>
          </a:p>
        </p:txBody>
      </p:sp>
      <p:sp>
        <p:nvSpPr>
          <p:cNvPr id="2127" name="Google Shape;2127;p63"/>
          <p:cNvSpPr txBox="1">
            <a:spLocks noGrp="1"/>
          </p:cNvSpPr>
          <p:nvPr>
            <p:ph type="title" idx="2"/>
          </p:nvPr>
        </p:nvSpPr>
        <p:spPr>
          <a:xfrm>
            <a:off x="6028405" y="1580500"/>
            <a:ext cx="2306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128" name="Google Shape;2128;p63"/>
          <p:cNvSpPr txBox="1">
            <a:spLocks noGrp="1"/>
          </p:cNvSpPr>
          <p:nvPr>
            <p:ph type="subTitle" idx="3"/>
          </p:nvPr>
        </p:nvSpPr>
        <p:spPr>
          <a:xfrm>
            <a:off x="6028405" y="2015600"/>
            <a:ext cx="23067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2129" name="Google Shape;2129;p63"/>
          <p:cNvSpPr txBox="1">
            <a:spLocks noGrp="1"/>
          </p:cNvSpPr>
          <p:nvPr>
            <p:ph type="title" idx="4"/>
          </p:nvPr>
        </p:nvSpPr>
        <p:spPr>
          <a:xfrm>
            <a:off x="3418650" y="3232925"/>
            <a:ext cx="23067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130" name="Google Shape;2130;p63"/>
          <p:cNvSpPr txBox="1">
            <a:spLocks noGrp="1"/>
          </p:cNvSpPr>
          <p:nvPr>
            <p:ph type="subTitle" idx="5"/>
          </p:nvPr>
        </p:nvSpPr>
        <p:spPr>
          <a:xfrm>
            <a:off x="3418654" y="3668025"/>
            <a:ext cx="23067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2131" name="Google Shape;2131;p63"/>
          <p:cNvSpPr txBox="1">
            <a:spLocks noGrp="1"/>
          </p:cNvSpPr>
          <p:nvPr>
            <p:ph type="title" idx="6"/>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Quality times</a:t>
            </a:r>
            <a:endParaRPr/>
          </a:p>
        </p:txBody>
      </p:sp>
      <p:sp>
        <p:nvSpPr>
          <p:cNvPr id="2132" name="Google Shape;2132;p63"/>
          <p:cNvSpPr/>
          <p:nvPr/>
        </p:nvSpPr>
        <p:spPr>
          <a:xfrm>
            <a:off x="1384800" y="3217625"/>
            <a:ext cx="1146600" cy="1146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63"/>
          <p:cNvSpPr/>
          <p:nvPr/>
        </p:nvSpPr>
        <p:spPr>
          <a:xfrm>
            <a:off x="3998704" y="1532550"/>
            <a:ext cx="1146600" cy="1146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63"/>
          <p:cNvSpPr/>
          <p:nvPr/>
        </p:nvSpPr>
        <p:spPr>
          <a:xfrm>
            <a:off x="6608455" y="3217625"/>
            <a:ext cx="1146600" cy="1146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35" name="Google Shape;2135;p63"/>
          <p:cNvGrpSpPr/>
          <p:nvPr/>
        </p:nvGrpSpPr>
        <p:grpSpPr>
          <a:xfrm>
            <a:off x="1707733" y="3541719"/>
            <a:ext cx="500733" cy="498609"/>
            <a:chOff x="-13946200" y="3647075"/>
            <a:chExt cx="353650" cy="352100"/>
          </a:xfrm>
        </p:grpSpPr>
        <p:sp>
          <p:nvSpPr>
            <p:cNvPr id="2136" name="Google Shape;2136;p63"/>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63"/>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63"/>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63"/>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63"/>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63"/>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2" name="Google Shape;2142;p63"/>
          <p:cNvGrpSpPr/>
          <p:nvPr/>
        </p:nvGrpSpPr>
        <p:grpSpPr>
          <a:xfrm>
            <a:off x="4321161" y="1820305"/>
            <a:ext cx="500738" cy="570811"/>
            <a:chOff x="-11703850" y="4081850"/>
            <a:chExt cx="309575" cy="352875"/>
          </a:xfrm>
        </p:grpSpPr>
        <p:sp>
          <p:nvSpPr>
            <p:cNvPr id="2143" name="Google Shape;2143;p63"/>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63"/>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63"/>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63"/>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63"/>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63"/>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63"/>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63"/>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1" name="Google Shape;2151;p63"/>
          <p:cNvGrpSpPr/>
          <p:nvPr/>
        </p:nvGrpSpPr>
        <p:grpSpPr>
          <a:xfrm>
            <a:off x="6931388" y="3541597"/>
            <a:ext cx="500733" cy="498503"/>
            <a:chOff x="-11292700" y="3213875"/>
            <a:chExt cx="353675" cy="352100"/>
          </a:xfrm>
        </p:grpSpPr>
        <p:sp>
          <p:nvSpPr>
            <p:cNvPr id="2152" name="Google Shape;2152;p63"/>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63"/>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63"/>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63"/>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63"/>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63"/>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63"/>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 name="Google Shape;2159;p63"/>
          <p:cNvGrpSpPr/>
          <p:nvPr/>
        </p:nvGrpSpPr>
        <p:grpSpPr>
          <a:xfrm>
            <a:off x="4941245" y="1820294"/>
            <a:ext cx="890704" cy="879875"/>
            <a:chOff x="5624415" y="3404280"/>
            <a:chExt cx="656087" cy="648111"/>
          </a:xfrm>
        </p:grpSpPr>
        <p:grpSp>
          <p:nvGrpSpPr>
            <p:cNvPr id="2160" name="Google Shape;2160;p63"/>
            <p:cNvGrpSpPr/>
            <p:nvPr/>
          </p:nvGrpSpPr>
          <p:grpSpPr>
            <a:xfrm flipH="1">
              <a:off x="5624415" y="3404280"/>
              <a:ext cx="656087" cy="648111"/>
              <a:chOff x="-2708900" y="3174350"/>
              <a:chExt cx="350100" cy="345825"/>
            </a:xfrm>
          </p:grpSpPr>
          <p:sp>
            <p:nvSpPr>
              <p:cNvPr id="2161" name="Google Shape;2161;p63"/>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63"/>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63"/>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63"/>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63"/>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63"/>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167" name="Google Shape;2167;p63"/>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2168" name="Google Shape;2168;p63"/>
          <p:cNvGrpSpPr/>
          <p:nvPr/>
        </p:nvGrpSpPr>
        <p:grpSpPr>
          <a:xfrm flipH="1">
            <a:off x="129344" y="3760613"/>
            <a:ext cx="1463862" cy="1446064"/>
            <a:chOff x="5624415" y="3404280"/>
            <a:chExt cx="656087" cy="648111"/>
          </a:xfrm>
        </p:grpSpPr>
        <p:grpSp>
          <p:nvGrpSpPr>
            <p:cNvPr id="2169" name="Google Shape;2169;p63"/>
            <p:cNvGrpSpPr/>
            <p:nvPr/>
          </p:nvGrpSpPr>
          <p:grpSpPr>
            <a:xfrm flipH="1">
              <a:off x="5624415" y="3404280"/>
              <a:ext cx="656087" cy="648111"/>
              <a:chOff x="-2708900" y="3174350"/>
              <a:chExt cx="350100" cy="345825"/>
            </a:xfrm>
          </p:grpSpPr>
          <p:sp>
            <p:nvSpPr>
              <p:cNvPr id="2170" name="Google Shape;2170;p63"/>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63"/>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63"/>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63"/>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63"/>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63"/>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176" name="Google Shape;2176;p63"/>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2177" name="Google Shape;2177;p63"/>
          <p:cNvGrpSpPr/>
          <p:nvPr/>
        </p:nvGrpSpPr>
        <p:grpSpPr>
          <a:xfrm>
            <a:off x="289258" y="959626"/>
            <a:ext cx="1095550" cy="995930"/>
            <a:chOff x="6494019" y="-137261"/>
            <a:chExt cx="2116596" cy="1924130"/>
          </a:xfrm>
        </p:grpSpPr>
        <p:sp>
          <p:nvSpPr>
            <p:cNvPr id="2178" name="Google Shape;2178;p63"/>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63"/>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 name="Google Shape;2180;p63"/>
          <p:cNvGrpSpPr/>
          <p:nvPr/>
        </p:nvGrpSpPr>
        <p:grpSpPr>
          <a:xfrm>
            <a:off x="5991633" y="3915926"/>
            <a:ext cx="1095550" cy="995930"/>
            <a:chOff x="6494019" y="-137261"/>
            <a:chExt cx="2116596" cy="1924130"/>
          </a:xfrm>
        </p:grpSpPr>
        <p:sp>
          <p:nvSpPr>
            <p:cNvPr id="2181" name="Google Shape;2181;p63"/>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63"/>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3" name="Google Shape;2183;p63"/>
          <p:cNvSpPr/>
          <p:nvPr/>
        </p:nvSpPr>
        <p:spPr>
          <a:xfrm rot="-1644435">
            <a:off x="3380959" y="1513966"/>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63"/>
          <p:cNvSpPr/>
          <p:nvPr/>
        </p:nvSpPr>
        <p:spPr>
          <a:xfrm>
            <a:off x="5831948" y="144930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63"/>
          <p:cNvSpPr/>
          <p:nvPr/>
        </p:nvSpPr>
        <p:spPr>
          <a:xfrm rot="1644435" flipH="1">
            <a:off x="7993684" y="3143791"/>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63"/>
          <p:cNvSpPr/>
          <p:nvPr/>
        </p:nvSpPr>
        <p:spPr>
          <a:xfrm flipH="1">
            <a:off x="2692223" y="306917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90"/>
        <p:cNvGrpSpPr/>
        <p:nvPr/>
      </p:nvGrpSpPr>
      <p:grpSpPr>
        <a:xfrm>
          <a:off x="0" y="0"/>
          <a:ext cx="0" cy="0"/>
          <a:chOff x="0" y="0"/>
          <a:chExt cx="0" cy="0"/>
        </a:xfrm>
      </p:grpSpPr>
      <p:sp>
        <p:nvSpPr>
          <p:cNvPr id="2191" name="Google Shape;2191;p64"/>
          <p:cNvSpPr/>
          <p:nvPr/>
        </p:nvSpPr>
        <p:spPr>
          <a:xfrm rot="282">
            <a:off x="713100" y="1312325"/>
            <a:ext cx="3654300" cy="3291600"/>
          </a:xfrm>
          <a:prstGeom prst="roundRect">
            <a:avLst>
              <a:gd name="adj" fmla="val 15418"/>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92" name="Google Shape;2192;p64" title="Chart">
            <a:hlinkClick r:id="rId3"/>
          </p:cNvPr>
          <p:cNvPicPr preferRelativeResize="0"/>
          <p:nvPr/>
        </p:nvPicPr>
        <p:blipFill>
          <a:blip r:embed="rId4">
            <a:alphaModFix/>
          </a:blip>
          <a:stretch>
            <a:fillRect/>
          </a:stretch>
        </p:blipFill>
        <p:spPr>
          <a:xfrm>
            <a:off x="4837353" y="1219353"/>
            <a:ext cx="3008377" cy="2726946"/>
          </a:xfrm>
          <a:prstGeom prst="rect">
            <a:avLst/>
          </a:prstGeom>
          <a:noFill/>
          <a:ln>
            <a:noFill/>
          </a:ln>
        </p:spPr>
      </p:pic>
      <p:sp>
        <p:nvSpPr>
          <p:cNvPr id="2193" name="Google Shape;2193;p64"/>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Percentages comparison</a:t>
            </a:r>
            <a:endParaRPr/>
          </a:p>
        </p:txBody>
      </p:sp>
      <p:sp>
        <p:nvSpPr>
          <p:cNvPr id="2194" name="Google Shape;2194;p64"/>
          <p:cNvSpPr txBox="1"/>
          <p:nvPr/>
        </p:nvSpPr>
        <p:spPr>
          <a:xfrm>
            <a:off x="1547950" y="1554189"/>
            <a:ext cx="2453700" cy="320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Nunito ExtraBold"/>
                <a:ea typeface="Nunito ExtraBold"/>
                <a:cs typeface="Nunito ExtraBold"/>
                <a:sym typeface="Nunito ExtraBold"/>
              </a:rPr>
              <a:t>20%</a:t>
            </a:r>
            <a:endParaRPr sz="2400">
              <a:solidFill>
                <a:schemeClr val="dk1"/>
              </a:solidFill>
              <a:latin typeface="Nunito ExtraBold"/>
              <a:ea typeface="Nunito ExtraBold"/>
              <a:cs typeface="Nunito ExtraBold"/>
              <a:sym typeface="Nunito ExtraBold"/>
            </a:endParaRPr>
          </a:p>
        </p:txBody>
      </p:sp>
      <p:sp>
        <p:nvSpPr>
          <p:cNvPr id="2195" name="Google Shape;2195;p64"/>
          <p:cNvSpPr txBox="1"/>
          <p:nvPr/>
        </p:nvSpPr>
        <p:spPr>
          <a:xfrm>
            <a:off x="1547951" y="2241414"/>
            <a:ext cx="2453700" cy="615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Quicksand SemiBold"/>
                <a:ea typeface="Quicksand SemiBold"/>
                <a:cs typeface="Quicksand SemiBold"/>
                <a:sym typeface="Quicksand SemiBold"/>
              </a:rPr>
              <a:t>Neptune is the farthest planet from the Sun</a:t>
            </a:r>
            <a:endParaRPr>
              <a:solidFill>
                <a:schemeClr val="dk1"/>
              </a:solidFill>
              <a:latin typeface="Quicksand SemiBold"/>
              <a:ea typeface="Quicksand SemiBold"/>
              <a:cs typeface="Quicksand SemiBold"/>
              <a:sym typeface="Quicksand SemiBold"/>
            </a:endParaRPr>
          </a:p>
        </p:txBody>
      </p:sp>
      <p:sp>
        <p:nvSpPr>
          <p:cNvPr id="2196" name="Google Shape;2196;p64"/>
          <p:cNvSpPr/>
          <p:nvPr/>
        </p:nvSpPr>
        <p:spPr>
          <a:xfrm>
            <a:off x="1078859" y="1567844"/>
            <a:ext cx="320400" cy="3204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64"/>
          <p:cNvSpPr txBox="1"/>
          <p:nvPr/>
        </p:nvSpPr>
        <p:spPr>
          <a:xfrm>
            <a:off x="1547950" y="3059237"/>
            <a:ext cx="2453700" cy="320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Nunito ExtraBold"/>
                <a:ea typeface="Nunito ExtraBold"/>
                <a:cs typeface="Nunito ExtraBold"/>
                <a:sym typeface="Nunito ExtraBold"/>
              </a:rPr>
              <a:t>80%</a:t>
            </a:r>
            <a:endParaRPr sz="2400">
              <a:solidFill>
                <a:schemeClr val="dk1"/>
              </a:solidFill>
              <a:latin typeface="Nunito ExtraBold"/>
              <a:ea typeface="Nunito ExtraBold"/>
              <a:cs typeface="Nunito ExtraBold"/>
              <a:sym typeface="Nunito ExtraBold"/>
            </a:endParaRPr>
          </a:p>
        </p:txBody>
      </p:sp>
      <p:sp>
        <p:nvSpPr>
          <p:cNvPr id="2198" name="Google Shape;2198;p64"/>
          <p:cNvSpPr txBox="1"/>
          <p:nvPr/>
        </p:nvSpPr>
        <p:spPr>
          <a:xfrm>
            <a:off x="1547951" y="3746453"/>
            <a:ext cx="2453700" cy="615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Quicksand SemiBold"/>
                <a:ea typeface="Quicksand SemiBold"/>
                <a:cs typeface="Quicksand SemiBold"/>
                <a:sym typeface="Quicksand SemiBold"/>
              </a:rPr>
              <a:t>Mercury is the closest planet to the Sun</a:t>
            </a:r>
            <a:endParaRPr>
              <a:solidFill>
                <a:schemeClr val="dk1"/>
              </a:solidFill>
              <a:latin typeface="Quicksand SemiBold"/>
              <a:ea typeface="Quicksand SemiBold"/>
              <a:cs typeface="Quicksand SemiBold"/>
              <a:sym typeface="Quicksand SemiBold"/>
            </a:endParaRPr>
          </a:p>
        </p:txBody>
      </p:sp>
      <p:sp>
        <p:nvSpPr>
          <p:cNvPr id="2199" name="Google Shape;2199;p64"/>
          <p:cNvSpPr/>
          <p:nvPr/>
        </p:nvSpPr>
        <p:spPr>
          <a:xfrm>
            <a:off x="1078859" y="3072903"/>
            <a:ext cx="320400" cy="3204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64"/>
          <p:cNvSpPr txBox="1"/>
          <p:nvPr/>
        </p:nvSpPr>
        <p:spPr>
          <a:xfrm>
            <a:off x="4672037" y="3850125"/>
            <a:ext cx="3342900" cy="731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Quicksand SemiBold"/>
                <a:ea typeface="Quicksand SemiBold"/>
                <a:cs typeface="Quicksand SemiBold"/>
                <a:sym typeface="Quicksand SemiBold"/>
              </a:rPr>
              <a:t>Follow the link in the graph to modify its data and then paste the new one here. </a:t>
            </a:r>
            <a:r>
              <a:rPr lang="en" sz="1200" b="1">
                <a:solidFill>
                  <a:schemeClr val="dk1"/>
                </a:solidFill>
                <a:latin typeface="Quicksand"/>
                <a:ea typeface="Quicksand"/>
                <a:cs typeface="Quicksand"/>
                <a:sym typeface="Quicksand"/>
              </a:rPr>
              <a:t>For more info, </a:t>
            </a:r>
            <a:r>
              <a:rPr lang="en" sz="1200" b="1">
                <a:solidFill>
                  <a:schemeClr val="dk1"/>
                </a:solidFill>
                <a:uFill>
                  <a:noFill/>
                </a:uFill>
                <a:latin typeface="Quicksand"/>
                <a:ea typeface="Quicksand"/>
                <a:cs typeface="Quicksand"/>
                <a:sym typeface="Quicksand"/>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click here</a:t>
            </a:r>
            <a:endParaRPr sz="1200" b="1">
              <a:solidFill>
                <a:schemeClr val="dk1"/>
              </a:solidFill>
              <a:latin typeface="Quicksand"/>
              <a:ea typeface="Quicksand"/>
              <a:cs typeface="Quicksand"/>
              <a:sym typeface="Quicksand"/>
            </a:endParaRPr>
          </a:p>
        </p:txBody>
      </p:sp>
      <p:sp>
        <p:nvSpPr>
          <p:cNvPr id="2201" name="Google Shape;2201;p64"/>
          <p:cNvSpPr txBox="1"/>
          <p:nvPr/>
        </p:nvSpPr>
        <p:spPr>
          <a:xfrm>
            <a:off x="1547950" y="1904474"/>
            <a:ext cx="2453700" cy="365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Nunito ExtraBold"/>
                <a:ea typeface="Nunito ExtraBold"/>
                <a:cs typeface="Nunito ExtraBold"/>
                <a:sym typeface="Nunito ExtraBold"/>
              </a:rPr>
              <a:t>Neptune</a:t>
            </a:r>
            <a:endParaRPr sz="2400">
              <a:solidFill>
                <a:schemeClr val="dk1"/>
              </a:solidFill>
              <a:latin typeface="Nunito ExtraBold"/>
              <a:ea typeface="Nunito ExtraBold"/>
              <a:cs typeface="Nunito ExtraBold"/>
              <a:sym typeface="Nunito ExtraBold"/>
            </a:endParaRPr>
          </a:p>
        </p:txBody>
      </p:sp>
      <p:sp>
        <p:nvSpPr>
          <p:cNvPr id="2202" name="Google Shape;2202;p64"/>
          <p:cNvSpPr txBox="1"/>
          <p:nvPr/>
        </p:nvSpPr>
        <p:spPr>
          <a:xfrm>
            <a:off x="1547950" y="3407175"/>
            <a:ext cx="2453700" cy="365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Nunito ExtraBold"/>
                <a:ea typeface="Nunito ExtraBold"/>
                <a:cs typeface="Nunito ExtraBold"/>
                <a:sym typeface="Nunito ExtraBold"/>
              </a:rPr>
              <a:t>Mercury</a:t>
            </a:r>
            <a:endParaRPr sz="2400">
              <a:solidFill>
                <a:schemeClr val="dk1"/>
              </a:solidFill>
              <a:latin typeface="Nunito ExtraBold"/>
              <a:ea typeface="Nunito ExtraBold"/>
              <a:cs typeface="Nunito ExtraBold"/>
              <a:sym typeface="Nunito ExtraBold"/>
            </a:endParaRPr>
          </a:p>
        </p:txBody>
      </p:sp>
      <p:grpSp>
        <p:nvGrpSpPr>
          <p:cNvPr id="2203" name="Google Shape;2203;p64"/>
          <p:cNvGrpSpPr/>
          <p:nvPr/>
        </p:nvGrpSpPr>
        <p:grpSpPr>
          <a:xfrm>
            <a:off x="5200742" y="1183925"/>
            <a:ext cx="987838" cy="987838"/>
            <a:chOff x="3117694" y="1485700"/>
            <a:chExt cx="1824600" cy="1824600"/>
          </a:xfrm>
        </p:grpSpPr>
        <p:sp>
          <p:nvSpPr>
            <p:cNvPr id="2204" name="Google Shape;2204;p64"/>
            <p:cNvSpPr/>
            <p:nvPr/>
          </p:nvSpPr>
          <p:spPr>
            <a:xfrm>
              <a:off x="3117694" y="1485700"/>
              <a:ext cx="1824600" cy="182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5" name="Google Shape;2205;p64"/>
            <p:cNvGrpSpPr/>
            <p:nvPr/>
          </p:nvGrpSpPr>
          <p:grpSpPr>
            <a:xfrm>
              <a:off x="3497508" y="1894883"/>
              <a:ext cx="1064984" cy="1114866"/>
              <a:chOff x="-522400" y="4402550"/>
              <a:chExt cx="366150" cy="383300"/>
            </a:xfrm>
          </p:grpSpPr>
          <p:sp>
            <p:nvSpPr>
              <p:cNvPr id="2206" name="Google Shape;2206;p64"/>
              <p:cNvSpPr/>
              <p:nvPr/>
            </p:nvSpPr>
            <p:spPr>
              <a:xfrm>
                <a:off x="-512875" y="4402550"/>
                <a:ext cx="331625" cy="342425"/>
              </a:xfrm>
              <a:custGeom>
                <a:avLst/>
                <a:gdLst/>
                <a:ahLst/>
                <a:cxnLst/>
                <a:rect l="l" t="t" r="r" b="b"/>
                <a:pathLst>
                  <a:path w="13265" h="13697" extrusionOk="0">
                    <a:moveTo>
                      <a:pt x="6936" y="1"/>
                    </a:moveTo>
                    <a:cubicBezTo>
                      <a:pt x="6276" y="1"/>
                      <a:pt x="5580" y="82"/>
                      <a:pt x="4858" y="259"/>
                    </a:cubicBezTo>
                    <a:cubicBezTo>
                      <a:pt x="1001" y="1211"/>
                      <a:pt x="1" y="4795"/>
                      <a:pt x="608" y="8414"/>
                    </a:cubicBezTo>
                    <a:cubicBezTo>
                      <a:pt x="1296" y="12412"/>
                      <a:pt x="4264" y="13697"/>
                      <a:pt x="7114" y="13697"/>
                    </a:cubicBezTo>
                    <a:cubicBezTo>
                      <a:pt x="7319" y="13697"/>
                      <a:pt x="7524" y="13690"/>
                      <a:pt x="7728" y="13677"/>
                    </a:cubicBezTo>
                    <a:cubicBezTo>
                      <a:pt x="10942" y="13463"/>
                      <a:pt x="12859" y="10879"/>
                      <a:pt x="13050" y="8248"/>
                    </a:cubicBezTo>
                    <a:cubicBezTo>
                      <a:pt x="13264" y="5402"/>
                      <a:pt x="13074" y="4676"/>
                      <a:pt x="12633" y="3438"/>
                    </a:cubicBezTo>
                    <a:cubicBezTo>
                      <a:pt x="11966" y="1523"/>
                      <a:pt x="9790" y="1"/>
                      <a:pt x="6936"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64"/>
              <p:cNvSpPr/>
              <p:nvPr/>
            </p:nvSpPr>
            <p:spPr>
              <a:xfrm>
                <a:off x="-512875" y="4507850"/>
                <a:ext cx="70575" cy="125025"/>
              </a:xfrm>
              <a:custGeom>
                <a:avLst/>
                <a:gdLst/>
                <a:ahLst/>
                <a:cxnLst/>
                <a:rect l="l" t="t" r="r" b="b"/>
                <a:pathLst>
                  <a:path w="2823" h="5001" extrusionOk="0">
                    <a:moveTo>
                      <a:pt x="1451" y="0"/>
                    </a:moveTo>
                    <a:cubicBezTo>
                      <a:pt x="1116" y="0"/>
                      <a:pt x="790" y="66"/>
                      <a:pt x="632" y="250"/>
                    </a:cubicBezTo>
                    <a:cubicBezTo>
                      <a:pt x="96" y="893"/>
                      <a:pt x="120" y="2083"/>
                      <a:pt x="60" y="2929"/>
                    </a:cubicBezTo>
                    <a:cubicBezTo>
                      <a:pt x="1" y="3774"/>
                      <a:pt x="417" y="4691"/>
                      <a:pt x="1203" y="5000"/>
                    </a:cubicBezTo>
                    <a:lnTo>
                      <a:pt x="858" y="4548"/>
                    </a:lnTo>
                    <a:cubicBezTo>
                      <a:pt x="1489" y="4143"/>
                      <a:pt x="1786" y="3274"/>
                      <a:pt x="1525" y="2559"/>
                    </a:cubicBezTo>
                    <a:lnTo>
                      <a:pt x="1525" y="2559"/>
                    </a:lnTo>
                    <a:cubicBezTo>
                      <a:pt x="1606" y="2748"/>
                      <a:pt x="1809" y="2856"/>
                      <a:pt x="2017" y="2856"/>
                    </a:cubicBezTo>
                    <a:cubicBezTo>
                      <a:pt x="2084" y="2856"/>
                      <a:pt x="2151" y="2845"/>
                      <a:pt x="2215" y="2821"/>
                    </a:cubicBezTo>
                    <a:cubicBezTo>
                      <a:pt x="2465" y="2726"/>
                      <a:pt x="2644" y="2488"/>
                      <a:pt x="2727" y="2226"/>
                    </a:cubicBezTo>
                    <a:cubicBezTo>
                      <a:pt x="2810" y="1964"/>
                      <a:pt x="2810" y="1690"/>
                      <a:pt x="2810" y="1428"/>
                    </a:cubicBezTo>
                    <a:cubicBezTo>
                      <a:pt x="2822" y="1166"/>
                      <a:pt x="2822" y="904"/>
                      <a:pt x="2739" y="666"/>
                    </a:cubicBezTo>
                    <a:cubicBezTo>
                      <a:pt x="2668" y="428"/>
                      <a:pt x="2489" y="202"/>
                      <a:pt x="2251" y="119"/>
                    </a:cubicBezTo>
                    <a:cubicBezTo>
                      <a:pt x="2050" y="52"/>
                      <a:pt x="1747" y="0"/>
                      <a:pt x="1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4"/>
              <p:cNvSpPr/>
              <p:nvPr/>
            </p:nvSpPr>
            <p:spPr>
              <a:xfrm>
                <a:off x="-234575" y="4510000"/>
                <a:ext cx="62850" cy="122875"/>
              </a:xfrm>
              <a:custGeom>
                <a:avLst/>
                <a:gdLst/>
                <a:ahLst/>
                <a:cxnLst/>
                <a:rect l="l" t="t" r="r" b="b"/>
                <a:pathLst>
                  <a:path w="2514" h="4915" extrusionOk="0">
                    <a:moveTo>
                      <a:pt x="759" y="0"/>
                    </a:moveTo>
                    <a:cubicBezTo>
                      <a:pt x="693" y="0"/>
                      <a:pt x="627" y="10"/>
                      <a:pt x="560" y="33"/>
                    </a:cubicBezTo>
                    <a:cubicBezTo>
                      <a:pt x="322" y="116"/>
                      <a:pt x="156" y="342"/>
                      <a:pt x="72" y="580"/>
                    </a:cubicBezTo>
                    <a:cubicBezTo>
                      <a:pt x="1" y="818"/>
                      <a:pt x="1" y="1080"/>
                      <a:pt x="1" y="1342"/>
                    </a:cubicBezTo>
                    <a:cubicBezTo>
                      <a:pt x="1" y="1604"/>
                      <a:pt x="1" y="1878"/>
                      <a:pt x="84" y="2140"/>
                    </a:cubicBezTo>
                    <a:cubicBezTo>
                      <a:pt x="168" y="2402"/>
                      <a:pt x="346" y="2640"/>
                      <a:pt x="596" y="2735"/>
                    </a:cubicBezTo>
                    <a:cubicBezTo>
                      <a:pt x="660" y="2759"/>
                      <a:pt x="728" y="2770"/>
                      <a:pt x="795" y="2770"/>
                    </a:cubicBezTo>
                    <a:cubicBezTo>
                      <a:pt x="1002" y="2770"/>
                      <a:pt x="1206" y="2662"/>
                      <a:pt x="1287" y="2473"/>
                    </a:cubicBezTo>
                    <a:lnTo>
                      <a:pt x="1287" y="2473"/>
                    </a:lnTo>
                    <a:cubicBezTo>
                      <a:pt x="1037" y="3188"/>
                      <a:pt x="1322" y="4057"/>
                      <a:pt x="1954" y="4462"/>
                    </a:cubicBezTo>
                    <a:lnTo>
                      <a:pt x="1608" y="4914"/>
                    </a:lnTo>
                    <a:cubicBezTo>
                      <a:pt x="2394" y="4605"/>
                      <a:pt x="2513" y="3831"/>
                      <a:pt x="2454" y="2985"/>
                    </a:cubicBezTo>
                    <a:cubicBezTo>
                      <a:pt x="2394" y="2140"/>
                      <a:pt x="2239" y="1235"/>
                      <a:pt x="1703" y="592"/>
                    </a:cubicBezTo>
                    <a:cubicBezTo>
                      <a:pt x="1452" y="301"/>
                      <a:pt x="1116" y="0"/>
                      <a:pt x="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4"/>
              <p:cNvSpPr/>
              <p:nvPr/>
            </p:nvSpPr>
            <p:spPr>
              <a:xfrm>
                <a:off x="-245275" y="4590325"/>
                <a:ext cx="80925" cy="91600"/>
              </a:xfrm>
              <a:custGeom>
                <a:avLst/>
                <a:gdLst/>
                <a:ahLst/>
                <a:cxnLst/>
                <a:rect l="l" t="t" r="r" b="b"/>
                <a:pathLst>
                  <a:path w="3237" h="3664" extrusionOk="0">
                    <a:moveTo>
                      <a:pt x="1631" y="0"/>
                    </a:moveTo>
                    <a:cubicBezTo>
                      <a:pt x="1165" y="0"/>
                      <a:pt x="774" y="141"/>
                      <a:pt x="774" y="141"/>
                    </a:cubicBezTo>
                    <a:cubicBezTo>
                      <a:pt x="774" y="141"/>
                      <a:pt x="0" y="1975"/>
                      <a:pt x="72" y="2618"/>
                    </a:cubicBezTo>
                    <a:cubicBezTo>
                      <a:pt x="142" y="3313"/>
                      <a:pt x="720" y="3664"/>
                      <a:pt x="1358" y="3664"/>
                    </a:cubicBezTo>
                    <a:cubicBezTo>
                      <a:pt x="2240" y="3664"/>
                      <a:pt x="3236" y="2995"/>
                      <a:pt x="3167" y="1642"/>
                    </a:cubicBezTo>
                    <a:cubicBezTo>
                      <a:pt x="3098" y="282"/>
                      <a:pt x="2289" y="0"/>
                      <a:pt x="1631"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4"/>
              <p:cNvSpPr/>
              <p:nvPr/>
            </p:nvSpPr>
            <p:spPr>
              <a:xfrm>
                <a:off x="-238125" y="4608525"/>
                <a:ext cx="63125" cy="50525"/>
              </a:xfrm>
              <a:custGeom>
                <a:avLst/>
                <a:gdLst/>
                <a:ahLst/>
                <a:cxnLst/>
                <a:rect l="l" t="t" r="r" b="b"/>
                <a:pathLst>
                  <a:path w="2525" h="2021" extrusionOk="0">
                    <a:moveTo>
                      <a:pt x="1528" y="0"/>
                    </a:moveTo>
                    <a:cubicBezTo>
                      <a:pt x="1304" y="0"/>
                      <a:pt x="1075" y="76"/>
                      <a:pt x="845" y="223"/>
                    </a:cubicBezTo>
                    <a:cubicBezTo>
                      <a:pt x="0" y="795"/>
                      <a:pt x="536" y="1985"/>
                      <a:pt x="536" y="1997"/>
                    </a:cubicBezTo>
                    <a:cubicBezTo>
                      <a:pt x="548" y="2009"/>
                      <a:pt x="560" y="2021"/>
                      <a:pt x="583" y="2021"/>
                    </a:cubicBezTo>
                    <a:lnTo>
                      <a:pt x="595" y="2021"/>
                    </a:lnTo>
                    <a:cubicBezTo>
                      <a:pt x="619" y="2009"/>
                      <a:pt x="631" y="1985"/>
                      <a:pt x="619" y="1961"/>
                    </a:cubicBezTo>
                    <a:cubicBezTo>
                      <a:pt x="619" y="1949"/>
                      <a:pt x="119" y="830"/>
                      <a:pt x="905" y="306"/>
                    </a:cubicBezTo>
                    <a:cubicBezTo>
                      <a:pt x="1115" y="169"/>
                      <a:pt x="1318" y="95"/>
                      <a:pt x="1520" y="95"/>
                    </a:cubicBezTo>
                    <a:cubicBezTo>
                      <a:pt x="1581" y="95"/>
                      <a:pt x="1642" y="102"/>
                      <a:pt x="1703" y="116"/>
                    </a:cubicBezTo>
                    <a:cubicBezTo>
                      <a:pt x="2155" y="211"/>
                      <a:pt x="2429" y="640"/>
                      <a:pt x="2429" y="640"/>
                    </a:cubicBezTo>
                    <a:cubicBezTo>
                      <a:pt x="2438" y="657"/>
                      <a:pt x="2453" y="668"/>
                      <a:pt x="2469" y="668"/>
                    </a:cubicBezTo>
                    <a:cubicBezTo>
                      <a:pt x="2476" y="668"/>
                      <a:pt x="2482" y="667"/>
                      <a:pt x="2488" y="664"/>
                    </a:cubicBezTo>
                    <a:cubicBezTo>
                      <a:pt x="2512" y="652"/>
                      <a:pt x="2524" y="616"/>
                      <a:pt x="2500" y="592"/>
                    </a:cubicBezTo>
                    <a:cubicBezTo>
                      <a:pt x="2488" y="580"/>
                      <a:pt x="2215" y="128"/>
                      <a:pt x="1726" y="21"/>
                    </a:cubicBezTo>
                    <a:cubicBezTo>
                      <a:pt x="1661" y="7"/>
                      <a:pt x="1595" y="0"/>
                      <a:pt x="1528"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4"/>
              <p:cNvSpPr/>
              <p:nvPr/>
            </p:nvSpPr>
            <p:spPr>
              <a:xfrm>
                <a:off x="-228900" y="4627775"/>
                <a:ext cx="35150" cy="8675"/>
              </a:xfrm>
              <a:custGeom>
                <a:avLst/>
                <a:gdLst/>
                <a:ahLst/>
                <a:cxnLst/>
                <a:rect l="l" t="t" r="r" b="b"/>
                <a:pathLst>
                  <a:path w="1406" h="347" extrusionOk="0">
                    <a:moveTo>
                      <a:pt x="635" y="0"/>
                    </a:moveTo>
                    <a:cubicBezTo>
                      <a:pt x="429" y="0"/>
                      <a:pt x="209" y="66"/>
                      <a:pt x="12" y="263"/>
                    </a:cubicBezTo>
                    <a:cubicBezTo>
                      <a:pt x="0" y="275"/>
                      <a:pt x="0" y="310"/>
                      <a:pt x="12" y="322"/>
                    </a:cubicBezTo>
                    <a:cubicBezTo>
                      <a:pt x="24" y="334"/>
                      <a:pt x="36" y="340"/>
                      <a:pt x="48" y="340"/>
                    </a:cubicBezTo>
                    <a:cubicBezTo>
                      <a:pt x="60" y="340"/>
                      <a:pt x="72" y="334"/>
                      <a:pt x="83" y="322"/>
                    </a:cubicBezTo>
                    <a:cubicBezTo>
                      <a:pt x="257" y="148"/>
                      <a:pt x="452" y="90"/>
                      <a:pt x="636" y="90"/>
                    </a:cubicBezTo>
                    <a:cubicBezTo>
                      <a:pt x="1004" y="90"/>
                      <a:pt x="1326" y="326"/>
                      <a:pt x="1334" y="334"/>
                    </a:cubicBezTo>
                    <a:cubicBezTo>
                      <a:pt x="1334" y="334"/>
                      <a:pt x="1346" y="346"/>
                      <a:pt x="1357" y="346"/>
                    </a:cubicBezTo>
                    <a:cubicBezTo>
                      <a:pt x="1369" y="346"/>
                      <a:pt x="1381" y="334"/>
                      <a:pt x="1393" y="322"/>
                    </a:cubicBezTo>
                    <a:cubicBezTo>
                      <a:pt x="1405" y="298"/>
                      <a:pt x="1405" y="275"/>
                      <a:pt x="1381" y="251"/>
                    </a:cubicBezTo>
                    <a:cubicBezTo>
                      <a:pt x="1381" y="251"/>
                      <a:pt x="1037" y="0"/>
                      <a:pt x="635"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4"/>
              <p:cNvSpPr/>
              <p:nvPr/>
            </p:nvSpPr>
            <p:spPr>
              <a:xfrm>
                <a:off x="-500975" y="4584625"/>
                <a:ext cx="344725" cy="201225"/>
              </a:xfrm>
              <a:custGeom>
                <a:avLst/>
                <a:gdLst/>
                <a:ahLst/>
                <a:cxnLst/>
                <a:rect l="l" t="t" r="r" b="b"/>
                <a:pathLst>
                  <a:path w="13789" h="8049" extrusionOk="0">
                    <a:moveTo>
                      <a:pt x="11800" y="0"/>
                    </a:moveTo>
                    <a:cubicBezTo>
                      <a:pt x="11800" y="0"/>
                      <a:pt x="11681" y="453"/>
                      <a:pt x="10038" y="2274"/>
                    </a:cubicBezTo>
                    <a:cubicBezTo>
                      <a:pt x="9741" y="2603"/>
                      <a:pt x="9429" y="2711"/>
                      <a:pt x="9103" y="2711"/>
                    </a:cubicBezTo>
                    <a:cubicBezTo>
                      <a:pt x="8489" y="2711"/>
                      <a:pt x="7823" y="2331"/>
                      <a:pt x="7104" y="2331"/>
                    </a:cubicBezTo>
                    <a:cubicBezTo>
                      <a:pt x="7070" y="2331"/>
                      <a:pt x="7036" y="2332"/>
                      <a:pt x="7002" y="2334"/>
                    </a:cubicBezTo>
                    <a:cubicBezTo>
                      <a:pt x="5847" y="2394"/>
                      <a:pt x="5347" y="2620"/>
                      <a:pt x="4085" y="2655"/>
                    </a:cubicBezTo>
                    <a:cubicBezTo>
                      <a:pt x="4078" y="2656"/>
                      <a:pt x="4072" y="2656"/>
                      <a:pt x="4065" y="2656"/>
                    </a:cubicBezTo>
                    <a:cubicBezTo>
                      <a:pt x="2817" y="2656"/>
                      <a:pt x="2462" y="405"/>
                      <a:pt x="709" y="405"/>
                    </a:cubicBezTo>
                    <a:cubicBezTo>
                      <a:pt x="695" y="405"/>
                      <a:pt x="681" y="405"/>
                      <a:pt x="668" y="405"/>
                    </a:cubicBezTo>
                    <a:cubicBezTo>
                      <a:pt x="668" y="405"/>
                      <a:pt x="1" y="8049"/>
                      <a:pt x="6764" y="8049"/>
                    </a:cubicBezTo>
                    <a:cubicBezTo>
                      <a:pt x="13788" y="8049"/>
                      <a:pt x="11800" y="1"/>
                      <a:pt x="11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4"/>
              <p:cNvSpPr/>
              <p:nvPr/>
            </p:nvSpPr>
            <p:spPr>
              <a:xfrm>
                <a:off x="-333675" y="4666100"/>
                <a:ext cx="24425" cy="16175"/>
              </a:xfrm>
              <a:custGeom>
                <a:avLst/>
                <a:gdLst/>
                <a:ahLst/>
                <a:cxnLst/>
                <a:rect l="l" t="t" r="r" b="b"/>
                <a:pathLst>
                  <a:path w="977" h="647" extrusionOk="0">
                    <a:moveTo>
                      <a:pt x="50" y="1"/>
                    </a:moveTo>
                    <a:cubicBezTo>
                      <a:pt x="45" y="1"/>
                      <a:pt x="40" y="1"/>
                      <a:pt x="36" y="4"/>
                    </a:cubicBezTo>
                    <a:cubicBezTo>
                      <a:pt x="12" y="4"/>
                      <a:pt x="0" y="27"/>
                      <a:pt x="0" y="51"/>
                    </a:cubicBezTo>
                    <a:cubicBezTo>
                      <a:pt x="0" y="63"/>
                      <a:pt x="83" y="647"/>
                      <a:pt x="798" y="647"/>
                    </a:cubicBezTo>
                    <a:lnTo>
                      <a:pt x="929" y="647"/>
                    </a:lnTo>
                    <a:cubicBezTo>
                      <a:pt x="965" y="635"/>
                      <a:pt x="976" y="611"/>
                      <a:pt x="976" y="587"/>
                    </a:cubicBezTo>
                    <a:cubicBezTo>
                      <a:pt x="976" y="563"/>
                      <a:pt x="953" y="551"/>
                      <a:pt x="929" y="551"/>
                    </a:cubicBezTo>
                    <a:cubicBezTo>
                      <a:pt x="884" y="556"/>
                      <a:pt x="841" y="558"/>
                      <a:pt x="801" y="558"/>
                    </a:cubicBezTo>
                    <a:cubicBezTo>
                      <a:pt x="169" y="558"/>
                      <a:pt x="95" y="62"/>
                      <a:pt x="95" y="39"/>
                    </a:cubicBezTo>
                    <a:cubicBezTo>
                      <a:pt x="95" y="20"/>
                      <a:pt x="72" y="1"/>
                      <a:pt x="50"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4"/>
              <p:cNvSpPr/>
              <p:nvPr/>
            </p:nvSpPr>
            <p:spPr>
              <a:xfrm>
                <a:off x="-432200" y="4543125"/>
                <a:ext cx="65500" cy="35500"/>
              </a:xfrm>
              <a:custGeom>
                <a:avLst/>
                <a:gdLst/>
                <a:ahLst/>
                <a:cxnLst/>
                <a:rect l="l" t="t" r="r" b="b"/>
                <a:pathLst>
                  <a:path w="2620" h="1420" extrusionOk="0">
                    <a:moveTo>
                      <a:pt x="2050" y="1"/>
                    </a:moveTo>
                    <a:cubicBezTo>
                      <a:pt x="1822" y="1"/>
                      <a:pt x="1488" y="101"/>
                      <a:pt x="988" y="363"/>
                    </a:cubicBezTo>
                    <a:cubicBezTo>
                      <a:pt x="0" y="875"/>
                      <a:pt x="464" y="1291"/>
                      <a:pt x="464" y="1291"/>
                    </a:cubicBezTo>
                    <a:cubicBezTo>
                      <a:pt x="557" y="1379"/>
                      <a:pt x="676" y="1420"/>
                      <a:pt x="824" y="1420"/>
                    </a:cubicBezTo>
                    <a:cubicBezTo>
                      <a:pt x="1077" y="1420"/>
                      <a:pt x="1412" y="1300"/>
                      <a:pt x="1834" y="1089"/>
                    </a:cubicBezTo>
                    <a:cubicBezTo>
                      <a:pt x="2393" y="803"/>
                      <a:pt x="2620" y="458"/>
                      <a:pt x="2465" y="220"/>
                    </a:cubicBezTo>
                    <a:cubicBezTo>
                      <a:pt x="2389" y="92"/>
                      <a:pt x="2268" y="1"/>
                      <a:pt x="2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4"/>
              <p:cNvSpPr/>
              <p:nvPr/>
            </p:nvSpPr>
            <p:spPr>
              <a:xfrm>
                <a:off x="-389050" y="4598325"/>
                <a:ext cx="23850" cy="28600"/>
              </a:xfrm>
              <a:custGeom>
                <a:avLst/>
                <a:gdLst/>
                <a:ahLst/>
                <a:cxnLst/>
                <a:rect l="l" t="t" r="r" b="b"/>
                <a:pathLst>
                  <a:path w="954" h="1144" extrusionOk="0">
                    <a:moveTo>
                      <a:pt x="477" y="0"/>
                    </a:moveTo>
                    <a:cubicBezTo>
                      <a:pt x="215" y="0"/>
                      <a:pt x="1" y="250"/>
                      <a:pt x="1" y="572"/>
                    </a:cubicBezTo>
                    <a:cubicBezTo>
                      <a:pt x="1" y="893"/>
                      <a:pt x="215" y="1143"/>
                      <a:pt x="477" y="1143"/>
                    </a:cubicBezTo>
                    <a:cubicBezTo>
                      <a:pt x="739" y="1143"/>
                      <a:pt x="953" y="893"/>
                      <a:pt x="953" y="572"/>
                    </a:cubicBezTo>
                    <a:cubicBezTo>
                      <a:pt x="953" y="250"/>
                      <a:pt x="739"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4"/>
              <p:cNvSpPr/>
              <p:nvPr/>
            </p:nvSpPr>
            <p:spPr>
              <a:xfrm>
                <a:off x="-273850" y="4543125"/>
                <a:ext cx="65500" cy="35500"/>
              </a:xfrm>
              <a:custGeom>
                <a:avLst/>
                <a:gdLst/>
                <a:ahLst/>
                <a:cxnLst/>
                <a:rect l="l" t="t" r="r" b="b"/>
                <a:pathLst>
                  <a:path w="2620" h="1420" extrusionOk="0">
                    <a:moveTo>
                      <a:pt x="568" y="1"/>
                    </a:moveTo>
                    <a:cubicBezTo>
                      <a:pt x="349" y="1"/>
                      <a:pt x="225" y="92"/>
                      <a:pt x="143" y="220"/>
                    </a:cubicBezTo>
                    <a:cubicBezTo>
                      <a:pt x="0" y="458"/>
                      <a:pt x="226" y="803"/>
                      <a:pt x="786" y="1089"/>
                    </a:cubicBezTo>
                    <a:cubicBezTo>
                      <a:pt x="1207" y="1300"/>
                      <a:pt x="1538" y="1420"/>
                      <a:pt x="1791" y="1420"/>
                    </a:cubicBezTo>
                    <a:cubicBezTo>
                      <a:pt x="1938" y="1420"/>
                      <a:pt x="2059" y="1379"/>
                      <a:pt x="2155" y="1291"/>
                    </a:cubicBezTo>
                    <a:cubicBezTo>
                      <a:pt x="2155" y="1291"/>
                      <a:pt x="2620" y="875"/>
                      <a:pt x="1631" y="363"/>
                    </a:cubicBezTo>
                    <a:cubicBezTo>
                      <a:pt x="1132" y="101"/>
                      <a:pt x="798"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4"/>
              <p:cNvSpPr/>
              <p:nvPr/>
            </p:nvSpPr>
            <p:spPr>
              <a:xfrm>
                <a:off x="-272675" y="4602475"/>
                <a:ext cx="23550" cy="28600"/>
              </a:xfrm>
              <a:custGeom>
                <a:avLst/>
                <a:gdLst/>
                <a:ahLst/>
                <a:cxnLst/>
                <a:rect l="l" t="t" r="r" b="b"/>
                <a:pathLst>
                  <a:path w="942" h="1144" extrusionOk="0">
                    <a:moveTo>
                      <a:pt x="465" y="1"/>
                    </a:moveTo>
                    <a:cubicBezTo>
                      <a:pt x="203" y="1"/>
                      <a:pt x="1" y="251"/>
                      <a:pt x="1" y="572"/>
                    </a:cubicBezTo>
                    <a:cubicBezTo>
                      <a:pt x="1" y="894"/>
                      <a:pt x="203" y="1144"/>
                      <a:pt x="465" y="1144"/>
                    </a:cubicBezTo>
                    <a:cubicBezTo>
                      <a:pt x="727" y="1144"/>
                      <a:pt x="941" y="894"/>
                      <a:pt x="941" y="572"/>
                    </a:cubicBezTo>
                    <a:cubicBezTo>
                      <a:pt x="941" y="251"/>
                      <a:pt x="727"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4"/>
              <p:cNvSpPr/>
              <p:nvPr/>
            </p:nvSpPr>
            <p:spPr>
              <a:xfrm>
                <a:off x="-521150" y="4602725"/>
                <a:ext cx="80925" cy="91700"/>
              </a:xfrm>
              <a:custGeom>
                <a:avLst/>
                <a:gdLst/>
                <a:ahLst/>
                <a:cxnLst/>
                <a:rect l="l" t="t" r="r" b="b"/>
                <a:pathLst>
                  <a:path w="3237" h="3668" extrusionOk="0">
                    <a:moveTo>
                      <a:pt x="1599" y="1"/>
                    </a:moveTo>
                    <a:cubicBezTo>
                      <a:pt x="942" y="1"/>
                      <a:pt x="139" y="284"/>
                      <a:pt x="70" y="1646"/>
                    </a:cubicBezTo>
                    <a:cubicBezTo>
                      <a:pt x="1" y="2999"/>
                      <a:pt x="997" y="3668"/>
                      <a:pt x="1878" y="3668"/>
                    </a:cubicBezTo>
                    <a:cubicBezTo>
                      <a:pt x="2517" y="3668"/>
                      <a:pt x="3095" y="3317"/>
                      <a:pt x="3165" y="2622"/>
                    </a:cubicBezTo>
                    <a:cubicBezTo>
                      <a:pt x="3237" y="1979"/>
                      <a:pt x="2463" y="146"/>
                      <a:pt x="2463" y="146"/>
                    </a:cubicBezTo>
                    <a:cubicBezTo>
                      <a:pt x="2463" y="146"/>
                      <a:pt x="2068" y="1"/>
                      <a:pt x="1599"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4"/>
              <p:cNvSpPr/>
              <p:nvPr/>
            </p:nvSpPr>
            <p:spPr>
              <a:xfrm>
                <a:off x="-510500" y="4620975"/>
                <a:ext cx="63125" cy="50575"/>
              </a:xfrm>
              <a:custGeom>
                <a:avLst/>
                <a:gdLst/>
                <a:ahLst/>
                <a:cxnLst/>
                <a:rect l="l" t="t" r="r" b="b"/>
                <a:pathLst>
                  <a:path w="2525" h="2023" extrusionOk="0">
                    <a:moveTo>
                      <a:pt x="1010" y="1"/>
                    </a:moveTo>
                    <a:cubicBezTo>
                      <a:pt x="939" y="1"/>
                      <a:pt x="868" y="8"/>
                      <a:pt x="799" y="23"/>
                    </a:cubicBezTo>
                    <a:cubicBezTo>
                      <a:pt x="310" y="130"/>
                      <a:pt x="37" y="570"/>
                      <a:pt x="25" y="594"/>
                    </a:cubicBezTo>
                    <a:cubicBezTo>
                      <a:pt x="1" y="618"/>
                      <a:pt x="13" y="642"/>
                      <a:pt x="37" y="654"/>
                    </a:cubicBezTo>
                    <a:cubicBezTo>
                      <a:pt x="46" y="663"/>
                      <a:pt x="55" y="667"/>
                      <a:pt x="63" y="667"/>
                    </a:cubicBezTo>
                    <a:cubicBezTo>
                      <a:pt x="77" y="667"/>
                      <a:pt x="89" y="657"/>
                      <a:pt x="96" y="642"/>
                    </a:cubicBezTo>
                    <a:cubicBezTo>
                      <a:pt x="96" y="642"/>
                      <a:pt x="370" y="213"/>
                      <a:pt x="822" y="118"/>
                    </a:cubicBezTo>
                    <a:cubicBezTo>
                      <a:pt x="887" y="103"/>
                      <a:pt x="952" y="96"/>
                      <a:pt x="1017" y="96"/>
                    </a:cubicBezTo>
                    <a:cubicBezTo>
                      <a:pt x="1214" y="96"/>
                      <a:pt x="1414" y="165"/>
                      <a:pt x="1620" y="308"/>
                    </a:cubicBezTo>
                    <a:cubicBezTo>
                      <a:pt x="2406" y="820"/>
                      <a:pt x="1906" y="1940"/>
                      <a:pt x="1906" y="1952"/>
                    </a:cubicBezTo>
                    <a:cubicBezTo>
                      <a:pt x="1894" y="1975"/>
                      <a:pt x="1906" y="2011"/>
                      <a:pt x="1930" y="2023"/>
                    </a:cubicBezTo>
                    <a:lnTo>
                      <a:pt x="1942" y="2023"/>
                    </a:lnTo>
                    <a:cubicBezTo>
                      <a:pt x="1965" y="2023"/>
                      <a:pt x="1977" y="2011"/>
                      <a:pt x="1989" y="1999"/>
                    </a:cubicBezTo>
                    <a:cubicBezTo>
                      <a:pt x="1989" y="1987"/>
                      <a:pt x="2525" y="797"/>
                      <a:pt x="1680" y="225"/>
                    </a:cubicBezTo>
                    <a:cubicBezTo>
                      <a:pt x="1455" y="72"/>
                      <a:pt x="1230" y="1"/>
                      <a:pt x="1010"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4"/>
              <p:cNvSpPr/>
              <p:nvPr/>
            </p:nvSpPr>
            <p:spPr>
              <a:xfrm>
                <a:off x="-491750" y="4640275"/>
                <a:ext cx="35150" cy="8525"/>
              </a:xfrm>
              <a:custGeom>
                <a:avLst/>
                <a:gdLst/>
                <a:ahLst/>
                <a:cxnLst/>
                <a:rect l="l" t="t" r="r" b="b"/>
                <a:pathLst>
                  <a:path w="1406" h="341" extrusionOk="0">
                    <a:moveTo>
                      <a:pt x="771" y="0"/>
                    </a:moveTo>
                    <a:cubicBezTo>
                      <a:pt x="369" y="0"/>
                      <a:pt x="25" y="251"/>
                      <a:pt x="25" y="251"/>
                    </a:cubicBezTo>
                    <a:cubicBezTo>
                      <a:pt x="1" y="275"/>
                      <a:pt x="1" y="298"/>
                      <a:pt x="13" y="322"/>
                    </a:cubicBezTo>
                    <a:cubicBezTo>
                      <a:pt x="25" y="334"/>
                      <a:pt x="37" y="334"/>
                      <a:pt x="49" y="334"/>
                    </a:cubicBezTo>
                    <a:lnTo>
                      <a:pt x="72" y="334"/>
                    </a:lnTo>
                    <a:cubicBezTo>
                      <a:pt x="80" y="326"/>
                      <a:pt x="402" y="90"/>
                      <a:pt x="770" y="90"/>
                    </a:cubicBezTo>
                    <a:cubicBezTo>
                      <a:pt x="954" y="90"/>
                      <a:pt x="1149" y="148"/>
                      <a:pt x="1322" y="322"/>
                    </a:cubicBezTo>
                    <a:cubicBezTo>
                      <a:pt x="1334" y="334"/>
                      <a:pt x="1346" y="340"/>
                      <a:pt x="1358" y="340"/>
                    </a:cubicBezTo>
                    <a:cubicBezTo>
                      <a:pt x="1370" y="340"/>
                      <a:pt x="1382" y="334"/>
                      <a:pt x="1394" y="322"/>
                    </a:cubicBezTo>
                    <a:cubicBezTo>
                      <a:pt x="1406" y="310"/>
                      <a:pt x="1406" y="275"/>
                      <a:pt x="1394" y="263"/>
                    </a:cubicBezTo>
                    <a:cubicBezTo>
                      <a:pt x="1197" y="66"/>
                      <a:pt x="976" y="0"/>
                      <a:pt x="771"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4"/>
              <p:cNvSpPr/>
              <p:nvPr/>
            </p:nvSpPr>
            <p:spPr>
              <a:xfrm>
                <a:off x="-338750" y="4523600"/>
                <a:ext cx="47950" cy="119975"/>
              </a:xfrm>
              <a:custGeom>
                <a:avLst/>
                <a:gdLst/>
                <a:ahLst/>
                <a:cxnLst/>
                <a:rect l="l" t="t" r="r" b="b"/>
                <a:pathLst>
                  <a:path w="1918" h="4799" extrusionOk="0">
                    <a:moveTo>
                      <a:pt x="263" y="1"/>
                    </a:moveTo>
                    <a:cubicBezTo>
                      <a:pt x="227" y="1"/>
                      <a:pt x="203" y="13"/>
                      <a:pt x="203" y="48"/>
                    </a:cubicBezTo>
                    <a:cubicBezTo>
                      <a:pt x="191" y="346"/>
                      <a:pt x="1" y="3025"/>
                      <a:pt x="215" y="3358"/>
                    </a:cubicBezTo>
                    <a:cubicBezTo>
                      <a:pt x="282" y="3466"/>
                      <a:pt x="391" y="3558"/>
                      <a:pt x="578" y="3558"/>
                    </a:cubicBezTo>
                    <a:cubicBezTo>
                      <a:pt x="723" y="3558"/>
                      <a:pt x="914" y="3503"/>
                      <a:pt x="1168" y="3358"/>
                    </a:cubicBezTo>
                    <a:cubicBezTo>
                      <a:pt x="1179" y="3358"/>
                      <a:pt x="1179" y="3346"/>
                      <a:pt x="1191" y="3346"/>
                    </a:cubicBezTo>
                    <a:cubicBezTo>
                      <a:pt x="1261" y="3309"/>
                      <a:pt x="1328" y="3291"/>
                      <a:pt x="1391" y="3291"/>
                    </a:cubicBezTo>
                    <a:cubicBezTo>
                      <a:pt x="1467" y="3291"/>
                      <a:pt x="1537" y="3318"/>
                      <a:pt x="1596" y="3370"/>
                    </a:cubicBezTo>
                    <a:cubicBezTo>
                      <a:pt x="1775" y="3549"/>
                      <a:pt x="1810" y="3942"/>
                      <a:pt x="1679" y="4203"/>
                    </a:cubicBezTo>
                    <a:cubicBezTo>
                      <a:pt x="1513" y="4537"/>
                      <a:pt x="1144" y="4704"/>
                      <a:pt x="1144" y="4715"/>
                    </a:cubicBezTo>
                    <a:cubicBezTo>
                      <a:pt x="1120" y="4727"/>
                      <a:pt x="1108" y="4751"/>
                      <a:pt x="1120" y="4775"/>
                    </a:cubicBezTo>
                    <a:cubicBezTo>
                      <a:pt x="1120" y="4787"/>
                      <a:pt x="1144" y="4799"/>
                      <a:pt x="1156" y="4799"/>
                    </a:cubicBezTo>
                    <a:lnTo>
                      <a:pt x="1179" y="4799"/>
                    </a:lnTo>
                    <a:cubicBezTo>
                      <a:pt x="1191" y="4787"/>
                      <a:pt x="1584" y="4608"/>
                      <a:pt x="1763" y="4239"/>
                    </a:cubicBezTo>
                    <a:cubicBezTo>
                      <a:pt x="1918" y="3942"/>
                      <a:pt x="1870" y="3501"/>
                      <a:pt x="1668" y="3311"/>
                    </a:cubicBezTo>
                    <a:cubicBezTo>
                      <a:pt x="1585" y="3235"/>
                      <a:pt x="1492" y="3195"/>
                      <a:pt x="1388" y="3195"/>
                    </a:cubicBezTo>
                    <a:cubicBezTo>
                      <a:pt x="1312" y="3195"/>
                      <a:pt x="1230" y="3217"/>
                      <a:pt x="1144" y="3263"/>
                    </a:cubicBezTo>
                    <a:cubicBezTo>
                      <a:pt x="1144" y="3263"/>
                      <a:pt x="1132" y="3275"/>
                      <a:pt x="1120" y="3287"/>
                    </a:cubicBezTo>
                    <a:cubicBezTo>
                      <a:pt x="906" y="3409"/>
                      <a:pt x="730" y="3468"/>
                      <a:pt x="591" y="3468"/>
                    </a:cubicBezTo>
                    <a:cubicBezTo>
                      <a:pt x="460" y="3468"/>
                      <a:pt x="362" y="3415"/>
                      <a:pt x="298" y="3311"/>
                    </a:cubicBezTo>
                    <a:cubicBezTo>
                      <a:pt x="132" y="3049"/>
                      <a:pt x="239" y="870"/>
                      <a:pt x="298" y="48"/>
                    </a:cubicBezTo>
                    <a:cubicBezTo>
                      <a:pt x="298" y="24"/>
                      <a:pt x="286" y="1"/>
                      <a:pt x="26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4"/>
              <p:cNvSpPr/>
              <p:nvPr/>
            </p:nvSpPr>
            <p:spPr>
              <a:xfrm>
                <a:off x="-522400" y="4554825"/>
                <a:ext cx="339650" cy="112875"/>
              </a:xfrm>
              <a:custGeom>
                <a:avLst/>
                <a:gdLst/>
                <a:ahLst/>
                <a:cxnLst/>
                <a:rect l="l" t="t" r="r" b="b"/>
                <a:pathLst>
                  <a:path w="13586" h="4515" extrusionOk="0">
                    <a:moveTo>
                      <a:pt x="5422" y="108"/>
                    </a:moveTo>
                    <a:cubicBezTo>
                      <a:pt x="5436" y="108"/>
                      <a:pt x="5451" y="109"/>
                      <a:pt x="5466" y="109"/>
                    </a:cubicBezTo>
                    <a:cubicBezTo>
                      <a:pt x="6609" y="145"/>
                      <a:pt x="7513" y="1097"/>
                      <a:pt x="7478" y="2228"/>
                    </a:cubicBezTo>
                    <a:cubicBezTo>
                      <a:pt x="7454" y="3349"/>
                      <a:pt x="6537" y="4241"/>
                      <a:pt x="5424" y="4241"/>
                    </a:cubicBezTo>
                    <a:cubicBezTo>
                      <a:pt x="5402" y="4241"/>
                      <a:pt x="5380" y="4241"/>
                      <a:pt x="5358" y="4240"/>
                    </a:cubicBezTo>
                    <a:cubicBezTo>
                      <a:pt x="4227" y="4205"/>
                      <a:pt x="3322" y="3264"/>
                      <a:pt x="3358" y="2121"/>
                    </a:cubicBezTo>
                    <a:cubicBezTo>
                      <a:pt x="3382" y="1005"/>
                      <a:pt x="4310" y="108"/>
                      <a:pt x="5422" y="108"/>
                    </a:cubicBezTo>
                    <a:close/>
                    <a:moveTo>
                      <a:pt x="11365" y="275"/>
                    </a:moveTo>
                    <a:cubicBezTo>
                      <a:pt x="11387" y="275"/>
                      <a:pt x="11409" y="275"/>
                      <a:pt x="11431" y="276"/>
                    </a:cubicBezTo>
                    <a:cubicBezTo>
                      <a:pt x="12562" y="299"/>
                      <a:pt x="13467" y="1252"/>
                      <a:pt x="13431" y="2383"/>
                    </a:cubicBezTo>
                    <a:cubicBezTo>
                      <a:pt x="13407" y="3511"/>
                      <a:pt x="12479" y="4396"/>
                      <a:pt x="11368" y="4396"/>
                    </a:cubicBezTo>
                    <a:cubicBezTo>
                      <a:pt x="11353" y="4396"/>
                      <a:pt x="11338" y="4395"/>
                      <a:pt x="11323" y="4395"/>
                    </a:cubicBezTo>
                    <a:cubicBezTo>
                      <a:pt x="10180" y="4371"/>
                      <a:pt x="9276" y="3419"/>
                      <a:pt x="9311" y="2276"/>
                    </a:cubicBezTo>
                    <a:cubicBezTo>
                      <a:pt x="9335" y="1166"/>
                      <a:pt x="10251" y="275"/>
                      <a:pt x="11365" y="275"/>
                    </a:cubicBezTo>
                    <a:close/>
                    <a:moveTo>
                      <a:pt x="5411" y="1"/>
                    </a:moveTo>
                    <a:cubicBezTo>
                      <a:pt x="4250" y="1"/>
                      <a:pt x="3297" y="916"/>
                      <a:pt x="3239" y="2062"/>
                    </a:cubicBezTo>
                    <a:lnTo>
                      <a:pt x="632" y="2002"/>
                    </a:lnTo>
                    <a:cubicBezTo>
                      <a:pt x="620" y="2002"/>
                      <a:pt x="620" y="2002"/>
                      <a:pt x="608" y="2014"/>
                    </a:cubicBezTo>
                    <a:cubicBezTo>
                      <a:pt x="584" y="2014"/>
                      <a:pt x="36" y="2216"/>
                      <a:pt x="1" y="2740"/>
                    </a:cubicBezTo>
                    <a:cubicBezTo>
                      <a:pt x="1" y="2764"/>
                      <a:pt x="24" y="2800"/>
                      <a:pt x="48" y="2800"/>
                    </a:cubicBezTo>
                    <a:lnTo>
                      <a:pt x="60" y="2800"/>
                    </a:lnTo>
                    <a:cubicBezTo>
                      <a:pt x="84" y="2800"/>
                      <a:pt x="108" y="2776"/>
                      <a:pt x="120" y="2740"/>
                    </a:cubicBezTo>
                    <a:cubicBezTo>
                      <a:pt x="143" y="2335"/>
                      <a:pt x="572" y="2145"/>
                      <a:pt x="632" y="2121"/>
                    </a:cubicBezTo>
                    <a:lnTo>
                      <a:pt x="3239" y="2181"/>
                    </a:lnTo>
                    <a:cubicBezTo>
                      <a:pt x="3239" y="3359"/>
                      <a:pt x="4180" y="4324"/>
                      <a:pt x="5358" y="4359"/>
                    </a:cubicBezTo>
                    <a:cubicBezTo>
                      <a:pt x="5373" y="4360"/>
                      <a:pt x="5388" y="4360"/>
                      <a:pt x="5402" y="4360"/>
                    </a:cubicBezTo>
                    <a:cubicBezTo>
                      <a:pt x="6585" y="4360"/>
                      <a:pt x="7561" y="3416"/>
                      <a:pt x="7597" y="2228"/>
                    </a:cubicBezTo>
                    <a:cubicBezTo>
                      <a:pt x="7597" y="2145"/>
                      <a:pt x="7597" y="2050"/>
                      <a:pt x="7585" y="1966"/>
                    </a:cubicBezTo>
                    <a:cubicBezTo>
                      <a:pt x="7678" y="1916"/>
                      <a:pt x="7990" y="1783"/>
                      <a:pt x="8382" y="1783"/>
                    </a:cubicBezTo>
                    <a:cubicBezTo>
                      <a:pt x="8638" y="1783"/>
                      <a:pt x="8929" y="1840"/>
                      <a:pt x="9216" y="2014"/>
                    </a:cubicBezTo>
                    <a:cubicBezTo>
                      <a:pt x="9204" y="2097"/>
                      <a:pt x="9192" y="2192"/>
                      <a:pt x="9192" y="2276"/>
                    </a:cubicBezTo>
                    <a:cubicBezTo>
                      <a:pt x="9156" y="3478"/>
                      <a:pt x="10109" y="4478"/>
                      <a:pt x="11311" y="4514"/>
                    </a:cubicBezTo>
                    <a:cubicBezTo>
                      <a:pt x="11326" y="4515"/>
                      <a:pt x="11341" y="4515"/>
                      <a:pt x="11356" y="4515"/>
                    </a:cubicBezTo>
                    <a:cubicBezTo>
                      <a:pt x="12538" y="4515"/>
                      <a:pt x="13515" y="3571"/>
                      <a:pt x="13550" y="2383"/>
                    </a:cubicBezTo>
                    <a:cubicBezTo>
                      <a:pt x="13586" y="1192"/>
                      <a:pt x="12633" y="180"/>
                      <a:pt x="11431" y="157"/>
                    </a:cubicBezTo>
                    <a:cubicBezTo>
                      <a:pt x="11406" y="156"/>
                      <a:pt x="11382" y="155"/>
                      <a:pt x="11358" y="155"/>
                    </a:cubicBezTo>
                    <a:cubicBezTo>
                      <a:pt x="10318" y="155"/>
                      <a:pt x="9449" y="906"/>
                      <a:pt x="9240" y="1895"/>
                    </a:cubicBezTo>
                    <a:cubicBezTo>
                      <a:pt x="8945" y="1728"/>
                      <a:pt x="8648" y="1672"/>
                      <a:pt x="8385" y="1672"/>
                    </a:cubicBezTo>
                    <a:cubicBezTo>
                      <a:pt x="8011" y="1672"/>
                      <a:pt x="7706" y="1784"/>
                      <a:pt x="7573" y="1847"/>
                    </a:cubicBezTo>
                    <a:cubicBezTo>
                      <a:pt x="7406" y="823"/>
                      <a:pt x="6537" y="26"/>
                      <a:pt x="5477" y="2"/>
                    </a:cubicBezTo>
                    <a:cubicBezTo>
                      <a:pt x="5455" y="1"/>
                      <a:pt x="5433" y="1"/>
                      <a:pt x="5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4"/>
              <p:cNvSpPr/>
              <p:nvPr/>
            </p:nvSpPr>
            <p:spPr>
              <a:xfrm>
                <a:off x="-397975" y="4485525"/>
                <a:ext cx="155400" cy="11325"/>
              </a:xfrm>
              <a:custGeom>
                <a:avLst/>
                <a:gdLst/>
                <a:ahLst/>
                <a:cxnLst/>
                <a:rect l="l" t="t" r="r" b="b"/>
                <a:pathLst>
                  <a:path w="6216" h="453" extrusionOk="0">
                    <a:moveTo>
                      <a:pt x="2978" y="0"/>
                    </a:moveTo>
                    <a:cubicBezTo>
                      <a:pt x="1985" y="0"/>
                      <a:pt x="992" y="111"/>
                      <a:pt x="24" y="333"/>
                    </a:cubicBezTo>
                    <a:cubicBezTo>
                      <a:pt x="0" y="333"/>
                      <a:pt x="0" y="345"/>
                      <a:pt x="0" y="369"/>
                    </a:cubicBezTo>
                    <a:cubicBezTo>
                      <a:pt x="0" y="381"/>
                      <a:pt x="12" y="393"/>
                      <a:pt x="36" y="393"/>
                    </a:cubicBezTo>
                    <a:cubicBezTo>
                      <a:pt x="999" y="170"/>
                      <a:pt x="1986" y="60"/>
                      <a:pt x="2973" y="60"/>
                    </a:cubicBezTo>
                    <a:cubicBezTo>
                      <a:pt x="4049" y="60"/>
                      <a:pt x="5124" y="191"/>
                      <a:pt x="6168" y="452"/>
                    </a:cubicBezTo>
                    <a:lnTo>
                      <a:pt x="6180" y="452"/>
                    </a:lnTo>
                    <a:cubicBezTo>
                      <a:pt x="6192" y="452"/>
                      <a:pt x="6204" y="440"/>
                      <a:pt x="6204" y="428"/>
                    </a:cubicBezTo>
                    <a:cubicBezTo>
                      <a:pt x="6215" y="416"/>
                      <a:pt x="6204" y="393"/>
                      <a:pt x="6192" y="393"/>
                    </a:cubicBezTo>
                    <a:cubicBezTo>
                      <a:pt x="5142" y="132"/>
                      <a:pt x="4060" y="0"/>
                      <a:pt x="2978"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4"/>
              <p:cNvSpPr/>
              <p:nvPr/>
            </p:nvSpPr>
            <p:spPr>
              <a:xfrm>
                <a:off x="-384275" y="4447650"/>
                <a:ext cx="127700" cy="16750"/>
              </a:xfrm>
              <a:custGeom>
                <a:avLst/>
                <a:gdLst/>
                <a:ahLst/>
                <a:cxnLst/>
                <a:rect l="l" t="t" r="r" b="b"/>
                <a:pathLst>
                  <a:path w="5108" h="670" extrusionOk="0">
                    <a:moveTo>
                      <a:pt x="2029" y="1"/>
                    </a:moveTo>
                    <a:cubicBezTo>
                      <a:pt x="1356" y="1"/>
                      <a:pt x="681" y="85"/>
                      <a:pt x="24" y="253"/>
                    </a:cubicBezTo>
                    <a:cubicBezTo>
                      <a:pt x="12" y="253"/>
                      <a:pt x="0" y="276"/>
                      <a:pt x="0" y="288"/>
                    </a:cubicBezTo>
                    <a:cubicBezTo>
                      <a:pt x="12" y="300"/>
                      <a:pt x="24" y="312"/>
                      <a:pt x="36" y="312"/>
                    </a:cubicBezTo>
                    <a:cubicBezTo>
                      <a:pt x="691" y="144"/>
                      <a:pt x="1364" y="60"/>
                      <a:pt x="2037" y="60"/>
                    </a:cubicBezTo>
                    <a:cubicBezTo>
                      <a:pt x="3075" y="60"/>
                      <a:pt x="4111" y="260"/>
                      <a:pt x="5072" y="657"/>
                    </a:cubicBezTo>
                    <a:cubicBezTo>
                      <a:pt x="5072" y="669"/>
                      <a:pt x="5072" y="669"/>
                      <a:pt x="5084" y="669"/>
                    </a:cubicBezTo>
                    <a:cubicBezTo>
                      <a:pt x="5084" y="669"/>
                      <a:pt x="5096" y="657"/>
                      <a:pt x="5108" y="645"/>
                    </a:cubicBezTo>
                    <a:cubicBezTo>
                      <a:pt x="5108" y="634"/>
                      <a:pt x="5108" y="610"/>
                      <a:pt x="5084" y="610"/>
                    </a:cubicBezTo>
                    <a:cubicBezTo>
                      <a:pt x="4120" y="204"/>
                      <a:pt x="3077" y="1"/>
                      <a:pt x="2029" y="1"/>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25" name="Google Shape;2225;p64"/>
          <p:cNvGrpSpPr/>
          <p:nvPr/>
        </p:nvGrpSpPr>
        <p:grpSpPr>
          <a:xfrm>
            <a:off x="6857884" y="2427519"/>
            <a:ext cx="987838" cy="987838"/>
            <a:chOff x="4201706" y="2592600"/>
            <a:chExt cx="1824600" cy="1824600"/>
          </a:xfrm>
        </p:grpSpPr>
        <p:sp>
          <p:nvSpPr>
            <p:cNvPr id="2226" name="Google Shape;2226;p64"/>
            <p:cNvSpPr/>
            <p:nvPr/>
          </p:nvSpPr>
          <p:spPr>
            <a:xfrm>
              <a:off x="4201706" y="2592600"/>
              <a:ext cx="1824600" cy="182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27" name="Google Shape;2227;p64"/>
            <p:cNvGrpSpPr/>
            <p:nvPr/>
          </p:nvGrpSpPr>
          <p:grpSpPr>
            <a:xfrm>
              <a:off x="4562469" y="2949148"/>
              <a:ext cx="1103087" cy="1040624"/>
              <a:chOff x="-145875" y="4434125"/>
              <a:chExt cx="379250" cy="357775"/>
            </a:xfrm>
          </p:grpSpPr>
          <p:sp>
            <p:nvSpPr>
              <p:cNvPr id="2228" name="Google Shape;2228;p64"/>
              <p:cNvSpPr/>
              <p:nvPr/>
            </p:nvSpPr>
            <p:spPr>
              <a:xfrm>
                <a:off x="83325" y="4691625"/>
                <a:ext cx="131625" cy="100275"/>
              </a:xfrm>
              <a:custGeom>
                <a:avLst/>
                <a:gdLst/>
                <a:ahLst/>
                <a:cxnLst/>
                <a:rect l="l" t="t" r="r" b="b"/>
                <a:pathLst>
                  <a:path w="5265" h="4011" extrusionOk="0">
                    <a:moveTo>
                      <a:pt x="4270" y="1"/>
                    </a:moveTo>
                    <a:cubicBezTo>
                      <a:pt x="4244" y="1"/>
                      <a:pt x="4218" y="3"/>
                      <a:pt x="4192" y="7"/>
                    </a:cubicBezTo>
                    <a:cubicBezTo>
                      <a:pt x="3454" y="102"/>
                      <a:pt x="787" y="1197"/>
                      <a:pt x="858" y="1733"/>
                    </a:cubicBezTo>
                    <a:cubicBezTo>
                      <a:pt x="858" y="1733"/>
                      <a:pt x="1" y="3174"/>
                      <a:pt x="1346" y="3781"/>
                    </a:cubicBezTo>
                    <a:cubicBezTo>
                      <a:pt x="1692" y="3939"/>
                      <a:pt x="2078" y="4011"/>
                      <a:pt x="2467" y="4011"/>
                    </a:cubicBezTo>
                    <a:cubicBezTo>
                      <a:pt x="3606" y="4011"/>
                      <a:pt x="4765" y="3394"/>
                      <a:pt x="4978" y="2507"/>
                    </a:cubicBezTo>
                    <a:cubicBezTo>
                      <a:pt x="5265" y="1359"/>
                      <a:pt x="4954" y="1"/>
                      <a:pt x="4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4"/>
              <p:cNvSpPr/>
              <p:nvPr/>
            </p:nvSpPr>
            <p:spPr>
              <a:xfrm>
                <a:off x="-145875" y="4504425"/>
                <a:ext cx="379250" cy="273575"/>
              </a:xfrm>
              <a:custGeom>
                <a:avLst/>
                <a:gdLst/>
                <a:ahLst/>
                <a:cxnLst/>
                <a:rect l="l" t="t" r="r" b="b"/>
                <a:pathLst>
                  <a:path w="15170" h="10943" extrusionOk="0">
                    <a:moveTo>
                      <a:pt x="6714" y="0"/>
                    </a:moveTo>
                    <a:cubicBezTo>
                      <a:pt x="4561" y="0"/>
                      <a:pt x="2535" y="260"/>
                      <a:pt x="1465" y="863"/>
                    </a:cubicBezTo>
                    <a:cubicBezTo>
                      <a:pt x="1465" y="863"/>
                      <a:pt x="775" y="2863"/>
                      <a:pt x="394" y="4268"/>
                    </a:cubicBezTo>
                    <a:cubicBezTo>
                      <a:pt x="1" y="5673"/>
                      <a:pt x="2085" y="8685"/>
                      <a:pt x="2811" y="9245"/>
                    </a:cubicBezTo>
                    <a:cubicBezTo>
                      <a:pt x="3362" y="9667"/>
                      <a:pt x="6113" y="10943"/>
                      <a:pt x="8853" y="10943"/>
                    </a:cubicBezTo>
                    <a:cubicBezTo>
                      <a:pt x="11440" y="10943"/>
                      <a:pt x="14017" y="9804"/>
                      <a:pt x="14717" y="5732"/>
                    </a:cubicBezTo>
                    <a:cubicBezTo>
                      <a:pt x="14967" y="4268"/>
                      <a:pt x="15170" y="3470"/>
                      <a:pt x="14729" y="1851"/>
                    </a:cubicBezTo>
                    <a:cubicBezTo>
                      <a:pt x="14429" y="755"/>
                      <a:pt x="10386" y="0"/>
                      <a:pt x="6714" y="0"/>
                    </a:cubicBezTo>
                    <a:close/>
                  </a:path>
                </a:pathLst>
              </a:custGeom>
              <a:solidFill>
                <a:srgbClr val="F9F9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4"/>
              <p:cNvSpPr/>
              <p:nvPr/>
            </p:nvSpPr>
            <p:spPr>
              <a:xfrm>
                <a:off x="130950" y="4660900"/>
                <a:ext cx="69650" cy="78925"/>
              </a:xfrm>
              <a:custGeom>
                <a:avLst/>
                <a:gdLst/>
                <a:ahLst/>
                <a:cxnLst/>
                <a:rect l="l" t="t" r="r" b="b"/>
                <a:pathLst>
                  <a:path w="2786" h="3157" extrusionOk="0">
                    <a:moveTo>
                      <a:pt x="1384" y="0"/>
                    </a:moveTo>
                    <a:cubicBezTo>
                      <a:pt x="1038" y="0"/>
                      <a:pt x="763" y="81"/>
                      <a:pt x="763" y="81"/>
                    </a:cubicBezTo>
                    <a:lnTo>
                      <a:pt x="1" y="2212"/>
                    </a:lnTo>
                    <a:cubicBezTo>
                      <a:pt x="265" y="2816"/>
                      <a:pt x="852" y="3156"/>
                      <a:pt x="1417" y="3156"/>
                    </a:cubicBezTo>
                    <a:cubicBezTo>
                      <a:pt x="2099" y="3156"/>
                      <a:pt x="2750" y="2660"/>
                      <a:pt x="2763" y="1533"/>
                    </a:cubicBezTo>
                    <a:cubicBezTo>
                      <a:pt x="2786" y="238"/>
                      <a:pt x="1980" y="0"/>
                      <a:pt x="1384"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4"/>
              <p:cNvSpPr/>
              <p:nvPr/>
            </p:nvSpPr>
            <p:spPr>
              <a:xfrm>
                <a:off x="-112525" y="4466925"/>
                <a:ext cx="303025" cy="319125"/>
              </a:xfrm>
              <a:custGeom>
                <a:avLst/>
                <a:gdLst/>
                <a:ahLst/>
                <a:cxnLst/>
                <a:rect l="l" t="t" r="r" b="b"/>
                <a:pathLst>
                  <a:path w="12121" h="12765" extrusionOk="0">
                    <a:moveTo>
                      <a:pt x="4638" y="1"/>
                    </a:moveTo>
                    <a:cubicBezTo>
                      <a:pt x="2803" y="1"/>
                      <a:pt x="1287" y="639"/>
                      <a:pt x="620" y="2351"/>
                    </a:cubicBezTo>
                    <a:cubicBezTo>
                      <a:pt x="620" y="2351"/>
                      <a:pt x="346" y="4756"/>
                      <a:pt x="155" y="7602"/>
                    </a:cubicBezTo>
                    <a:cubicBezTo>
                      <a:pt x="0" y="9923"/>
                      <a:pt x="1060" y="12257"/>
                      <a:pt x="4513" y="12674"/>
                    </a:cubicBezTo>
                    <a:cubicBezTo>
                      <a:pt x="5016" y="12733"/>
                      <a:pt x="5486" y="12764"/>
                      <a:pt x="5926" y="12764"/>
                    </a:cubicBezTo>
                    <a:cubicBezTo>
                      <a:pt x="8580" y="12764"/>
                      <a:pt x="10130" y="11616"/>
                      <a:pt x="11049" y="8471"/>
                    </a:cubicBezTo>
                    <a:cubicBezTo>
                      <a:pt x="12121" y="4804"/>
                      <a:pt x="11740" y="1720"/>
                      <a:pt x="8418" y="672"/>
                    </a:cubicBezTo>
                    <a:cubicBezTo>
                      <a:pt x="7121" y="263"/>
                      <a:pt x="5814" y="1"/>
                      <a:pt x="4638"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4"/>
              <p:cNvSpPr/>
              <p:nvPr/>
            </p:nvSpPr>
            <p:spPr>
              <a:xfrm>
                <a:off x="-2700" y="4686900"/>
                <a:ext cx="32775" cy="14725"/>
              </a:xfrm>
              <a:custGeom>
                <a:avLst/>
                <a:gdLst/>
                <a:ahLst/>
                <a:cxnLst/>
                <a:rect l="l" t="t" r="r" b="b"/>
                <a:pathLst>
                  <a:path w="1311" h="589" extrusionOk="0">
                    <a:moveTo>
                      <a:pt x="1266" y="0"/>
                    </a:moveTo>
                    <a:cubicBezTo>
                      <a:pt x="1250" y="0"/>
                      <a:pt x="1236" y="9"/>
                      <a:pt x="1227" y="17"/>
                    </a:cubicBezTo>
                    <a:cubicBezTo>
                      <a:pt x="1007" y="408"/>
                      <a:pt x="703" y="502"/>
                      <a:pt x="460" y="502"/>
                    </a:cubicBezTo>
                    <a:cubicBezTo>
                      <a:pt x="244" y="502"/>
                      <a:pt x="77" y="427"/>
                      <a:pt x="60" y="422"/>
                    </a:cubicBezTo>
                    <a:cubicBezTo>
                      <a:pt x="54" y="419"/>
                      <a:pt x="48" y="417"/>
                      <a:pt x="41" y="417"/>
                    </a:cubicBezTo>
                    <a:cubicBezTo>
                      <a:pt x="25" y="417"/>
                      <a:pt x="10" y="428"/>
                      <a:pt x="1" y="446"/>
                    </a:cubicBezTo>
                    <a:cubicBezTo>
                      <a:pt x="1" y="458"/>
                      <a:pt x="1" y="493"/>
                      <a:pt x="25" y="493"/>
                    </a:cubicBezTo>
                    <a:cubicBezTo>
                      <a:pt x="25" y="505"/>
                      <a:pt x="227" y="589"/>
                      <a:pt x="465" y="589"/>
                    </a:cubicBezTo>
                    <a:cubicBezTo>
                      <a:pt x="739" y="589"/>
                      <a:pt x="1072" y="481"/>
                      <a:pt x="1299" y="65"/>
                    </a:cubicBezTo>
                    <a:cubicBezTo>
                      <a:pt x="1311" y="41"/>
                      <a:pt x="1299" y="17"/>
                      <a:pt x="1287" y="5"/>
                    </a:cubicBezTo>
                    <a:cubicBezTo>
                      <a:pt x="1280" y="2"/>
                      <a:pt x="1273" y="0"/>
                      <a:pt x="1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4"/>
              <p:cNvSpPr/>
              <p:nvPr/>
            </p:nvSpPr>
            <p:spPr>
              <a:xfrm>
                <a:off x="2075" y="4511700"/>
                <a:ext cx="625" cy="625"/>
              </a:xfrm>
              <a:custGeom>
                <a:avLst/>
                <a:gdLst/>
                <a:ahLst/>
                <a:cxnLst/>
                <a:rect l="l" t="t" r="r" b="b"/>
                <a:pathLst>
                  <a:path w="25" h="25" extrusionOk="0">
                    <a:moveTo>
                      <a:pt x="0" y="24"/>
                    </a:moveTo>
                    <a:cubicBezTo>
                      <a:pt x="12" y="12"/>
                      <a:pt x="24" y="0"/>
                      <a:pt x="24" y="0"/>
                    </a:cubicBezTo>
                    <a:cubicBezTo>
                      <a:pt x="24" y="0"/>
                      <a:pt x="12" y="12"/>
                      <a:pt x="0" y="24"/>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4"/>
              <p:cNvSpPr/>
              <p:nvPr/>
            </p:nvSpPr>
            <p:spPr>
              <a:xfrm>
                <a:off x="67850" y="4584450"/>
                <a:ext cx="62525" cy="46450"/>
              </a:xfrm>
              <a:custGeom>
                <a:avLst/>
                <a:gdLst/>
                <a:ahLst/>
                <a:cxnLst/>
                <a:rect l="l" t="t" r="r" b="b"/>
                <a:pathLst>
                  <a:path w="2501" h="1858" extrusionOk="0">
                    <a:moveTo>
                      <a:pt x="548" y="1"/>
                    </a:moveTo>
                    <a:cubicBezTo>
                      <a:pt x="355" y="1"/>
                      <a:pt x="238" y="103"/>
                      <a:pt x="155" y="246"/>
                    </a:cubicBezTo>
                    <a:cubicBezTo>
                      <a:pt x="1" y="531"/>
                      <a:pt x="191" y="984"/>
                      <a:pt x="703" y="1377"/>
                    </a:cubicBezTo>
                    <a:cubicBezTo>
                      <a:pt x="1123" y="1685"/>
                      <a:pt x="1448" y="1857"/>
                      <a:pt x="1699" y="1857"/>
                    </a:cubicBezTo>
                    <a:cubicBezTo>
                      <a:pt x="1825" y="1857"/>
                      <a:pt x="1933" y="1814"/>
                      <a:pt x="2025" y="1722"/>
                    </a:cubicBezTo>
                    <a:cubicBezTo>
                      <a:pt x="2025" y="1722"/>
                      <a:pt x="2501" y="1234"/>
                      <a:pt x="1596" y="519"/>
                    </a:cubicBezTo>
                    <a:cubicBezTo>
                      <a:pt x="1102" y="141"/>
                      <a:pt x="774" y="1"/>
                      <a:pt x="548" y="1"/>
                    </a:cubicBezTo>
                    <a:close/>
                  </a:path>
                </a:pathLst>
              </a:custGeom>
              <a:solidFill>
                <a:srgbClr val="F9F9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4"/>
              <p:cNvSpPr/>
              <p:nvPr/>
            </p:nvSpPr>
            <p:spPr>
              <a:xfrm>
                <a:off x="-84850" y="4569250"/>
                <a:ext cx="65225" cy="36500"/>
              </a:xfrm>
              <a:custGeom>
                <a:avLst/>
                <a:gdLst/>
                <a:ahLst/>
                <a:cxnLst/>
                <a:rect l="l" t="t" r="r" b="b"/>
                <a:pathLst>
                  <a:path w="2609" h="1460" extrusionOk="0">
                    <a:moveTo>
                      <a:pt x="2003" y="1"/>
                    </a:moveTo>
                    <a:cubicBezTo>
                      <a:pt x="1790" y="1"/>
                      <a:pt x="1497" y="59"/>
                      <a:pt x="1096" y="199"/>
                    </a:cubicBezTo>
                    <a:cubicBezTo>
                      <a:pt x="1" y="580"/>
                      <a:pt x="310" y="1199"/>
                      <a:pt x="310" y="1199"/>
                    </a:cubicBezTo>
                    <a:cubicBezTo>
                      <a:pt x="392" y="1380"/>
                      <a:pt x="559" y="1460"/>
                      <a:pt x="806" y="1460"/>
                    </a:cubicBezTo>
                    <a:cubicBezTo>
                      <a:pt x="1029" y="1460"/>
                      <a:pt x="1317" y="1395"/>
                      <a:pt x="1668" y="1282"/>
                    </a:cubicBezTo>
                    <a:cubicBezTo>
                      <a:pt x="2275" y="1092"/>
                      <a:pt x="2608" y="723"/>
                      <a:pt x="2549" y="401"/>
                    </a:cubicBezTo>
                    <a:cubicBezTo>
                      <a:pt x="2503" y="175"/>
                      <a:pt x="2372" y="1"/>
                      <a:pt x="2003" y="1"/>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64"/>
              <p:cNvSpPr/>
              <p:nvPr/>
            </p:nvSpPr>
            <p:spPr>
              <a:xfrm>
                <a:off x="137200" y="4675775"/>
                <a:ext cx="55700" cy="43125"/>
              </a:xfrm>
              <a:custGeom>
                <a:avLst/>
                <a:gdLst/>
                <a:ahLst/>
                <a:cxnLst/>
                <a:rect l="l" t="t" r="r" b="b"/>
                <a:pathLst>
                  <a:path w="2228" h="1725" extrusionOk="0">
                    <a:moveTo>
                      <a:pt x="1329" y="1"/>
                    </a:moveTo>
                    <a:cubicBezTo>
                      <a:pt x="1150" y="1"/>
                      <a:pt x="965" y="57"/>
                      <a:pt x="775" y="164"/>
                    </a:cubicBezTo>
                    <a:cubicBezTo>
                      <a:pt x="1" y="617"/>
                      <a:pt x="406" y="1688"/>
                      <a:pt x="406" y="1700"/>
                    </a:cubicBezTo>
                    <a:cubicBezTo>
                      <a:pt x="418" y="1712"/>
                      <a:pt x="429" y="1724"/>
                      <a:pt x="441" y="1724"/>
                    </a:cubicBezTo>
                    <a:lnTo>
                      <a:pt x="465" y="1724"/>
                    </a:lnTo>
                    <a:cubicBezTo>
                      <a:pt x="477" y="1712"/>
                      <a:pt x="489" y="1688"/>
                      <a:pt x="489" y="1665"/>
                    </a:cubicBezTo>
                    <a:cubicBezTo>
                      <a:pt x="477" y="1653"/>
                      <a:pt x="108" y="653"/>
                      <a:pt x="822" y="236"/>
                    </a:cubicBezTo>
                    <a:cubicBezTo>
                      <a:pt x="996" y="137"/>
                      <a:pt x="1169" y="89"/>
                      <a:pt x="1331" y="89"/>
                    </a:cubicBezTo>
                    <a:cubicBezTo>
                      <a:pt x="1402" y="89"/>
                      <a:pt x="1471" y="98"/>
                      <a:pt x="1537" y="117"/>
                    </a:cubicBezTo>
                    <a:cubicBezTo>
                      <a:pt x="1930" y="224"/>
                      <a:pt x="2144" y="617"/>
                      <a:pt x="2144" y="617"/>
                    </a:cubicBezTo>
                    <a:cubicBezTo>
                      <a:pt x="2153" y="634"/>
                      <a:pt x="2168" y="645"/>
                      <a:pt x="2180" y="645"/>
                    </a:cubicBezTo>
                    <a:cubicBezTo>
                      <a:pt x="2184" y="645"/>
                      <a:pt x="2188" y="644"/>
                      <a:pt x="2192" y="641"/>
                    </a:cubicBezTo>
                    <a:cubicBezTo>
                      <a:pt x="2215" y="629"/>
                      <a:pt x="2227" y="605"/>
                      <a:pt x="2215" y="581"/>
                    </a:cubicBezTo>
                    <a:cubicBezTo>
                      <a:pt x="2203" y="569"/>
                      <a:pt x="1977" y="152"/>
                      <a:pt x="1561" y="33"/>
                    </a:cubicBezTo>
                    <a:cubicBezTo>
                      <a:pt x="1484" y="12"/>
                      <a:pt x="1407" y="1"/>
                      <a:pt x="1329"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64"/>
              <p:cNvSpPr/>
              <p:nvPr/>
            </p:nvSpPr>
            <p:spPr>
              <a:xfrm>
                <a:off x="144950" y="4691975"/>
                <a:ext cx="30975" cy="8450"/>
              </a:xfrm>
              <a:custGeom>
                <a:avLst/>
                <a:gdLst/>
                <a:ahLst/>
                <a:cxnLst/>
                <a:rect l="l" t="t" r="r" b="b"/>
                <a:pathLst>
                  <a:path w="1239" h="338" extrusionOk="0">
                    <a:moveTo>
                      <a:pt x="523" y="0"/>
                    </a:moveTo>
                    <a:cubicBezTo>
                      <a:pt x="360" y="0"/>
                      <a:pt x="187" y="51"/>
                      <a:pt x="24" y="195"/>
                    </a:cubicBezTo>
                    <a:cubicBezTo>
                      <a:pt x="0" y="207"/>
                      <a:pt x="0" y="231"/>
                      <a:pt x="12" y="255"/>
                    </a:cubicBezTo>
                    <a:cubicBezTo>
                      <a:pt x="24" y="261"/>
                      <a:pt x="36" y="263"/>
                      <a:pt x="46" y="263"/>
                    </a:cubicBezTo>
                    <a:cubicBezTo>
                      <a:pt x="57" y="263"/>
                      <a:pt x="66" y="261"/>
                      <a:pt x="72" y="255"/>
                    </a:cubicBezTo>
                    <a:cubicBezTo>
                      <a:pt x="218" y="126"/>
                      <a:pt x="375" y="81"/>
                      <a:pt x="524" y="81"/>
                    </a:cubicBezTo>
                    <a:cubicBezTo>
                      <a:pt x="870" y="81"/>
                      <a:pt x="1167" y="326"/>
                      <a:pt x="1167" y="326"/>
                    </a:cubicBezTo>
                    <a:cubicBezTo>
                      <a:pt x="1179" y="338"/>
                      <a:pt x="1191" y="338"/>
                      <a:pt x="1191" y="338"/>
                    </a:cubicBezTo>
                    <a:cubicBezTo>
                      <a:pt x="1203" y="338"/>
                      <a:pt x="1215" y="338"/>
                      <a:pt x="1227" y="326"/>
                    </a:cubicBezTo>
                    <a:cubicBezTo>
                      <a:pt x="1239" y="314"/>
                      <a:pt x="1239" y="278"/>
                      <a:pt x="1227" y="266"/>
                    </a:cubicBezTo>
                    <a:cubicBezTo>
                      <a:pt x="1218" y="266"/>
                      <a:pt x="898" y="0"/>
                      <a:pt x="523" y="0"/>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4"/>
              <p:cNvSpPr/>
              <p:nvPr/>
            </p:nvSpPr>
            <p:spPr>
              <a:xfrm>
                <a:off x="-12225" y="4572125"/>
                <a:ext cx="43500" cy="103725"/>
              </a:xfrm>
              <a:custGeom>
                <a:avLst/>
                <a:gdLst/>
                <a:ahLst/>
                <a:cxnLst/>
                <a:rect l="l" t="t" r="r" b="b"/>
                <a:pathLst>
                  <a:path w="1740" h="4149" extrusionOk="0">
                    <a:moveTo>
                      <a:pt x="1692" y="0"/>
                    </a:moveTo>
                    <a:cubicBezTo>
                      <a:pt x="1668" y="0"/>
                      <a:pt x="1644" y="12"/>
                      <a:pt x="1644" y="36"/>
                    </a:cubicBezTo>
                    <a:cubicBezTo>
                      <a:pt x="1656" y="762"/>
                      <a:pt x="1632" y="2679"/>
                      <a:pt x="1465" y="2894"/>
                    </a:cubicBezTo>
                    <a:cubicBezTo>
                      <a:pt x="1408" y="2977"/>
                      <a:pt x="1328" y="3017"/>
                      <a:pt x="1228" y="3017"/>
                    </a:cubicBezTo>
                    <a:cubicBezTo>
                      <a:pt x="1098" y="3017"/>
                      <a:pt x="934" y="2950"/>
                      <a:pt x="739" y="2822"/>
                    </a:cubicBezTo>
                    <a:cubicBezTo>
                      <a:pt x="739" y="2810"/>
                      <a:pt x="727" y="2810"/>
                      <a:pt x="715" y="2810"/>
                    </a:cubicBezTo>
                    <a:cubicBezTo>
                      <a:pt x="632" y="2757"/>
                      <a:pt x="552" y="2730"/>
                      <a:pt x="476" y="2730"/>
                    </a:cubicBezTo>
                    <a:cubicBezTo>
                      <a:pt x="400" y="2730"/>
                      <a:pt x="328" y="2757"/>
                      <a:pt x="263" y="2810"/>
                    </a:cubicBezTo>
                    <a:cubicBezTo>
                      <a:pt x="72" y="2977"/>
                      <a:pt x="1" y="3358"/>
                      <a:pt x="120" y="3632"/>
                    </a:cubicBezTo>
                    <a:cubicBezTo>
                      <a:pt x="251" y="3953"/>
                      <a:pt x="584" y="4132"/>
                      <a:pt x="608" y="4144"/>
                    </a:cubicBezTo>
                    <a:lnTo>
                      <a:pt x="620" y="4144"/>
                    </a:lnTo>
                    <a:cubicBezTo>
                      <a:pt x="623" y="4147"/>
                      <a:pt x="628" y="4149"/>
                      <a:pt x="633" y="4149"/>
                    </a:cubicBezTo>
                    <a:cubicBezTo>
                      <a:pt x="644" y="4149"/>
                      <a:pt x="656" y="4140"/>
                      <a:pt x="656" y="4132"/>
                    </a:cubicBezTo>
                    <a:cubicBezTo>
                      <a:pt x="668" y="4108"/>
                      <a:pt x="656" y="4084"/>
                      <a:pt x="644" y="4072"/>
                    </a:cubicBezTo>
                    <a:cubicBezTo>
                      <a:pt x="644" y="4072"/>
                      <a:pt x="322" y="3894"/>
                      <a:pt x="191" y="3596"/>
                    </a:cubicBezTo>
                    <a:cubicBezTo>
                      <a:pt x="96" y="3358"/>
                      <a:pt x="156" y="3013"/>
                      <a:pt x="322" y="2870"/>
                    </a:cubicBezTo>
                    <a:cubicBezTo>
                      <a:pt x="368" y="2829"/>
                      <a:pt x="420" y="2809"/>
                      <a:pt x="477" y="2809"/>
                    </a:cubicBezTo>
                    <a:cubicBezTo>
                      <a:pt x="538" y="2809"/>
                      <a:pt x="606" y="2832"/>
                      <a:pt x="680" y="2882"/>
                    </a:cubicBezTo>
                    <a:cubicBezTo>
                      <a:pt x="680" y="2882"/>
                      <a:pt x="691" y="2882"/>
                      <a:pt x="703" y="2894"/>
                    </a:cubicBezTo>
                    <a:cubicBezTo>
                      <a:pt x="924" y="3043"/>
                      <a:pt x="1094" y="3097"/>
                      <a:pt x="1224" y="3097"/>
                    </a:cubicBezTo>
                    <a:cubicBezTo>
                      <a:pt x="1375" y="3097"/>
                      <a:pt x="1473" y="3024"/>
                      <a:pt x="1537" y="2941"/>
                    </a:cubicBezTo>
                    <a:cubicBezTo>
                      <a:pt x="1739" y="2655"/>
                      <a:pt x="1727" y="310"/>
                      <a:pt x="1727" y="36"/>
                    </a:cubicBezTo>
                    <a:cubicBezTo>
                      <a:pt x="1727" y="12"/>
                      <a:pt x="1715" y="0"/>
                      <a:pt x="1692" y="0"/>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4"/>
              <p:cNvSpPr/>
              <p:nvPr/>
            </p:nvSpPr>
            <p:spPr>
              <a:xfrm>
                <a:off x="55650" y="4684700"/>
                <a:ext cx="69075" cy="36800"/>
              </a:xfrm>
              <a:custGeom>
                <a:avLst/>
                <a:gdLst/>
                <a:ahLst/>
                <a:cxnLst/>
                <a:rect l="l" t="t" r="r" b="b"/>
                <a:pathLst>
                  <a:path w="2763" h="1472" extrusionOk="0">
                    <a:moveTo>
                      <a:pt x="1608" y="1"/>
                    </a:moveTo>
                    <a:cubicBezTo>
                      <a:pt x="1504" y="1"/>
                      <a:pt x="1396" y="8"/>
                      <a:pt x="1286" y="22"/>
                    </a:cubicBezTo>
                    <a:cubicBezTo>
                      <a:pt x="548" y="117"/>
                      <a:pt x="0" y="522"/>
                      <a:pt x="48" y="915"/>
                    </a:cubicBezTo>
                    <a:cubicBezTo>
                      <a:pt x="89" y="1249"/>
                      <a:pt x="561" y="1471"/>
                      <a:pt x="1155" y="1471"/>
                    </a:cubicBezTo>
                    <a:cubicBezTo>
                      <a:pt x="1259" y="1471"/>
                      <a:pt x="1367" y="1465"/>
                      <a:pt x="1477" y="1450"/>
                    </a:cubicBezTo>
                    <a:cubicBezTo>
                      <a:pt x="2215" y="1355"/>
                      <a:pt x="2763" y="962"/>
                      <a:pt x="2715" y="557"/>
                    </a:cubicBezTo>
                    <a:cubicBezTo>
                      <a:pt x="2675" y="223"/>
                      <a:pt x="2203" y="1"/>
                      <a:pt x="1608" y="1"/>
                    </a:cubicBezTo>
                    <a:close/>
                  </a:path>
                </a:pathLst>
              </a:custGeom>
              <a:solidFill>
                <a:srgbClr val="F29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64"/>
              <p:cNvSpPr/>
              <p:nvPr/>
            </p:nvSpPr>
            <p:spPr>
              <a:xfrm>
                <a:off x="-93775" y="4670075"/>
                <a:ext cx="70275" cy="39775"/>
              </a:xfrm>
              <a:custGeom>
                <a:avLst/>
                <a:gdLst/>
                <a:ahLst/>
                <a:cxnLst/>
                <a:rect l="l" t="t" r="r" b="b"/>
                <a:pathLst>
                  <a:path w="2811" h="1591" extrusionOk="0">
                    <a:moveTo>
                      <a:pt x="945" y="1"/>
                    </a:moveTo>
                    <a:cubicBezTo>
                      <a:pt x="527" y="1"/>
                      <a:pt x="199" y="138"/>
                      <a:pt x="120" y="392"/>
                    </a:cubicBezTo>
                    <a:cubicBezTo>
                      <a:pt x="1" y="773"/>
                      <a:pt x="477" y="1262"/>
                      <a:pt x="1191" y="1476"/>
                    </a:cubicBezTo>
                    <a:cubicBezTo>
                      <a:pt x="1431" y="1553"/>
                      <a:pt x="1668" y="1590"/>
                      <a:pt x="1881" y="1590"/>
                    </a:cubicBezTo>
                    <a:cubicBezTo>
                      <a:pt x="2292" y="1590"/>
                      <a:pt x="2613" y="1453"/>
                      <a:pt x="2691" y="1202"/>
                    </a:cubicBezTo>
                    <a:cubicBezTo>
                      <a:pt x="2810" y="821"/>
                      <a:pt x="2334" y="333"/>
                      <a:pt x="1620" y="107"/>
                    </a:cubicBezTo>
                    <a:cubicBezTo>
                      <a:pt x="1386" y="35"/>
                      <a:pt x="1154" y="1"/>
                      <a:pt x="945" y="1"/>
                    </a:cubicBezTo>
                    <a:close/>
                  </a:path>
                </a:pathLst>
              </a:custGeom>
              <a:solidFill>
                <a:srgbClr val="F29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4"/>
              <p:cNvSpPr/>
              <p:nvPr/>
            </p:nvSpPr>
            <p:spPr>
              <a:xfrm>
                <a:off x="-136925" y="4450325"/>
                <a:ext cx="363150" cy="212150"/>
              </a:xfrm>
              <a:custGeom>
                <a:avLst/>
                <a:gdLst/>
                <a:ahLst/>
                <a:cxnLst/>
                <a:rect l="l" t="t" r="r" b="b"/>
                <a:pathLst>
                  <a:path w="14526" h="8486" extrusionOk="0">
                    <a:moveTo>
                      <a:pt x="6730" y="0"/>
                    </a:moveTo>
                    <a:cubicBezTo>
                      <a:pt x="4573" y="0"/>
                      <a:pt x="2694" y="869"/>
                      <a:pt x="1822" y="1765"/>
                    </a:cubicBezTo>
                    <a:cubicBezTo>
                      <a:pt x="512" y="3122"/>
                      <a:pt x="0" y="7373"/>
                      <a:pt x="619" y="7754"/>
                    </a:cubicBezTo>
                    <a:cubicBezTo>
                      <a:pt x="643" y="7768"/>
                      <a:pt x="677" y="7775"/>
                      <a:pt x="722" y="7775"/>
                    </a:cubicBezTo>
                    <a:cubicBezTo>
                      <a:pt x="1620" y="7775"/>
                      <a:pt x="6619" y="4904"/>
                      <a:pt x="8775" y="3860"/>
                    </a:cubicBezTo>
                    <a:cubicBezTo>
                      <a:pt x="8886" y="3806"/>
                      <a:pt x="9003" y="3781"/>
                      <a:pt x="9118" y="3781"/>
                    </a:cubicBezTo>
                    <a:cubicBezTo>
                      <a:pt x="9457" y="3781"/>
                      <a:pt x="9779" y="4001"/>
                      <a:pt x="9894" y="4348"/>
                    </a:cubicBezTo>
                    <a:cubicBezTo>
                      <a:pt x="10561" y="6468"/>
                      <a:pt x="11513" y="7658"/>
                      <a:pt x="12192" y="8277"/>
                    </a:cubicBezTo>
                    <a:cubicBezTo>
                      <a:pt x="12348" y="8419"/>
                      <a:pt x="12537" y="8486"/>
                      <a:pt x="12724" y="8486"/>
                    </a:cubicBezTo>
                    <a:cubicBezTo>
                      <a:pt x="13022" y="8486"/>
                      <a:pt x="13315" y="8316"/>
                      <a:pt x="13454" y="8016"/>
                    </a:cubicBezTo>
                    <a:cubicBezTo>
                      <a:pt x="13919" y="7039"/>
                      <a:pt x="14526" y="5396"/>
                      <a:pt x="14311" y="3908"/>
                    </a:cubicBezTo>
                    <a:cubicBezTo>
                      <a:pt x="14026" y="1801"/>
                      <a:pt x="10787" y="943"/>
                      <a:pt x="10251" y="824"/>
                    </a:cubicBezTo>
                    <a:cubicBezTo>
                      <a:pt x="10192" y="800"/>
                      <a:pt x="10144" y="788"/>
                      <a:pt x="10097" y="765"/>
                    </a:cubicBezTo>
                    <a:cubicBezTo>
                      <a:pt x="8966" y="219"/>
                      <a:pt x="7813" y="0"/>
                      <a:pt x="67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4"/>
              <p:cNvSpPr/>
              <p:nvPr/>
            </p:nvSpPr>
            <p:spPr>
              <a:xfrm>
                <a:off x="106250" y="4434125"/>
                <a:ext cx="61050" cy="57350"/>
              </a:xfrm>
              <a:custGeom>
                <a:avLst/>
                <a:gdLst/>
                <a:ahLst/>
                <a:cxnLst/>
                <a:rect l="l" t="t" r="r" b="b"/>
                <a:pathLst>
                  <a:path w="2442" h="2294" extrusionOk="0">
                    <a:moveTo>
                      <a:pt x="819" y="1"/>
                    </a:moveTo>
                    <a:cubicBezTo>
                      <a:pt x="787" y="1"/>
                      <a:pt x="753" y="7"/>
                      <a:pt x="715" y="20"/>
                    </a:cubicBezTo>
                    <a:cubicBezTo>
                      <a:pt x="1" y="270"/>
                      <a:pt x="48" y="1829"/>
                      <a:pt x="560" y="2187"/>
                    </a:cubicBezTo>
                    <a:lnTo>
                      <a:pt x="1167" y="2294"/>
                    </a:lnTo>
                    <a:cubicBezTo>
                      <a:pt x="1167" y="2294"/>
                      <a:pt x="2441" y="1163"/>
                      <a:pt x="1941" y="948"/>
                    </a:cubicBezTo>
                    <a:cubicBezTo>
                      <a:pt x="1899" y="930"/>
                      <a:pt x="1857" y="921"/>
                      <a:pt x="1815" y="921"/>
                    </a:cubicBezTo>
                    <a:cubicBezTo>
                      <a:pt x="1370" y="921"/>
                      <a:pt x="953" y="1865"/>
                      <a:pt x="953" y="1865"/>
                    </a:cubicBezTo>
                    <a:cubicBezTo>
                      <a:pt x="953" y="1865"/>
                      <a:pt x="1369"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4"/>
              <p:cNvSpPr/>
              <p:nvPr/>
            </p:nvSpPr>
            <p:spPr>
              <a:xfrm>
                <a:off x="-53000" y="4642650"/>
                <a:ext cx="18775" cy="22375"/>
              </a:xfrm>
              <a:custGeom>
                <a:avLst/>
                <a:gdLst/>
                <a:ahLst/>
                <a:cxnLst/>
                <a:rect l="l" t="t" r="r" b="b"/>
                <a:pathLst>
                  <a:path w="751" h="895" extrusionOk="0">
                    <a:moveTo>
                      <a:pt x="365" y="1"/>
                    </a:moveTo>
                    <a:cubicBezTo>
                      <a:pt x="170" y="1"/>
                      <a:pt x="12" y="198"/>
                      <a:pt x="1" y="430"/>
                    </a:cubicBezTo>
                    <a:cubicBezTo>
                      <a:pt x="1" y="680"/>
                      <a:pt x="155" y="882"/>
                      <a:pt x="358" y="894"/>
                    </a:cubicBezTo>
                    <a:cubicBezTo>
                      <a:pt x="364" y="894"/>
                      <a:pt x="369" y="895"/>
                      <a:pt x="375" y="895"/>
                    </a:cubicBezTo>
                    <a:cubicBezTo>
                      <a:pt x="570" y="895"/>
                      <a:pt x="727" y="697"/>
                      <a:pt x="739" y="465"/>
                    </a:cubicBezTo>
                    <a:cubicBezTo>
                      <a:pt x="751" y="215"/>
                      <a:pt x="584" y="13"/>
                      <a:pt x="382" y="1"/>
                    </a:cubicBezTo>
                    <a:cubicBezTo>
                      <a:pt x="376" y="1"/>
                      <a:pt x="370" y="1"/>
                      <a:pt x="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4"/>
              <p:cNvSpPr/>
              <p:nvPr/>
            </p:nvSpPr>
            <p:spPr>
              <a:xfrm>
                <a:off x="59525" y="4653075"/>
                <a:ext cx="18775" cy="22375"/>
              </a:xfrm>
              <a:custGeom>
                <a:avLst/>
                <a:gdLst/>
                <a:ahLst/>
                <a:cxnLst/>
                <a:rect l="l" t="t" r="r" b="b"/>
                <a:pathLst>
                  <a:path w="751" h="895" extrusionOk="0">
                    <a:moveTo>
                      <a:pt x="364" y="0"/>
                    </a:moveTo>
                    <a:cubicBezTo>
                      <a:pt x="170" y="0"/>
                      <a:pt x="12" y="198"/>
                      <a:pt x="0" y="429"/>
                    </a:cubicBezTo>
                    <a:cubicBezTo>
                      <a:pt x="0" y="679"/>
                      <a:pt x="155" y="882"/>
                      <a:pt x="357" y="894"/>
                    </a:cubicBezTo>
                    <a:cubicBezTo>
                      <a:pt x="363" y="894"/>
                      <a:pt x="369" y="894"/>
                      <a:pt x="374" y="894"/>
                    </a:cubicBezTo>
                    <a:cubicBezTo>
                      <a:pt x="569" y="894"/>
                      <a:pt x="727" y="697"/>
                      <a:pt x="738" y="465"/>
                    </a:cubicBezTo>
                    <a:cubicBezTo>
                      <a:pt x="750" y="215"/>
                      <a:pt x="584" y="13"/>
                      <a:pt x="381" y="1"/>
                    </a:cubicBezTo>
                    <a:cubicBezTo>
                      <a:pt x="376" y="0"/>
                      <a:pt x="370" y="0"/>
                      <a:pt x="3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4"/>
              <p:cNvSpPr/>
              <p:nvPr/>
            </p:nvSpPr>
            <p:spPr>
              <a:xfrm>
                <a:off x="-126825" y="4593975"/>
                <a:ext cx="339075" cy="121225"/>
              </a:xfrm>
              <a:custGeom>
                <a:avLst/>
                <a:gdLst/>
                <a:ahLst/>
                <a:cxnLst/>
                <a:rect l="l" t="t" r="r" b="b"/>
                <a:pathLst>
                  <a:path w="13563" h="4849" extrusionOk="0">
                    <a:moveTo>
                      <a:pt x="2268" y="119"/>
                    </a:moveTo>
                    <a:cubicBezTo>
                      <a:pt x="2325" y="119"/>
                      <a:pt x="2383" y="122"/>
                      <a:pt x="2442" y="126"/>
                    </a:cubicBezTo>
                    <a:cubicBezTo>
                      <a:pt x="3573" y="222"/>
                      <a:pt x="4418" y="1222"/>
                      <a:pt x="4323" y="2353"/>
                    </a:cubicBezTo>
                    <a:cubicBezTo>
                      <a:pt x="4244" y="3426"/>
                      <a:pt x="3340" y="4241"/>
                      <a:pt x="2272" y="4241"/>
                    </a:cubicBezTo>
                    <a:cubicBezTo>
                      <a:pt x="2214" y="4241"/>
                      <a:pt x="2155" y="4239"/>
                      <a:pt x="2096" y="4234"/>
                    </a:cubicBezTo>
                    <a:cubicBezTo>
                      <a:pt x="965" y="4139"/>
                      <a:pt x="120" y="3151"/>
                      <a:pt x="215" y="2008"/>
                    </a:cubicBezTo>
                    <a:cubicBezTo>
                      <a:pt x="306" y="935"/>
                      <a:pt x="1210" y="119"/>
                      <a:pt x="2268" y="119"/>
                    </a:cubicBezTo>
                    <a:close/>
                    <a:moveTo>
                      <a:pt x="8209" y="607"/>
                    </a:moveTo>
                    <a:cubicBezTo>
                      <a:pt x="8267" y="607"/>
                      <a:pt x="8325" y="610"/>
                      <a:pt x="8383" y="615"/>
                    </a:cubicBezTo>
                    <a:cubicBezTo>
                      <a:pt x="9514" y="710"/>
                      <a:pt x="10359" y="1710"/>
                      <a:pt x="10264" y="2841"/>
                    </a:cubicBezTo>
                    <a:cubicBezTo>
                      <a:pt x="10174" y="3915"/>
                      <a:pt x="9268" y="4741"/>
                      <a:pt x="8209" y="4741"/>
                    </a:cubicBezTo>
                    <a:cubicBezTo>
                      <a:pt x="8153" y="4741"/>
                      <a:pt x="8095" y="4739"/>
                      <a:pt x="8038" y="4734"/>
                    </a:cubicBezTo>
                    <a:cubicBezTo>
                      <a:pt x="6907" y="4639"/>
                      <a:pt x="6061" y="3639"/>
                      <a:pt x="6156" y="2508"/>
                    </a:cubicBezTo>
                    <a:cubicBezTo>
                      <a:pt x="6247" y="1424"/>
                      <a:pt x="7151" y="607"/>
                      <a:pt x="8209" y="607"/>
                    </a:cubicBezTo>
                    <a:close/>
                    <a:moveTo>
                      <a:pt x="2278" y="0"/>
                    </a:moveTo>
                    <a:cubicBezTo>
                      <a:pt x="1151" y="0"/>
                      <a:pt x="198" y="864"/>
                      <a:pt x="96" y="2008"/>
                    </a:cubicBezTo>
                    <a:cubicBezTo>
                      <a:pt x="1" y="3198"/>
                      <a:pt x="894" y="4258"/>
                      <a:pt x="2096" y="4353"/>
                    </a:cubicBezTo>
                    <a:cubicBezTo>
                      <a:pt x="2155" y="4358"/>
                      <a:pt x="2213" y="4360"/>
                      <a:pt x="2271" y="4360"/>
                    </a:cubicBezTo>
                    <a:cubicBezTo>
                      <a:pt x="3389" y="4360"/>
                      <a:pt x="4351" y="3497"/>
                      <a:pt x="4442" y="2365"/>
                    </a:cubicBezTo>
                    <a:cubicBezTo>
                      <a:pt x="4454" y="2270"/>
                      <a:pt x="4454" y="2186"/>
                      <a:pt x="4454" y="2103"/>
                    </a:cubicBezTo>
                    <a:cubicBezTo>
                      <a:pt x="4689" y="1989"/>
                      <a:pt x="4919" y="1948"/>
                      <a:pt x="5130" y="1948"/>
                    </a:cubicBezTo>
                    <a:cubicBezTo>
                      <a:pt x="5603" y="1948"/>
                      <a:pt x="5978" y="2156"/>
                      <a:pt x="6085" y="2222"/>
                    </a:cubicBezTo>
                    <a:cubicBezTo>
                      <a:pt x="6061" y="2317"/>
                      <a:pt x="6049" y="2401"/>
                      <a:pt x="6037" y="2496"/>
                    </a:cubicBezTo>
                    <a:cubicBezTo>
                      <a:pt x="5942" y="3686"/>
                      <a:pt x="6835" y="4746"/>
                      <a:pt x="8026" y="4841"/>
                    </a:cubicBezTo>
                    <a:cubicBezTo>
                      <a:pt x="8086" y="4846"/>
                      <a:pt x="8146" y="4849"/>
                      <a:pt x="8206" y="4849"/>
                    </a:cubicBezTo>
                    <a:cubicBezTo>
                      <a:pt x="9319" y="4849"/>
                      <a:pt x="10258" y="4020"/>
                      <a:pt x="10371" y="2912"/>
                    </a:cubicBezTo>
                    <a:lnTo>
                      <a:pt x="12967" y="3127"/>
                    </a:lnTo>
                    <a:cubicBezTo>
                      <a:pt x="13038" y="3163"/>
                      <a:pt x="13443" y="3401"/>
                      <a:pt x="13419" y="3805"/>
                    </a:cubicBezTo>
                    <a:cubicBezTo>
                      <a:pt x="13419" y="3841"/>
                      <a:pt x="13443" y="3865"/>
                      <a:pt x="13479" y="3865"/>
                    </a:cubicBezTo>
                    <a:cubicBezTo>
                      <a:pt x="13503" y="3865"/>
                      <a:pt x="13538" y="3841"/>
                      <a:pt x="13538" y="3817"/>
                    </a:cubicBezTo>
                    <a:cubicBezTo>
                      <a:pt x="13562" y="3293"/>
                      <a:pt x="13026" y="3032"/>
                      <a:pt x="13003" y="3032"/>
                    </a:cubicBezTo>
                    <a:cubicBezTo>
                      <a:pt x="13003" y="3020"/>
                      <a:pt x="12991" y="3020"/>
                      <a:pt x="12991" y="3020"/>
                    </a:cubicBezTo>
                    <a:lnTo>
                      <a:pt x="10383" y="2793"/>
                    </a:lnTo>
                    <a:cubicBezTo>
                      <a:pt x="10455" y="1627"/>
                      <a:pt x="9574" y="603"/>
                      <a:pt x="8395" y="507"/>
                    </a:cubicBezTo>
                    <a:cubicBezTo>
                      <a:pt x="8330" y="502"/>
                      <a:pt x="8265" y="499"/>
                      <a:pt x="8201" y="499"/>
                    </a:cubicBezTo>
                    <a:cubicBezTo>
                      <a:pt x="7210" y="499"/>
                      <a:pt x="6355" y="1175"/>
                      <a:pt x="6109" y="2103"/>
                    </a:cubicBezTo>
                    <a:cubicBezTo>
                      <a:pt x="5962" y="2021"/>
                      <a:pt x="5587" y="1840"/>
                      <a:pt x="5125" y="1840"/>
                    </a:cubicBezTo>
                    <a:cubicBezTo>
                      <a:pt x="4911" y="1840"/>
                      <a:pt x="4679" y="1878"/>
                      <a:pt x="4442" y="1984"/>
                    </a:cubicBezTo>
                    <a:cubicBezTo>
                      <a:pt x="4347" y="948"/>
                      <a:pt x="3525" y="103"/>
                      <a:pt x="2454" y="7"/>
                    </a:cubicBezTo>
                    <a:cubicBezTo>
                      <a:pt x="2395" y="3"/>
                      <a:pt x="2336" y="0"/>
                      <a:pt x="2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4"/>
              <p:cNvSpPr/>
              <p:nvPr/>
            </p:nvSpPr>
            <p:spPr>
              <a:xfrm>
                <a:off x="144650" y="4722425"/>
                <a:ext cx="20850" cy="28600"/>
              </a:xfrm>
              <a:custGeom>
                <a:avLst/>
                <a:gdLst/>
                <a:ahLst/>
                <a:cxnLst/>
                <a:rect l="l" t="t" r="r" b="b"/>
                <a:pathLst>
                  <a:path w="834" h="1144" extrusionOk="0">
                    <a:moveTo>
                      <a:pt x="417" y="1"/>
                    </a:moveTo>
                    <a:cubicBezTo>
                      <a:pt x="191" y="1"/>
                      <a:pt x="0" y="251"/>
                      <a:pt x="0" y="572"/>
                    </a:cubicBezTo>
                    <a:cubicBezTo>
                      <a:pt x="0" y="882"/>
                      <a:pt x="191" y="1144"/>
                      <a:pt x="417" y="1144"/>
                    </a:cubicBezTo>
                    <a:cubicBezTo>
                      <a:pt x="643" y="1144"/>
                      <a:pt x="834" y="882"/>
                      <a:pt x="834" y="572"/>
                    </a:cubicBezTo>
                    <a:cubicBezTo>
                      <a:pt x="834" y="251"/>
                      <a:pt x="643" y="1"/>
                      <a:pt x="417" y="1"/>
                    </a:cubicBezTo>
                    <a:close/>
                  </a:path>
                </a:pathLst>
              </a:custGeom>
              <a:solidFill>
                <a:srgbClr val="F3BD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250"/>
        <p:cNvGrpSpPr/>
        <p:nvPr/>
      </p:nvGrpSpPr>
      <p:grpSpPr>
        <a:xfrm>
          <a:off x="0" y="0"/>
          <a:ext cx="0" cy="0"/>
          <a:chOff x="0" y="0"/>
          <a:chExt cx="0" cy="0"/>
        </a:xfrm>
      </p:grpSpPr>
      <p:sp>
        <p:nvSpPr>
          <p:cNvPr id="2251" name="Google Shape;2251;p65"/>
          <p:cNvSpPr txBox="1">
            <a:spLocks noGrp="1"/>
          </p:cNvSpPr>
          <p:nvPr>
            <p:ph type="title"/>
          </p:nvPr>
        </p:nvSpPr>
        <p:spPr>
          <a:xfrm>
            <a:off x="5284800" y="770900"/>
            <a:ext cx="3146100" cy="240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Can’t wait to spend more time with them soon</a:t>
            </a:r>
            <a:endParaRPr/>
          </a:p>
        </p:txBody>
      </p:sp>
      <p:sp>
        <p:nvSpPr>
          <p:cNvPr id="2252" name="Google Shape;2252;p65"/>
          <p:cNvSpPr txBox="1">
            <a:spLocks noGrp="1"/>
          </p:cNvSpPr>
          <p:nvPr>
            <p:ph type="subTitle" idx="1"/>
          </p:nvPr>
        </p:nvSpPr>
        <p:spPr>
          <a:xfrm>
            <a:off x="5284800" y="3202900"/>
            <a:ext cx="3146100" cy="104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System—it’s only a bit larger than our moon</a:t>
            </a:r>
            <a:endParaRPr/>
          </a:p>
        </p:txBody>
      </p:sp>
      <p:grpSp>
        <p:nvGrpSpPr>
          <p:cNvPr id="2253" name="Google Shape;2253;p65"/>
          <p:cNvGrpSpPr/>
          <p:nvPr/>
        </p:nvGrpSpPr>
        <p:grpSpPr>
          <a:xfrm>
            <a:off x="713112" y="770883"/>
            <a:ext cx="4008186" cy="3833191"/>
            <a:chOff x="451225" y="2684425"/>
            <a:chExt cx="1441275" cy="1378350"/>
          </a:xfrm>
        </p:grpSpPr>
        <p:sp>
          <p:nvSpPr>
            <p:cNvPr id="2254" name="Google Shape;2254;p65"/>
            <p:cNvSpPr/>
            <p:nvPr/>
          </p:nvSpPr>
          <p:spPr>
            <a:xfrm>
              <a:off x="844725" y="3337450"/>
              <a:ext cx="363125" cy="174325"/>
            </a:xfrm>
            <a:custGeom>
              <a:avLst/>
              <a:gdLst/>
              <a:ahLst/>
              <a:cxnLst/>
              <a:rect l="l" t="t" r="r" b="b"/>
              <a:pathLst>
                <a:path w="14525" h="6973" extrusionOk="0">
                  <a:moveTo>
                    <a:pt x="12045" y="0"/>
                  </a:moveTo>
                  <a:cubicBezTo>
                    <a:pt x="11740" y="0"/>
                    <a:pt x="10582" y="1122"/>
                    <a:pt x="9955" y="1643"/>
                  </a:cubicBezTo>
                  <a:lnTo>
                    <a:pt x="8609" y="2096"/>
                  </a:lnTo>
                  <a:lnTo>
                    <a:pt x="7931" y="2298"/>
                  </a:lnTo>
                  <a:lnTo>
                    <a:pt x="7585" y="2393"/>
                  </a:lnTo>
                  <a:lnTo>
                    <a:pt x="7419" y="2441"/>
                  </a:lnTo>
                  <a:lnTo>
                    <a:pt x="7240" y="2477"/>
                  </a:lnTo>
                  <a:lnTo>
                    <a:pt x="6561" y="2643"/>
                  </a:lnTo>
                  <a:cubicBezTo>
                    <a:pt x="6454" y="2667"/>
                    <a:pt x="6335" y="2691"/>
                    <a:pt x="6216" y="2715"/>
                  </a:cubicBezTo>
                  <a:lnTo>
                    <a:pt x="5883" y="2774"/>
                  </a:lnTo>
                  <a:lnTo>
                    <a:pt x="5192" y="2894"/>
                  </a:lnTo>
                  <a:lnTo>
                    <a:pt x="4513" y="2989"/>
                  </a:lnTo>
                  <a:cubicBezTo>
                    <a:pt x="3883" y="3055"/>
                    <a:pt x="3253" y="3098"/>
                    <a:pt x="2634" y="3098"/>
                  </a:cubicBezTo>
                  <a:cubicBezTo>
                    <a:pt x="2365" y="3098"/>
                    <a:pt x="2098" y="3090"/>
                    <a:pt x="1835" y="3072"/>
                  </a:cubicBezTo>
                  <a:cubicBezTo>
                    <a:pt x="1501" y="3048"/>
                    <a:pt x="1168" y="3024"/>
                    <a:pt x="846" y="2977"/>
                  </a:cubicBezTo>
                  <a:cubicBezTo>
                    <a:pt x="822" y="3048"/>
                    <a:pt x="799" y="3120"/>
                    <a:pt x="775" y="3191"/>
                  </a:cubicBezTo>
                  <a:cubicBezTo>
                    <a:pt x="596" y="3727"/>
                    <a:pt x="441" y="4263"/>
                    <a:pt x="287" y="4799"/>
                  </a:cubicBezTo>
                  <a:cubicBezTo>
                    <a:pt x="180" y="5501"/>
                    <a:pt x="96" y="6215"/>
                    <a:pt x="1" y="6918"/>
                  </a:cubicBezTo>
                  <a:cubicBezTo>
                    <a:pt x="25" y="6918"/>
                    <a:pt x="49" y="6918"/>
                    <a:pt x="72" y="6930"/>
                  </a:cubicBezTo>
                  <a:cubicBezTo>
                    <a:pt x="469" y="6961"/>
                    <a:pt x="856" y="6972"/>
                    <a:pt x="1235" y="6972"/>
                  </a:cubicBezTo>
                  <a:cubicBezTo>
                    <a:pt x="1424" y="6972"/>
                    <a:pt x="1612" y="6969"/>
                    <a:pt x="1799" y="6965"/>
                  </a:cubicBezTo>
                  <a:cubicBezTo>
                    <a:pt x="2942" y="6930"/>
                    <a:pt x="4037" y="6775"/>
                    <a:pt x="5097" y="6561"/>
                  </a:cubicBezTo>
                  <a:lnTo>
                    <a:pt x="5895" y="6382"/>
                  </a:lnTo>
                  <a:lnTo>
                    <a:pt x="6680" y="6168"/>
                  </a:lnTo>
                  <a:lnTo>
                    <a:pt x="7073" y="6061"/>
                  </a:lnTo>
                  <a:cubicBezTo>
                    <a:pt x="7192" y="6025"/>
                    <a:pt x="7323" y="5989"/>
                    <a:pt x="7454" y="5942"/>
                  </a:cubicBezTo>
                  <a:lnTo>
                    <a:pt x="8216" y="5691"/>
                  </a:lnTo>
                  <a:lnTo>
                    <a:pt x="8407" y="5632"/>
                  </a:lnTo>
                  <a:lnTo>
                    <a:pt x="8585" y="5561"/>
                  </a:lnTo>
                  <a:lnTo>
                    <a:pt x="8966" y="5418"/>
                  </a:lnTo>
                  <a:lnTo>
                    <a:pt x="9705" y="5132"/>
                  </a:lnTo>
                  <a:lnTo>
                    <a:pt x="11145" y="4489"/>
                  </a:lnTo>
                  <a:cubicBezTo>
                    <a:pt x="11145" y="4489"/>
                    <a:pt x="12884" y="3667"/>
                    <a:pt x="12931" y="3644"/>
                  </a:cubicBezTo>
                  <a:cubicBezTo>
                    <a:pt x="13241" y="3513"/>
                    <a:pt x="14372" y="3013"/>
                    <a:pt x="14336" y="2727"/>
                  </a:cubicBezTo>
                  <a:cubicBezTo>
                    <a:pt x="14324" y="2655"/>
                    <a:pt x="14250" y="2626"/>
                    <a:pt x="14141" y="2626"/>
                  </a:cubicBezTo>
                  <a:cubicBezTo>
                    <a:pt x="13738" y="2626"/>
                    <a:pt x="12852" y="3019"/>
                    <a:pt x="12813" y="3036"/>
                  </a:cubicBezTo>
                  <a:lnTo>
                    <a:pt x="12813" y="3036"/>
                  </a:lnTo>
                  <a:cubicBezTo>
                    <a:pt x="12866" y="3012"/>
                    <a:pt x="14525" y="2269"/>
                    <a:pt x="14408" y="1929"/>
                  </a:cubicBezTo>
                  <a:cubicBezTo>
                    <a:pt x="14389" y="1868"/>
                    <a:pt x="14323" y="1842"/>
                    <a:pt x="14226" y="1842"/>
                  </a:cubicBezTo>
                  <a:cubicBezTo>
                    <a:pt x="13760" y="1842"/>
                    <a:pt x="12586" y="2429"/>
                    <a:pt x="12586" y="2429"/>
                  </a:cubicBezTo>
                  <a:cubicBezTo>
                    <a:pt x="12586" y="2429"/>
                    <a:pt x="14503" y="1465"/>
                    <a:pt x="14360" y="1191"/>
                  </a:cubicBezTo>
                  <a:cubicBezTo>
                    <a:pt x="14324" y="1125"/>
                    <a:pt x="14250" y="1098"/>
                    <a:pt x="14150" y="1098"/>
                  </a:cubicBezTo>
                  <a:cubicBezTo>
                    <a:pt x="13777" y="1098"/>
                    <a:pt x="13049" y="1478"/>
                    <a:pt x="12645" y="1703"/>
                  </a:cubicBezTo>
                  <a:cubicBezTo>
                    <a:pt x="13074" y="1441"/>
                    <a:pt x="13824" y="941"/>
                    <a:pt x="13765" y="691"/>
                  </a:cubicBezTo>
                  <a:cubicBezTo>
                    <a:pt x="13752" y="638"/>
                    <a:pt x="13689" y="616"/>
                    <a:pt x="13592" y="616"/>
                  </a:cubicBezTo>
                  <a:cubicBezTo>
                    <a:pt x="13050" y="616"/>
                    <a:pt x="11431" y="1310"/>
                    <a:pt x="11431" y="1310"/>
                  </a:cubicBezTo>
                  <a:cubicBezTo>
                    <a:pt x="11431" y="1310"/>
                    <a:pt x="12348" y="12"/>
                    <a:pt x="12050" y="0"/>
                  </a:cubicBezTo>
                  <a:cubicBezTo>
                    <a:pt x="12049" y="0"/>
                    <a:pt x="12047" y="0"/>
                    <a:pt x="12045" y="0"/>
                  </a:cubicBezTo>
                  <a:close/>
                </a:path>
              </a:pathLst>
            </a:custGeom>
            <a:solidFill>
              <a:srgbClr val="FCBC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5"/>
            <p:cNvSpPr/>
            <p:nvPr/>
          </p:nvSpPr>
          <p:spPr>
            <a:xfrm>
              <a:off x="704550" y="3364975"/>
              <a:ext cx="191100" cy="151100"/>
            </a:xfrm>
            <a:custGeom>
              <a:avLst/>
              <a:gdLst/>
              <a:ahLst/>
              <a:cxnLst/>
              <a:rect l="l" t="t" r="r" b="b"/>
              <a:pathLst>
                <a:path w="7644" h="6044" extrusionOk="0">
                  <a:moveTo>
                    <a:pt x="4308" y="0"/>
                  </a:moveTo>
                  <a:cubicBezTo>
                    <a:pt x="3571" y="0"/>
                    <a:pt x="2795" y="240"/>
                    <a:pt x="2179" y="995"/>
                  </a:cubicBezTo>
                  <a:cubicBezTo>
                    <a:pt x="2179" y="995"/>
                    <a:pt x="0" y="3793"/>
                    <a:pt x="3941" y="5674"/>
                  </a:cubicBezTo>
                  <a:cubicBezTo>
                    <a:pt x="3941" y="5674"/>
                    <a:pt x="5167" y="5995"/>
                    <a:pt x="5870" y="6043"/>
                  </a:cubicBezTo>
                  <a:cubicBezTo>
                    <a:pt x="5873" y="6043"/>
                    <a:pt x="5876" y="6043"/>
                    <a:pt x="5878" y="6043"/>
                  </a:cubicBezTo>
                  <a:cubicBezTo>
                    <a:pt x="6404" y="6043"/>
                    <a:pt x="7360" y="2773"/>
                    <a:pt x="7608" y="1400"/>
                  </a:cubicBezTo>
                  <a:cubicBezTo>
                    <a:pt x="7644" y="1233"/>
                    <a:pt x="7263" y="971"/>
                    <a:pt x="6763" y="721"/>
                  </a:cubicBezTo>
                  <a:cubicBezTo>
                    <a:pt x="6763" y="721"/>
                    <a:pt x="6763" y="721"/>
                    <a:pt x="6763" y="721"/>
                  </a:cubicBezTo>
                  <a:cubicBezTo>
                    <a:pt x="6751" y="721"/>
                    <a:pt x="5588" y="0"/>
                    <a:pt x="4308" y="0"/>
                  </a:cubicBezTo>
                  <a:close/>
                </a:path>
              </a:pathLst>
            </a:custGeom>
            <a:solidFill>
              <a:srgbClr val="FC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5"/>
            <p:cNvSpPr/>
            <p:nvPr/>
          </p:nvSpPr>
          <p:spPr>
            <a:xfrm>
              <a:off x="1394200" y="3333275"/>
              <a:ext cx="131950" cy="107850"/>
            </a:xfrm>
            <a:custGeom>
              <a:avLst/>
              <a:gdLst/>
              <a:ahLst/>
              <a:cxnLst/>
              <a:rect l="l" t="t" r="r" b="b"/>
              <a:pathLst>
                <a:path w="5278" h="4314" extrusionOk="0">
                  <a:moveTo>
                    <a:pt x="1168" y="13"/>
                  </a:moveTo>
                  <a:lnTo>
                    <a:pt x="1" y="3275"/>
                  </a:lnTo>
                  <a:cubicBezTo>
                    <a:pt x="1" y="3275"/>
                    <a:pt x="2073" y="3906"/>
                    <a:pt x="2132" y="3930"/>
                  </a:cubicBezTo>
                  <a:cubicBezTo>
                    <a:pt x="2409" y="4022"/>
                    <a:pt x="3263" y="4314"/>
                    <a:pt x="3724" y="4314"/>
                  </a:cubicBezTo>
                  <a:cubicBezTo>
                    <a:pt x="3858" y="4314"/>
                    <a:pt x="3958" y="4289"/>
                    <a:pt x="4001" y="4227"/>
                  </a:cubicBezTo>
                  <a:cubicBezTo>
                    <a:pt x="4216" y="3918"/>
                    <a:pt x="2492" y="3335"/>
                    <a:pt x="2489" y="3334"/>
                  </a:cubicBezTo>
                  <a:lnTo>
                    <a:pt x="2489" y="3334"/>
                  </a:lnTo>
                  <a:cubicBezTo>
                    <a:pt x="2491" y="3335"/>
                    <a:pt x="3717" y="3748"/>
                    <a:pt x="4333" y="3748"/>
                  </a:cubicBezTo>
                  <a:cubicBezTo>
                    <a:pt x="4506" y="3748"/>
                    <a:pt x="4632" y="3716"/>
                    <a:pt x="4668" y="3632"/>
                  </a:cubicBezTo>
                  <a:cubicBezTo>
                    <a:pt x="4846" y="3252"/>
                    <a:pt x="2769" y="2657"/>
                    <a:pt x="2763" y="2656"/>
                  </a:cubicBezTo>
                  <a:lnTo>
                    <a:pt x="2763" y="2656"/>
                  </a:lnTo>
                  <a:cubicBezTo>
                    <a:pt x="2768" y="2657"/>
                    <a:pt x="4237" y="3076"/>
                    <a:pt x="4883" y="3076"/>
                  </a:cubicBezTo>
                  <a:cubicBezTo>
                    <a:pt x="5051" y="3076"/>
                    <a:pt x="5163" y="3048"/>
                    <a:pt x="5180" y="2977"/>
                  </a:cubicBezTo>
                  <a:cubicBezTo>
                    <a:pt x="5277" y="2598"/>
                    <a:pt x="4028" y="2258"/>
                    <a:pt x="3374" y="2107"/>
                  </a:cubicBezTo>
                  <a:lnTo>
                    <a:pt x="3374" y="2107"/>
                  </a:lnTo>
                  <a:cubicBezTo>
                    <a:pt x="3714" y="2174"/>
                    <a:pt x="4212" y="2257"/>
                    <a:pt x="4584" y="2257"/>
                  </a:cubicBezTo>
                  <a:cubicBezTo>
                    <a:pt x="4829" y="2257"/>
                    <a:pt x="5019" y="2221"/>
                    <a:pt x="5073" y="2120"/>
                  </a:cubicBezTo>
                  <a:cubicBezTo>
                    <a:pt x="5263" y="1751"/>
                    <a:pt x="2656" y="858"/>
                    <a:pt x="2656" y="858"/>
                  </a:cubicBezTo>
                  <a:cubicBezTo>
                    <a:pt x="2656" y="858"/>
                    <a:pt x="4418" y="477"/>
                    <a:pt x="4168" y="239"/>
                  </a:cubicBezTo>
                  <a:cubicBezTo>
                    <a:pt x="3930" y="1"/>
                    <a:pt x="2096" y="48"/>
                    <a:pt x="1168" y="13"/>
                  </a:cubicBezTo>
                  <a:close/>
                </a:path>
              </a:pathLst>
            </a:custGeom>
            <a:solidFill>
              <a:srgbClr val="FCBC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5"/>
            <p:cNvSpPr/>
            <p:nvPr/>
          </p:nvSpPr>
          <p:spPr>
            <a:xfrm>
              <a:off x="1443325" y="3358875"/>
              <a:ext cx="18775" cy="61350"/>
            </a:xfrm>
            <a:custGeom>
              <a:avLst/>
              <a:gdLst/>
              <a:ahLst/>
              <a:cxnLst/>
              <a:rect l="l" t="t" r="r" b="b"/>
              <a:pathLst>
                <a:path w="751" h="2454" extrusionOk="0">
                  <a:moveTo>
                    <a:pt x="715" y="1"/>
                  </a:moveTo>
                  <a:lnTo>
                    <a:pt x="715" y="12"/>
                  </a:lnTo>
                  <a:cubicBezTo>
                    <a:pt x="703" y="60"/>
                    <a:pt x="703" y="120"/>
                    <a:pt x="691" y="167"/>
                  </a:cubicBezTo>
                  <a:lnTo>
                    <a:pt x="655" y="334"/>
                  </a:lnTo>
                  <a:cubicBezTo>
                    <a:pt x="643" y="441"/>
                    <a:pt x="620" y="536"/>
                    <a:pt x="596" y="643"/>
                  </a:cubicBezTo>
                  <a:cubicBezTo>
                    <a:pt x="548" y="846"/>
                    <a:pt x="500" y="1048"/>
                    <a:pt x="441" y="1251"/>
                  </a:cubicBezTo>
                  <a:cubicBezTo>
                    <a:pt x="393" y="1453"/>
                    <a:pt x="322" y="1656"/>
                    <a:pt x="250" y="1846"/>
                  </a:cubicBezTo>
                  <a:cubicBezTo>
                    <a:pt x="215" y="1953"/>
                    <a:pt x="167" y="2048"/>
                    <a:pt x="131" y="2144"/>
                  </a:cubicBezTo>
                  <a:lnTo>
                    <a:pt x="72" y="2298"/>
                  </a:lnTo>
                  <a:cubicBezTo>
                    <a:pt x="48" y="2346"/>
                    <a:pt x="24" y="2394"/>
                    <a:pt x="0" y="2453"/>
                  </a:cubicBezTo>
                  <a:lnTo>
                    <a:pt x="12" y="2453"/>
                  </a:lnTo>
                  <a:cubicBezTo>
                    <a:pt x="262" y="2108"/>
                    <a:pt x="465" y="1703"/>
                    <a:pt x="584" y="1286"/>
                  </a:cubicBezTo>
                  <a:cubicBezTo>
                    <a:pt x="703" y="870"/>
                    <a:pt x="751" y="441"/>
                    <a:pt x="739"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5"/>
            <p:cNvSpPr/>
            <p:nvPr/>
          </p:nvSpPr>
          <p:spPr>
            <a:xfrm>
              <a:off x="803950" y="3992875"/>
              <a:ext cx="52725" cy="44075"/>
            </a:xfrm>
            <a:custGeom>
              <a:avLst/>
              <a:gdLst/>
              <a:ahLst/>
              <a:cxnLst/>
              <a:rect l="l" t="t" r="r" b="b"/>
              <a:pathLst>
                <a:path w="2109" h="1763" extrusionOk="0">
                  <a:moveTo>
                    <a:pt x="1846" y="1"/>
                  </a:moveTo>
                  <a:lnTo>
                    <a:pt x="1846" y="1"/>
                  </a:lnTo>
                  <a:cubicBezTo>
                    <a:pt x="1" y="358"/>
                    <a:pt x="322" y="1513"/>
                    <a:pt x="322" y="1525"/>
                  </a:cubicBezTo>
                  <a:cubicBezTo>
                    <a:pt x="858" y="1632"/>
                    <a:pt x="1132" y="1703"/>
                    <a:pt x="1763" y="1763"/>
                  </a:cubicBezTo>
                  <a:cubicBezTo>
                    <a:pt x="2037" y="1191"/>
                    <a:pt x="2108" y="596"/>
                    <a:pt x="18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5"/>
            <p:cNvSpPr/>
            <p:nvPr/>
          </p:nvSpPr>
          <p:spPr>
            <a:xfrm>
              <a:off x="847425" y="3949875"/>
              <a:ext cx="135100" cy="88200"/>
            </a:xfrm>
            <a:custGeom>
              <a:avLst/>
              <a:gdLst/>
              <a:ahLst/>
              <a:cxnLst/>
              <a:rect l="l" t="t" r="r" b="b"/>
              <a:pathLst>
                <a:path w="5404" h="3528" extrusionOk="0">
                  <a:moveTo>
                    <a:pt x="1952" y="0"/>
                  </a:moveTo>
                  <a:cubicBezTo>
                    <a:pt x="536" y="0"/>
                    <a:pt x="703" y="1578"/>
                    <a:pt x="703" y="1578"/>
                  </a:cubicBezTo>
                  <a:cubicBezTo>
                    <a:pt x="524" y="1590"/>
                    <a:pt x="512" y="1590"/>
                    <a:pt x="72" y="1685"/>
                  </a:cubicBezTo>
                  <a:cubicBezTo>
                    <a:pt x="345" y="2280"/>
                    <a:pt x="274" y="2876"/>
                    <a:pt x="0" y="3435"/>
                  </a:cubicBezTo>
                  <a:cubicBezTo>
                    <a:pt x="827" y="3503"/>
                    <a:pt x="1619" y="3528"/>
                    <a:pt x="2330" y="3528"/>
                  </a:cubicBezTo>
                  <a:cubicBezTo>
                    <a:pt x="4106" y="3528"/>
                    <a:pt x="5370" y="3376"/>
                    <a:pt x="5370" y="3376"/>
                  </a:cubicBezTo>
                  <a:lnTo>
                    <a:pt x="5394" y="1471"/>
                  </a:lnTo>
                  <a:cubicBezTo>
                    <a:pt x="5403" y="871"/>
                    <a:pt x="4910" y="431"/>
                    <a:pt x="4359" y="431"/>
                  </a:cubicBezTo>
                  <a:cubicBezTo>
                    <a:pt x="4221" y="431"/>
                    <a:pt x="4079" y="459"/>
                    <a:pt x="3941" y="518"/>
                  </a:cubicBezTo>
                  <a:cubicBezTo>
                    <a:pt x="3510" y="705"/>
                    <a:pt x="3376" y="936"/>
                    <a:pt x="3303" y="1125"/>
                  </a:cubicBezTo>
                  <a:lnTo>
                    <a:pt x="3303" y="1125"/>
                  </a:lnTo>
                  <a:cubicBezTo>
                    <a:pt x="3303" y="1124"/>
                    <a:pt x="3302" y="1124"/>
                    <a:pt x="3302" y="1124"/>
                  </a:cubicBezTo>
                  <a:cubicBezTo>
                    <a:pt x="3301" y="1124"/>
                    <a:pt x="3300" y="1125"/>
                    <a:pt x="3299" y="1127"/>
                  </a:cubicBezTo>
                  <a:lnTo>
                    <a:pt x="3299" y="1127"/>
                  </a:lnTo>
                  <a:cubicBezTo>
                    <a:pt x="3338" y="766"/>
                    <a:pt x="2933" y="77"/>
                    <a:pt x="2108" y="6"/>
                  </a:cubicBezTo>
                  <a:cubicBezTo>
                    <a:pt x="2054" y="2"/>
                    <a:pt x="2002" y="0"/>
                    <a:pt x="19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5"/>
            <p:cNvSpPr/>
            <p:nvPr/>
          </p:nvSpPr>
          <p:spPr>
            <a:xfrm>
              <a:off x="810675" y="4029775"/>
              <a:ext cx="171600" cy="21450"/>
            </a:xfrm>
            <a:custGeom>
              <a:avLst/>
              <a:gdLst/>
              <a:ahLst/>
              <a:cxnLst/>
              <a:rect l="l" t="t" r="r" b="b"/>
              <a:pathLst>
                <a:path w="6864" h="858" extrusionOk="0">
                  <a:moveTo>
                    <a:pt x="116" y="0"/>
                  </a:moveTo>
                  <a:cubicBezTo>
                    <a:pt x="1" y="0"/>
                    <a:pt x="149" y="489"/>
                    <a:pt x="149" y="489"/>
                  </a:cubicBezTo>
                  <a:cubicBezTo>
                    <a:pt x="1231" y="772"/>
                    <a:pt x="2486" y="858"/>
                    <a:pt x="3616" y="858"/>
                  </a:cubicBezTo>
                  <a:cubicBezTo>
                    <a:pt x="5395" y="858"/>
                    <a:pt x="6864" y="644"/>
                    <a:pt x="6864" y="644"/>
                  </a:cubicBezTo>
                  <a:lnTo>
                    <a:pt x="6864" y="215"/>
                  </a:lnTo>
                  <a:cubicBezTo>
                    <a:pt x="6864" y="215"/>
                    <a:pt x="5844" y="316"/>
                    <a:pt x="4369" y="316"/>
                  </a:cubicBezTo>
                  <a:cubicBezTo>
                    <a:pt x="3158" y="316"/>
                    <a:pt x="1639" y="248"/>
                    <a:pt x="125" y="1"/>
                  </a:cubicBezTo>
                  <a:cubicBezTo>
                    <a:pt x="122" y="1"/>
                    <a:pt x="119" y="0"/>
                    <a:pt x="1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5"/>
            <p:cNvSpPr/>
            <p:nvPr/>
          </p:nvSpPr>
          <p:spPr>
            <a:xfrm>
              <a:off x="1153100" y="3992875"/>
              <a:ext cx="53025" cy="44075"/>
            </a:xfrm>
            <a:custGeom>
              <a:avLst/>
              <a:gdLst/>
              <a:ahLst/>
              <a:cxnLst/>
              <a:rect l="l" t="t" r="r" b="b"/>
              <a:pathLst>
                <a:path w="2121" h="1763" extrusionOk="0">
                  <a:moveTo>
                    <a:pt x="275" y="1"/>
                  </a:moveTo>
                  <a:lnTo>
                    <a:pt x="275" y="1"/>
                  </a:lnTo>
                  <a:cubicBezTo>
                    <a:pt x="1" y="596"/>
                    <a:pt x="84" y="1191"/>
                    <a:pt x="346" y="1763"/>
                  </a:cubicBezTo>
                  <a:cubicBezTo>
                    <a:pt x="989" y="1703"/>
                    <a:pt x="1263" y="1632"/>
                    <a:pt x="1799" y="1525"/>
                  </a:cubicBezTo>
                  <a:cubicBezTo>
                    <a:pt x="1799" y="1513"/>
                    <a:pt x="2120" y="358"/>
                    <a:pt x="2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5"/>
            <p:cNvSpPr/>
            <p:nvPr/>
          </p:nvSpPr>
          <p:spPr>
            <a:xfrm>
              <a:off x="1027550" y="3949875"/>
              <a:ext cx="134800" cy="88200"/>
            </a:xfrm>
            <a:custGeom>
              <a:avLst/>
              <a:gdLst/>
              <a:ahLst/>
              <a:cxnLst/>
              <a:rect l="l" t="t" r="r" b="b"/>
              <a:pathLst>
                <a:path w="5392" h="3528" extrusionOk="0">
                  <a:moveTo>
                    <a:pt x="3451" y="0"/>
                  </a:moveTo>
                  <a:cubicBezTo>
                    <a:pt x="3401" y="0"/>
                    <a:pt x="3350" y="2"/>
                    <a:pt x="3296" y="6"/>
                  </a:cubicBezTo>
                  <a:cubicBezTo>
                    <a:pt x="2463" y="78"/>
                    <a:pt x="2058" y="780"/>
                    <a:pt x="2106" y="1137"/>
                  </a:cubicBezTo>
                  <a:cubicBezTo>
                    <a:pt x="2034" y="947"/>
                    <a:pt x="1903" y="709"/>
                    <a:pt x="1451" y="518"/>
                  </a:cubicBezTo>
                  <a:cubicBezTo>
                    <a:pt x="1315" y="459"/>
                    <a:pt x="1175" y="431"/>
                    <a:pt x="1039" y="431"/>
                  </a:cubicBezTo>
                  <a:cubicBezTo>
                    <a:pt x="494" y="431"/>
                    <a:pt x="1" y="871"/>
                    <a:pt x="10" y="1471"/>
                  </a:cubicBezTo>
                  <a:lnTo>
                    <a:pt x="34" y="3376"/>
                  </a:lnTo>
                  <a:cubicBezTo>
                    <a:pt x="34" y="3376"/>
                    <a:pt x="1298" y="3528"/>
                    <a:pt x="3070" y="3528"/>
                  </a:cubicBezTo>
                  <a:cubicBezTo>
                    <a:pt x="3778" y="3528"/>
                    <a:pt x="4569" y="3503"/>
                    <a:pt x="5392" y="3435"/>
                  </a:cubicBezTo>
                  <a:cubicBezTo>
                    <a:pt x="5130" y="2876"/>
                    <a:pt x="5059" y="2280"/>
                    <a:pt x="5320" y="1685"/>
                  </a:cubicBezTo>
                  <a:cubicBezTo>
                    <a:pt x="4892" y="1590"/>
                    <a:pt x="4880" y="1590"/>
                    <a:pt x="4701" y="1578"/>
                  </a:cubicBezTo>
                  <a:cubicBezTo>
                    <a:pt x="4701" y="1578"/>
                    <a:pt x="4857" y="0"/>
                    <a:pt x="34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5"/>
            <p:cNvSpPr/>
            <p:nvPr/>
          </p:nvSpPr>
          <p:spPr>
            <a:xfrm>
              <a:off x="1027800" y="4029775"/>
              <a:ext cx="171300" cy="21450"/>
            </a:xfrm>
            <a:custGeom>
              <a:avLst/>
              <a:gdLst/>
              <a:ahLst/>
              <a:cxnLst/>
              <a:rect l="l" t="t" r="r" b="b"/>
              <a:pathLst>
                <a:path w="6852" h="858" extrusionOk="0">
                  <a:moveTo>
                    <a:pt x="6747" y="0"/>
                  </a:moveTo>
                  <a:cubicBezTo>
                    <a:pt x="6744" y="0"/>
                    <a:pt x="6742" y="1"/>
                    <a:pt x="6739" y="1"/>
                  </a:cubicBezTo>
                  <a:cubicBezTo>
                    <a:pt x="5225" y="248"/>
                    <a:pt x="3706" y="316"/>
                    <a:pt x="2494" y="316"/>
                  </a:cubicBezTo>
                  <a:cubicBezTo>
                    <a:pt x="1020" y="316"/>
                    <a:pt x="0" y="215"/>
                    <a:pt x="0" y="215"/>
                  </a:cubicBezTo>
                  <a:lnTo>
                    <a:pt x="0" y="644"/>
                  </a:lnTo>
                  <a:cubicBezTo>
                    <a:pt x="0" y="644"/>
                    <a:pt x="1469" y="858"/>
                    <a:pt x="3248" y="858"/>
                  </a:cubicBezTo>
                  <a:cubicBezTo>
                    <a:pt x="4378" y="858"/>
                    <a:pt x="5633" y="772"/>
                    <a:pt x="6715" y="489"/>
                  </a:cubicBezTo>
                  <a:cubicBezTo>
                    <a:pt x="6715" y="489"/>
                    <a:pt x="6852" y="0"/>
                    <a:pt x="67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5"/>
            <p:cNvSpPr/>
            <p:nvPr/>
          </p:nvSpPr>
          <p:spPr>
            <a:xfrm>
              <a:off x="834325" y="3485675"/>
              <a:ext cx="344700" cy="520325"/>
            </a:xfrm>
            <a:custGeom>
              <a:avLst/>
              <a:gdLst/>
              <a:ahLst/>
              <a:cxnLst/>
              <a:rect l="l" t="t" r="r" b="b"/>
              <a:pathLst>
                <a:path w="13788" h="20813" extrusionOk="0">
                  <a:moveTo>
                    <a:pt x="13788" y="1"/>
                  </a:moveTo>
                  <a:lnTo>
                    <a:pt x="10787" y="620"/>
                  </a:lnTo>
                  <a:lnTo>
                    <a:pt x="2727" y="774"/>
                  </a:lnTo>
                  <a:lnTo>
                    <a:pt x="0" y="334"/>
                  </a:lnTo>
                  <a:lnTo>
                    <a:pt x="0" y="334"/>
                  </a:lnTo>
                  <a:cubicBezTo>
                    <a:pt x="0" y="334"/>
                    <a:pt x="310" y="16050"/>
                    <a:pt x="1191" y="20098"/>
                  </a:cubicBezTo>
                  <a:cubicBezTo>
                    <a:pt x="1191" y="20098"/>
                    <a:pt x="2497" y="20812"/>
                    <a:pt x="4097" y="20812"/>
                  </a:cubicBezTo>
                  <a:cubicBezTo>
                    <a:pt x="4673" y="20812"/>
                    <a:pt x="5288" y="20720"/>
                    <a:pt x="5894" y="20467"/>
                  </a:cubicBezTo>
                  <a:lnTo>
                    <a:pt x="6072" y="6073"/>
                  </a:lnTo>
                  <a:lnTo>
                    <a:pt x="6072" y="5942"/>
                  </a:lnTo>
                  <a:cubicBezTo>
                    <a:pt x="6525" y="5918"/>
                    <a:pt x="7013" y="5906"/>
                    <a:pt x="7513" y="5906"/>
                  </a:cubicBezTo>
                  <a:lnTo>
                    <a:pt x="7513" y="6049"/>
                  </a:lnTo>
                  <a:lnTo>
                    <a:pt x="7775" y="20336"/>
                  </a:lnTo>
                  <a:cubicBezTo>
                    <a:pt x="8448" y="20620"/>
                    <a:pt x="9128" y="20721"/>
                    <a:pt x="9752" y="20721"/>
                  </a:cubicBezTo>
                  <a:cubicBezTo>
                    <a:pt x="11245" y="20721"/>
                    <a:pt x="12418" y="20146"/>
                    <a:pt x="12418" y="20146"/>
                  </a:cubicBezTo>
                  <a:cubicBezTo>
                    <a:pt x="13597" y="13800"/>
                    <a:pt x="13788" y="1"/>
                    <a:pt x="13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5"/>
            <p:cNvSpPr/>
            <p:nvPr/>
          </p:nvSpPr>
          <p:spPr>
            <a:xfrm>
              <a:off x="834325" y="3485675"/>
              <a:ext cx="344700" cy="93175"/>
            </a:xfrm>
            <a:custGeom>
              <a:avLst/>
              <a:gdLst/>
              <a:ahLst/>
              <a:cxnLst/>
              <a:rect l="l" t="t" r="r" b="b"/>
              <a:pathLst>
                <a:path w="13788" h="3727" extrusionOk="0">
                  <a:moveTo>
                    <a:pt x="13788" y="1"/>
                  </a:moveTo>
                  <a:lnTo>
                    <a:pt x="10787" y="620"/>
                  </a:lnTo>
                  <a:lnTo>
                    <a:pt x="2727" y="774"/>
                  </a:lnTo>
                  <a:lnTo>
                    <a:pt x="0" y="334"/>
                  </a:lnTo>
                  <a:lnTo>
                    <a:pt x="0" y="334"/>
                  </a:lnTo>
                  <a:cubicBezTo>
                    <a:pt x="0" y="334"/>
                    <a:pt x="60" y="1465"/>
                    <a:pt x="167" y="3168"/>
                  </a:cubicBezTo>
                  <a:cubicBezTo>
                    <a:pt x="1606" y="3457"/>
                    <a:pt x="3575" y="3727"/>
                    <a:pt x="5949" y="3727"/>
                  </a:cubicBezTo>
                  <a:cubicBezTo>
                    <a:pt x="8173" y="3727"/>
                    <a:pt x="10752" y="3490"/>
                    <a:pt x="13585" y="2810"/>
                  </a:cubicBezTo>
                  <a:cubicBezTo>
                    <a:pt x="13716" y="1132"/>
                    <a:pt x="13788" y="1"/>
                    <a:pt x="13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5"/>
            <p:cNvSpPr/>
            <p:nvPr/>
          </p:nvSpPr>
          <p:spPr>
            <a:xfrm>
              <a:off x="933725" y="3629425"/>
              <a:ext cx="142325" cy="5825"/>
            </a:xfrm>
            <a:custGeom>
              <a:avLst/>
              <a:gdLst/>
              <a:ahLst/>
              <a:cxnLst/>
              <a:rect l="l" t="t" r="r" b="b"/>
              <a:pathLst>
                <a:path w="5693" h="233" extrusionOk="0">
                  <a:moveTo>
                    <a:pt x="4579" y="0"/>
                  </a:moveTo>
                  <a:cubicBezTo>
                    <a:pt x="3997" y="0"/>
                    <a:pt x="3416" y="10"/>
                    <a:pt x="2835" y="25"/>
                  </a:cubicBezTo>
                  <a:cubicBezTo>
                    <a:pt x="2370" y="25"/>
                    <a:pt x="1906" y="49"/>
                    <a:pt x="1442" y="73"/>
                  </a:cubicBezTo>
                  <a:cubicBezTo>
                    <a:pt x="965" y="97"/>
                    <a:pt x="501" y="120"/>
                    <a:pt x="37" y="156"/>
                  </a:cubicBezTo>
                  <a:cubicBezTo>
                    <a:pt x="25" y="156"/>
                    <a:pt x="1" y="180"/>
                    <a:pt x="1" y="192"/>
                  </a:cubicBezTo>
                  <a:cubicBezTo>
                    <a:pt x="1" y="216"/>
                    <a:pt x="25" y="228"/>
                    <a:pt x="49" y="228"/>
                  </a:cubicBezTo>
                  <a:cubicBezTo>
                    <a:pt x="185" y="231"/>
                    <a:pt x="321" y="232"/>
                    <a:pt x="457" y="232"/>
                  </a:cubicBezTo>
                  <a:cubicBezTo>
                    <a:pt x="785" y="232"/>
                    <a:pt x="1113" y="224"/>
                    <a:pt x="1442" y="216"/>
                  </a:cubicBezTo>
                  <a:lnTo>
                    <a:pt x="2835" y="180"/>
                  </a:lnTo>
                  <a:lnTo>
                    <a:pt x="5656" y="85"/>
                  </a:lnTo>
                  <a:cubicBezTo>
                    <a:pt x="5668" y="85"/>
                    <a:pt x="5692" y="73"/>
                    <a:pt x="5692" y="49"/>
                  </a:cubicBezTo>
                  <a:cubicBezTo>
                    <a:pt x="5692" y="25"/>
                    <a:pt x="5680" y="13"/>
                    <a:pt x="5656" y="13"/>
                  </a:cubicBezTo>
                  <a:cubicBezTo>
                    <a:pt x="5297" y="4"/>
                    <a:pt x="4938" y="0"/>
                    <a:pt x="45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5"/>
            <p:cNvSpPr/>
            <p:nvPr/>
          </p:nvSpPr>
          <p:spPr>
            <a:xfrm>
              <a:off x="1001000" y="3472575"/>
              <a:ext cx="4800" cy="130475"/>
            </a:xfrm>
            <a:custGeom>
              <a:avLst/>
              <a:gdLst/>
              <a:ahLst/>
              <a:cxnLst/>
              <a:rect l="l" t="t" r="r" b="b"/>
              <a:pathLst>
                <a:path w="192" h="5219" extrusionOk="0">
                  <a:moveTo>
                    <a:pt x="132" y="1"/>
                  </a:moveTo>
                  <a:cubicBezTo>
                    <a:pt x="108" y="1"/>
                    <a:pt x="84" y="13"/>
                    <a:pt x="84" y="36"/>
                  </a:cubicBezTo>
                  <a:cubicBezTo>
                    <a:pt x="48" y="477"/>
                    <a:pt x="36" y="918"/>
                    <a:pt x="25" y="1346"/>
                  </a:cubicBezTo>
                  <a:cubicBezTo>
                    <a:pt x="13" y="1787"/>
                    <a:pt x="1" y="2215"/>
                    <a:pt x="13" y="2644"/>
                  </a:cubicBezTo>
                  <a:cubicBezTo>
                    <a:pt x="13" y="3501"/>
                    <a:pt x="25" y="4346"/>
                    <a:pt x="108" y="5192"/>
                  </a:cubicBezTo>
                  <a:cubicBezTo>
                    <a:pt x="108" y="5201"/>
                    <a:pt x="123" y="5219"/>
                    <a:pt x="142" y="5219"/>
                  </a:cubicBezTo>
                  <a:cubicBezTo>
                    <a:pt x="146" y="5219"/>
                    <a:pt x="151" y="5218"/>
                    <a:pt x="156" y="5216"/>
                  </a:cubicBezTo>
                  <a:cubicBezTo>
                    <a:pt x="179" y="5216"/>
                    <a:pt x="191" y="5204"/>
                    <a:pt x="191" y="5180"/>
                  </a:cubicBezTo>
                  <a:cubicBezTo>
                    <a:pt x="179" y="4763"/>
                    <a:pt x="179" y="4346"/>
                    <a:pt x="179" y="3918"/>
                  </a:cubicBezTo>
                  <a:lnTo>
                    <a:pt x="191" y="2644"/>
                  </a:lnTo>
                  <a:lnTo>
                    <a:pt x="191" y="1346"/>
                  </a:lnTo>
                  <a:cubicBezTo>
                    <a:pt x="191" y="918"/>
                    <a:pt x="191" y="477"/>
                    <a:pt x="179" y="36"/>
                  </a:cubicBezTo>
                  <a:cubicBezTo>
                    <a:pt x="167" y="13"/>
                    <a:pt x="156" y="1"/>
                    <a:pt x="1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5"/>
            <p:cNvSpPr/>
            <p:nvPr/>
          </p:nvSpPr>
          <p:spPr>
            <a:xfrm>
              <a:off x="1003375" y="3513650"/>
              <a:ext cx="25050" cy="82950"/>
            </a:xfrm>
            <a:custGeom>
              <a:avLst/>
              <a:gdLst/>
              <a:ahLst/>
              <a:cxnLst/>
              <a:rect l="l" t="t" r="r" b="b"/>
              <a:pathLst>
                <a:path w="1002" h="3318" extrusionOk="0">
                  <a:moveTo>
                    <a:pt x="906" y="1"/>
                  </a:moveTo>
                  <a:cubicBezTo>
                    <a:pt x="882" y="1"/>
                    <a:pt x="870" y="13"/>
                    <a:pt x="870" y="36"/>
                  </a:cubicBezTo>
                  <a:cubicBezTo>
                    <a:pt x="846" y="644"/>
                    <a:pt x="834" y="1251"/>
                    <a:pt x="775" y="1846"/>
                  </a:cubicBezTo>
                  <a:cubicBezTo>
                    <a:pt x="751" y="2144"/>
                    <a:pt x="727" y="2442"/>
                    <a:pt x="632" y="2715"/>
                  </a:cubicBezTo>
                  <a:cubicBezTo>
                    <a:pt x="596" y="2846"/>
                    <a:pt x="537" y="2977"/>
                    <a:pt x="442" y="3084"/>
                  </a:cubicBezTo>
                  <a:cubicBezTo>
                    <a:pt x="365" y="3171"/>
                    <a:pt x="258" y="3226"/>
                    <a:pt x="145" y="3226"/>
                  </a:cubicBezTo>
                  <a:cubicBezTo>
                    <a:pt x="117" y="3226"/>
                    <a:pt x="89" y="3223"/>
                    <a:pt x="61" y="3215"/>
                  </a:cubicBezTo>
                  <a:cubicBezTo>
                    <a:pt x="37" y="3215"/>
                    <a:pt x="13" y="3227"/>
                    <a:pt x="1" y="3239"/>
                  </a:cubicBezTo>
                  <a:cubicBezTo>
                    <a:pt x="1" y="3263"/>
                    <a:pt x="1" y="3275"/>
                    <a:pt x="25" y="3287"/>
                  </a:cubicBezTo>
                  <a:cubicBezTo>
                    <a:pt x="77" y="3308"/>
                    <a:pt x="132" y="3317"/>
                    <a:pt x="187" y="3317"/>
                  </a:cubicBezTo>
                  <a:cubicBezTo>
                    <a:pt x="321" y="3317"/>
                    <a:pt x="456" y="3261"/>
                    <a:pt x="549" y="3168"/>
                  </a:cubicBezTo>
                  <a:cubicBezTo>
                    <a:pt x="668" y="3049"/>
                    <a:pt x="739" y="2906"/>
                    <a:pt x="799" y="2751"/>
                  </a:cubicBezTo>
                  <a:cubicBezTo>
                    <a:pt x="894" y="2453"/>
                    <a:pt x="930" y="2156"/>
                    <a:pt x="953" y="1846"/>
                  </a:cubicBezTo>
                  <a:cubicBezTo>
                    <a:pt x="1001" y="1251"/>
                    <a:pt x="1001" y="644"/>
                    <a:pt x="953" y="36"/>
                  </a:cubicBezTo>
                  <a:cubicBezTo>
                    <a:pt x="953" y="13"/>
                    <a:pt x="930" y="1"/>
                    <a:pt x="9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5"/>
            <p:cNvSpPr/>
            <p:nvPr/>
          </p:nvSpPr>
          <p:spPr>
            <a:xfrm>
              <a:off x="842050" y="3508000"/>
              <a:ext cx="41700" cy="66100"/>
            </a:xfrm>
            <a:custGeom>
              <a:avLst/>
              <a:gdLst/>
              <a:ahLst/>
              <a:cxnLst/>
              <a:rect l="l" t="t" r="r" b="b"/>
              <a:pathLst>
                <a:path w="1668" h="2644" extrusionOk="0">
                  <a:moveTo>
                    <a:pt x="1596" y="1"/>
                  </a:moveTo>
                  <a:cubicBezTo>
                    <a:pt x="1572" y="1"/>
                    <a:pt x="1561" y="24"/>
                    <a:pt x="1549" y="36"/>
                  </a:cubicBezTo>
                  <a:lnTo>
                    <a:pt x="1549" y="48"/>
                  </a:lnTo>
                  <a:cubicBezTo>
                    <a:pt x="1549" y="179"/>
                    <a:pt x="1549" y="310"/>
                    <a:pt x="1537" y="429"/>
                  </a:cubicBezTo>
                  <a:cubicBezTo>
                    <a:pt x="1513" y="560"/>
                    <a:pt x="1513" y="691"/>
                    <a:pt x="1477" y="810"/>
                  </a:cubicBezTo>
                  <a:lnTo>
                    <a:pt x="1430" y="1001"/>
                  </a:lnTo>
                  <a:lnTo>
                    <a:pt x="1370" y="1179"/>
                  </a:lnTo>
                  <a:cubicBezTo>
                    <a:pt x="1346" y="1239"/>
                    <a:pt x="1322" y="1298"/>
                    <a:pt x="1287" y="1358"/>
                  </a:cubicBezTo>
                  <a:cubicBezTo>
                    <a:pt x="1251" y="1417"/>
                    <a:pt x="1239" y="1477"/>
                    <a:pt x="1191" y="1525"/>
                  </a:cubicBezTo>
                  <a:cubicBezTo>
                    <a:pt x="1072" y="1751"/>
                    <a:pt x="894" y="1953"/>
                    <a:pt x="691" y="2120"/>
                  </a:cubicBezTo>
                  <a:cubicBezTo>
                    <a:pt x="501" y="2298"/>
                    <a:pt x="275" y="2453"/>
                    <a:pt x="25" y="2572"/>
                  </a:cubicBezTo>
                  <a:cubicBezTo>
                    <a:pt x="1" y="2584"/>
                    <a:pt x="1" y="2596"/>
                    <a:pt x="1" y="2620"/>
                  </a:cubicBezTo>
                  <a:cubicBezTo>
                    <a:pt x="13" y="2632"/>
                    <a:pt x="37" y="2644"/>
                    <a:pt x="60" y="2644"/>
                  </a:cubicBezTo>
                  <a:cubicBezTo>
                    <a:pt x="334" y="2560"/>
                    <a:pt x="584" y="2418"/>
                    <a:pt x="810" y="2239"/>
                  </a:cubicBezTo>
                  <a:cubicBezTo>
                    <a:pt x="1025" y="2060"/>
                    <a:pt x="1227" y="1846"/>
                    <a:pt x="1358" y="1608"/>
                  </a:cubicBezTo>
                  <a:cubicBezTo>
                    <a:pt x="1394" y="1548"/>
                    <a:pt x="1418" y="1477"/>
                    <a:pt x="1441" y="1417"/>
                  </a:cubicBezTo>
                  <a:cubicBezTo>
                    <a:pt x="1477" y="1358"/>
                    <a:pt x="1501" y="1298"/>
                    <a:pt x="1525" y="1227"/>
                  </a:cubicBezTo>
                  <a:lnTo>
                    <a:pt x="1584" y="1036"/>
                  </a:lnTo>
                  <a:lnTo>
                    <a:pt x="1632" y="834"/>
                  </a:lnTo>
                  <a:cubicBezTo>
                    <a:pt x="1644" y="774"/>
                    <a:pt x="1656" y="703"/>
                    <a:pt x="1656" y="643"/>
                  </a:cubicBezTo>
                  <a:lnTo>
                    <a:pt x="1668" y="441"/>
                  </a:lnTo>
                  <a:cubicBezTo>
                    <a:pt x="1668" y="310"/>
                    <a:pt x="1644" y="167"/>
                    <a:pt x="1644" y="36"/>
                  </a:cubicBezTo>
                  <a:cubicBezTo>
                    <a:pt x="1632" y="24"/>
                    <a:pt x="1620" y="1"/>
                    <a:pt x="15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5"/>
            <p:cNvSpPr/>
            <p:nvPr/>
          </p:nvSpPr>
          <p:spPr>
            <a:xfrm>
              <a:off x="1134050" y="3502050"/>
              <a:ext cx="42300" cy="65325"/>
            </a:xfrm>
            <a:custGeom>
              <a:avLst/>
              <a:gdLst/>
              <a:ahLst/>
              <a:cxnLst/>
              <a:rect l="l" t="t" r="r" b="b"/>
              <a:pathLst>
                <a:path w="1692" h="2613" extrusionOk="0">
                  <a:moveTo>
                    <a:pt x="84" y="0"/>
                  </a:moveTo>
                  <a:cubicBezTo>
                    <a:pt x="60" y="0"/>
                    <a:pt x="37" y="24"/>
                    <a:pt x="37" y="48"/>
                  </a:cubicBezTo>
                  <a:cubicBezTo>
                    <a:pt x="25" y="179"/>
                    <a:pt x="1" y="310"/>
                    <a:pt x="1" y="453"/>
                  </a:cubicBezTo>
                  <a:lnTo>
                    <a:pt x="13" y="655"/>
                  </a:lnTo>
                  <a:cubicBezTo>
                    <a:pt x="13" y="715"/>
                    <a:pt x="25" y="786"/>
                    <a:pt x="37" y="858"/>
                  </a:cubicBezTo>
                  <a:lnTo>
                    <a:pt x="72" y="1048"/>
                  </a:lnTo>
                  <a:lnTo>
                    <a:pt x="132" y="1251"/>
                  </a:lnTo>
                  <a:cubicBezTo>
                    <a:pt x="156" y="1310"/>
                    <a:pt x="179" y="1370"/>
                    <a:pt x="215" y="1429"/>
                  </a:cubicBezTo>
                  <a:cubicBezTo>
                    <a:pt x="239" y="1489"/>
                    <a:pt x="263" y="1560"/>
                    <a:pt x="310" y="1620"/>
                  </a:cubicBezTo>
                  <a:cubicBezTo>
                    <a:pt x="441" y="1858"/>
                    <a:pt x="632" y="2060"/>
                    <a:pt x="858" y="2227"/>
                  </a:cubicBezTo>
                  <a:cubicBezTo>
                    <a:pt x="1084" y="2405"/>
                    <a:pt x="1334" y="2536"/>
                    <a:pt x="1620" y="2608"/>
                  </a:cubicBezTo>
                  <a:cubicBezTo>
                    <a:pt x="1627" y="2611"/>
                    <a:pt x="1634" y="2613"/>
                    <a:pt x="1641" y="2613"/>
                  </a:cubicBezTo>
                  <a:cubicBezTo>
                    <a:pt x="1657" y="2613"/>
                    <a:pt x="1671" y="2604"/>
                    <a:pt x="1680" y="2596"/>
                  </a:cubicBezTo>
                  <a:cubicBezTo>
                    <a:pt x="1692" y="2572"/>
                    <a:pt x="1680" y="2548"/>
                    <a:pt x="1656" y="2548"/>
                  </a:cubicBezTo>
                  <a:lnTo>
                    <a:pt x="1656" y="2536"/>
                  </a:lnTo>
                  <a:cubicBezTo>
                    <a:pt x="1406" y="2429"/>
                    <a:pt x="1168" y="2286"/>
                    <a:pt x="977" y="2120"/>
                  </a:cubicBezTo>
                  <a:cubicBezTo>
                    <a:pt x="775" y="1953"/>
                    <a:pt x="596" y="1751"/>
                    <a:pt x="465" y="1536"/>
                  </a:cubicBezTo>
                  <a:cubicBezTo>
                    <a:pt x="429" y="1477"/>
                    <a:pt x="406" y="1417"/>
                    <a:pt x="382" y="1370"/>
                  </a:cubicBezTo>
                  <a:cubicBezTo>
                    <a:pt x="346" y="1310"/>
                    <a:pt x="322" y="1251"/>
                    <a:pt x="298" y="1191"/>
                  </a:cubicBezTo>
                  <a:lnTo>
                    <a:pt x="239" y="1012"/>
                  </a:lnTo>
                  <a:lnTo>
                    <a:pt x="191" y="822"/>
                  </a:lnTo>
                  <a:cubicBezTo>
                    <a:pt x="156" y="703"/>
                    <a:pt x="156" y="572"/>
                    <a:pt x="132" y="441"/>
                  </a:cubicBezTo>
                  <a:cubicBezTo>
                    <a:pt x="120" y="310"/>
                    <a:pt x="132" y="179"/>
                    <a:pt x="120" y="48"/>
                  </a:cubicBezTo>
                  <a:lnTo>
                    <a:pt x="120" y="36"/>
                  </a:lnTo>
                  <a:cubicBezTo>
                    <a:pt x="120" y="24"/>
                    <a:pt x="108" y="0"/>
                    <a:pt x="84"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5"/>
            <p:cNvSpPr/>
            <p:nvPr/>
          </p:nvSpPr>
          <p:spPr>
            <a:xfrm>
              <a:off x="932250" y="3062875"/>
              <a:ext cx="142900" cy="26950"/>
            </a:xfrm>
            <a:custGeom>
              <a:avLst/>
              <a:gdLst/>
              <a:ahLst/>
              <a:cxnLst/>
              <a:rect l="l" t="t" r="r" b="b"/>
              <a:pathLst>
                <a:path w="5716" h="1078" extrusionOk="0">
                  <a:moveTo>
                    <a:pt x="523" y="0"/>
                  </a:moveTo>
                  <a:cubicBezTo>
                    <a:pt x="381" y="0"/>
                    <a:pt x="234" y="2"/>
                    <a:pt x="84" y="6"/>
                  </a:cubicBezTo>
                  <a:cubicBezTo>
                    <a:pt x="60" y="280"/>
                    <a:pt x="36" y="577"/>
                    <a:pt x="0" y="923"/>
                  </a:cubicBezTo>
                  <a:cubicBezTo>
                    <a:pt x="884" y="877"/>
                    <a:pt x="1800" y="830"/>
                    <a:pt x="2714" y="830"/>
                  </a:cubicBezTo>
                  <a:cubicBezTo>
                    <a:pt x="3733" y="830"/>
                    <a:pt x="4749" y="889"/>
                    <a:pt x="5715" y="1077"/>
                  </a:cubicBezTo>
                  <a:cubicBezTo>
                    <a:pt x="5692" y="720"/>
                    <a:pt x="5668" y="387"/>
                    <a:pt x="5644" y="101"/>
                  </a:cubicBezTo>
                  <a:cubicBezTo>
                    <a:pt x="5181" y="76"/>
                    <a:pt x="4780" y="67"/>
                    <a:pt x="4433" y="67"/>
                  </a:cubicBezTo>
                  <a:cubicBezTo>
                    <a:pt x="3621" y="67"/>
                    <a:pt x="3117" y="116"/>
                    <a:pt x="2858" y="125"/>
                  </a:cubicBezTo>
                  <a:cubicBezTo>
                    <a:pt x="2561" y="114"/>
                    <a:pt x="1672" y="0"/>
                    <a:pt x="523"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5"/>
            <p:cNvSpPr/>
            <p:nvPr/>
          </p:nvSpPr>
          <p:spPr>
            <a:xfrm>
              <a:off x="901300" y="3072500"/>
              <a:ext cx="190525" cy="466525"/>
            </a:xfrm>
            <a:custGeom>
              <a:avLst/>
              <a:gdLst/>
              <a:ahLst/>
              <a:cxnLst/>
              <a:rect l="l" t="t" r="r" b="b"/>
              <a:pathLst>
                <a:path w="7621" h="18661" extrusionOk="0">
                  <a:moveTo>
                    <a:pt x="3995" y="0"/>
                  </a:moveTo>
                  <a:cubicBezTo>
                    <a:pt x="3067" y="0"/>
                    <a:pt x="2136" y="51"/>
                    <a:pt x="1238" y="97"/>
                  </a:cubicBezTo>
                  <a:cubicBezTo>
                    <a:pt x="893" y="3955"/>
                    <a:pt x="0" y="11968"/>
                    <a:pt x="584" y="18433"/>
                  </a:cubicBezTo>
                  <a:cubicBezTo>
                    <a:pt x="1730" y="18551"/>
                    <a:pt x="3226" y="18660"/>
                    <a:pt x="4646" y="18660"/>
                  </a:cubicBezTo>
                  <a:cubicBezTo>
                    <a:pt x="5511" y="18660"/>
                    <a:pt x="6348" y="18620"/>
                    <a:pt x="7061" y="18516"/>
                  </a:cubicBezTo>
                  <a:cubicBezTo>
                    <a:pt x="7620" y="12146"/>
                    <a:pt x="7215" y="4181"/>
                    <a:pt x="6953" y="252"/>
                  </a:cubicBezTo>
                  <a:cubicBezTo>
                    <a:pt x="6001" y="60"/>
                    <a:pt x="5000" y="0"/>
                    <a:pt x="39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5"/>
            <p:cNvSpPr/>
            <p:nvPr/>
          </p:nvSpPr>
          <p:spPr>
            <a:xfrm>
              <a:off x="606025" y="3063000"/>
              <a:ext cx="328325" cy="500975"/>
            </a:xfrm>
            <a:custGeom>
              <a:avLst/>
              <a:gdLst/>
              <a:ahLst/>
              <a:cxnLst/>
              <a:rect l="l" t="t" r="r" b="b"/>
              <a:pathLst>
                <a:path w="13133" h="20039" extrusionOk="0">
                  <a:moveTo>
                    <a:pt x="13133" y="1"/>
                  </a:moveTo>
                  <a:lnTo>
                    <a:pt x="13133" y="1"/>
                  </a:lnTo>
                  <a:cubicBezTo>
                    <a:pt x="12466" y="25"/>
                    <a:pt x="11752" y="84"/>
                    <a:pt x="11013" y="227"/>
                  </a:cubicBezTo>
                  <a:cubicBezTo>
                    <a:pt x="8335" y="751"/>
                    <a:pt x="6846" y="5216"/>
                    <a:pt x="6572" y="6109"/>
                  </a:cubicBezTo>
                  <a:cubicBezTo>
                    <a:pt x="6549" y="6144"/>
                    <a:pt x="6537" y="6192"/>
                    <a:pt x="6513" y="6228"/>
                  </a:cubicBezTo>
                  <a:cubicBezTo>
                    <a:pt x="6001" y="7073"/>
                    <a:pt x="5382" y="7883"/>
                    <a:pt x="4715" y="8657"/>
                  </a:cubicBezTo>
                  <a:lnTo>
                    <a:pt x="4203" y="9240"/>
                  </a:lnTo>
                  <a:lnTo>
                    <a:pt x="3655" y="9800"/>
                  </a:lnTo>
                  <a:lnTo>
                    <a:pt x="3382" y="10073"/>
                  </a:lnTo>
                  <a:cubicBezTo>
                    <a:pt x="3286" y="10169"/>
                    <a:pt x="3191" y="10252"/>
                    <a:pt x="3096" y="10347"/>
                  </a:cubicBezTo>
                  <a:lnTo>
                    <a:pt x="2512" y="10883"/>
                  </a:lnTo>
                  <a:lnTo>
                    <a:pt x="2358" y="11014"/>
                  </a:lnTo>
                  <a:lnTo>
                    <a:pt x="2215" y="11145"/>
                  </a:lnTo>
                  <a:lnTo>
                    <a:pt x="1905" y="11395"/>
                  </a:lnTo>
                  <a:lnTo>
                    <a:pt x="1286" y="11907"/>
                  </a:lnTo>
                  <a:lnTo>
                    <a:pt x="0" y="12871"/>
                  </a:lnTo>
                  <a:lnTo>
                    <a:pt x="1893" y="15788"/>
                  </a:lnTo>
                  <a:lnTo>
                    <a:pt x="3405" y="14848"/>
                  </a:lnTo>
                  <a:lnTo>
                    <a:pt x="4144" y="14348"/>
                  </a:lnTo>
                  <a:lnTo>
                    <a:pt x="4513" y="14086"/>
                  </a:lnTo>
                  <a:lnTo>
                    <a:pt x="4691" y="13967"/>
                  </a:lnTo>
                  <a:lnTo>
                    <a:pt x="4882" y="13824"/>
                  </a:lnTo>
                  <a:lnTo>
                    <a:pt x="5596" y="13276"/>
                  </a:lnTo>
                  <a:cubicBezTo>
                    <a:pt x="5715" y="13181"/>
                    <a:pt x="5834" y="13098"/>
                    <a:pt x="5953" y="13002"/>
                  </a:cubicBezTo>
                  <a:lnTo>
                    <a:pt x="6299" y="12705"/>
                  </a:lnTo>
                  <a:lnTo>
                    <a:pt x="7561" y="12121"/>
                  </a:lnTo>
                  <a:lnTo>
                    <a:pt x="7561" y="12121"/>
                  </a:lnTo>
                  <a:cubicBezTo>
                    <a:pt x="7406" y="14205"/>
                    <a:pt x="6918" y="17360"/>
                    <a:pt x="8156" y="19146"/>
                  </a:cubicBezTo>
                  <a:cubicBezTo>
                    <a:pt x="8513" y="19658"/>
                    <a:pt x="10763" y="19837"/>
                    <a:pt x="12811" y="20039"/>
                  </a:cubicBezTo>
                  <a:cubicBezTo>
                    <a:pt x="12192" y="13169"/>
                    <a:pt x="12883" y="3287"/>
                    <a:pt x="131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5"/>
            <p:cNvSpPr/>
            <p:nvPr/>
          </p:nvSpPr>
          <p:spPr>
            <a:xfrm>
              <a:off x="891175" y="3080875"/>
              <a:ext cx="30675" cy="477150"/>
            </a:xfrm>
            <a:custGeom>
              <a:avLst/>
              <a:gdLst/>
              <a:ahLst/>
              <a:cxnLst/>
              <a:rect l="l" t="t" r="r" b="b"/>
              <a:pathLst>
                <a:path w="1227" h="19086" extrusionOk="0">
                  <a:moveTo>
                    <a:pt x="1155" y="0"/>
                  </a:moveTo>
                  <a:cubicBezTo>
                    <a:pt x="822" y="1560"/>
                    <a:pt x="619" y="3155"/>
                    <a:pt x="453" y="4739"/>
                  </a:cubicBezTo>
                  <a:cubicBezTo>
                    <a:pt x="298" y="6322"/>
                    <a:pt x="179" y="7918"/>
                    <a:pt x="107" y="9513"/>
                  </a:cubicBezTo>
                  <a:cubicBezTo>
                    <a:pt x="24" y="11109"/>
                    <a:pt x="0" y="12716"/>
                    <a:pt x="36" y="14311"/>
                  </a:cubicBezTo>
                  <a:cubicBezTo>
                    <a:pt x="72" y="15907"/>
                    <a:pt x="143" y="17502"/>
                    <a:pt x="310" y="19086"/>
                  </a:cubicBezTo>
                  <a:lnTo>
                    <a:pt x="381" y="19086"/>
                  </a:lnTo>
                  <a:cubicBezTo>
                    <a:pt x="310" y="18288"/>
                    <a:pt x="274" y="17490"/>
                    <a:pt x="238" y="16705"/>
                  </a:cubicBezTo>
                  <a:cubicBezTo>
                    <a:pt x="191" y="15907"/>
                    <a:pt x="179" y="15109"/>
                    <a:pt x="167" y="14311"/>
                  </a:cubicBezTo>
                  <a:cubicBezTo>
                    <a:pt x="143" y="12716"/>
                    <a:pt x="179" y="11121"/>
                    <a:pt x="238" y="9525"/>
                  </a:cubicBezTo>
                  <a:cubicBezTo>
                    <a:pt x="310" y="7930"/>
                    <a:pt x="417" y="6334"/>
                    <a:pt x="572" y="4751"/>
                  </a:cubicBezTo>
                  <a:cubicBezTo>
                    <a:pt x="643" y="3953"/>
                    <a:pt x="739" y="3167"/>
                    <a:pt x="846" y="2369"/>
                  </a:cubicBezTo>
                  <a:cubicBezTo>
                    <a:pt x="953" y="1584"/>
                    <a:pt x="1060" y="798"/>
                    <a:pt x="1227" y="12"/>
                  </a:cubicBezTo>
                  <a:lnTo>
                    <a:pt x="115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5"/>
            <p:cNvSpPr/>
            <p:nvPr/>
          </p:nvSpPr>
          <p:spPr>
            <a:xfrm>
              <a:off x="1054275" y="3064925"/>
              <a:ext cx="369425" cy="491925"/>
            </a:xfrm>
            <a:custGeom>
              <a:avLst/>
              <a:gdLst/>
              <a:ahLst/>
              <a:cxnLst/>
              <a:rect l="l" t="t" r="r" b="b"/>
              <a:pathLst>
                <a:path w="14777" h="19677" extrusionOk="0">
                  <a:moveTo>
                    <a:pt x="292" y="1"/>
                  </a:moveTo>
                  <a:cubicBezTo>
                    <a:pt x="179" y="1"/>
                    <a:pt x="80" y="3"/>
                    <a:pt x="1" y="7"/>
                  </a:cubicBezTo>
                  <a:cubicBezTo>
                    <a:pt x="692" y="2960"/>
                    <a:pt x="1454" y="12890"/>
                    <a:pt x="846" y="19676"/>
                  </a:cubicBezTo>
                  <a:cubicBezTo>
                    <a:pt x="2573" y="19438"/>
                    <a:pt x="4656" y="19557"/>
                    <a:pt x="5359" y="18783"/>
                  </a:cubicBezTo>
                  <a:cubicBezTo>
                    <a:pt x="6657" y="17366"/>
                    <a:pt x="6061" y="12949"/>
                    <a:pt x="5775" y="10675"/>
                  </a:cubicBezTo>
                  <a:lnTo>
                    <a:pt x="5775" y="10675"/>
                  </a:lnTo>
                  <a:cubicBezTo>
                    <a:pt x="6192" y="10961"/>
                    <a:pt x="6561" y="10877"/>
                    <a:pt x="6990" y="11139"/>
                  </a:cubicBezTo>
                  <a:lnTo>
                    <a:pt x="7788" y="11592"/>
                  </a:lnTo>
                  <a:lnTo>
                    <a:pt x="8597" y="12009"/>
                  </a:lnTo>
                  <a:lnTo>
                    <a:pt x="9002" y="12223"/>
                  </a:lnTo>
                  <a:cubicBezTo>
                    <a:pt x="9145" y="12282"/>
                    <a:pt x="9288" y="12342"/>
                    <a:pt x="9419" y="12413"/>
                  </a:cubicBezTo>
                  <a:lnTo>
                    <a:pt x="10240" y="12782"/>
                  </a:lnTo>
                  <a:lnTo>
                    <a:pt x="10455" y="12878"/>
                  </a:lnTo>
                  <a:lnTo>
                    <a:pt x="10657" y="12949"/>
                  </a:lnTo>
                  <a:lnTo>
                    <a:pt x="11074" y="13116"/>
                  </a:lnTo>
                  <a:lnTo>
                    <a:pt x="11907" y="13449"/>
                  </a:lnTo>
                  <a:lnTo>
                    <a:pt x="13598" y="14021"/>
                  </a:lnTo>
                  <a:lnTo>
                    <a:pt x="14777" y="10747"/>
                  </a:lnTo>
                  <a:lnTo>
                    <a:pt x="13300" y="10092"/>
                  </a:lnTo>
                  <a:lnTo>
                    <a:pt x="12586" y="9734"/>
                  </a:lnTo>
                  <a:lnTo>
                    <a:pt x="12229" y="9556"/>
                  </a:lnTo>
                  <a:lnTo>
                    <a:pt x="12050" y="9473"/>
                  </a:lnTo>
                  <a:lnTo>
                    <a:pt x="11883" y="9377"/>
                  </a:lnTo>
                  <a:lnTo>
                    <a:pt x="11193" y="8984"/>
                  </a:lnTo>
                  <a:cubicBezTo>
                    <a:pt x="11074" y="8913"/>
                    <a:pt x="10967" y="8853"/>
                    <a:pt x="10848" y="8794"/>
                  </a:cubicBezTo>
                  <a:lnTo>
                    <a:pt x="10514" y="8580"/>
                  </a:lnTo>
                  <a:lnTo>
                    <a:pt x="9859" y="8163"/>
                  </a:lnTo>
                  <a:lnTo>
                    <a:pt x="9228" y="7710"/>
                  </a:lnTo>
                  <a:cubicBezTo>
                    <a:pt x="8419" y="7127"/>
                    <a:pt x="7288" y="5734"/>
                    <a:pt x="6728" y="4877"/>
                  </a:cubicBezTo>
                  <a:cubicBezTo>
                    <a:pt x="5966" y="3210"/>
                    <a:pt x="4287" y="626"/>
                    <a:pt x="1942" y="114"/>
                  </a:cubicBezTo>
                  <a:cubicBezTo>
                    <a:pt x="1647" y="45"/>
                    <a:pt x="824" y="1"/>
                    <a:pt x="2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5"/>
            <p:cNvSpPr/>
            <p:nvPr/>
          </p:nvSpPr>
          <p:spPr>
            <a:xfrm>
              <a:off x="935825" y="2975800"/>
              <a:ext cx="106875" cy="145950"/>
            </a:xfrm>
            <a:custGeom>
              <a:avLst/>
              <a:gdLst/>
              <a:ahLst/>
              <a:cxnLst/>
              <a:rect l="l" t="t" r="r" b="b"/>
              <a:pathLst>
                <a:path w="4275" h="5838" extrusionOk="0">
                  <a:moveTo>
                    <a:pt x="1940" y="1"/>
                  </a:moveTo>
                  <a:cubicBezTo>
                    <a:pt x="1846" y="1"/>
                    <a:pt x="1751" y="8"/>
                    <a:pt x="1655" y="24"/>
                  </a:cubicBezTo>
                  <a:lnTo>
                    <a:pt x="1572" y="48"/>
                  </a:lnTo>
                  <a:cubicBezTo>
                    <a:pt x="631" y="203"/>
                    <a:pt x="0" y="1096"/>
                    <a:pt x="167" y="2024"/>
                  </a:cubicBezTo>
                  <a:lnTo>
                    <a:pt x="643" y="4846"/>
                  </a:lnTo>
                  <a:cubicBezTo>
                    <a:pt x="765" y="5579"/>
                    <a:pt x="1296" y="5838"/>
                    <a:pt x="1977" y="5838"/>
                  </a:cubicBezTo>
                  <a:cubicBezTo>
                    <a:pt x="2158" y="5838"/>
                    <a:pt x="2350" y="5819"/>
                    <a:pt x="2548" y="5787"/>
                  </a:cubicBezTo>
                  <a:lnTo>
                    <a:pt x="2632" y="5763"/>
                  </a:lnTo>
                  <a:cubicBezTo>
                    <a:pt x="3572" y="5608"/>
                    <a:pt x="4275" y="5179"/>
                    <a:pt x="4120" y="4251"/>
                  </a:cubicBezTo>
                  <a:lnTo>
                    <a:pt x="3644" y="1429"/>
                  </a:lnTo>
                  <a:cubicBezTo>
                    <a:pt x="3494" y="595"/>
                    <a:pt x="2768" y="1"/>
                    <a:pt x="1940" y="1"/>
                  </a:cubicBezTo>
                  <a:close/>
                </a:path>
              </a:pathLst>
            </a:custGeom>
            <a:solidFill>
              <a:srgbClr val="FAB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5"/>
            <p:cNvSpPr/>
            <p:nvPr/>
          </p:nvSpPr>
          <p:spPr>
            <a:xfrm>
              <a:off x="935825" y="2975800"/>
              <a:ext cx="106875" cy="145950"/>
            </a:xfrm>
            <a:custGeom>
              <a:avLst/>
              <a:gdLst/>
              <a:ahLst/>
              <a:cxnLst/>
              <a:rect l="l" t="t" r="r" b="b"/>
              <a:pathLst>
                <a:path w="4275" h="5838" extrusionOk="0">
                  <a:moveTo>
                    <a:pt x="1940" y="1"/>
                  </a:moveTo>
                  <a:cubicBezTo>
                    <a:pt x="1846" y="1"/>
                    <a:pt x="1751" y="8"/>
                    <a:pt x="1655" y="24"/>
                  </a:cubicBezTo>
                  <a:lnTo>
                    <a:pt x="1572" y="48"/>
                  </a:lnTo>
                  <a:cubicBezTo>
                    <a:pt x="631" y="203"/>
                    <a:pt x="0" y="1096"/>
                    <a:pt x="167" y="2024"/>
                  </a:cubicBezTo>
                  <a:lnTo>
                    <a:pt x="643" y="4846"/>
                  </a:lnTo>
                  <a:cubicBezTo>
                    <a:pt x="765" y="5579"/>
                    <a:pt x="1296" y="5838"/>
                    <a:pt x="1977" y="5838"/>
                  </a:cubicBezTo>
                  <a:cubicBezTo>
                    <a:pt x="2158" y="5838"/>
                    <a:pt x="2350" y="5819"/>
                    <a:pt x="2548" y="5787"/>
                  </a:cubicBezTo>
                  <a:lnTo>
                    <a:pt x="2632" y="5763"/>
                  </a:lnTo>
                  <a:cubicBezTo>
                    <a:pt x="3572" y="5608"/>
                    <a:pt x="4275" y="5179"/>
                    <a:pt x="4120" y="4251"/>
                  </a:cubicBezTo>
                  <a:lnTo>
                    <a:pt x="3644" y="1429"/>
                  </a:lnTo>
                  <a:cubicBezTo>
                    <a:pt x="3494" y="595"/>
                    <a:pt x="2768" y="1"/>
                    <a:pt x="1940"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5"/>
            <p:cNvSpPr/>
            <p:nvPr/>
          </p:nvSpPr>
          <p:spPr>
            <a:xfrm>
              <a:off x="756625" y="2923975"/>
              <a:ext cx="113725" cy="108975"/>
            </a:xfrm>
            <a:custGeom>
              <a:avLst/>
              <a:gdLst/>
              <a:ahLst/>
              <a:cxnLst/>
              <a:rect l="l" t="t" r="r" b="b"/>
              <a:pathLst>
                <a:path w="4549" h="4359" extrusionOk="0">
                  <a:moveTo>
                    <a:pt x="2283" y="1"/>
                  </a:moveTo>
                  <a:cubicBezTo>
                    <a:pt x="2206" y="1"/>
                    <a:pt x="2127" y="5"/>
                    <a:pt x="2049" y="13"/>
                  </a:cubicBezTo>
                  <a:cubicBezTo>
                    <a:pt x="858" y="133"/>
                    <a:pt x="1" y="1204"/>
                    <a:pt x="120" y="2395"/>
                  </a:cubicBezTo>
                  <a:cubicBezTo>
                    <a:pt x="231" y="3523"/>
                    <a:pt x="1172" y="4358"/>
                    <a:pt x="2271" y="4358"/>
                  </a:cubicBezTo>
                  <a:cubicBezTo>
                    <a:pt x="2343" y="4358"/>
                    <a:pt x="2416" y="4355"/>
                    <a:pt x="2489" y="4347"/>
                  </a:cubicBezTo>
                  <a:cubicBezTo>
                    <a:pt x="3680" y="4228"/>
                    <a:pt x="4549" y="3157"/>
                    <a:pt x="4430" y="1966"/>
                  </a:cubicBezTo>
                  <a:cubicBezTo>
                    <a:pt x="4319" y="843"/>
                    <a:pt x="3377" y="1"/>
                    <a:pt x="2283"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5"/>
            <p:cNvSpPr/>
            <p:nvPr/>
          </p:nvSpPr>
          <p:spPr>
            <a:xfrm>
              <a:off x="768825" y="2959125"/>
              <a:ext cx="92000" cy="34825"/>
            </a:xfrm>
            <a:custGeom>
              <a:avLst/>
              <a:gdLst/>
              <a:ahLst/>
              <a:cxnLst/>
              <a:rect l="l" t="t" r="r" b="b"/>
              <a:pathLst>
                <a:path w="3680" h="1393" extrusionOk="0">
                  <a:moveTo>
                    <a:pt x="2156" y="0"/>
                  </a:moveTo>
                  <a:cubicBezTo>
                    <a:pt x="1989" y="24"/>
                    <a:pt x="1811" y="36"/>
                    <a:pt x="1644" y="96"/>
                  </a:cubicBezTo>
                  <a:cubicBezTo>
                    <a:pt x="1311" y="179"/>
                    <a:pt x="1001" y="334"/>
                    <a:pt x="727" y="536"/>
                  </a:cubicBezTo>
                  <a:cubicBezTo>
                    <a:pt x="584" y="643"/>
                    <a:pt x="453" y="751"/>
                    <a:pt x="346" y="882"/>
                  </a:cubicBezTo>
                  <a:cubicBezTo>
                    <a:pt x="215" y="1001"/>
                    <a:pt x="120" y="1132"/>
                    <a:pt x="25" y="1274"/>
                  </a:cubicBezTo>
                  <a:cubicBezTo>
                    <a:pt x="1" y="1310"/>
                    <a:pt x="13" y="1346"/>
                    <a:pt x="37" y="1370"/>
                  </a:cubicBezTo>
                  <a:cubicBezTo>
                    <a:pt x="47" y="1386"/>
                    <a:pt x="63" y="1392"/>
                    <a:pt x="79" y="1392"/>
                  </a:cubicBezTo>
                  <a:cubicBezTo>
                    <a:pt x="99" y="1392"/>
                    <a:pt x="119" y="1383"/>
                    <a:pt x="132" y="1370"/>
                  </a:cubicBezTo>
                  <a:lnTo>
                    <a:pt x="144" y="1358"/>
                  </a:lnTo>
                  <a:cubicBezTo>
                    <a:pt x="346" y="1120"/>
                    <a:pt x="584" y="893"/>
                    <a:pt x="846" y="703"/>
                  </a:cubicBezTo>
                  <a:cubicBezTo>
                    <a:pt x="1108" y="524"/>
                    <a:pt x="1394" y="370"/>
                    <a:pt x="1703" y="286"/>
                  </a:cubicBezTo>
                  <a:cubicBezTo>
                    <a:pt x="1899" y="231"/>
                    <a:pt x="2105" y="202"/>
                    <a:pt x="2314" y="202"/>
                  </a:cubicBezTo>
                  <a:cubicBezTo>
                    <a:pt x="2423" y="202"/>
                    <a:pt x="2534" y="210"/>
                    <a:pt x="2644" y="227"/>
                  </a:cubicBezTo>
                  <a:cubicBezTo>
                    <a:pt x="2811" y="227"/>
                    <a:pt x="2954" y="286"/>
                    <a:pt x="3120" y="322"/>
                  </a:cubicBezTo>
                  <a:cubicBezTo>
                    <a:pt x="3192" y="334"/>
                    <a:pt x="3263" y="370"/>
                    <a:pt x="3347" y="405"/>
                  </a:cubicBezTo>
                  <a:lnTo>
                    <a:pt x="3573" y="489"/>
                  </a:lnTo>
                  <a:lnTo>
                    <a:pt x="3573" y="501"/>
                  </a:lnTo>
                  <a:cubicBezTo>
                    <a:pt x="3579" y="503"/>
                    <a:pt x="3586" y="504"/>
                    <a:pt x="3593" y="504"/>
                  </a:cubicBezTo>
                  <a:cubicBezTo>
                    <a:pt x="3625" y="504"/>
                    <a:pt x="3658" y="484"/>
                    <a:pt x="3668" y="465"/>
                  </a:cubicBezTo>
                  <a:cubicBezTo>
                    <a:pt x="3680" y="429"/>
                    <a:pt x="3668" y="381"/>
                    <a:pt x="3632" y="370"/>
                  </a:cubicBezTo>
                  <a:lnTo>
                    <a:pt x="3406" y="262"/>
                  </a:lnTo>
                  <a:cubicBezTo>
                    <a:pt x="3323" y="227"/>
                    <a:pt x="3251" y="179"/>
                    <a:pt x="3168" y="167"/>
                  </a:cubicBezTo>
                  <a:cubicBezTo>
                    <a:pt x="3001" y="108"/>
                    <a:pt x="2846" y="48"/>
                    <a:pt x="2668" y="36"/>
                  </a:cubicBezTo>
                  <a:cubicBezTo>
                    <a:pt x="2600" y="27"/>
                    <a:pt x="2533" y="9"/>
                    <a:pt x="2466" y="9"/>
                  </a:cubicBezTo>
                  <a:cubicBezTo>
                    <a:pt x="2450" y="9"/>
                    <a:pt x="2434" y="10"/>
                    <a:pt x="2418" y="12"/>
                  </a:cubicBezTo>
                  <a:lnTo>
                    <a:pt x="2156" y="0"/>
                  </a:ln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5"/>
            <p:cNvSpPr/>
            <p:nvPr/>
          </p:nvSpPr>
          <p:spPr>
            <a:xfrm>
              <a:off x="808425" y="2972825"/>
              <a:ext cx="71450" cy="27250"/>
            </a:xfrm>
            <a:custGeom>
              <a:avLst/>
              <a:gdLst/>
              <a:ahLst/>
              <a:cxnLst/>
              <a:rect l="l" t="t" r="r" b="b"/>
              <a:pathLst>
                <a:path w="2858" h="1090" extrusionOk="0">
                  <a:moveTo>
                    <a:pt x="1667" y="0"/>
                  </a:moveTo>
                  <a:cubicBezTo>
                    <a:pt x="1536" y="12"/>
                    <a:pt x="1405" y="24"/>
                    <a:pt x="1274" y="72"/>
                  </a:cubicBezTo>
                  <a:cubicBezTo>
                    <a:pt x="1012" y="131"/>
                    <a:pt x="762" y="250"/>
                    <a:pt x="548" y="417"/>
                  </a:cubicBezTo>
                  <a:cubicBezTo>
                    <a:pt x="334" y="572"/>
                    <a:pt x="143" y="774"/>
                    <a:pt x="12" y="1012"/>
                  </a:cubicBezTo>
                  <a:cubicBezTo>
                    <a:pt x="0" y="1024"/>
                    <a:pt x="12" y="1060"/>
                    <a:pt x="24" y="1072"/>
                  </a:cubicBezTo>
                  <a:cubicBezTo>
                    <a:pt x="36" y="1084"/>
                    <a:pt x="51" y="1090"/>
                    <a:pt x="64" y="1090"/>
                  </a:cubicBezTo>
                  <a:cubicBezTo>
                    <a:pt x="78" y="1090"/>
                    <a:pt x="90" y="1084"/>
                    <a:pt x="96" y="1072"/>
                  </a:cubicBezTo>
                  <a:lnTo>
                    <a:pt x="108" y="1072"/>
                  </a:lnTo>
                  <a:cubicBezTo>
                    <a:pt x="274" y="893"/>
                    <a:pt x="465" y="726"/>
                    <a:pt x="667" y="584"/>
                  </a:cubicBezTo>
                  <a:cubicBezTo>
                    <a:pt x="870" y="441"/>
                    <a:pt x="1084" y="322"/>
                    <a:pt x="1322" y="250"/>
                  </a:cubicBezTo>
                  <a:cubicBezTo>
                    <a:pt x="1499" y="206"/>
                    <a:pt x="1682" y="182"/>
                    <a:pt x="1862" y="182"/>
                  </a:cubicBezTo>
                  <a:cubicBezTo>
                    <a:pt x="1924" y="182"/>
                    <a:pt x="1987" y="185"/>
                    <a:pt x="2048" y="191"/>
                  </a:cubicBezTo>
                  <a:cubicBezTo>
                    <a:pt x="2167" y="203"/>
                    <a:pt x="2286" y="238"/>
                    <a:pt x="2417" y="262"/>
                  </a:cubicBezTo>
                  <a:cubicBezTo>
                    <a:pt x="2536" y="298"/>
                    <a:pt x="2644" y="357"/>
                    <a:pt x="2763" y="393"/>
                  </a:cubicBezTo>
                  <a:lnTo>
                    <a:pt x="2775" y="393"/>
                  </a:lnTo>
                  <a:cubicBezTo>
                    <a:pt x="2781" y="396"/>
                    <a:pt x="2788" y="398"/>
                    <a:pt x="2796" y="398"/>
                  </a:cubicBezTo>
                  <a:cubicBezTo>
                    <a:pt x="2816" y="398"/>
                    <a:pt x="2837" y="387"/>
                    <a:pt x="2846" y="369"/>
                  </a:cubicBezTo>
                  <a:cubicBezTo>
                    <a:pt x="2858" y="334"/>
                    <a:pt x="2846" y="310"/>
                    <a:pt x="2822" y="298"/>
                  </a:cubicBezTo>
                  <a:cubicBezTo>
                    <a:pt x="2703" y="238"/>
                    <a:pt x="2584" y="179"/>
                    <a:pt x="2453" y="131"/>
                  </a:cubicBezTo>
                  <a:cubicBezTo>
                    <a:pt x="2334" y="95"/>
                    <a:pt x="2203" y="48"/>
                    <a:pt x="2072" y="24"/>
                  </a:cubicBezTo>
                  <a:cubicBezTo>
                    <a:pt x="1941" y="0"/>
                    <a:pt x="1810" y="0"/>
                    <a:pt x="1667"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5"/>
            <p:cNvSpPr/>
            <p:nvPr/>
          </p:nvSpPr>
          <p:spPr>
            <a:xfrm>
              <a:off x="745925" y="2684425"/>
              <a:ext cx="409875" cy="367750"/>
            </a:xfrm>
            <a:custGeom>
              <a:avLst/>
              <a:gdLst/>
              <a:ahLst/>
              <a:cxnLst/>
              <a:rect l="l" t="t" r="r" b="b"/>
              <a:pathLst>
                <a:path w="16395" h="14710" extrusionOk="0">
                  <a:moveTo>
                    <a:pt x="8318" y="0"/>
                  </a:moveTo>
                  <a:cubicBezTo>
                    <a:pt x="7209" y="0"/>
                    <a:pt x="6090" y="227"/>
                    <a:pt x="5060" y="690"/>
                  </a:cubicBezTo>
                  <a:cubicBezTo>
                    <a:pt x="1536" y="2285"/>
                    <a:pt x="0" y="6476"/>
                    <a:pt x="1619" y="10060"/>
                  </a:cubicBezTo>
                  <a:cubicBezTo>
                    <a:pt x="2825" y="12738"/>
                    <a:pt x="4976" y="14710"/>
                    <a:pt x="7811" y="14710"/>
                  </a:cubicBezTo>
                  <a:cubicBezTo>
                    <a:pt x="8782" y="14710"/>
                    <a:pt x="9833" y="14478"/>
                    <a:pt x="10954" y="13965"/>
                  </a:cubicBezTo>
                  <a:cubicBezTo>
                    <a:pt x="15061" y="12096"/>
                    <a:pt x="16395" y="7452"/>
                    <a:pt x="14776" y="3869"/>
                  </a:cubicBezTo>
                  <a:cubicBezTo>
                    <a:pt x="13630" y="1332"/>
                    <a:pt x="11004" y="0"/>
                    <a:pt x="8318"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5"/>
            <p:cNvSpPr/>
            <p:nvPr/>
          </p:nvSpPr>
          <p:spPr>
            <a:xfrm>
              <a:off x="1051600" y="2732575"/>
              <a:ext cx="94400" cy="280775"/>
            </a:xfrm>
            <a:custGeom>
              <a:avLst/>
              <a:gdLst/>
              <a:ahLst/>
              <a:cxnLst/>
              <a:rect l="l" t="t" r="r" b="b"/>
              <a:pathLst>
                <a:path w="3776" h="11231" extrusionOk="0">
                  <a:moveTo>
                    <a:pt x="1356" y="0"/>
                  </a:moveTo>
                  <a:cubicBezTo>
                    <a:pt x="1341" y="0"/>
                    <a:pt x="1326" y="1"/>
                    <a:pt x="1310" y="2"/>
                  </a:cubicBezTo>
                  <a:cubicBezTo>
                    <a:pt x="1180" y="2"/>
                    <a:pt x="1060" y="61"/>
                    <a:pt x="929" y="109"/>
                  </a:cubicBezTo>
                  <a:cubicBezTo>
                    <a:pt x="691" y="204"/>
                    <a:pt x="429" y="311"/>
                    <a:pt x="263" y="526"/>
                  </a:cubicBezTo>
                  <a:cubicBezTo>
                    <a:pt x="1" y="859"/>
                    <a:pt x="60" y="1335"/>
                    <a:pt x="156" y="1752"/>
                  </a:cubicBezTo>
                  <a:cubicBezTo>
                    <a:pt x="513" y="3145"/>
                    <a:pt x="1287" y="4467"/>
                    <a:pt x="1215" y="5907"/>
                  </a:cubicBezTo>
                  <a:lnTo>
                    <a:pt x="1144" y="6324"/>
                  </a:lnTo>
                  <a:cubicBezTo>
                    <a:pt x="715" y="7765"/>
                    <a:pt x="489" y="9265"/>
                    <a:pt x="477" y="10765"/>
                  </a:cubicBezTo>
                  <a:cubicBezTo>
                    <a:pt x="477" y="10884"/>
                    <a:pt x="477" y="11015"/>
                    <a:pt x="560" y="11110"/>
                  </a:cubicBezTo>
                  <a:cubicBezTo>
                    <a:pt x="626" y="11197"/>
                    <a:pt x="723" y="11231"/>
                    <a:pt x="829" y="11231"/>
                  </a:cubicBezTo>
                  <a:cubicBezTo>
                    <a:pt x="972" y="11231"/>
                    <a:pt x="1133" y="11169"/>
                    <a:pt x="1263" y="11087"/>
                  </a:cubicBezTo>
                  <a:cubicBezTo>
                    <a:pt x="2168" y="10551"/>
                    <a:pt x="2858" y="9670"/>
                    <a:pt x="3251" y="8693"/>
                  </a:cubicBezTo>
                  <a:cubicBezTo>
                    <a:pt x="3656" y="7705"/>
                    <a:pt x="3775" y="6622"/>
                    <a:pt x="3680" y="5574"/>
                  </a:cubicBezTo>
                  <a:cubicBezTo>
                    <a:pt x="3644" y="5086"/>
                    <a:pt x="3549" y="4610"/>
                    <a:pt x="3466" y="4133"/>
                  </a:cubicBezTo>
                  <a:cubicBezTo>
                    <a:pt x="3239" y="2847"/>
                    <a:pt x="2977" y="1514"/>
                    <a:pt x="2168" y="502"/>
                  </a:cubicBezTo>
                  <a:cubicBezTo>
                    <a:pt x="1963" y="240"/>
                    <a:pt x="1682" y="0"/>
                    <a:pt x="1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5"/>
            <p:cNvSpPr/>
            <p:nvPr/>
          </p:nvSpPr>
          <p:spPr>
            <a:xfrm>
              <a:off x="786400" y="2814925"/>
              <a:ext cx="363450" cy="284350"/>
            </a:xfrm>
            <a:custGeom>
              <a:avLst/>
              <a:gdLst/>
              <a:ahLst/>
              <a:cxnLst/>
              <a:rect l="l" t="t" r="r" b="b"/>
              <a:pathLst>
                <a:path w="14538" h="11374" extrusionOk="0">
                  <a:moveTo>
                    <a:pt x="12175" y="1"/>
                  </a:moveTo>
                  <a:cubicBezTo>
                    <a:pt x="11953" y="1"/>
                    <a:pt x="11738" y="153"/>
                    <a:pt x="11597" y="375"/>
                  </a:cubicBezTo>
                  <a:cubicBezTo>
                    <a:pt x="11252" y="935"/>
                    <a:pt x="11871" y="4625"/>
                    <a:pt x="10109" y="5161"/>
                  </a:cubicBezTo>
                  <a:cubicBezTo>
                    <a:pt x="9442" y="5364"/>
                    <a:pt x="8120" y="5399"/>
                    <a:pt x="6287" y="6066"/>
                  </a:cubicBezTo>
                  <a:cubicBezTo>
                    <a:pt x="4608" y="6685"/>
                    <a:pt x="4322" y="6900"/>
                    <a:pt x="3656" y="6923"/>
                  </a:cubicBezTo>
                  <a:cubicBezTo>
                    <a:pt x="3646" y="6924"/>
                    <a:pt x="3637" y="6924"/>
                    <a:pt x="3628" y="6924"/>
                  </a:cubicBezTo>
                  <a:cubicBezTo>
                    <a:pt x="2406" y="6924"/>
                    <a:pt x="982" y="4789"/>
                    <a:pt x="191" y="4789"/>
                  </a:cubicBezTo>
                  <a:cubicBezTo>
                    <a:pt x="123" y="4789"/>
                    <a:pt x="59" y="4805"/>
                    <a:pt x="0" y="4840"/>
                  </a:cubicBezTo>
                  <a:cubicBezTo>
                    <a:pt x="0" y="4840"/>
                    <a:pt x="1215" y="10519"/>
                    <a:pt x="5525" y="11233"/>
                  </a:cubicBezTo>
                  <a:cubicBezTo>
                    <a:pt x="6092" y="11329"/>
                    <a:pt x="6620" y="11373"/>
                    <a:pt x="7113" y="11373"/>
                  </a:cubicBezTo>
                  <a:cubicBezTo>
                    <a:pt x="10440" y="11373"/>
                    <a:pt x="12124" y="9338"/>
                    <a:pt x="13276" y="7150"/>
                  </a:cubicBezTo>
                  <a:cubicBezTo>
                    <a:pt x="14538" y="4733"/>
                    <a:pt x="13276" y="3030"/>
                    <a:pt x="13026" y="1363"/>
                  </a:cubicBezTo>
                  <a:cubicBezTo>
                    <a:pt x="12875" y="356"/>
                    <a:pt x="12515" y="1"/>
                    <a:pt x="12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5"/>
            <p:cNvSpPr/>
            <p:nvPr/>
          </p:nvSpPr>
          <p:spPr>
            <a:xfrm>
              <a:off x="977200" y="2942750"/>
              <a:ext cx="49725" cy="46475"/>
            </a:xfrm>
            <a:custGeom>
              <a:avLst/>
              <a:gdLst/>
              <a:ahLst/>
              <a:cxnLst/>
              <a:rect l="l" t="t" r="r" b="b"/>
              <a:pathLst>
                <a:path w="1989" h="1859" extrusionOk="0">
                  <a:moveTo>
                    <a:pt x="24" y="1"/>
                  </a:moveTo>
                  <a:lnTo>
                    <a:pt x="0" y="48"/>
                  </a:lnTo>
                  <a:cubicBezTo>
                    <a:pt x="405" y="251"/>
                    <a:pt x="774" y="513"/>
                    <a:pt x="1108" y="810"/>
                  </a:cubicBezTo>
                  <a:cubicBezTo>
                    <a:pt x="1429" y="1120"/>
                    <a:pt x="1715" y="1477"/>
                    <a:pt x="1941" y="1858"/>
                  </a:cubicBezTo>
                  <a:lnTo>
                    <a:pt x="1989" y="1834"/>
                  </a:lnTo>
                  <a:cubicBezTo>
                    <a:pt x="1798" y="1429"/>
                    <a:pt x="1512" y="1048"/>
                    <a:pt x="1179" y="739"/>
                  </a:cubicBezTo>
                  <a:cubicBezTo>
                    <a:pt x="846" y="417"/>
                    <a:pt x="453" y="167"/>
                    <a:pt x="24" y="1"/>
                  </a:cubicBezTo>
                  <a:close/>
                </a:path>
              </a:pathLst>
            </a:custGeom>
            <a:solidFill>
              <a:srgbClr val="C9C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5"/>
            <p:cNvSpPr/>
            <p:nvPr/>
          </p:nvSpPr>
          <p:spPr>
            <a:xfrm>
              <a:off x="912300" y="2955850"/>
              <a:ext cx="12225" cy="66700"/>
            </a:xfrm>
            <a:custGeom>
              <a:avLst/>
              <a:gdLst/>
              <a:ahLst/>
              <a:cxnLst/>
              <a:rect l="l" t="t" r="r" b="b"/>
              <a:pathLst>
                <a:path w="489" h="2668" extrusionOk="0">
                  <a:moveTo>
                    <a:pt x="429" y="1"/>
                  </a:moveTo>
                  <a:cubicBezTo>
                    <a:pt x="215" y="393"/>
                    <a:pt x="96" y="846"/>
                    <a:pt x="48" y="1310"/>
                  </a:cubicBezTo>
                  <a:cubicBezTo>
                    <a:pt x="1" y="1763"/>
                    <a:pt x="48" y="2227"/>
                    <a:pt x="179" y="2668"/>
                  </a:cubicBezTo>
                  <a:lnTo>
                    <a:pt x="227" y="2656"/>
                  </a:lnTo>
                  <a:cubicBezTo>
                    <a:pt x="132" y="2215"/>
                    <a:pt x="108" y="1763"/>
                    <a:pt x="155" y="1322"/>
                  </a:cubicBezTo>
                  <a:cubicBezTo>
                    <a:pt x="203" y="870"/>
                    <a:pt x="322" y="441"/>
                    <a:pt x="489" y="12"/>
                  </a:cubicBezTo>
                  <a:lnTo>
                    <a:pt x="429" y="1"/>
                  </a:lnTo>
                  <a:close/>
                </a:path>
              </a:pathLst>
            </a:custGeom>
            <a:solidFill>
              <a:srgbClr val="C9C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65"/>
            <p:cNvSpPr/>
            <p:nvPr/>
          </p:nvSpPr>
          <p:spPr>
            <a:xfrm>
              <a:off x="984925" y="2887950"/>
              <a:ext cx="34550" cy="30375"/>
            </a:xfrm>
            <a:custGeom>
              <a:avLst/>
              <a:gdLst/>
              <a:ahLst/>
              <a:cxnLst/>
              <a:rect l="l" t="t" r="r" b="b"/>
              <a:pathLst>
                <a:path w="1382" h="1215" extrusionOk="0">
                  <a:moveTo>
                    <a:pt x="684" y="0"/>
                  </a:moveTo>
                  <a:cubicBezTo>
                    <a:pt x="577" y="0"/>
                    <a:pt x="468" y="28"/>
                    <a:pt x="370" y="85"/>
                  </a:cubicBezTo>
                  <a:cubicBezTo>
                    <a:pt x="84" y="264"/>
                    <a:pt x="1" y="645"/>
                    <a:pt x="179" y="931"/>
                  </a:cubicBezTo>
                  <a:cubicBezTo>
                    <a:pt x="295" y="1115"/>
                    <a:pt x="489" y="1215"/>
                    <a:pt x="689" y="1215"/>
                  </a:cubicBezTo>
                  <a:cubicBezTo>
                    <a:pt x="799" y="1215"/>
                    <a:pt x="911" y="1185"/>
                    <a:pt x="1013" y="1121"/>
                  </a:cubicBezTo>
                  <a:cubicBezTo>
                    <a:pt x="1299" y="942"/>
                    <a:pt x="1382" y="573"/>
                    <a:pt x="1203" y="288"/>
                  </a:cubicBezTo>
                  <a:cubicBezTo>
                    <a:pt x="1086" y="100"/>
                    <a:pt x="887"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5"/>
            <p:cNvSpPr/>
            <p:nvPr/>
          </p:nvSpPr>
          <p:spPr>
            <a:xfrm>
              <a:off x="841175" y="2924525"/>
              <a:ext cx="36325" cy="32100"/>
            </a:xfrm>
            <a:custGeom>
              <a:avLst/>
              <a:gdLst/>
              <a:ahLst/>
              <a:cxnLst/>
              <a:rect l="l" t="t" r="r" b="b"/>
              <a:pathLst>
                <a:path w="1453" h="1284" extrusionOk="0">
                  <a:moveTo>
                    <a:pt x="717" y="1"/>
                  </a:moveTo>
                  <a:cubicBezTo>
                    <a:pt x="602" y="1"/>
                    <a:pt x="485" y="32"/>
                    <a:pt x="381" y="99"/>
                  </a:cubicBezTo>
                  <a:cubicBezTo>
                    <a:pt x="83" y="289"/>
                    <a:pt x="0" y="682"/>
                    <a:pt x="191" y="980"/>
                  </a:cubicBezTo>
                  <a:cubicBezTo>
                    <a:pt x="308" y="1176"/>
                    <a:pt x="519" y="1284"/>
                    <a:pt x="734" y="1284"/>
                  </a:cubicBezTo>
                  <a:cubicBezTo>
                    <a:pt x="845" y="1284"/>
                    <a:pt x="958" y="1255"/>
                    <a:pt x="1060" y="1194"/>
                  </a:cubicBezTo>
                  <a:cubicBezTo>
                    <a:pt x="1369" y="1003"/>
                    <a:pt x="1453" y="611"/>
                    <a:pt x="1262" y="313"/>
                  </a:cubicBezTo>
                  <a:cubicBezTo>
                    <a:pt x="1146" y="111"/>
                    <a:pt x="933" y="1"/>
                    <a:pt x="7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5"/>
            <p:cNvSpPr/>
            <p:nvPr/>
          </p:nvSpPr>
          <p:spPr>
            <a:xfrm>
              <a:off x="941475" y="2957225"/>
              <a:ext cx="40500" cy="25400"/>
            </a:xfrm>
            <a:custGeom>
              <a:avLst/>
              <a:gdLst/>
              <a:ahLst/>
              <a:cxnLst/>
              <a:rect l="l" t="t" r="r" b="b"/>
              <a:pathLst>
                <a:path w="1620" h="1016" extrusionOk="0">
                  <a:moveTo>
                    <a:pt x="1571" y="0"/>
                  </a:moveTo>
                  <a:cubicBezTo>
                    <a:pt x="1560" y="0"/>
                    <a:pt x="1548" y="9"/>
                    <a:pt x="1548" y="17"/>
                  </a:cubicBezTo>
                  <a:lnTo>
                    <a:pt x="1536" y="29"/>
                  </a:lnTo>
                  <a:cubicBezTo>
                    <a:pt x="1394" y="303"/>
                    <a:pt x="1179" y="541"/>
                    <a:pt x="929" y="708"/>
                  </a:cubicBezTo>
                  <a:cubicBezTo>
                    <a:pt x="798" y="791"/>
                    <a:pt x="655" y="850"/>
                    <a:pt x="501" y="886"/>
                  </a:cubicBezTo>
                  <a:cubicBezTo>
                    <a:pt x="346" y="922"/>
                    <a:pt x="191" y="922"/>
                    <a:pt x="36" y="934"/>
                  </a:cubicBezTo>
                  <a:cubicBezTo>
                    <a:pt x="12" y="934"/>
                    <a:pt x="0" y="946"/>
                    <a:pt x="0" y="969"/>
                  </a:cubicBezTo>
                  <a:cubicBezTo>
                    <a:pt x="0" y="981"/>
                    <a:pt x="12" y="993"/>
                    <a:pt x="24" y="993"/>
                  </a:cubicBezTo>
                  <a:cubicBezTo>
                    <a:pt x="116" y="1006"/>
                    <a:pt x="207" y="1016"/>
                    <a:pt x="299" y="1016"/>
                  </a:cubicBezTo>
                  <a:cubicBezTo>
                    <a:pt x="374" y="1016"/>
                    <a:pt x="449" y="1009"/>
                    <a:pt x="524" y="993"/>
                  </a:cubicBezTo>
                  <a:cubicBezTo>
                    <a:pt x="691" y="981"/>
                    <a:pt x="858" y="910"/>
                    <a:pt x="1001" y="827"/>
                  </a:cubicBezTo>
                  <a:cubicBezTo>
                    <a:pt x="1143" y="731"/>
                    <a:pt x="1274" y="624"/>
                    <a:pt x="1382" y="493"/>
                  </a:cubicBezTo>
                  <a:cubicBezTo>
                    <a:pt x="1477" y="362"/>
                    <a:pt x="1560" y="207"/>
                    <a:pt x="1608" y="41"/>
                  </a:cubicBezTo>
                  <a:cubicBezTo>
                    <a:pt x="1620" y="29"/>
                    <a:pt x="1608" y="5"/>
                    <a:pt x="1584" y="5"/>
                  </a:cubicBezTo>
                  <a:cubicBezTo>
                    <a:pt x="1581" y="2"/>
                    <a:pt x="1576" y="0"/>
                    <a:pt x="1571"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5"/>
            <p:cNvSpPr/>
            <p:nvPr/>
          </p:nvSpPr>
          <p:spPr>
            <a:xfrm>
              <a:off x="956050" y="2974975"/>
              <a:ext cx="21475" cy="13350"/>
            </a:xfrm>
            <a:custGeom>
              <a:avLst/>
              <a:gdLst/>
              <a:ahLst/>
              <a:cxnLst/>
              <a:rect l="l" t="t" r="r" b="b"/>
              <a:pathLst>
                <a:path w="859" h="534" extrusionOk="0">
                  <a:moveTo>
                    <a:pt x="830" y="0"/>
                  </a:moveTo>
                  <a:cubicBezTo>
                    <a:pt x="825" y="0"/>
                    <a:pt x="822" y="3"/>
                    <a:pt x="822" y="9"/>
                  </a:cubicBezTo>
                  <a:cubicBezTo>
                    <a:pt x="727" y="140"/>
                    <a:pt x="620" y="259"/>
                    <a:pt x="477" y="343"/>
                  </a:cubicBezTo>
                  <a:cubicBezTo>
                    <a:pt x="346" y="426"/>
                    <a:pt x="191" y="474"/>
                    <a:pt x="25" y="486"/>
                  </a:cubicBezTo>
                  <a:cubicBezTo>
                    <a:pt x="13" y="486"/>
                    <a:pt x="1" y="498"/>
                    <a:pt x="1" y="509"/>
                  </a:cubicBezTo>
                  <a:cubicBezTo>
                    <a:pt x="1" y="521"/>
                    <a:pt x="13" y="533"/>
                    <a:pt x="25" y="533"/>
                  </a:cubicBezTo>
                  <a:cubicBezTo>
                    <a:pt x="191" y="533"/>
                    <a:pt x="358" y="486"/>
                    <a:pt x="513" y="402"/>
                  </a:cubicBezTo>
                  <a:cubicBezTo>
                    <a:pt x="656" y="319"/>
                    <a:pt x="787" y="188"/>
                    <a:pt x="858" y="33"/>
                  </a:cubicBezTo>
                  <a:cubicBezTo>
                    <a:pt x="858" y="21"/>
                    <a:pt x="858" y="9"/>
                    <a:pt x="846" y="9"/>
                  </a:cubicBezTo>
                  <a:cubicBezTo>
                    <a:pt x="840" y="3"/>
                    <a:pt x="834" y="0"/>
                    <a:pt x="830"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5"/>
            <p:cNvSpPr/>
            <p:nvPr/>
          </p:nvSpPr>
          <p:spPr>
            <a:xfrm>
              <a:off x="952775" y="2785550"/>
              <a:ext cx="97875" cy="46775"/>
            </a:xfrm>
            <a:custGeom>
              <a:avLst/>
              <a:gdLst/>
              <a:ahLst/>
              <a:cxnLst/>
              <a:rect l="l" t="t" r="r" b="b"/>
              <a:pathLst>
                <a:path w="3915" h="1871" extrusionOk="0">
                  <a:moveTo>
                    <a:pt x="1136" y="0"/>
                  </a:moveTo>
                  <a:cubicBezTo>
                    <a:pt x="958" y="0"/>
                    <a:pt x="805" y="50"/>
                    <a:pt x="691" y="169"/>
                  </a:cubicBezTo>
                  <a:cubicBezTo>
                    <a:pt x="1" y="871"/>
                    <a:pt x="2168" y="1705"/>
                    <a:pt x="2489" y="1800"/>
                  </a:cubicBezTo>
                  <a:cubicBezTo>
                    <a:pt x="2610" y="1830"/>
                    <a:pt x="2862" y="1870"/>
                    <a:pt x="3103" y="1870"/>
                  </a:cubicBezTo>
                  <a:cubicBezTo>
                    <a:pt x="3525" y="1870"/>
                    <a:pt x="3915" y="1748"/>
                    <a:pt x="3513" y="1240"/>
                  </a:cubicBezTo>
                  <a:cubicBezTo>
                    <a:pt x="3513" y="1240"/>
                    <a:pt x="2025" y="0"/>
                    <a:pt x="1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5"/>
            <p:cNvSpPr/>
            <p:nvPr/>
          </p:nvSpPr>
          <p:spPr>
            <a:xfrm>
              <a:off x="793700" y="2826575"/>
              <a:ext cx="87075" cy="59750"/>
            </a:xfrm>
            <a:custGeom>
              <a:avLst/>
              <a:gdLst/>
              <a:ahLst/>
              <a:cxnLst/>
              <a:rect l="l" t="t" r="r" b="b"/>
              <a:pathLst>
                <a:path w="3483" h="2390" extrusionOk="0">
                  <a:moveTo>
                    <a:pt x="2360" y="1"/>
                  </a:moveTo>
                  <a:cubicBezTo>
                    <a:pt x="1483" y="1"/>
                    <a:pt x="185" y="1838"/>
                    <a:pt x="185" y="1838"/>
                  </a:cubicBezTo>
                  <a:cubicBezTo>
                    <a:pt x="1" y="2260"/>
                    <a:pt x="156" y="2389"/>
                    <a:pt x="407" y="2389"/>
                  </a:cubicBezTo>
                  <a:cubicBezTo>
                    <a:pt x="708" y="2389"/>
                    <a:pt x="1148" y="2203"/>
                    <a:pt x="1304" y="2112"/>
                  </a:cubicBezTo>
                  <a:cubicBezTo>
                    <a:pt x="1601" y="1945"/>
                    <a:pt x="3483" y="588"/>
                    <a:pt x="2637" y="76"/>
                  </a:cubicBezTo>
                  <a:cubicBezTo>
                    <a:pt x="2552" y="24"/>
                    <a:pt x="2458" y="1"/>
                    <a:pt x="23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5"/>
            <p:cNvSpPr/>
            <p:nvPr/>
          </p:nvSpPr>
          <p:spPr>
            <a:xfrm>
              <a:off x="1090900" y="2807050"/>
              <a:ext cx="106275" cy="109050"/>
            </a:xfrm>
            <a:custGeom>
              <a:avLst/>
              <a:gdLst/>
              <a:ahLst/>
              <a:cxnLst/>
              <a:rect l="l" t="t" r="r" b="b"/>
              <a:pathLst>
                <a:path w="4251" h="4362" extrusionOk="0">
                  <a:moveTo>
                    <a:pt x="536" y="3738"/>
                  </a:moveTo>
                  <a:cubicBezTo>
                    <a:pt x="536" y="3809"/>
                    <a:pt x="536" y="3881"/>
                    <a:pt x="524" y="3952"/>
                  </a:cubicBezTo>
                  <a:cubicBezTo>
                    <a:pt x="789" y="4142"/>
                    <a:pt x="1092" y="4269"/>
                    <a:pt x="1408" y="4327"/>
                  </a:cubicBezTo>
                  <a:lnTo>
                    <a:pt x="1408" y="4327"/>
                  </a:lnTo>
                  <a:cubicBezTo>
                    <a:pt x="1044" y="4250"/>
                    <a:pt x="728" y="4049"/>
                    <a:pt x="536" y="3738"/>
                  </a:cubicBezTo>
                  <a:close/>
                  <a:moveTo>
                    <a:pt x="1764" y="1"/>
                  </a:moveTo>
                  <a:cubicBezTo>
                    <a:pt x="1403" y="1"/>
                    <a:pt x="1038" y="93"/>
                    <a:pt x="703" y="285"/>
                  </a:cubicBezTo>
                  <a:cubicBezTo>
                    <a:pt x="405" y="452"/>
                    <a:pt x="179" y="666"/>
                    <a:pt x="0" y="928"/>
                  </a:cubicBezTo>
                  <a:cubicBezTo>
                    <a:pt x="143" y="1297"/>
                    <a:pt x="298" y="1785"/>
                    <a:pt x="405" y="2333"/>
                  </a:cubicBezTo>
                  <a:cubicBezTo>
                    <a:pt x="477" y="2250"/>
                    <a:pt x="548" y="2166"/>
                    <a:pt x="631" y="2095"/>
                  </a:cubicBezTo>
                  <a:cubicBezTo>
                    <a:pt x="691" y="2035"/>
                    <a:pt x="751" y="1964"/>
                    <a:pt x="822" y="1916"/>
                  </a:cubicBezTo>
                  <a:lnTo>
                    <a:pt x="1024" y="1773"/>
                  </a:lnTo>
                  <a:cubicBezTo>
                    <a:pt x="1096" y="1738"/>
                    <a:pt x="1167" y="1690"/>
                    <a:pt x="1239" y="1654"/>
                  </a:cubicBezTo>
                  <a:cubicBezTo>
                    <a:pt x="1251" y="1642"/>
                    <a:pt x="1274" y="1631"/>
                    <a:pt x="1286" y="1619"/>
                  </a:cubicBezTo>
                  <a:cubicBezTo>
                    <a:pt x="1595" y="1449"/>
                    <a:pt x="1929" y="1372"/>
                    <a:pt x="2245" y="1372"/>
                  </a:cubicBezTo>
                  <a:cubicBezTo>
                    <a:pt x="2307" y="1372"/>
                    <a:pt x="2369" y="1375"/>
                    <a:pt x="2429" y="1381"/>
                  </a:cubicBezTo>
                  <a:lnTo>
                    <a:pt x="2501" y="1381"/>
                  </a:lnTo>
                  <a:cubicBezTo>
                    <a:pt x="2679" y="1381"/>
                    <a:pt x="2846" y="1404"/>
                    <a:pt x="3013" y="1440"/>
                  </a:cubicBezTo>
                  <a:cubicBezTo>
                    <a:pt x="3179" y="1464"/>
                    <a:pt x="3346" y="1511"/>
                    <a:pt x="3501" y="1571"/>
                  </a:cubicBezTo>
                  <a:cubicBezTo>
                    <a:pt x="3537" y="1583"/>
                    <a:pt x="3560" y="1619"/>
                    <a:pt x="3548" y="1654"/>
                  </a:cubicBezTo>
                  <a:cubicBezTo>
                    <a:pt x="3539" y="1694"/>
                    <a:pt x="3512" y="1717"/>
                    <a:pt x="3483" y="1717"/>
                  </a:cubicBezTo>
                  <a:cubicBezTo>
                    <a:pt x="3477" y="1717"/>
                    <a:pt x="3471" y="1716"/>
                    <a:pt x="3465" y="1714"/>
                  </a:cubicBezTo>
                  <a:lnTo>
                    <a:pt x="3453" y="1714"/>
                  </a:lnTo>
                  <a:cubicBezTo>
                    <a:pt x="3346" y="1678"/>
                    <a:pt x="3227" y="1666"/>
                    <a:pt x="3108" y="1642"/>
                  </a:cubicBezTo>
                  <a:lnTo>
                    <a:pt x="3108" y="1642"/>
                  </a:lnTo>
                  <a:cubicBezTo>
                    <a:pt x="3251" y="1750"/>
                    <a:pt x="3370" y="1869"/>
                    <a:pt x="3465" y="2023"/>
                  </a:cubicBezTo>
                  <a:cubicBezTo>
                    <a:pt x="3846" y="2714"/>
                    <a:pt x="3501" y="3643"/>
                    <a:pt x="2691" y="4107"/>
                  </a:cubicBezTo>
                  <a:cubicBezTo>
                    <a:pt x="2394" y="4275"/>
                    <a:pt x="2076" y="4358"/>
                    <a:pt x="1773" y="4362"/>
                  </a:cubicBezTo>
                  <a:lnTo>
                    <a:pt x="1773" y="4362"/>
                  </a:lnTo>
                  <a:cubicBezTo>
                    <a:pt x="1650" y="4360"/>
                    <a:pt x="1528" y="4348"/>
                    <a:pt x="1408" y="4327"/>
                  </a:cubicBezTo>
                  <a:lnTo>
                    <a:pt x="1408" y="4327"/>
                  </a:lnTo>
                  <a:cubicBezTo>
                    <a:pt x="1519" y="4350"/>
                    <a:pt x="1634" y="4362"/>
                    <a:pt x="1752" y="4362"/>
                  </a:cubicBezTo>
                  <a:cubicBezTo>
                    <a:pt x="1759" y="4362"/>
                    <a:pt x="1766" y="4362"/>
                    <a:pt x="1773" y="4362"/>
                  </a:cubicBezTo>
                  <a:lnTo>
                    <a:pt x="1773" y="4362"/>
                  </a:lnTo>
                  <a:cubicBezTo>
                    <a:pt x="1781" y="4362"/>
                    <a:pt x="1789" y="4362"/>
                    <a:pt x="1796" y="4362"/>
                  </a:cubicBezTo>
                  <a:cubicBezTo>
                    <a:pt x="2154" y="4362"/>
                    <a:pt x="2515" y="4272"/>
                    <a:pt x="2846" y="4083"/>
                  </a:cubicBezTo>
                  <a:cubicBezTo>
                    <a:pt x="3894" y="3488"/>
                    <a:pt x="4251" y="2166"/>
                    <a:pt x="3656" y="1119"/>
                  </a:cubicBezTo>
                  <a:cubicBezTo>
                    <a:pt x="3253" y="402"/>
                    <a:pt x="2518" y="1"/>
                    <a:pt x="1764"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5"/>
            <p:cNvSpPr/>
            <p:nvPr/>
          </p:nvSpPr>
          <p:spPr>
            <a:xfrm>
              <a:off x="1121850" y="2841225"/>
              <a:ext cx="29800" cy="7200"/>
            </a:xfrm>
            <a:custGeom>
              <a:avLst/>
              <a:gdLst/>
              <a:ahLst/>
              <a:cxnLst/>
              <a:rect l="l" t="t" r="r" b="b"/>
              <a:pathLst>
                <a:path w="1192" h="288" extrusionOk="0">
                  <a:moveTo>
                    <a:pt x="985" y="0"/>
                  </a:moveTo>
                  <a:cubicBezTo>
                    <a:pt x="675" y="0"/>
                    <a:pt x="350" y="86"/>
                    <a:pt x="48" y="252"/>
                  </a:cubicBezTo>
                  <a:cubicBezTo>
                    <a:pt x="24" y="264"/>
                    <a:pt x="13" y="275"/>
                    <a:pt x="1" y="287"/>
                  </a:cubicBezTo>
                  <a:cubicBezTo>
                    <a:pt x="84" y="252"/>
                    <a:pt x="167" y="204"/>
                    <a:pt x="251" y="180"/>
                  </a:cubicBezTo>
                  <a:cubicBezTo>
                    <a:pt x="548" y="73"/>
                    <a:pt x="870" y="14"/>
                    <a:pt x="1191" y="14"/>
                  </a:cubicBezTo>
                  <a:cubicBezTo>
                    <a:pt x="1124" y="5"/>
                    <a:pt x="1055" y="0"/>
                    <a:pt x="985" y="0"/>
                  </a:cubicBezTo>
                  <a:close/>
                </a:path>
              </a:pathLst>
            </a:custGeom>
            <a:solidFill>
              <a:srgbClr val="EDA3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5"/>
            <p:cNvSpPr/>
            <p:nvPr/>
          </p:nvSpPr>
          <p:spPr>
            <a:xfrm>
              <a:off x="1121850" y="2841225"/>
              <a:ext cx="29800" cy="7200"/>
            </a:xfrm>
            <a:custGeom>
              <a:avLst/>
              <a:gdLst/>
              <a:ahLst/>
              <a:cxnLst/>
              <a:rect l="l" t="t" r="r" b="b"/>
              <a:pathLst>
                <a:path w="1192" h="288" extrusionOk="0">
                  <a:moveTo>
                    <a:pt x="985" y="0"/>
                  </a:moveTo>
                  <a:cubicBezTo>
                    <a:pt x="675" y="0"/>
                    <a:pt x="350" y="86"/>
                    <a:pt x="48" y="252"/>
                  </a:cubicBezTo>
                  <a:cubicBezTo>
                    <a:pt x="24" y="264"/>
                    <a:pt x="13" y="275"/>
                    <a:pt x="1" y="287"/>
                  </a:cubicBezTo>
                  <a:cubicBezTo>
                    <a:pt x="84" y="252"/>
                    <a:pt x="167" y="204"/>
                    <a:pt x="251" y="180"/>
                  </a:cubicBezTo>
                  <a:cubicBezTo>
                    <a:pt x="548" y="73"/>
                    <a:pt x="870" y="14"/>
                    <a:pt x="1191" y="14"/>
                  </a:cubicBezTo>
                  <a:cubicBezTo>
                    <a:pt x="1124" y="5"/>
                    <a:pt x="1055" y="0"/>
                    <a:pt x="985"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5"/>
            <p:cNvSpPr/>
            <p:nvPr/>
          </p:nvSpPr>
          <p:spPr>
            <a:xfrm>
              <a:off x="1121850" y="2841225"/>
              <a:ext cx="29800" cy="7200"/>
            </a:xfrm>
            <a:custGeom>
              <a:avLst/>
              <a:gdLst/>
              <a:ahLst/>
              <a:cxnLst/>
              <a:rect l="l" t="t" r="r" b="b"/>
              <a:pathLst>
                <a:path w="1192" h="288" extrusionOk="0">
                  <a:moveTo>
                    <a:pt x="985" y="0"/>
                  </a:moveTo>
                  <a:cubicBezTo>
                    <a:pt x="675" y="0"/>
                    <a:pt x="350" y="86"/>
                    <a:pt x="48" y="252"/>
                  </a:cubicBezTo>
                  <a:cubicBezTo>
                    <a:pt x="24" y="264"/>
                    <a:pt x="13" y="275"/>
                    <a:pt x="1" y="287"/>
                  </a:cubicBezTo>
                  <a:cubicBezTo>
                    <a:pt x="84" y="252"/>
                    <a:pt x="167" y="204"/>
                    <a:pt x="251" y="180"/>
                  </a:cubicBezTo>
                  <a:cubicBezTo>
                    <a:pt x="548" y="73"/>
                    <a:pt x="870" y="14"/>
                    <a:pt x="1191" y="14"/>
                  </a:cubicBezTo>
                  <a:cubicBezTo>
                    <a:pt x="1124" y="5"/>
                    <a:pt x="1055" y="0"/>
                    <a:pt x="985"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5"/>
            <p:cNvSpPr/>
            <p:nvPr/>
          </p:nvSpPr>
          <p:spPr>
            <a:xfrm>
              <a:off x="1151625" y="2841550"/>
              <a:ext cx="28300" cy="8350"/>
            </a:xfrm>
            <a:custGeom>
              <a:avLst/>
              <a:gdLst/>
              <a:ahLst/>
              <a:cxnLst/>
              <a:rect l="l" t="t" r="r" b="b"/>
              <a:pathLst>
                <a:path w="1132" h="334" extrusionOk="0">
                  <a:moveTo>
                    <a:pt x="0" y="1"/>
                  </a:moveTo>
                  <a:cubicBezTo>
                    <a:pt x="250" y="36"/>
                    <a:pt x="488" y="120"/>
                    <a:pt x="679" y="262"/>
                  </a:cubicBezTo>
                  <a:cubicBezTo>
                    <a:pt x="798" y="274"/>
                    <a:pt x="917" y="298"/>
                    <a:pt x="1024" y="322"/>
                  </a:cubicBezTo>
                  <a:lnTo>
                    <a:pt x="1036" y="334"/>
                  </a:lnTo>
                  <a:cubicBezTo>
                    <a:pt x="1072" y="334"/>
                    <a:pt x="1108" y="310"/>
                    <a:pt x="1119" y="274"/>
                  </a:cubicBezTo>
                  <a:cubicBezTo>
                    <a:pt x="1131" y="239"/>
                    <a:pt x="1108" y="203"/>
                    <a:pt x="1072" y="191"/>
                  </a:cubicBezTo>
                  <a:cubicBezTo>
                    <a:pt x="917" y="131"/>
                    <a:pt x="750" y="84"/>
                    <a:pt x="584" y="48"/>
                  </a:cubicBezTo>
                  <a:cubicBezTo>
                    <a:pt x="417" y="24"/>
                    <a:pt x="250" y="1"/>
                    <a:pt x="72"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5"/>
            <p:cNvSpPr/>
            <p:nvPr/>
          </p:nvSpPr>
          <p:spPr>
            <a:xfrm>
              <a:off x="1101025" y="2848400"/>
              <a:ext cx="20850" cy="20850"/>
            </a:xfrm>
            <a:custGeom>
              <a:avLst/>
              <a:gdLst/>
              <a:ahLst/>
              <a:cxnLst/>
              <a:rect l="l" t="t" r="r" b="b"/>
              <a:pathLst>
                <a:path w="834" h="834" extrusionOk="0">
                  <a:moveTo>
                    <a:pt x="834" y="0"/>
                  </a:moveTo>
                  <a:cubicBezTo>
                    <a:pt x="762" y="36"/>
                    <a:pt x="691" y="84"/>
                    <a:pt x="619" y="119"/>
                  </a:cubicBezTo>
                  <a:lnTo>
                    <a:pt x="417" y="274"/>
                  </a:lnTo>
                  <a:cubicBezTo>
                    <a:pt x="346" y="310"/>
                    <a:pt x="286" y="381"/>
                    <a:pt x="226" y="441"/>
                  </a:cubicBezTo>
                  <a:cubicBezTo>
                    <a:pt x="143" y="512"/>
                    <a:pt x="72" y="596"/>
                    <a:pt x="0" y="679"/>
                  </a:cubicBezTo>
                  <a:cubicBezTo>
                    <a:pt x="12" y="727"/>
                    <a:pt x="24" y="786"/>
                    <a:pt x="36" y="834"/>
                  </a:cubicBezTo>
                  <a:cubicBezTo>
                    <a:pt x="60" y="822"/>
                    <a:pt x="84" y="798"/>
                    <a:pt x="107" y="786"/>
                  </a:cubicBezTo>
                  <a:lnTo>
                    <a:pt x="119" y="786"/>
                  </a:lnTo>
                  <a:cubicBezTo>
                    <a:pt x="262" y="477"/>
                    <a:pt x="500" y="203"/>
                    <a:pt x="834"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5"/>
            <p:cNvSpPr/>
            <p:nvPr/>
          </p:nvSpPr>
          <p:spPr>
            <a:xfrm>
              <a:off x="1103700" y="2841550"/>
              <a:ext cx="64900" cy="26525"/>
            </a:xfrm>
            <a:custGeom>
              <a:avLst/>
              <a:gdLst/>
              <a:ahLst/>
              <a:cxnLst/>
              <a:rect l="l" t="t" r="r" b="b"/>
              <a:pathLst>
                <a:path w="2596" h="1061" extrusionOk="0">
                  <a:moveTo>
                    <a:pt x="1917" y="1"/>
                  </a:moveTo>
                  <a:cubicBezTo>
                    <a:pt x="1596" y="1"/>
                    <a:pt x="1274" y="60"/>
                    <a:pt x="977" y="167"/>
                  </a:cubicBezTo>
                  <a:cubicBezTo>
                    <a:pt x="893" y="191"/>
                    <a:pt x="810" y="239"/>
                    <a:pt x="727" y="274"/>
                  </a:cubicBezTo>
                  <a:cubicBezTo>
                    <a:pt x="393" y="477"/>
                    <a:pt x="155" y="751"/>
                    <a:pt x="0" y="1060"/>
                  </a:cubicBezTo>
                  <a:cubicBezTo>
                    <a:pt x="24" y="1048"/>
                    <a:pt x="36" y="1036"/>
                    <a:pt x="60" y="1024"/>
                  </a:cubicBezTo>
                  <a:cubicBezTo>
                    <a:pt x="119" y="965"/>
                    <a:pt x="167" y="893"/>
                    <a:pt x="239" y="846"/>
                  </a:cubicBezTo>
                  <a:cubicBezTo>
                    <a:pt x="477" y="620"/>
                    <a:pt x="750" y="465"/>
                    <a:pt x="1048" y="358"/>
                  </a:cubicBezTo>
                  <a:cubicBezTo>
                    <a:pt x="1346" y="251"/>
                    <a:pt x="1667" y="203"/>
                    <a:pt x="1989" y="203"/>
                  </a:cubicBezTo>
                  <a:cubicBezTo>
                    <a:pt x="2191" y="203"/>
                    <a:pt x="2394" y="227"/>
                    <a:pt x="2596" y="262"/>
                  </a:cubicBezTo>
                  <a:cubicBezTo>
                    <a:pt x="2405" y="120"/>
                    <a:pt x="2167" y="36"/>
                    <a:pt x="1917"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5"/>
            <p:cNvSpPr/>
            <p:nvPr/>
          </p:nvSpPr>
          <p:spPr>
            <a:xfrm>
              <a:off x="1102200" y="2869825"/>
              <a:ext cx="625" cy="1525"/>
            </a:xfrm>
            <a:custGeom>
              <a:avLst/>
              <a:gdLst/>
              <a:ahLst/>
              <a:cxnLst/>
              <a:rect l="l" t="t" r="r" b="b"/>
              <a:pathLst>
                <a:path w="25" h="61" extrusionOk="0">
                  <a:moveTo>
                    <a:pt x="25" y="1"/>
                  </a:moveTo>
                  <a:lnTo>
                    <a:pt x="1" y="36"/>
                  </a:lnTo>
                  <a:cubicBezTo>
                    <a:pt x="1" y="48"/>
                    <a:pt x="1" y="48"/>
                    <a:pt x="1" y="60"/>
                  </a:cubicBezTo>
                  <a:cubicBezTo>
                    <a:pt x="13" y="36"/>
                    <a:pt x="25" y="24"/>
                    <a:pt x="25"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5"/>
            <p:cNvSpPr/>
            <p:nvPr/>
          </p:nvSpPr>
          <p:spPr>
            <a:xfrm>
              <a:off x="1102200" y="2862750"/>
              <a:ext cx="44975" cy="9900"/>
            </a:xfrm>
            <a:custGeom>
              <a:avLst/>
              <a:gdLst/>
              <a:ahLst/>
              <a:cxnLst/>
              <a:rect l="l" t="t" r="r" b="b"/>
              <a:pathLst>
                <a:path w="1799" h="396" extrusionOk="0">
                  <a:moveTo>
                    <a:pt x="796" y="0"/>
                  </a:moveTo>
                  <a:cubicBezTo>
                    <a:pt x="741" y="0"/>
                    <a:pt x="686" y="3"/>
                    <a:pt x="632" y="10"/>
                  </a:cubicBezTo>
                  <a:cubicBezTo>
                    <a:pt x="537" y="22"/>
                    <a:pt x="429" y="45"/>
                    <a:pt x="334" y="81"/>
                  </a:cubicBezTo>
                  <a:cubicBezTo>
                    <a:pt x="263" y="105"/>
                    <a:pt x="191" y="141"/>
                    <a:pt x="120" y="176"/>
                  </a:cubicBezTo>
                  <a:cubicBezTo>
                    <a:pt x="84" y="212"/>
                    <a:pt x="60" y="248"/>
                    <a:pt x="25" y="284"/>
                  </a:cubicBezTo>
                  <a:cubicBezTo>
                    <a:pt x="25" y="307"/>
                    <a:pt x="13" y="319"/>
                    <a:pt x="1" y="343"/>
                  </a:cubicBezTo>
                  <a:cubicBezTo>
                    <a:pt x="1" y="355"/>
                    <a:pt x="13" y="367"/>
                    <a:pt x="13" y="391"/>
                  </a:cubicBezTo>
                  <a:cubicBezTo>
                    <a:pt x="48" y="367"/>
                    <a:pt x="84" y="343"/>
                    <a:pt x="120" y="319"/>
                  </a:cubicBezTo>
                  <a:cubicBezTo>
                    <a:pt x="287" y="236"/>
                    <a:pt x="465" y="176"/>
                    <a:pt x="656" y="165"/>
                  </a:cubicBezTo>
                  <a:cubicBezTo>
                    <a:pt x="704" y="158"/>
                    <a:pt x="752" y="155"/>
                    <a:pt x="801" y="155"/>
                  </a:cubicBezTo>
                  <a:cubicBezTo>
                    <a:pt x="936" y="155"/>
                    <a:pt x="1073" y="177"/>
                    <a:pt x="1203" y="212"/>
                  </a:cubicBezTo>
                  <a:cubicBezTo>
                    <a:pt x="1382" y="248"/>
                    <a:pt x="1561" y="319"/>
                    <a:pt x="1739" y="391"/>
                  </a:cubicBezTo>
                  <a:cubicBezTo>
                    <a:pt x="1746" y="394"/>
                    <a:pt x="1753" y="396"/>
                    <a:pt x="1760" y="396"/>
                  </a:cubicBezTo>
                  <a:cubicBezTo>
                    <a:pt x="1776" y="396"/>
                    <a:pt x="1790" y="387"/>
                    <a:pt x="1799" y="379"/>
                  </a:cubicBezTo>
                  <a:cubicBezTo>
                    <a:pt x="1799" y="355"/>
                    <a:pt x="1799" y="343"/>
                    <a:pt x="1787" y="331"/>
                  </a:cubicBezTo>
                  <a:cubicBezTo>
                    <a:pt x="1620" y="200"/>
                    <a:pt x="1442" y="117"/>
                    <a:pt x="1239" y="57"/>
                  </a:cubicBezTo>
                  <a:cubicBezTo>
                    <a:pt x="1100" y="23"/>
                    <a:pt x="947" y="0"/>
                    <a:pt x="796"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5"/>
            <p:cNvSpPr/>
            <p:nvPr/>
          </p:nvSpPr>
          <p:spPr>
            <a:xfrm>
              <a:off x="1101900" y="2871325"/>
              <a:ext cx="625" cy="1500"/>
            </a:xfrm>
            <a:custGeom>
              <a:avLst/>
              <a:gdLst/>
              <a:ahLst/>
              <a:cxnLst/>
              <a:rect l="l" t="t" r="r" b="b"/>
              <a:pathLst>
                <a:path w="25" h="60" extrusionOk="0">
                  <a:moveTo>
                    <a:pt x="13" y="0"/>
                  </a:moveTo>
                  <a:cubicBezTo>
                    <a:pt x="13" y="24"/>
                    <a:pt x="1" y="36"/>
                    <a:pt x="1" y="60"/>
                  </a:cubicBezTo>
                  <a:lnTo>
                    <a:pt x="25" y="48"/>
                  </a:lnTo>
                  <a:cubicBezTo>
                    <a:pt x="25" y="24"/>
                    <a:pt x="13" y="12"/>
                    <a:pt x="13"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5"/>
            <p:cNvSpPr/>
            <p:nvPr/>
          </p:nvSpPr>
          <p:spPr>
            <a:xfrm>
              <a:off x="1101900" y="2868050"/>
              <a:ext cx="1825" cy="2700"/>
            </a:xfrm>
            <a:custGeom>
              <a:avLst/>
              <a:gdLst/>
              <a:ahLst/>
              <a:cxnLst/>
              <a:rect l="l" t="t" r="r" b="b"/>
              <a:pathLst>
                <a:path w="73" h="108" extrusionOk="0">
                  <a:moveTo>
                    <a:pt x="72" y="0"/>
                  </a:moveTo>
                  <a:lnTo>
                    <a:pt x="72" y="0"/>
                  </a:lnTo>
                  <a:cubicBezTo>
                    <a:pt x="49" y="12"/>
                    <a:pt x="25" y="36"/>
                    <a:pt x="1" y="48"/>
                  </a:cubicBezTo>
                  <a:cubicBezTo>
                    <a:pt x="1" y="72"/>
                    <a:pt x="13" y="84"/>
                    <a:pt x="13" y="107"/>
                  </a:cubicBezTo>
                  <a:cubicBezTo>
                    <a:pt x="25" y="95"/>
                    <a:pt x="37" y="84"/>
                    <a:pt x="37" y="72"/>
                  </a:cubicBezTo>
                  <a:cubicBezTo>
                    <a:pt x="49" y="48"/>
                    <a:pt x="60" y="24"/>
                    <a:pt x="72"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5"/>
            <p:cNvSpPr/>
            <p:nvPr/>
          </p:nvSpPr>
          <p:spPr>
            <a:xfrm>
              <a:off x="1103100" y="2867150"/>
              <a:ext cx="2100" cy="2700"/>
            </a:xfrm>
            <a:custGeom>
              <a:avLst/>
              <a:gdLst/>
              <a:ahLst/>
              <a:cxnLst/>
              <a:rect l="l" t="t" r="r" b="b"/>
              <a:pathLst>
                <a:path w="84" h="108" extrusionOk="0">
                  <a:moveTo>
                    <a:pt x="84" y="0"/>
                  </a:moveTo>
                  <a:cubicBezTo>
                    <a:pt x="72" y="12"/>
                    <a:pt x="48" y="24"/>
                    <a:pt x="36" y="36"/>
                  </a:cubicBezTo>
                  <a:cubicBezTo>
                    <a:pt x="12" y="60"/>
                    <a:pt x="1" y="84"/>
                    <a:pt x="1" y="108"/>
                  </a:cubicBezTo>
                  <a:cubicBezTo>
                    <a:pt x="24" y="72"/>
                    <a:pt x="60" y="36"/>
                    <a:pt x="84"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5"/>
            <p:cNvSpPr/>
            <p:nvPr/>
          </p:nvSpPr>
          <p:spPr>
            <a:xfrm>
              <a:off x="760800" y="2837075"/>
              <a:ext cx="47050" cy="127125"/>
            </a:xfrm>
            <a:custGeom>
              <a:avLst/>
              <a:gdLst/>
              <a:ahLst/>
              <a:cxnLst/>
              <a:rect l="l" t="t" r="r" b="b"/>
              <a:pathLst>
                <a:path w="1882" h="5085" extrusionOk="0">
                  <a:moveTo>
                    <a:pt x="596" y="1"/>
                  </a:moveTo>
                  <a:cubicBezTo>
                    <a:pt x="489" y="1"/>
                    <a:pt x="405" y="120"/>
                    <a:pt x="369" y="227"/>
                  </a:cubicBezTo>
                  <a:cubicBezTo>
                    <a:pt x="0" y="1156"/>
                    <a:pt x="108" y="2204"/>
                    <a:pt x="322" y="3180"/>
                  </a:cubicBezTo>
                  <a:cubicBezTo>
                    <a:pt x="393" y="3501"/>
                    <a:pt x="477" y="3811"/>
                    <a:pt x="631" y="4109"/>
                  </a:cubicBezTo>
                  <a:cubicBezTo>
                    <a:pt x="858" y="4537"/>
                    <a:pt x="1227" y="4882"/>
                    <a:pt x="1667" y="5085"/>
                  </a:cubicBezTo>
                  <a:lnTo>
                    <a:pt x="1882" y="5013"/>
                  </a:lnTo>
                  <a:cubicBezTo>
                    <a:pt x="1322" y="3632"/>
                    <a:pt x="1286" y="2108"/>
                    <a:pt x="1001" y="644"/>
                  </a:cubicBezTo>
                  <a:cubicBezTo>
                    <a:pt x="965" y="441"/>
                    <a:pt x="917" y="215"/>
                    <a:pt x="762" y="72"/>
                  </a:cubicBezTo>
                  <a:cubicBezTo>
                    <a:pt x="715" y="37"/>
                    <a:pt x="655" y="1"/>
                    <a:pt x="5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5"/>
            <p:cNvSpPr/>
            <p:nvPr/>
          </p:nvSpPr>
          <p:spPr>
            <a:xfrm>
              <a:off x="930450" y="2868050"/>
              <a:ext cx="18200" cy="60450"/>
            </a:xfrm>
            <a:custGeom>
              <a:avLst/>
              <a:gdLst/>
              <a:ahLst/>
              <a:cxnLst/>
              <a:rect l="l" t="t" r="r" b="b"/>
              <a:pathLst>
                <a:path w="728" h="2418" extrusionOk="0">
                  <a:moveTo>
                    <a:pt x="13" y="0"/>
                  </a:moveTo>
                  <a:cubicBezTo>
                    <a:pt x="1" y="12"/>
                    <a:pt x="1" y="24"/>
                    <a:pt x="1" y="36"/>
                  </a:cubicBezTo>
                  <a:cubicBezTo>
                    <a:pt x="84" y="262"/>
                    <a:pt x="168" y="488"/>
                    <a:pt x="251" y="715"/>
                  </a:cubicBezTo>
                  <a:cubicBezTo>
                    <a:pt x="322" y="941"/>
                    <a:pt x="394" y="1167"/>
                    <a:pt x="453" y="1393"/>
                  </a:cubicBezTo>
                  <a:cubicBezTo>
                    <a:pt x="513" y="1619"/>
                    <a:pt x="584" y="1846"/>
                    <a:pt x="596" y="2072"/>
                  </a:cubicBezTo>
                  <a:cubicBezTo>
                    <a:pt x="596" y="2131"/>
                    <a:pt x="596" y="2191"/>
                    <a:pt x="584" y="2239"/>
                  </a:cubicBezTo>
                  <a:cubicBezTo>
                    <a:pt x="584" y="2262"/>
                    <a:pt x="572" y="2286"/>
                    <a:pt x="561" y="2298"/>
                  </a:cubicBezTo>
                  <a:cubicBezTo>
                    <a:pt x="596" y="2334"/>
                    <a:pt x="620" y="2381"/>
                    <a:pt x="644" y="2417"/>
                  </a:cubicBezTo>
                  <a:cubicBezTo>
                    <a:pt x="692" y="2370"/>
                    <a:pt x="715" y="2310"/>
                    <a:pt x="715" y="2262"/>
                  </a:cubicBezTo>
                  <a:cubicBezTo>
                    <a:pt x="727" y="2191"/>
                    <a:pt x="727" y="2131"/>
                    <a:pt x="727" y="2072"/>
                  </a:cubicBezTo>
                  <a:cubicBezTo>
                    <a:pt x="703" y="1822"/>
                    <a:pt x="644" y="1584"/>
                    <a:pt x="572" y="1357"/>
                  </a:cubicBezTo>
                  <a:cubicBezTo>
                    <a:pt x="430" y="893"/>
                    <a:pt x="251" y="453"/>
                    <a:pt x="60" y="24"/>
                  </a:cubicBezTo>
                  <a:cubicBezTo>
                    <a:pt x="49" y="0"/>
                    <a:pt x="37" y="0"/>
                    <a:pt x="13"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5"/>
            <p:cNvSpPr/>
            <p:nvPr/>
          </p:nvSpPr>
          <p:spPr>
            <a:xfrm>
              <a:off x="771800" y="2814800"/>
              <a:ext cx="339950" cy="192225"/>
            </a:xfrm>
            <a:custGeom>
              <a:avLst/>
              <a:gdLst/>
              <a:ahLst/>
              <a:cxnLst/>
              <a:rect l="l" t="t" r="r" b="b"/>
              <a:pathLst>
                <a:path w="13598" h="7689" extrusionOk="0">
                  <a:moveTo>
                    <a:pt x="10224" y="300"/>
                  </a:moveTo>
                  <a:cubicBezTo>
                    <a:pt x="11173" y="300"/>
                    <a:pt x="12094" y="809"/>
                    <a:pt x="12574" y="1702"/>
                  </a:cubicBezTo>
                  <a:cubicBezTo>
                    <a:pt x="13253" y="2999"/>
                    <a:pt x="12764" y="4595"/>
                    <a:pt x="11479" y="5285"/>
                  </a:cubicBezTo>
                  <a:cubicBezTo>
                    <a:pt x="11082" y="5497"/>
                    <a:pt x="10657" y="5596"/>
                    <a:pt x="10238" y="5596"/>
                  </a:cubicBezTo>
                  <a:cubicBezTo>
                    <a:pt x="9289" y="5596"/>
                    <a:pt x="8374" y="5082"/>
                    <a:pt x="7895" y="4190"/>
                  </a:cubicBezTo>
                  <a:cubicBezTo>
                    <a:pt x="7204" y="2904"/>
                    <a:pt x="7704" y="1297"/>
                    <a:pt x="8990" y="606"/>
                  </a:cubicBezTo>
                  <a:cubicBezTo>
                    <a:pt x="9383" y="399"/>
                    <a:pt x="9806" y="300"/>
                    <a:pt x="10224" y="300"/>
                  </a:cubicBezTo>
                  <a:close/>
                  <a:moveTo>
                    <a:pt x="3367" y="2093"/>
                  </a:moveTo>
                  <a:cubicBezTo>
                    <a:pt x="4314" y="2093"/>
                    <a:pt x="5233" y="2607"/>
                    <a:pt x="5704" y="3499"/>
                  </a:cubicBezTo>
                  <a:cubicBezTo>
                    <a:pt x="6395" y="4785"/>
                    <a:pt x="5906" y="6393"/>
                    <a:pt x="4621" y="7083"/>
                  </a:cubicBezTo>
                  <a:cubicBezTo>
                    <a:pt x="4224" y="7291"/>
                    <a:pt x="3798" y="7389"/>
                    <a:pt x="3379" y="7389"/>
                  </a:cubicBezTo>
                  <a:cubicBezTo>
                    <a:pt x="2427" y="7389"/>
                    <a:pt x="1508" y="6881"/>
                    <a:pt x="1037" y="5988"/>
                  </a:cubicBezTo>
                  <a:cubicBezTo>
                    <a:pt x="346" y="4690"/>
                    <a:pt x="834" y="3083"/>
                    <a:pt x="2132" y="2404"/>
                  </a:cubicBezTo>
                  <a:cubicBezTo>
                    <a:pt x="2525" y="2193"/>
                    <a:pt x="2949" y="2093"/>
                    <a:pt x="3367" y="2093"/>
                  </a:cubicBezTo>
                  <a:close/>
                  <a:moveTo>
                    <a:pt x="10229" y="0"/>
                  </a:moveTo>
                  <a:cubicBezTo>
                    <a:pt x="9762" y="0"/>
                    <a:pt x="9288" y="111"/>
                    <a:pt x="8847" y="344"/>
                  </a:cubicBezTo>
                  <a:cubicBezTo>
                    <a:pt x="7645" y="975"/>
                    <a:pt x="7073" y="2333"/>
                    <a:pt x="7359" y="3595"/>
                  </a:cubicBezTo>
                  <a:cubicBezTo>
                    <a:pt x="7264" y="3561"/>
                    <a:pt x="7097" y="3517"/>
                    <a:pt x="6897" y="3517"/>
                  </a:cubicBezTo>
                  <a:cubicBezTo>
                    <a:pt x="6673" y="3517"/>
                    <a:pt x="6408" y="3572"/>
                    <a:pt x="6156" y="3761"/>
                  </a:cubicBezTo>
                  <a:cubicBezTo>
                    <a:pt x="6109" y="3630"/>
                    <a:pt x="6049" y="3487"/>
                    <a:pt x="5978" y="3357"/>
                  </a:cubicBezTo>
                  <a:cubicBezTo>
                    <a:pt x="5451" y="2360"/>
                    <a:pt x="4428" y="1791"/>
                    <a:pt x="3374" y="1791"/>
                  </a:cubicBezTo>
                  <a:cubicBezTo>
                    <a:pt x="2905" y="1791"/>
                    <a:pt x="2430" y="1904"/>
                    <a:pt x="1989" y="2142"/>
                  </a:cubicBezTo>
                  <a:cubicBezTo>
                    <a:pt x="549" y="2904"/>
                    <a:pt x="1" y="4690"/>
                    <a:pt x="763" y="6131"/>
                  </a:cubicBezTo>
                  <a:cubicBezTo>
                    <a:pt x="1300" y="7122"/>
                    <a:pt x="2324" y="7689"/>
                    <a:pt x="3382" y="7689"/>
                  </a:cubicBezTo>
                  <a:cubicBezTo>
                    <a:pt x="3849" y="7689"/>
                    <a:pt x="4322" y="7578"/>
                    <a:pt x="4763" y="7345"/>
                  </a:cubicBezTo>
                  <a:cubicBezTo>
                    <a:pt x="5990" y="6690"/>
                    <a:pt x="6573" y="5273"/>
                    <a:pt x="6216" y="3976"/>
                  </a:cubicBezTo>
                  <a:cubicBezTo>
                    <a:pt x="6435" y="3820"/>
                    <a:pt x="6693" y="3776"/>
                    <a:pt x="6917" y="3776"/>
                  </a:cubicBezTo>
                  <a:cubicBezTo>
                    <a:pt x="7156" y="3776"/>
                    <a:pt x="7357" y="3826"/>
                    <a:pt x="7430" y="3845"/>
                  </a:cubicBezTo>
                  <a:cubicBezTo>
                    <a:pt x="7478" y="4011"/>
                    <a:pt x="7549" y="4178"/>
                    <a:pt x="7633" y="4333"/>
                  </a:cubicBezTo>
                  <a:cubicBezTo>
                    <a:pt x="8162" y="5333"/>
                    <a:pt x="9184" y="5903"/>
                    <a:pt x="10242" y="5903"/>
                  </a:cubicBezTo>
                  <a:cubicBezTo>
                    <a:pt x="10708" y="5903"/>
                    <a:pt x="11181" y="5792"/>
                    <a:pt x="11621" y="5559"/>
                  </a:cubicBezTo>
                  <a:cubicBezTo>
                    <a:pt x="13050" y="4785"/>
                    <a:pt x="13598" y="2999"/>
                    <a:pt x="12836" y="1559"/>
                  </a:cubicBezTo>
                  <a:cubicBezTo>
                    <a:pt x="12307" y="567"/>
                    <a:pt x="11286" y="0"/>
                    <a:pt x="10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5"/>
            <p:cNvSpPr/>
            <p:nvPr/>
          </p:nvSpPr>
          <p:spPr>
            <a:xfrm>
              <a:off x="913200" y="2925500"/>
              <a:ext cx="34550" cy="36625"/>
            </a:xfrm>
            <a:custGeom>
              <a:avLst/>
              <a:gdLst/>
              <a:ahLst/>
              <a:cxnLst/>
              <a:rect l="l" t="t" r="r" b="b"/>
              <a:pathLst>
                <a:path w="1382" h="1465" extrusionOk="0">
                  <a:moveTo>
                    <a:pt x="1251" y="0"/>
                  </a:moveTo>
                  <a:cubicBezTo>
                    <a:pt x="1251" y="24"/>
                    <a:pt x="1239" y="36"/>
                    <a:pt x="1227" y="36"/>
                  </a:cubicBezTo>
                  <a:cubicBezTo>
                    <a:pt x="1131" y="83"/>
                    <a:pt x="1012" y="83"/>
                    <a:pt x="905" y="83"/>
                  </a:cubicBezTo>
                  <a:cubicBezTo>
                    <a:pt x="786" y="72"/>
                    <a:pt x="667" y="72"/>
                    <a:pt x="548" y="72"/>
                  </a:cubicBezTo>
                  <a:cubicBezTo>
                    <a:pt x="417" y="72"/>
                    <a:pt x="286" y="72"/>
                    <a:pt x="167" y="155"/>
                  </a:cubicBezTo>
                  <a:cubicBezTo>
                    <a:pt x="131" y="179"/>
                    <a:pt x="108" y="202"/>
                    <a:pt x="84" y="226"/>
                  </a:cubicBezTo>
                  <a:lnTo>
                    <a:pt x="48" y="274"/>
                  </a:lnTo>
                  <a:cubicBezTo>
                    <a:pt x="48" y="286"/>
                    <a:pt x="36" y="310"/>
                    <a:pt x="36" y="322"/>
                  </a:cubicBezTo>
                  <a:cubicBezTo>
                    <a:pt x="0" y="393"/>
                    <a:pt x="0" y="453"/>
                    <a:pt x="0" y="524"/>
                  </a:cubicBezTo>
                  <a:cubicBezTo>
                    <a:pt x="0" y="583"/>
                    <a:pt x="0" y="643"/>
                    <a:pt x="12" y="714"/>
                  </a:cubicBezTo>
                  <a:lnTo>
                    <a:pt x="36" y="810"/>
                  </a:lnTo>
                  <a:cubicBezTo>
                    <a:pt x="48" y="834"/>
                    <a:pt x="60" y="869"/>
                    <a:pt x="72" y="893"/>
                  </a:cubicBezTo>
                  <a:cubicBezTo>
                    <a:pt x="96" y="964"/>
                    <a:pt x="131" y="1012"/>
                    <a:pt x="167" y="1060"/>
                  </a:cubicBezTo>
                  <a:cubicBezTo>
                    <a:pt x="215" y="1107"/>
                    <a:pt x="250" y="1167"/>
                    <a:pt x="310" y="1191"/>
                  </a:cubicBezTo>
                  <a:cubicBezTo>
                    <a:pt x="405" y="1274"/>
                    <a:pt x="524" y="1322"/>
                    <a:pt x="643" y="1369"/>
                  </a:cubicBezTo>
                  <a:cubicBezTo>
                    <a:pt x="870" y="1441"/>
                    <a:pt x="1120" y="1465"/>
                    <a:pt x="1358" y="1465"/>
                  </a:cubicBezTo>
                  <a:cubicBezTo>
                    <a:pt x="1370" y="1465"/>
                    <a:pt x="1382" y="1441"/>
                    <a:pt x="1382" y="1429"/>
                  </a:cubicBezTo>
                  <a:cubicBezTo>
                    <a:pt x="1382" y="1417"/>
                    <a:pt x="1370" y="1405"/>
                    <a:pt x="1358" y="1405"/>
                  </a:cubicBezTo>
                  <a:cubicBezTo>
                    <a:pt x="1120" y="1393"/>
                    <a:pt x="881" y="1357"/>
                    <a:pt x="667" y="1274"/>
                  </a:cubicBezTo>
                  <a:cubicBezTo>
                    <a:pt x="572" y="1226"/>
                    <a:pt x="465" y="1179"/>
                    <a:pt x="381" y="1107"/>
                  </a:cubicBezTo>
                  <a:cubicBezTo>
                    <a:pt x="334" y="1072"/>
                    <a:pt x="298" y="1024"/>
                    <a:pt x="262" y="988"/>
                  </a:cubicBezTo>
                  <a:cubicBezTo>
                    <a:pt x="239" y="941"/>
                    <a:pt x="203" y="905"/>
                    <a:pt x="179" y="845"/>
                  </a:cubicBezTo>
                  <a:cubicBezTo>
                    <a:pt x="179" y="822"/>
                    <a:pt x="167" y="798"/>
                    <a:pt x="155" y="774"/>
                  </a:cubicBezTo>
                  <a:lnTo>
                    <a:pt x="143" y="691"/>
                  </a:lnTo>
                  <a:cubicBezTo>
                    <a:pt x="131" y="643"/>
                    <a:pt x="131" y="583"/>
                    <a:pt x="131" y="524"/>
                  </a:cubicBezTo>
                  <a:cubicBezTo>
                    <a:pt x="131" y="417"/>
                    <a:pt x="167" y="310"/>
                    <a:pt x="239" y="262"/>
                  </a:cubicBezTo>
                  <a:cubicBezTo>
                    <a:pt x="310" y="214"/>
                    <a:pt x="429" y="202"/>
                    <a:pt x="548" y="202"/>
                  </a:cubicBezTo>
                  <a:cubicBezTo>
                    <a:pt x="655" y="202"/>
                    <a:pt x="774" y="214"/>
                    <a:pt x="905" y="226"/>
                  </a:cubicBezTo>
                  <a:cubicBezTo>
                    <a:pt x="1024" y="226"/>
                    <a:pt x="1155" y="226"/>
                    <a:pt x="1286" y="167"/>
                  </a:cubicBezTo>
                  <a:cubicBezTo>
                    <a:pt x="1310" y="155"/>
                    <a:pt x="1322" y="143"/>
                    <a:pt x="1334" y="119"/>
                  </a:cubicBezTo>
                  <a:cubicBezTo>
                    <a:pt x="1310" y="83"/>
                    <a:pt x="1286" y="36"/>
                    <a:pt x="1251"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5"/>
            <p:cNvSpPr/>
            <p:nvPr/>
          </p:nvSpPr>
          <p:spPr>
            <a:xfrm>
              <a:off x="845325" y="2770700"/>
              <a:ext cx="113150" cy="33675"/>
            </a:xfrm>
            <a:custGeom>
              <a:avLst/>
              <a:gdLst/>
              <a:ahLst/>
              <a:cxnLst/>
              <a:rect l="l" t="t" r="r" b="b"/>
              <a:pathLst>
                <a:path w="4526" h="1347" extrusionOk="0">
                  <a:moveTo>
                    <a:pt x="4525" y="1"/>
                  </a:moveTo>
                  <a:cubicBezTo>
                    <a:pt x="3739" y="37"/>
                    <a:pt x="2954" y="168"/>
                    <a:pt x="2192" y="394"/>
                  </a:cubicBezTo>
                  <a:cubicBezTo>
                    <a:pt x="1430" y="608"/>
                    <a:pt x="691" y="906"/>
                    <a:pt x="1" y="1299"/>
                  </a:cubicBezTo>
                  <a:lnTo>
                    <a:pt x="25" y="1346"/>
                  </a:lnTo>
                  <a:cubicBezTo>
                    <a:pt x="739" y="1001"/>
                    <a:pt x="1465" y="715"/>
                    <a:pt x="2215" y="489"/>
                  </a:cubicBezTo>
                  <a:cubicBezTo>
                    <a:pt x="2977" y="275"/>
                    <a:pt x="3751" y="132"/>
                    <a:pt x="4525" y="48"/>
                  </a:cubicBezTo>
                  <a:lnTo>
                    <a:pt x="4525" y="1"/>
                  </a:ln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5"/>
            <p:cNvSpPr/>
            <p:nvPr/>
          </p:nvSpPr>
          <p:spPr>
            <a:xfrm>
              <a:off x="1173050" y="3220175"/>
              <a:ext cx="30675" cy="164025"/>
            </a:xfrm>
            <a:custGeom>
              <a:avLst/>
              <a:gdLst/>
              <a:ahLst/>
              <a:cxnLst/>
              <a:rect l="l" t="t" r="r" b="b"/>
              <a:pathLst>
                <a:path w="1227" h="6561" extrusionOk="0">
                  <a:moveTo>
                    <a:pt x="72" y="0"/>
                  </a:moveTo>
                  <a:lnTo>
                    <a:pt x="1" y="24"/>
                  </a:lnTo>
                  <a:cubicBezTo>
                    <a:pt x="155" y="548"/>
                    <a:pt x="298" y="1096"/>
                    <a:pt x="417" y="1631"/>
                  </a:cubicBezTo>
                  <a:cubicBezTo>
                    <a:pt x="548" y="2167"/>
                    <a:pt x="655" y="2715"/>
                    <a:pt x="763" y="3263"/>
                  </a:cubicBezTo>
                  <a:cubicBezTo>
                    <a:pt x="858" y="3798"/>
                    <a:pt x="941" y="4346"/>
                    <a:pt x="1013" y="4906"/>
                  </a:cubicBezTo>
                  <a:cubicBezTo>
                    <a:pt x="1084" y="5453"/>
                    <a:pt x="1120" y="6001"/>
                    <a:pt x="1155" y="6561"/>
                  </a:cubicBezTo>
                  <a:lnTo>
                    <a:pt x="1227" y="6549"/>
                  </a:lnTo>
                  <a:cubicBezTo>
                    <a:pt x="1215" y="6001"/>
                    <a:pt x="1191" y="5441"/>
                    <a:pt x="1132" y="4882"/>
                  </a:cubicBezTo>
                  <a:cubicBezTo>
                    <a:pt x="1084" y="4334"/>
                    <a:pt x="1001" y="3775"/>
                    <a:pt x="905" y="3227"/>
                  </a:cubicBezTo>
                  <a:cubicBezTo>
                    <a:pt x="810" y="2679"/>
                    <a:pt x="691" y="2143"/>
                    <a:pt x="560" y="1596"/>
                  </a:cubicBezTo>
                  <a:cubicBezTo>
                    <a:pt x="417" y="1060"/>
                    <a:pt x="262" y="524"/>
                    <a:pt x="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5"/>
            <p:cNvSpPr/>
            <p:nvPr/>
          </p:nvSpPr>
          <p:spPr>
            <a:xfrm>
              <a:off x="793550" y="3224925"/>
              <a:ext cx="30375" cy="163750"/>
            </a:xfrm>
            <a:custGeom>
              <a:avLst/>
              <a:gdLst/>
              <a:ahLst/>
              <a:cxnLst/>
              <a:rect l="l" t="t" r="r" b="b"/>
              <a:pathLst>
                <a:path w="1215" h="6550" extrusionOk="0">
                  <a:moveTo>
                    <a:pt x="1155" y="1"/>
                  </a:moveTo>
                  <a:cubicBezTo>
                    <a:pt x="964" y="525"/>
                    <a:pt x="810" y="1060"/>
                    <a:pt x="667" y="1596"/>
                  </a:cubicBezTo>
                  <a:cubicBezTo>
                    <a:pt x="536" y="2132"/>
                    <a:pt x="417" y="2680"/>
                    <a:pt x="322" y="3227"/>
                  </a:cubicBezTo>
                  <a:cubicBezTo>
                    <a:pt x="226" y="3775"/>
                    <a:pt x="143" y="4335"/>
                    <a:pt x="95" y="4882"/>
                  </a:cubicBezTo>
                  <a:cubicBezTo>
                    <a:pt x="36" y="5442"/>
                    <a:pt x="12" y="5990"/>
                    <a:pt x="0" y="6549"/>
                  </a:cubicBezTo>
                  <a:lnTo>
                    <a:pt x="72" y="6549"/>
                  </a:lnTo>
                  <a:cubicBezTo>
                    <a:pt x="107" y="6001"/>
                    <a:pt x="143" y="5454"/>
                    <a:pt x="214" y="4894"/>
                  </a:cubicBezTo>
                  <a:cubicBezTo>
                    <a:pt x="286" y="4347"/>
                    <a:pt x="357" y="3799"/>
                    <a:pt x="464" y="3251"/>
                  </a:cubicBezTo>
                  <a:cubicBezTo>
                    <a:pt x="560" y="2715"/>
                    <a:pt x="667" y="2168"/>
                    <a:pt x="798" y="1632"/>
                  </a:cubicBezTo>
                  <a:cubicBezTo>
                    <a:pt x="929" y="1084"/>
                    <a:pt x="1060" y="548"/>
                    <a:pt x="1215" y="25"/>
                  </a:cubicBezTo>
                  <a:lnTo>
                    <a:pt x="1155" y="1"/>
                  </a:lnTo>
                  <a:close/>
                </a:path>
              </a:pathLst>
            </a:custGeom>
            <a:solidFill>
              <a:srgbClr val="3FAA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5"/>
            <p:cNvSpPr/>
            <p:nvPr/>
          </p:nvSpPr>
          <p:spPr>
            <a:xfrm>
              <a:off x="1074825" y="3073725"/>
              <a:ext cx="30375" cy="477175"/>
            </a:xfrm>
            <a:custGeom>
              <a:avLst/>
              <a:gdLst/>
              <a:ahLst/>
              <a:cxnLst/>
              <a:rect l="l" t="t" r="r" b="b"/>
              <a:pathLst>
                <a:path w="1215" h="19087" extrusionOk="0">
                  <a:moveTo>
                    <a:pt x="60" y="0"/>
                  </a:moveTo>
                  <a:lnTo>
                    <a:pt x="0" y="12"/>
                  </a:lnTo>
                  <a:cubicBezTo>
                    <a:pt x="155" y="798"/>
                    <a:pt x="274" y="1584"/>
                    <a:pt x="381" y="2370"/>
                  </a:cubicBezTo>
                  <a:cubicBezTo>
                    <a:pt x="477" y="3167"/>
                    <a:pt x="572" y="3953"/>
                    <a:pt x="655" y="4751"/>
                  </a:cubicBezTo>
                  <a:cubicBezTo>
                    <a:pt x="798" y="6346"/>
                    <a:pt x="905" y="7930"/>
                    <a:pt x="977" y="9525"/>
                  </a:cubicBezTo>
                  <a:cubicBezTo>
                    <a:pt x="1048" y="11121"/>
                    <a:pt x="1084" y="12716"/>
                    <a:pt x="1060" y="14312"/>
                  </a:cubicBezTo>
                  <a:cubicBezTo>
                    <a:pt x="1048" y="15109"/>
                    <a:pt x="1024" y="15907"/>
                    <a:pt x="989" y="16705"/>
                  </a:cubicBezTo>
                  <a:cubicBezTo>
                    <a:pt x="953" y="17491"/>
                    <a:pt x="917" y="18288"/>
                    <a:pt x="846" y="19086"/>
                  </a:cubicBezTo>
                  <a:lnTo>
                    <a:pt x="905" y="19086"/>
                  </a:lnTo>
                  <a:cubicBezTo>
                    <a:pt x="1084" y="17503"/>
                    <a:pt x="1155" y="15907"/>
                    <a:pt x="1191" y="14312"/>
                  </a:cubicBezTo>
                  <a:cubicBezTo>
                    <a:pt x="1215" y="12716"/>
                    <a:pt x="1203" y="11109"/>
                    <a:pt x="1120" y="9513"/>
                  </a:cubicBezTo>
                  <a:cubicBezTo>
                    <a:pt x="1048" y="7918"/>
                    <a:pt x="929" y="6334"/>
                    <a:pt x="762" y="4739"/>
                  </a:cubicBezTo>
                  <a:cubicBezTo>
                    <a:pt x="608" y="3156"/>
                    <a:pt x="405" y="1560"/>
                    <a:pt x="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5"/>
            <p:cNvSpPr/>
            <p:nvPr/>
          </p:nvSpPr>
          <p:spPr>
            <a:xfrm>
              <a:off x="1081075" y="3524375"/>
              <a:ext cx="14025" cy="14000"/>
            </a:xfrm>
            <a:custGeom>
              <a:avLst/>
              <a:gdLst/>
              <a:ahLst/>
              <a:cxnLst/>
              <a:rect l="l" t="t" r="r" b="b"/>
              <a:pathLst>
                <a:path w="561" h="560" extrusionOk="0">
                  <a:moveTo>
                    <a:pt x="370" y="167"/>
                  </a:moveTo>
                  <a:cubicBezTo>
                    <a:pt x="393" y="167"/>
                    <a:pt x="405" y="191"/>
                    <a:pt x="405" y="215"/>
                  </a:cubicBezTo>
                  <a:cubicBezTo>
                    <a:pt x="405" y="239"/>
                    <a:pt x="393" y="250"/>
                    <a:pt x="370" y="250"/>
                  </a:cubicBezTo>
                  <a:cubicBezTo>
                    <a:pt x="334" y="250"/>
                    <a:pt x="322" y="239"/>
                    <a:pt x="322" y="215"/>
                  </a:cubicBezTo>
                  <a:cubicBezTo>
                    <a:pt x="322" y="191"/>
                    <a:pt x="334" y="167"/>
                    <a:pt x="370" y="167"/>
                  </a:cubicBezTo>
                  <a:close/>
                  <a:moveTo>
                    <a:pt x="203" y="179"/>
                  </a:moveTo>
                  <a:cubicBezTo>
                    <a:pt x="227" y="179"/>
                    <a:pt x="239" y="203"/>
                    <a:pt x="239" y="227"/>
                  </a:cubicBezTo>
                  <a:cubicBezTo>
                    <a:pt x="239" y="250"/>
                    <a:pt x="227" y="262"/>
                    <a:pt x="203" y="262"/>
                  </a:cubicBezTo>
                  <a:cubicBezTo>
                    <a:pt x="167" y="262"/>
                    <a:pt x="155" y="250"/>
                    <a:pt x="155" y="227"/>
                  </a:cubicBezTo>
                  <a:cubicBezTo>
                    <a:pt x="155" y="191"/>
                    <a:pt x="167" y="179"/>
                    <a:pt x="203" y="179"/>
                  </a:cubicBezTo>
                  <a:close/>
                  <a:moveTo>
                    <a:pt x="370" y="322"/>
                  </a:moveTo>
                  <a:cubicBezTo>
                    <a:pt x="393" y="322"/>
                    <a:pt x="405" y="346"/>
                    <a:pt x="405" y="369"/>
                  </a:cubicBezTo>
                  <a:cubicBezTo>
                    <a:pt x="405" y="393"/>
                    <a:pt x="393" y="417"/>
                    <a:pt x="370" y="417"/>
                  </a:cubicBezTo>
                  <a:cubicBezTo>
                    <a:pt x="334" y="417"/>
                    <a:pt x="322" y="393"/>
                    <a:pt x="322" y="369"/>
                  </a:cubicBezTo>
                  <a:cubicBezTo>
                    <a:pt x="322" y="346"/>
                    <a:pt x="334" y="322"/>
                    <a:pt x="370" y="322"/>
                  </a:cubicBezTo>
                  <a:close/>
                  <a:moveTo>
                    <a:pt x="203" y="334"/>
                  </a:moveTo>
                  <a:cubicBezTo>
                    <a:pt x="227" y="334"/>
                    <a:pt x="239" y="358"/>
                    <a:pt x="239" y="381"/>
                  </a:cubicBezTo>
                  <a:cubicBezTo>
                    <a:pt x="239" y="405"/>
                    <a:pt x="227" y="429"/>
                    <a:pt x="203" y="429"/>
                  </a:cubicBezTo>
                  <a:cubicBezTo>
                    <a:pt x="167" y="429"/>
                    <a:pt x="155" y="405"/>
                    <a:pt x="155" y="381"/>
                  </a:cubicBezTo>
                  <a:cubicBezTo>
                    <a:pt x="155" y="358"/>
                    <a:pt x="167" y="334"/>
                    <a:pt x="203" y="334"/>
                  </a:cubicBezTo>
                  <a:close/>
                  <a:moveTo>
                    <a:pt x="274" y="0"/>
                  </a:moveTo>
                  <a:cubicBezTo>
                    <a:pt x="120" y="0"/>
                    <a:pt x="1" y="131"/>
                    <a:pt x="1" y="286"/>
                  </a:cubicBezTo>
                  <a:cubicBezTo>
                    <a:pt x="1" y="441"/>
                    <a:pt x="120" y="560"/>
                    <a:pt x="274" y="560"/>
                  </a:cubicBezTo>
                  <a:cubicBezTo>
                    <a:pt x="429" y="560"/>
                    <a:pt x="560" y="441"/>
                    <a:pt x="560" y="286"/>
                  </a:cubicBezTo>
                  <a:cubicBezTo>
                    <a:pt x="560" y="131"/>
                    <a:pt x="429" y="0"/>
                    <a:pt x="274" y="0"/>
                  </a:cubicBezTo>
                  <a:close/>
                </a:path>
              </a:pathLst>
            </a:custGeom>
            <a:solidFill>
              <a:srgbClr val="3FAA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5"/>
            <p:cNvSpPr/>
            <p:nvPr/>
          </p:nvSpPr>
          <p:spPr>
            <a:xfrm>
              <a:off x="1084350" y="3452925"/>
              <a:ext cx="13725" cy="13725"/>
            </a:xfrm>
            <a:custGeom>
              <a:avLst/>
              <a:gdLst/>
              <a:ahLst/>
              <a:cxnLst/>
              <a:rect l="l" t="t" r="r" b="b"/>
              <a:pathLst>
                <a:path w="549" h="549" extrusionOk="0">
                  <a:moveTo>
                    <a:pt x="358" y="156"/>
                  </a:moveTo>
                  <a:cubicBezTo>
                    <a:pt x="393" y="156"/>
                    <a:pt x="405" y="180"/>
                    <a:pt x="405" y="203"/>
                  </a:cubicBezTo>
                  <a:cubicBezTo>
                    <a:pt x="405" y="227"/>
                    <a:pt x="381" y="251"/>
                    <a:pt x="358" y="251"/>
                  </a:cubicBezTo>
                  <a:cubicBezTo>
                    <a:pt x="334" y="251"/>
                    <a:pt x="322" y="227"/>
                    <a:pt x="322" y="203"/>
                  </a:cubicBezTo>
                  <a:cubicBezTo>
                    <a:pt x="322" y="180"/>
                    <a:pt x="334" y="156"/>
                    <a:pt x="358" y="156"/>
                  </a:cubicBezTo>
                  <a:close/>
                  <a:moveTo>
                    <a:pt x="191" y="168"/>
                  </a:moveTo>
                  <a:cubicBezTo>
                    <a:pt x="227" y="168"/>
                    <a:pt x="239" y="191"/>
                    <a:pt x="239" y="215"/>
                  </a:cubicBezTo>
                  <a:cubicBezTo>
                    <a:pt x="239" y="239"/>
                    <a:pt x="227" y="263"/>
                    <a:pt x="191" y="263"/>
                  </a:cubicBezTo>
                  <a:cubicBezTo>
                    <a:pt x="167" y="263"/>
                    <a:pt x="155" y="239"/>
                    <a:pt x="155" y="215"/>
                  </a:cubicBezTo>
                  <a:cubicBezTo>
                    <a:pt x="155" y="191"/>
                    <a:pt x="167" y="168"/>
                    <a:pt x="191" y="168"/>
                  </a:cubicBezTo>
                  <a:close/>
                  <a:moveTo>
                    <a:pt x="358" y="322"/>
                  </a:moveTo>
                  <a:cubicBezTo>
                    <a:pt x="393" y="322"/>
                    <a:pt x="405" y="334"/>
                    <a:pt x="405" y="358"/>
                  </a:cubicBezTo>
                  <a:cubicBezTo>
                    <a:pt x="405" y="382"/>
                    <a:pt x="381" y="406"/>
                    <a:pt x="358" y="406"/>
                  </a:cubicBezTo>
                  <a:cubicBezTo>
                    <a:pt x="334" y="406"/>
                    <a:pt x="322" y="382"/>
                    <a:pt x="322" y="358"/>
                  </a:cubicBezTo>
                  <a:cubicBezTo>
                    <a:pt x="322" y="334"/>
                    <a:pt x="334" y="322"/>
                    <a:pt x="358" y="322"/>
                  </a:cubicBezTo>
                  <a:close/>
                  <a:moveTo>
                    <a:pt x="191" y="334"/>
                  </a:moveTo>
                  <a:cubicBezTo>
                    <a:pt x="227" y="334"/>
                    <a:pt x="239" y="346"/>
                    <a:pt x="239" y="370"/>
                  </a:cubicBezTo>
                  <a:cubicBezTo>
                    <a:pt x="239" y="394"/>
                    <a:pt x="227" y="418"/>
                    <a:pt x="191" y="418"/>
                  </a:cubicBezTo>
                  <a:cubicBezTo>
                    <a:pt x="167" y="418"/>
                    <a:pt x="155" y="394"/>
                    <a:pt x="155" y="370"/>
                  </a:cubicBezTo>
                  <a:cubicBezTo>
                    <a:pt x="155" y="346"/>
                    <a:pt x="167" y="334"/>
                    <a:pt x="191" y="334"/>
                  </a:cubicBezTo>
                  <a:close/>
                  <a:moveTo>
                    <a:pt x="274" y="1"/>
                  </a:moveTo>
                  <a:cubicBezTo>
                    <a:pt x="120" y="1"/>
                    <a:pt x="0" y="120"/>
                    <a:pt x="0" y="275"/>
                  </a:cubicBezTo>
                  <a:cubicBezTo>
                    <a:pt x="0" y="430"/>
                    <a:pt x="120" y="549"/>
                    <a:pt x="274" y="549"/>
                  </a:cubicBezTo>
                  <a:cubicBezTo>
                    <a:pt x="429" y="549"/>
                    <a:pt x="548" y="430"/>
                    <a:pt x="548" y="275"/>
                  </a:cubicBezTo>
                  <a:cubicBezTo>
                    <a:pt x="548" y="120"/>
                    <a:pt x="429" y="1"/>
                    <a:pt x="274" y="1"/>
                  </a:cubicBezTo>
                  <a:close/>
                </a:path>
              </a:pathLst>
            </a:custGeom>
            <a:solidFill>
              <a:srgbClr val="3FAA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5"/>
            <p:cNvSpPr/>
            <p:nvPr/>
          </p:nvSpPr>
          <p:spPr>
            <a:xfrm>
              <a:off x="1085250" y="3379125"/>
              <a:ext cx="14000" cy="14000"/>
            </a:xfrm>
            <a:custGeom>
              <a:avLst/>
              <a:gdLst/>
              <a:ahLst/>
              <a:cxnLst/>
              <a:rect l="l" t="t" r="r" b="b"/>
              <a:pathLst>
                <a:path w="560" h="560" extrusionOk="0">
                  <a:moveTo>
                    <a:pt x="357" y="167"/>
                  </a:moveTo>
                  <a:cubicBezTo>
                    <a:pt x="393" y="167"/>
                    <a:pt x="405" y="179"/>
                    <a:pt x="405" y="203"/>
                  </a:cubicBezTo>
                  <a:cubicBezTo>
                    <a:pt x="405" y="226"/>
                    <a:pt x="393" y="250"/>
                    <a:pt x="357" y="250"/>
                  </a:cubicBezTo>
                  <a:cubicBezTo>
                    <a:pt x="334" y="250"/>
                    <a:pt x="322" y="226"/>
                    <a:pt x="322" y="203"/>
                  </a:cubicBezTo>
                  <a:cubicBezTo>
                    <a:pt x="322" y="179"/>
                    <a:pt x="334" y="167"/>
                    <a:pt x="357" y="167"/>
                  </a:cubicBezTo>
                  <a:close/>
                  <a:moveTo>
                    <a:pt x="203" y="167"/>
                  </a:moveTo>
                  <a:cubicBezTo>
                    <a:pt x="226" y="167"/>
                    <a:pt x="238" y="191"/>
                    <a:pt x="238" y="214"/>
                  </a:cubicBezTo>
                  <a:cubicBezTo>
                    <a:pt x="238" y="238"/>
                    <a:pt x="226" y="262"/>
                    <a:pt x="203" y="262"/>
                  </a:cubicBezTo>
                  <a:cubicBezTo>
                    <a:pt x="167" y="262"/>
                    <a:pt x="155" y="238"/>
                    <a:pt x="155" y="214"/>
                  </a:cubicBezTo>
                  <a:cubicBezTo>
                    <a:pt x="155" y="191"/>
                    <a:pt x="167" y="167"/>
                    <a:pt x="203" y="167"/>
                  </a:cubicBezTo>
                  <a:close/>
                  <a:moveTo>
                    <a:pt x="203" y="334"/>
                  </a:moveTo>
                  <a:cubicBezTo>
                    <a:pt x="226" y="334"/>
                    <a:pt x="238" y="357"/>
                    <a:pt x="238" y="381"/>
                  </a:cubicBezTo>
                  <a:cubicBezTo>
                    <a:pt x="238" y="405"/>
                    <a:pt x="226" y="417"/>
                    <a:pt x="203" y="417"/>
                  </a:cubicBezTo>
                  <a:cubicBezTo>
                    <a:pt x="167" y="417"/>
                    <a:pt x="155" y="405"/>
                    <a:pt x="155" y="381"/>
                  </a:cubicBezTo>
                  <a:cubicBezTo>
                    <a:pt x="155" y="357"/>
                    <a:pt x="167" y="334"/>
                    <a:pt x="203" y="334"/>
                  </a:cubicBezTo>
                  <a:close/>
                  <a:moveTo>
                    <a:pt x="357" y="322"/>
                  </a:moveTo>
                  <a:cubicBezTo>
                    <a:pt x="393" y="322"/>
                    <a:pt x="405" y="345"/>
                    <a:pt x="405" y="369"/>
                  </a:cubicBezTo>
                  <a:cubicBezTo>
                    <a:pt x="405" y="393"/>
                    <a:pt x="393" y="417"/>
                    <a:pt x="357" y="417"/>
                  </a:cubicBezTo>
                  <a:cubicBezTo>
                    <a:pt x="334" y="417"/>
                    <a:pt x="322" y="393"/>
                    <a:pt x="322" y="369"/>
                  </a:cubicBezTo>
                  <a:cubicBezTo>
                    <a:pt x="322" y="345"/>
                    <a:pt x="334" y="322"/>
                    <a:pt x="357" y="322"/>
                  </a:cubicBezTo>
                  <a:close/>
                  <a:moveTo>
                    <a:pt x="274" y="0"/>
                  </a:moveTo>
                  <a:cubicBezTo>
                    <a:pt x="119" y="0"/>
                    <a:pt x="0" y="119"/>
                    <a:pt x="0" y="274"/>
                  </a:cubicBezTo>
                  <a:cubicBezTo>
                    <a:pt x="0" y="429"/>
                    <a:pt x="119" y="560"/>
                    <a:pt x="274" y="560"/>
                  </a:cubicBezTo>
                  <a:cubicBezTo>
                    <a:pt x="429" y="560"/>
                    <a:pt x="560" y="429"/>
                    <a:pt x="560" y="274"/>
                  </a:cubicBezTo>
                  <a:cubicBezTo>
                    <a:pt x="560" y="119"/>
                    <a:pt x="429" y="0"/>
                    <a:pt x="2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5"/>
            <p:cNvSpPr/>
            <p:nvPr/>
          </p:nvSpPr>
          <p:spPr>
            <a:xfrm>
              <a:off x="1081675" y="3291600"/>
              <a:ext cx="14000" cy="13725"/>
            </a:xfrm>
            <a:custGeom>
              <a:avLst/>
              <a:gdLst/>
              <a:ahLst/>
              <a:cxnLst/>
              <a:rect l="l" t="t" r="r" b="b"/>
              <a:pathLst>
                <a:path w="560" h="549" extrusionOk="0">
                  <a:moveTo>
                    <a:pt x="369" y="156"/>
                  </a:moveTo>
                  <a:cubicBezTo>
                    <a:pt x="393" y="156"/>
                    <a:pt x="417" y="179"/>
                    <a:pt x="417" y="203"/>
                  </a:cubicBezTo>
                  <a:cubicBezTo>
                    <a:pt x="417" y="227"/>
                    <a:pt x="393" y="251"/>
                    <a:pt x="369" y="251"/>
                  </a:cubicBezTo>
                  <a:cubicBezTo>
                    <a:pt x="346" y="251"/>
                    <a:pt x="322" y="227"/>
                    <a:pt x="322" y="203"/>
                  </a:cubicBezTo>
                  <a:cubicBezTo>
                    <a:pt x="322" y="179"/>
                    <a:pt x="346" y="156"/>
                    <a:pt x="369" y="156"/>
                  </a:cubicBezTo>
                  <a:close/>
                  <a:moveTo>
                    <a:pt x="203" y="167"/>
                  </a:moveTo>
                  <a:cubicBezTo>
                    <a:pt x="227" y="167"/>
                    <a:pt x="250" y="191"/>
                    <a:pt x="250" y="215"/>
                  </a:cubicBezTo>
                  <a:cubicBezTo>
                    <a:pt x="250" y="239"/>
                    <a:pt x="227" y="263"/>
                    <a:pt x="203" y="263"/>
                  </a:cubicBezTo>
                  <a:cubicBezTo>
                    <a:pt x="179" y="263"/>
                    <a:pt x="155" y="239"/>
                    <a:pt x="155" y="215"/>
                  </a:cubicBezTo>
                  <a:cubicBezTo>
                    <a:pt x="155" y="191"/>
                    <a:pt x="179" y="167"/>
                    <a:pt x="203" y="167"/>
                  </a:cubicBezTo>
                  <a:close/>
                  <a:moveTo>
                    <a:pt x="369" y="322"/>
                  </a:moveTo>
                  <a:cubicBezTo>
                    <a:pt x="393" y="322"/>
                    <a:pt x="417" y="346"/>
                    <a:pt x="417" y="370"/>
                  </a:cubicBezTo>
                  <a:cubicBezTo>
                    <a:pt x="417" y="394"/>
                    <a:pt x="393" y="406"/>
                    <a:pt x="369" y="406"/>
                  </a:cubicBezTo>
                  <a:cubicBezTo>
                    <a:pt x="346" y="406"/>
                    <a:pt x="322" y="394"/>
                    <a:pt x="322" y="370"/>
                  </a:cubicBezTo>
                  <a:cubicBezTo>
                    <a:pt x="322" y="346"/>
                    <a:pt x="346" y="322"/>
                    <a:pt x="369" y="322"/>
                  </a:cubicBezTo>
                  <a:close/>
                  <a:moveTo>
                    <a:pt x="203" y="334"/>
                  </a:moveTo>
                  <a:cubicBezTo>
                    <a:pt x="227" y="334"/>
                    <a:pt x="250" y="346"/>
                    <a:pt x="250" y="370"/>
                  </a:cubicBezTo>
                  <a:cubicBezTo>
                    <a:pt x="250" y="394"/>
                    <a:pt x="227" y="417"/>
                    <a:pt x="203" y="417"/>
                  </a:cubicBezTo>
                  <a:cubicBezTo>
                    <a:pt x="179" y="417"/>
                    <a:pt x="155" y="394"/>
                    <a:pt x="155" y="370"/>
                  </a:cubicBezTo>
                  <a:cubicBezTo>
                    <a:pt x="155" y="346"/>
                    <a:pt x="179" y="334"/>
                    <a:pt x="203" y="334"/>
                  </a:cubicBezTo>
                  <a:close/>
                  <a:moveTo>
                    <a:pt x="286" y="1"/>
                  </a:moveTo>
                  <a:cubicBezTo>
                    <a:pt x="131" y="1"/>
                    <a:pt x="0" y="120"/>
                    <a:pt x="0" y="275"/>
                  </a:cubicBezTo>
                  <a:cubicBezTo>
                    <a:pt x="0" y="429"/>
                    <a:pt x="131" y="548"/>
                    <a:pt x="286" y="548"/>
                  </a:cubicBezTo>
                  <a:cubicBezTo>
                    <a:pt x="429" y="548"/>
                    <a:pt x="560" y="429"/>
                    <a:pt x="560" y="275"/>
                  </a:cubicBezTo>
                  <a:cubicBezTo>
                    <a:pt x="560" y="120"/>
                    <a:pt x="429" y="1"/>
                    <a:pt x="2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5"/>
            <p:cNvSpPr/>
            <p:nvPr/>
          </p:nvSpPr>
          <p:spPr>
            <a:xfrm>
              <a:off x="1076325" y="3204100"/>
              <a:ext cx="14000" cy="14000"/>
            </a:xfrm>
            <a:custGeom>
              <a:avLst/>
              <a:gdLst/>
              <a:ahLst/>
              <a:cxnLst/>
              <a:rect l="l" t="t" r="r" b="b"/>
              <a:pathLst>
                <a:path w="560" h="560" extrusionOk="0">
                  <a:moveTo>
                    <a:pt x="369" y="155"/>
                  </a:moveTo>
                  <a:cubicBezTo>
                    <a:pt x="393" y="155"/>
                    <a:pt x="417" y="179"/>
                    <a:pt x="417" y="203"/>
                  </a:cubicBezTo>
                  <a:cubicBezTo>
                    <a:pt x="417" y="227"/>
                    <a:pt x="393" y="250"/>
                    <a:pt x="369" y="250"/>
                  </a:cubicBezTo>
                  <a:cubicBezTo>
                    <a:pt x="345" y="250"/>
                    <a:pt x="321" y="227"/>
                    <a:pt x="321" y="203"/>
                  </a:cubicBezTo>
                  <a:cubicBezTo>
                    <a:pt x="321" y="179"/>
                    <a:pt x="345" y="155"/>
                    <a:pt x="369" y="155"/>
                  </a:cubicBezTo>
                  <a:close/>
                  <a:moveTo>
                    <a:pt x="202" y="167"/>
                  </a:moveTo>
                  <a:cubicBezTo>
                    <a:pt x="226" y="167"/>
                    <a:pt x="250" y="191"/>
                    <a:pt x="250" y="215"/>
                  </a:cubicBezTo>
                  <a:cubicBezTo>
                    <a:pt x="250" y="238"/>
                    <a:pt x="226" y="262"/>
                    <a:pt x="202" y="262"/>
                  </a:cubicBezTo>
                  <a:cubicBezTo>
                    <a:pt x="179" y="262"/>
                    <a:pt x="155" y="238"/>
                    <a:pt x="155" y="215"/>
                  </a:cubicBezTo>
                  <a:cubicBezTo>
                    <a:pt x="155" y="191"/>
                    <a:pt x="179" y="167"/>
                    <a:pt x="202" y="167"/>
                  </a:cubicBezTo>
                  <a:close/>
                  <a:moveTo>
                    <a:pt x="369" y="322"/>
                  </a:moveTo>
                  <a:cubicBezTo>
                    <a:pt x="393" y="322"/>
                    <a:pt x="417" y="346"/>
                    <a:pt x="417" y="369"/>
                  </a:cubicBezTo>
                  <a:cubicBezTo>
                    <a:pt x="417" y="393"/>
                    <a:pt x="393" y="405"/>
                    <a:pt x="369" y="405"/>
                  </a:cubicBezTo>
                  <a:cubicBezTo>
                    <a:pt x="345" y="405"/>
                    <a:pt x="321" y="393"/>
                    <a:pt x="321" y="369"/>
                  </a:cubicBezTo>
                  <a:cubicBezTo>
                    <a:pt x="321" y="346"/>
                    <a:pt x="345" y="322"/>
                    <a:pt x="369" y="322"/>
                  </a:cubicBezTo>
                  <a:close/>
                  <a:moveTo>
                    <a:pt x="202" y="334"/>
                  </a:moveTo>
                  <a:cubicBezTo>
                    <a:pt x="226" y="334"/>
                    <a:pt x="250" y="346"/>
                    <a:pt x="250" y="369"/>
                  </a:cubicBezTo>
                  <a:cubicBezTo>
                    <a:pt x="250" y="393"/>
                    <a:pt x="226" y="417"/>
                    <a:pt x="202" y="417"/>
                  </a:cubicBezTo>
                  <a:cubicBezTo>
                    <a:pt x="179" y="417"/>
                    <a:pt x="155" y="393"/>
                    <a:pt x="155" y="369"/>
                  </a:cubicBezTo>
                  <a:cubicBezTo>
                    <a:pt x="155" y="346"/>
                    <a:pt x="179" y="334"/>
                    <a:pt x="202" y="334"/>
                  </a:cubicBezTo>
                  <a:close/>
                  <a:moveTo>
                    <a:pt x="286" y="0"/>
                  </a:moveTo>
                  <a:cubicBezTo>
                    <a:pt x="131" y="0"/>
                    <a:pt x="0" y="119"/>
                    <a:pt x="0" y="274"/>
                  </a:cubicBezTo>
                  <a:cubicBezTo>
                    <a:pt x="0" y="429"/>
                    <a:pt x="131" y="560"/>
                    <a:pt x="286" y="560"/>
                  </a:cubicBezTo>
                  <a:cubicBezTo>
                    <a:pt x="429" y="560"/>
                    <a:pt x="560" y="429"/>
                    <a:pt x="560" y="274"/>
                  </a:cubicBezTo>
                  <a:cubicBezTo>
                    <a:pt x="560" y="119"/>
                    <a:pt x="429" y="0"/>
                    <a:pt x="28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5"/>
            <p:cNvSpPr/>
            <p:nvPr/>
          </p:nvSpPr>
          <p:spPr>
            <a:xfrm>
              <a:off x="1067675" y="3121050"/>
              <a:ext cx="13725" cy="14025"/>
            </a:xfrm>
            <a:custGeom>
              <a:avLst/>
              <a:gdLst/>
              <a:ahLst/>
              <a:cxnLst/>
              <a:rect l="l" t="t" r="r" b="b"/>
              <a:pathLst>
                <a:path w="549" h="561" extrusionOk="0">
                  <a:moveTo>
                    <a:pt x="191" y="179"/>
                  </a:moveTo>
                  <a:cubicBezTo>
                    <a:pt x="215" y="179"/>
                    <a:pt x="239" y="203"/>
                    <a:pt x="239" y="227"/>
                  </a:cubicBezTo>
                  <a:cubicBezTo>
                    <a:pt x="239" y="250"/>
                    <a:pt x="215" y="262"/>
                    <a:pt x="191" y="262"/>
                  </a:cubicBezTo>
                  <a:cubicBezTo>
                    <a:pt x="167" y="262"/>
                    <a:pt x="144" y="250"/>
                    <a:pt x="144" y="227"/>
                  </a:cubicBezTo>
                  <a:cubicBezTo>
                    <a:pt x="144" y="203"/>
                    <a:pt x="167" y="179"/>
                    <a:pt x="191" y="179"/>
                  </a:cubicBezTo>
                  <a:close/>
                  <a:moveTo>
                    <a:pt x="358" y="167"/>
                  </a:moveTo>
                  <a:cubicBezTo>
                    <a:pt x="382" y="167"/>
                    <a:pt x="406" y="191"/>
                    <a:pt x="406" y="215"/>
                  </a:cubicBezTo>
                  <a:cubicBezTo>
                    <a:pt x="406" y="239"/>
                    <a:pt x="382" y="262"/>
                    <a:pt x="358" y="262"/>
                  </a:cubicBezTo>
                  <a:cubicBezTo>
                    <a:pt x="334" y="262"/>
                    <a:pt x="322" y="239"/>
                    <a:pt x="322" y="215"/>
                  </a:cubicBezTo>
                  <a:cubicBezTo>
                    <a:pt x="322" y="191"/>
                    <a:pt x="334" y="167"/>
                    <a:pt x="358" y="167"/>
                  </a:cubicBezTo>
                  <a:close/>
                  <a:moveTo>
                    <a:pt x="358" y="334"/>
                  </a:moveTo>
                  <a:cubicBezTo>
                    <a:pt x="382" y="334"/>
                    <a:pt x="406" y="346"/>
                    <a:pt x="406" y="370"/>
                  </a:cubicBezTo>
                  <a:cubicBezTo>
                    <a:pt x="406" y="393"/>
                    <a:pt x="382" y="417"/>
                    <a:pt x="358" y="417"/>
                  </a:cubicBezTo>
                  <a:cubicBezTo>
                    <a:pt x="334" y="417"/>
                    <a:pt x="322" y="393"/>
                    <a:pt x="322" y="370"/>
                  </a:cubicBezTo>
                  <a:cubicBezTo>
                    <a:pt x="322" y="346"/>
                    <a:pt x="334" y="334"/>
                    <a:pt x="358" y="334"/>
                  </a:cubicBezTo>
                  <a:close/>
                  <a:moveTo>
                    <a:pt x="191" y="334"/>
                  </a:moveTo>
                  <a:cubicBezTo>
                    <a:pt x="215" y="334"/>
                    <a:pt x="239" y="358"/>
                    <a:pt x="239" y="381"/>
                  </a:cubicBezTo>
                  <a:cubicBezTo>
                    <a:pt x="239" y="405"/>
                    <a:pt x="215" y="429"/>
                    <a:pt x="191" y="429"/>
                  </a:cubicBezTo>
                  <a:cubicBezTo>
                    <a:pt x="167" y="429"/>
                    <a:pt x="144" y="405"/>
                    <a:pt x="144" y="381"/>
                  </a:cubicBezTo>
                  <a:cubicBezTo>
                    <a:pt x="144" y="358"/>
                    <a:pt x="167" y="334"/>
                    <a:pt x="191" y="334"/>
                  </a:cubicBezTo>
                  <a:close/>
                  <a:moveTo>
                    <a:pt x="275" y="0"/>
                  </a:moveTo>
                  <a:cubicBezTo>
                    <a:pt x="120" y="0"/>
                    <a:pt x="1" y="131"/>
                    <a:pt x="1" y="286"/>
                  </a:cubicBezTo>
                  <a:cubicBezTo>
                    <a:pt x="1" y="441"/>
                    <a:pt x="120" y="560"/>
                    <a:pt x="275" y="560"/>
                  </a:cubicBezTo>
                  <a:cubicBezTo>
                    <a:pt x="429" y="560"/>
                    <a:pt x="548" y="441"/>
                    <a:pt x="548" y="286"/>
                  </a:cubicBezTo>
                  <a:cubicBezTo>
                    <a:pt x="548" y="131"/>
                    <a:pt x="429" y="0"/>
                    <a:pt x="2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5"/>
            <p:cNvSpPr/>
            <p:nvPr/>
          </p:nvSpPr>
          <p:spPr>
            <a:xfrm>
              <a:off x="1017375" y="3498475"/>
              <a:ext cx="144400" cy="133625"/>
            </a:xfrm>
            <a:custGeom>
              <a:avLst/>
              <a:gdLst/>
              <a:ahLst/>
              <a:cxnLst/>
              <a:rect l="l" t="t" r="r" b="b"/>
              <a:pathLst>
                <a:path w="5776" h="5345" extrusionOk="0">
                  <a:moveTo>
                    <a:pt x="3334" y="1"/>
                  </a:moveTo>
                  <a:lnTo>
                    <a:pt x="3120" y="227"/>
                  </a:lnTo>
                  <a:cubicBezTo>
                    <a:pt x="2263" y="643"/>
                    <a:pt x="536" y="1334"/>
                    <a:pt x="405" y="1656"/>
                  </a:cubicBezTo>
                  <a:cubicBezTo>
                    <a:pt x="365" y="1755"/>
                    <a:pt x="510" y="1790"/>
                    <a:pt x="729" y="1790"/>
                  </a:cubicBezTo>
                  <a:cubicBezTo>
                    <a:pt x="1217" y="1790"/>
                    <a:pt x="2072" y="1620"/>
                    <a:pt x="2072" y="1620"/>
                  </a:cubicBezTo>
                  <a:lnTo>
                    <a:pt x="2072" y="1620"/>
                  </a:lnTo>
                  <a:cubicBezTo>
                    <a:pt x="2072" y="1620"/>
                    <a:pt x="1" y="3525"/>
                    <a:pt x="334" y="3775"/>
                  </a:cubicBezTo>
                  <a:cubicBezTo>
                    <a:pt x="367" y="3801"/>
                    <a:pt x="413" y="3813"/>
                    <a:pt x="468" y="3813"/>
                  </a:cubicBezTo>
                  <a:cubicBezTo>
                    <a:pt x="807" y="3813"/>
                    <a:pt x="1509" y="3359"/>
                    <a:pt x="1929" y="3072"/>
                  </a:cubicBezTo>
                  <a:lnTo>
                    <a:pt x="1929" y="3072"/>
                  </a:lnTo>
                  <a:cubicBezTo>
                    <a:pt x="1382" y="3477"/>
                    <a:pt x="334" y="4311"/>
                    <a:pt x="584" y="4632"/>
                  </a:cubicBezTo>
                  <a:cubicBezTo>
                    <a:pt x="602" y="4656"/>
                    <a:pt x="632" y="4667"/>
                    <a:pt x="672" y="4667"/>
                  </a:cubicBezTo>
                  <a:cubicBezTo>
                    <a:pt x="1103" y="4667"/>
                    <a:pt x="2692" y="3367"/>
                    <a:pt x="2703" y="3358"/>
                  </a:cubicBezTo>
                  <a:lnTo>
                    <a:pt x="2703" y="3358"/>
                  </a:lnTo>
                  <a:cubicBezTo>
                    <a:pt x="2692" y="3368"/>
                    <a:pt x="1002" y="4752"/>
                    <a:pt x="1322" y="5037"/>
                  </a:cubicBezTo>
                  <a:cubicBezTo>
                    <a:pt x="1351" y="5062"/>
                    <a:pt x="1390" y="5074"/>
                    <a:pt x="1437" y="5074"/>
                  </a:cubicBezTo>
                  <a:cubicBezTo>
                    <a:pt x="1916" y="5074"/>
                    <a:pt x="3237" y="3872"/>
                    <a:pt x="3239" y="3870"/>
                  </a:cubicBezTo>
                  <a:lnTo>
                    <a:pt x="3239" y="3870"/>
                  </a:lnTo>
                  <a:cubicBezTo>
                    <a:pt x="3237" y="3872"/>
                    <a:pt x="1870" y="5120"/>
                    <a:pt x="2191" y="5323"/>
                  </a:cubicBezTo>
                  <a:cubicBezTo>
                    <a:pt x="2215" y="5338"/>
                    <a:pt x="2245" y="5345"/>
                    <a:pt x="2279" y="5345"/>
                  </a:cubicBezTo>
                  <a:cubicBezTo>
                    <a:pt x="2649" y="5345"/>
                    <a:pt x="3561" y="4515"/>
                    <a:pt x="3822" y="4275"/>
                  </a:cubicBezTo>
                  <a:cubicBezTo>
                    <a:pt x="3858" y="4239"/>
                    <a:pt x="5537" y="2810"/>
                    <a:pt x="5537" y="2810"/>
                  </a:cubicBezTo>
                  <a:lnTo>
                    <a:pt x="5775" y="2608"/>
                  </a:lnTo>
                  <a:cubicBezTo>
                    <a:pt x="4811" y="1882"/>
                    <a:pt x="4013" y="989"/>
                    <a:pt x="3334" y="1"/>
                  </a:cubicBezTo>
                  <a:close/>
                </a:path>
              </a:pathLst>
            </a:custGeom>
            <a:solidFill>
              <a:srgbClr val="FCBC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5"/>
            <p:cNvSpPr/>
            <p:nvPr/>
          </p:nvSpPr>
          <p:spPr>
            <a:xfrm>
              <a:off x="1487675" y="3770025"/>
              <a:ext cx="120275" cy="269200"/>
            </a:xfrm>
            <a:custGeom>
              <a:avLst/>
              <a:gdLst/>
              <a:ahLst/>
              <a:cxnLst/>
              <a:rect l="l" t="t" r="r" b="b"/>
              <a:pathLst>
                <a:path w="4811" h="10768" extrusionOk="0">
                  <a:moveTo>
                    <a:pt x="3753" y="0"/>
                  </a:moveTo>
                  <a:cubicBezTo>
                    <a:pt x="2507" y="0"/>
                    <a:pt x="1374" y="63"/>
                    <a:pt x="60" y="92"/>
                  </a:cubicBezTo>
                  <a:cubicBezTo>
                    <a:pt x="0" y="1414"/>
                    <a:pt x="108" y="7569"/>
                    <a:pt x="96" y="8796"/>
                  </a:cubicBezTo>
                  <a:cubicBezTo>
                    <a:pt x="96" y="8808"/>
                    <a:pt x="96" y="8820"/>
                    <a:pt x="96" y="8831"/>
                  </a:cubicBezTo>
                  <a:lnTo>
                    <a:pt x="96" y="8879"/>
                  </a:lnTo>
                  <a:cubicBezTo>
                    <a:pt x="96" y="8974"/>
                    <a:pt x="96" y="9070"/>
                    <a:pt x="96" y="9153"/>
                  </a:cubicBezTo>
                  <a:cubicBezTo>
                    <a:pt x="96" y="9153"/>
                    <a:pt x="96" y="9153"/>
                    <a:pt x="96" y="9165"/>
                  </a:cubicBezTo>
                  <a:lnTo>
                    <a:pt x="120" y="10760"/>
                  </a:lnTo>
                  <a:cubicBezTo>
                    <a:pt x="120" y="10760"/>
                    <a:pt x="411" y="10768"/>
                    <a:pt x="906" y="10768"/>
                  </a:cubicBezTo>
                  <a:cubicBezTo>
                    <a:pt x="1649" y="10768"/>
                    <a:pt x="2851" y="10751"/>
                    <a:pt x="4215" y="10665"/>
                  </a:cubicBezTo>
                  <a:cubicBezTo>
                    <a:pt x="4311" y="10082"/>
                    <a:pt x="4513" y="9498"/>
                    <a:pt x="4811" y="8998"/>
                  </a:cubicBezTo>
                  <a:cubicBezTo>
                    <a:pt x="4477" y="8927"/>
                    <a:pt x="4239" y="8879"/>
                    <a:pt x="4084" y="8867"/>
                  </a:cubicBezTo>
                  <a:cubicBezTo>
                    <a:pt x="4084" y="8867"/>
                    <a:pt x="4096" y="8808"/>
                    <a:pt x="4096" y="8712"/>
                  </a:cubicBezTo>
                  <a:lnTo>
                    <a:pt x="4537" y="9"/>
                  </a:lnTo>
                  <a:cubicBezTo>
                    <a:pt x="4269" y="3"/>
                    <a:pt x="4009" y="0"/>
                    <a:pt x="3753"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5"/>
            <p:cNvSpPr/>
            <p:nvPr/>
          </p:nvSpPr>
          <p:spPr>
            <a:xfrm>
              <a:off x="1593050" y="3994975"/>
              <a:ext cx="68775" cy="41975"/>
            </a:xfrm>
            <a:custGeom>
              <a:avLst/>
              <a:gdLst/>
              <a:ahLst/>
              <a:cxnLst/>
              <a:rect l="l" t="t" r="r" b="b"/>
              <a:pathLst>
                <a:path w="2751" h="1679" extrusionOk="0">
                  <a:moveTo>
                    <a:pt x="596" y="0"/>
                  </a:moveTo>
                  <a:cubicBezTo>
                    <a:pt x="298" y="500"/>
                    <a:pt x="96" y="1084"/>
                    <a:pt x="0" y="1679"/>
                  </a:cubicBezTo>
                  <a:cubicBezTo>
                    <a:pt x="238" y="1655"/>
                    <a:pt x="477" y="1643"/>
                    <a:pt x="727" y="1619"/>
                  </a:cubicBezTo>
                  <a:cubicBezTo>
                    <a:pt x="727" y="1631"/>
                    <a:pt x="738" y="1643"/>
                    <a:pt x="738" y="1655"/>
                  </a:cubicBezTo>
                  <a:cubicBezTo>
                    <a:pt x="1322" y="1607"/>
                    <a:pt x="2262" y="1536"/>
                    <a:pt x="2751" y="1441"/>
                  </a:cubicBezTo>
                  <a:cubicBezTo>
                    <a:pt x="2751" y="1429"/>
                    <a:pt x="2346" y="393"/>
                    <a:pt x="679" y="60"/>
                  </a:cubicBezTo>
                  <a:cubicBezTo>
                    <a:pt x="691" y="48"/>
                    <a:pt x="691" y="36"/>
                    <a:pt x="703" y="24"/>
                  </a:cubicBezTo>
                  <a:cubicBezTo>
                    <a:pt x="667" y="12"/>
                    <a:pt x="631" y="12"/>
                    <a:pt x="5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5"/>
            <p:cNvSpPr/>
            <p:nvPr/>
          </p:nvSpPr>
          <p:spPr>
            <a:xfrm>
              <a:off x="1490050" y="4029775"/>
              <a:ext cx="175250" cy="19400"/>
            </a:xfrm>
            <a:custGeom>
              <a:avLst/>
              <a:gdLst/>
              <a:ahLst/>
              <a:cxnLst/>
              <a:rect l="l" t="t" r="r" b="b"/>
              <a:pathLst>
                <a:path w="7010" h="776" extrusionOk="0">
                  <a:moveTo>
                    <a:pt x="6910" y="1"/>
                  </a:moveTo>
                  <a:cubicBezTo>
                    <a:pt x="6909" y="1"/>
                    <a:pt x="6908" y="1"/>
                    <a:pt x="6906" y="1"/>
                  </a:cubicBezTo>
                  <a:cubicBezTo>
                    <a:pt x="5523" y="225"/>
                    <a:pt x="3997" y="286"/>
                    <a:pt x="2733" y="286"/>
                  </a:cubicBezTo>
                  <a:cubicBezTo>
                    <a:pt x="1167" y="286"/>
                    <a:pt x="1" y="192"/>
                    <a:pt x="1" y="192"/>
                  </a:cubicBezTo>
                  <a:lnTo>
                    <a:pt x="1" y="585"/>
                  </a:lnTo>
                  <a:cubicBezTo>
                    <a:pt x="1" y="585"/>
                    <a:pt x="1604" y="775"/>
                    <a:pt x="3436" y="775"/>
                  </a:cubicBezTo>
                  <a:cubicBezTo>
                    <a:pt x="4607" y="775"/>
                    <a:pt x="5872" y="697"/>
                    <a:pt x="6871" y="442"/>
                  </a:cubicBezTo>
                  <a:cubicBezTo>
                    <a:pt x="6871" y="442"/>
                    <a:pt x="7010" y="1"/>
                    <a:pt x="69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5"/>
            <p:cNvSpPr/>
            <p:nvPr/>
          </p:nvSpPr>
          <p:spPr>
            <a:xfrm>
              <a:off x="1608525" y="4003600"/>
              <a:ext cx="35750" cy="41700"/>
            </a:xfrm>
            <a:custGeom>
              <a:avLst/>
              <a:gdLst/>
              <a:ahLst/>
              <a:cxnLst/>
              <a:rect l="l" t="t" r="r" b="b"/>
              <a:pathLst>
                <a:path w="1430" h="1668" extrusionOk="0">
                  <a:moveTo>
                    <a:pt x="905" y="0"/>
                  </a:moveTo>
                  <a:cubicBezTo>
                    <a:pt x="0" y="560"/>
                    <a:pt x="72" y="1667"/>
                    <a:pt x="72" y="1667"/>
                  </a:cubicBezTo>
                  <a:lnTo>
                    <a:pt x="786" y="1620"/>
                  </a:lnTo>
                  <a:cubicBezTo>
                    <a:pt x="881" y="500"/>
                    <a:pt x="1429" y="274"/>
                    <a:pt x="1429" y="274"/>
                  </a:cubicBezTo>
                  <a:cubicBezTo>
                    <a:pt x="1251" y="96"/>
                    <a:pt x="905" y="0"/>
                    <a:pt x="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5"/>
            <p:cNvSpPr/>
            <p:nvPr/>
          </p:nvSpPr>
          <p:spPr>
            <a:xfrm>
              <a:off x="1583825" y="3994675"/>
              <a:ext cx="37825" cy="43775"/>
            </a:xfrm>
            <a:custGeom>
              <a:avLst/>
              <a:gdLst/>
              <a:ahLst/>
              <a:cxnLst/>
              <a:rect l="l" t="t" r="r" b="b"/>
              <a:pathLst>
                <a:path w="1513" h="1751" extrusionOk="0">
                  <a:moveTo>
                    <a:pt x="929" y="0"/>
                  </a:moveTo>
                  <a:cubicBezTo>
                    <a:pt x="36" y="560"/>
                    <a:pt x="0" y="1750"/>
                    <a:pt x="0" y="1750"/>
                  </a:cubicBezTo>
                  <a:lnTo>
                    <a:pt x="715" y="1703"/>
                  </a:lnTo>
                  <a:cubicBezTo>
                    <a:pt x="810" y="584"/>
                    <a:pt x="1512" y="191"/>
                    <a:pt x="1512" y="191"/>
                  </a:cubicBezTo>
                  <a:cubicBezTo>
                    <a:pt x="1334" y="12"/>
                    <a:pt x="929" y="0"/>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5"/>
            <p:cNvSpPr/>
            <p:nvPr/>
          </p:nvSpPr>
          <p:spPr>
            <a:xfrm>
              <a:off x="1259375" y="3997350"/>
              <a:ext cx="72650" cy="39600"/>
            </a:xfrm>
            <a:custGeom>
              <a:avLst/>
              <a:gdLst/>
              <a:ahLst/>
              <a:cxnLst/>
              <a:rect l="l" t="t" r="r" b="b"/>
              <a:pathLst>
                <a:path w="2906" h="1584" extrusionOk="0">
                  <a:moveTo>
                    <a:pt x="1893" y="0"/>
                  </a:moveTo>
                  <a:cubicBezTo>
                    <a:pt x="381" y="369"/>
                    <a:pt x="0" y="1346"/>
                    <a:pt x="0" y="1346"/>
                  </a:cubicBezTo>
                  <a:cubicBezTo>
                    <a:pt x="489" y="1441"/>
                    <a:pt x="1429" y="1512"/>
                    <a:pt x="2001" y="1560"/>
                  </a:cubicBezTo>
                  <a:cubicBezTo>
                    <a:pt x="2013" y="1548"/>
                    <a:pt x="2013" y="1536"/>
                    <a:pt x="2024" y="1524"/>
                  </a:cubicBezTo>
                  <a:cubicBezTo>
                    <a:pt x="2322" y="1548"/>
                    <a:pt x="2620" y="1572"/>
                    <a:pt x="2905" y="1584"/>
                  </a:cubicBezTo>
                  <a:cubicBezTo>
                    <a:pt x="2715" y="965"/>
                    <a:pt x="2382" y="393"/>
                    <a:pt x="18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5"/>
            <p:cNvSpPr/>
            <p:nvPr/>
          </p:nvSpPr>
          <p:spPr>
            <a:xfrm>
              <a:off x="1306700" y="3760800"/>
              <a:ext cx="126225" cy="278550"/>
            </a:xfrm>
            <a:custGeom>
              <a:avLst/>
              <a:gdLst/>
              <a:ahLst/>
              <a:cxnLst/>
              <a:rect l="l" t="t" r="r" b="b"/>
              <a:pathLst>
                <a:path w="5049" h="11142" extrusionOk="0">
                  <a:moveTo>
                    <a:pt x="1317" y="0"/>
                  </a:moveTo>
                  <a:cubicBezTo>
                    <a:pt x="1058" y="0"/>
                    <a:pt x="795" y="3"/>
                    <a:pt x="524" y="9"/>
                  </a:cubicBezTo>
                  <a:lnTo>
                    <a:pt x="977" y="9081"/>
                  </a:lnTo>
                  <a:cubicBezTo>
                    <a:pt x="977" y="9177"/>
                    <a:pt x="977" y="9236"/>
                    <a:pt x="977" y="9236"/>
                  </a:cubicBezTo>
                  <a:cubicBezTo>
                    <a:pt x="810" y="9248"/>
                    <a:pt x="548" y="9308"/>
                    <a:pt x="155" y="9391"/>
                  </a:cubicBezTo>
                  <a:cubicBezTo>
                    <a:pt x="155" y="9403"/>
                    <a:pt x="167" y="9415"/>
                    <a:pt x="167" y="9427"/>
                  </a:cubicBezTo>
                  <a:cubicBezTo>
                    <a:pt x="108" y="9439"/>
                    <a:pt x="48" y="9450"/>
                    <a:pt x="0" y="9462"/>
                  </a:cubicBezTo>
                  <a:cubicBezTo>
                    <a:pt x="489" y="9855"/>
                    <a:pt x="822" y="10427"/>
                    <a:pt x="1012" y="11046"/>
                  </a:cubicBezTo>
                  <a:cubicBezTo>
                    <a:pt x="2214" y="11124"/>
                    <a:pt x="3274" y="11142"/>
                    <a:pt x="3989" y="11142"/>
                  </a:cubicBezTo>
                  <a:cubicBezTo>
                    <a:pt x="4585" y="11142"/>
                    <a:pt x="4942" y="11129"/>
                    <a:pt x="4942" y="11129"/>
                  </a:cubicBezTo>
                  <a:lnTo>
                    <a:pt x="4965" y="9534"/>
                  </a:lnTo>
                  <a:lnTo>
                    <a:pt x="4977" y="9534"/>
                  </a:lnTo>
                  <a:cubicBezTo>
                    <a:pt x="4977" y="9439"/>
                    <a:pt x="4977" y="9343"/>
                    <a:pt x="4977" y="9248"/>
                  </a:cubicBezTo>
                  <a:lnTo>
                    <a:pt x="4977" y="9200"/>
                  </a:lnTo>
                  <a:cubicBezTo>
                    <a:pt x="4977" y="9189"/>
                    <a:pt x="4965" y="9177"/>
                    <a:pt x="4965" y="9165"/>
                  </a:cubicBezTo>
                  <a:cubicBezTo>
                    <a:pt x="4953" y="7938"/>
                    <a:pt x="5049" y="1414"/>
                    <a:pt x="5001" y="80"/>
                  </a:cubicBezTo>
                  <a:cubicBezTo>
                    <a:pt x="3690" y="61"/>
                    <a:pt x="2559" y="0"/>
                    <a:pt x="1317"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5"/>
            <p:cNvSpPr/>
            <p:nvPr/>
          </p:nvSpPr>
          <p:spPr>
            <a:xfrm>
              <a:off x="1255875" y="4029775"/>
              <a:ext cx="175275" cy="19400"/>
            </a:xfrm>
            <a:custGeom>
              <a:avLst/>
              <a:gdLst/>
              <a:ahLst/>
              <a:cxnLst/>
              <a:rect l="l" t="t" r="r" b="b"/>
              <a:pathLst>
                <a:path w="7011" h="776" extrusionOk="0">
                  <a:moveTo>
                    <a:pt x="101" y="1"/>
                  </a:moveTo>
                  <a:cubicBezTo>
                    <a:pt x="1" y="1"/>
                    <a:pt x="128" y="442"/>
                    <a:pt x="128" y="442"/>
                  </a:cubicBezTo>
                  <a:cubicBezTo>
                    <a:pt x="1132" y="697"/>
                    <a:pt x="2399" y="775"/>
                    <a:pt x="3572" y="775"/>
                  </a:cubicBezTo>
                  <a:cubicBezTo>
                    <a:pt x="5407" y="775"/>
                    <a:pt x="7010" y="585"/>
                    <a:pt x="7010" y="585"/>
                  </a:cubicBezTo>
                  <a:lnTo>
                    <a:pt x="7010" y="192"/>
                  </a:lnTo>
                  <a:cubicBezTo>
                    <a:pt x="7010" y="192"/>
                    <a:pt x="5844" y="286"/>
                    <a:pt x="4278" y="286"/>
                  </a:cubicBezTo>
                  <a:cubicBezTo>
                    <a:pt x="3014" y="286"/>
                    <a:pt x="1488" y="225"/>
                    <a:pt x="105" y="1"/>
                  </a:cubicBezTo>
                  <a:cubicBezTo>
                    <a:pt x="103" y="1"/>
                    <a:pt x="102"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5"/>
            <p:cNvSpPr/>
            <p:nvPr/>
          </p:nvSpPr>
          <p:spPr>
            <a:xfrm>
              <a:off x="1276925" y="4003600"/>
              <a:ext cx="35450" cy="41700"/>
            </a:xfrm>
            <a:custGeom>
              <a:avLst/>
              <a:gdLst/>
              <a:ahLst/>
              <a:cxnLst/>
              <a:rect l="l" t="t" r="r" b="b"/>
              <a:pathLst>
                <a:path w="1418" h="1668" extrusionOk="0">
                  <a:moveTo>
                    <a:pt x="525" y="0"/>
                  </a:moveTo>
                  <a:cubicBezTo>
                    <a:pt x="525" y="0"/>
                    <a:pt x="168" y="96"/>
                    <a:pt x="1" y="274"/>
                  </a:cubicBezTo>
                  <a:cubicBezTo>
                    <a:pt x="1" y="274"/>
                    <a:pt x="549" y="500"/>
                    <a:pt x="644" y="1620"/>
                  </a:cubicBezTo>
                  <a:lnTo>
                    <a:pt x="1346" y="1667"/>
                  </a:lnTo>
                  <a:cubicBezTo>
                    <a:pt x="1346" y="1667"/>
                    <a:pt x="1418" y="560"/>
                    <a:pt x="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5"/>
            <p:cNvSpPr/>
            <p:nvPr/>
          </p:nvSpPr>
          <p:spPr>
            <a:xfrm>
              <a:off x="1299550" y="3994675"/>
              <a:ext cx="37825" cy="43775"/>
            </a:xfrm>
            <a:custGeom>
              <a:avLst/>
              <a:gdLst/>
              <a:ahLst/>
              <a:cxnLst/>
              <a:rect l="l" t="t" r="r" b="b"/>
              <a:pathLst>
                <a:path w="1513" h="1751" extrusionOk="0">
                  <a:moveTo>
                    <a:pt x="572" y="0"/>
                  </a:moveTo>
                  <a:cubicBezTo>
                    <a:pt x="572" y="0"/>
                    <a:pt x="572" y="0"/>
                    <a:pt x="572" y="0"/>
                  </a:cubicBezTo>
                  <a:lnTo>
                    <a:pt x="572" y="0"/>
                  </a:lnTo>
                  <a:cubicBezTo>
                    <a:pt x="573" y="0"/>
                    <a:pt x="573" y="0"/>
                    <a:pt x="572" y="0"/>
                  </a:cubicBezTo>
                  <a:close/>
                  <a:moveTo>
                    <a:pt x="572" y="0"/>
                  </a:moveTo>
                  <a:cubicBezTo>
                    <a:pt x="562" y="1"/>
                    <a:pt x="174" y="17"/>
                    <a:pt x="1" y="191"/>
                  </a:cubicBezTo>
                  <a:cubicBezTo>
                    <a:pt x="1" y="191"/>
                    <a:pt x="691" y="584"/>
                    <a:pt x="798" y="1703"/>
                  </a:cubicBezTo>
                  <a:lnTo>
                    <a:pt x="1513" y="1750"/>
                  </a:lnTo>
                  <a:cubicBezTo>
                    <a:pt x="1513" y="1750"/>
                    <a:pt x="1477" y="560"/>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5"/>
            <p:cNvSpPr/>
            <p:nvPr/>
          </p:nvSpPr>
          <p:spPr>
            <a:xfrm>
              <a:off x="1263825" y="3377625"/>
              <a:ext cx="401575" cy="446800"/>
            </a:xfrm>
            <a:custGeom>
              <a:avLst/>
              <a:gdLst/>
              <a:ahLst/>
              <a:cxnLst/>
              <a:rect l="l" t="t" r="r" b="b"/>
              <a:pathLst>
                <a:path w="16063" h="17872" extrusionOk="0">
                  <a:moveTo>
                    <a:pt x="3073" y="1"/>
                  </a:moveTo>
                  <a:cubicBezTo>
                    <a:pt x="3073" y="1"/>
                    <a:pt x="1" y="1382"/>
                    <a:pt x="1" y="16919"/>
                  </a:cubicBezTo>
                  <a:cubicBezTo>
                    <a:pt x="1" y="16919"/>
                    <a:pt x="2597" y="17872"/>
                    <a:pt x="7407" y="17872"/>
                  </a:cubicBezTo>
                  <a:cubicBezTo>
                    <a:pt x="13193" y="17872"/>
                    <a:pt x="15312" y="17146"/>
                    <a:pt x="15312" y="17146"/>
                  </a:cubicBezTo>
                  <a:cubicBezTo>
                    <a:pt x="16062" y="3751"/>
                    <a:pt x="14396" y="1882"/>
                    <a:pt x="13765" y="679"/>
                  </a:cubicBezTo>
                  <a:lnTo>
                    <a:pt x="13765" y="120"/>
                  </a:lnTo>
                  <a:lnTo>
                    <a:pt x="3228" y="120"/>
                  </a:lnTo>
                  <a:lnTo>
                    <a:pt x="307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5"/>
            <p:cNvSpPr/>
            <p:nvPr/>
          </p:nvSpPr>
          <p:spPr>
            <a:xfrm>
              <a:off x="1336475" y="3404125"/>
              <a:ext cx="258075" cy="26250"/>
            </a:xfrm>
            <a:custGeom>
              <a:avLst/>
              <a:gdLst/>
              <a:ahLst/>
              <a:cxnLst/>
              <a:rect l="l" t="t" r="r" b="b"/>
              <a:pathLst>
                <a:path w="10323" h="1050" extrusionOk="0">
                  <a:moveTo>
                    <a:pt x="12" y="0"/>
                  </a:moveTo>
                  <a:lnTo>
                    <a:pt x="0" y="12"/>
                  </a:lnTo>
                  <a:cubicBezTo>
                    <a:pt x="822" y="334"/>
                    <a:pt x="1655" y="619"/>
                    <a:pt x="2524" y="762"/>
                  </a:cubicBezTo>
                  <a:lnTo>
                    <a:pt x="2846" y="834"/>
                  </a:lnTo>
                  <a:cubicBezTo>
                    <a:pt x="2953" y="858"/>
                    <a:pt x="3060" y="869"/>
                    <a:pt x="3167" y="881"/>
                  </a:cubicBezTo>
                  <a:lnTo>
                    <a:pt x="3822" y="965"/>
                  </a:lnTo>
                  <a:cubicBezTo>
                    <a:pt x="4263" y="1000"/>
                    <a:pt x="4691" y="1048"/>
                    <a:pt x="5132" y="1048"/>
                  </a:cubicBezTo>
                  <a:cubicBezTo>
                    <a:pt x="5205" y="1049"/>
                    <a:pt x="5279" y="1050"/>
                    <a:pt x="5352" y="1050"/>
                  </a:cubicBezTo>
                  <a:cubicBezTo>
                    <a:pt x="6159" y="1050"/>
                    <a:pt x="6966" y="989"/>
                    <a:pt x="7763" y="869"/>
                  </a:cubicBezTo>
                  <a:cubicBezTo>
                    <a:pt x="8632" y="750"/>
                    <a:pt x="9489" y="560"/>
                    <a:pt x="10323" y="274"/>
                  </a:cubicBezTo>
                  <a:lnTo>
                    <a:pt x="10311" y="262"/>
                  </a:lnTo>
                  <a:cubicBezTo>
                    <a:pt x="9894" y="369"/>
                    <a:pt x="9466" y="477"/>
                    <a:pt x="9037" y="548"/>
                  </a:cubicBezTo>
                  <a:cubicBezTo>
                    <a:pt x="8823" y="596"/>
                    <a:pt x="8608" y="631"/>
                    <a:pt x="8394" y="667"/>
                  </a:cubicBezTo>
                  <a:lnTo>
                    <a:pt x="7739" y="750"/>
                  </a:lnTo>
                  <a:cubicBezTo>
                    <a:pt x="7051" y="836"/>
                    <a:pt x="6347" y="892"/>
                    <a:pt x="5653" y="892"/>
                  </a:cubicBezTo>
                  <a:cubicBezTo>
                    <a:pt x="5483" y="892"/>
                    <a:pt x="5313" y="888"/>
                    <a:pt x="5144" y="881"/>
                  </a:cubicBezTo>
                  <a:cubicBezTo>
                    <a:pt x="5083" y="883"/>
                    <a:pt x="5023" y="884"/>
                    <a:pt x="4964" y="884"/>
                  </a:cubicBezTo>
                  <a:cubicBezTo>
                    <a:pt x="4586" y="884"/>
                    <a:pt x="4214" y="854"/>
                    <a:pt x="3834" y="834"/>
                  </a:cubicBezTo>
                  <a:lnTo>
                    <a:pt x="3191" y="750"/>
                  </a:lnTo>
                  <a:cubicBezTo>
                    <a:pt x="3084" y="738"/>
                    <a:pt x="2977" y="727"/>
                    <a:pt x="2869" y="703"/>
                  </a:cubicBezTo>
                  <a:lnTo>
                    <a:pt x="2548" y="643"/>
                  </a:lnTo>
                  <a:cubicBezTo>
                    <a:pt x="2334" y="608"/>
                    <a:pt x="2107" y="572"/>
                    <a:pt x="1905" y="536"/>
                  </a:cubicBezTo>
                  <a:lnTo>
                    <a:pt x="1262" y="369"/>
                  </a:lnTo>
                  <a:cubicBezTo>
                    <a:pt x="1155" y="346"/>
                    <a:pt x="1048" y="322"/>
                    <a:pt x="953" y="298"/>
                  </a:cubicBezTo>
                  <a:lnTo>
                    <a:pt x="631" y="191"/>
                  </a:lnTo>
                  <a:cubicBezTo>
                    <a:pt x="429" y="131"/>
                    <a:pt x="214"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5"/>
            <p:cNvSpPr/>
            <p:nvPr/>
          </p:nvSpPr>
          <p:spPr>
            <a:xfrm>
              <a:off x="1097150" y="3088050"/>
              <a:ext cx="715000" cy="479200"/>
            </a:xfrm>
            <a:custGeom>
              <a:avLst/>
              <a:gdLst/>
              <a:ahLst/>
              <a:cxnLst/>
              <a:rect l="l" t="t" r="r" b="b"/>
              <a:pathLst>
                <a:path w="28600" h="19168" extrusionOk="0">
                  <a:moveTo>
                    <a:pt x="16164" y="0"/>
                  </a:moveTo>
                  <a:cubicBezTo>
                    <a:pt x="15246" y="0"/>
                    <a:pt x="14798" y="174"/>
                    <a:pt x="14514" y="189"/>
                  </a:cubicBezTo>
                  <a:cubicBezTo>
                    <a:pt x="14363" y="181"/>
                    <a:pt x="14164" y="175"/>
                    <a:pt x="13887" y="175"/>
                  </a:cubicBezTo>
                  <a:cubicBezTo>
                    <a:pt x="13333" y="175"/>
                    <a:pt x="12470" y="201"/>
                    <a:pt x="11073" y="297"/>
                  </a:cubicBezTo>
                  <a:cubicBezTo>
                    <a:pt x="10788" y="308"/>
                    <a:pt x="10490" y="356"/>
                    <a:pt x="10192" y="368"/>
                  </a:cubicBezTo>
                  <a:cubicBezTo>
                    <a:pt x="8109" y="475"/>
                    <a:pt x="7085" y="3368"/>
                    <a:pt x="6692" y="4202"/>
                  </a:cubicBezTo>
                  <a:cubicBezTo>
                    <a:pt x="6096" y="5452"/>
                    <a:pt x="6001" y="5595"/>
                    <a:pt x="5108" y="8286"/>
                  </a:cubicBezTo>
                  <a:cubicBezTo>
                    <a:pt x="5073" y="8321"/>
                    <a:pt x="5049" y="8381"/>
                    <a:pt x="5013" y="8464"/>
                  </a:cubicBezTo>
                  <a:cubicBezTo>
                    <a:pt x="4656" y="9405"/>
                    <a:pt x="4275" y="10798"/>
                    <a:pt x="3739" y="11703"/>
                  </a:cubicBezTo>
                  <a:lnTo>
                    <a:pt x="3334" y="12381"/>
                  </a:lnTo>
                  <a:lnTo>
                    <a:pt x="2882" y="13036"/>
                  </a:lnTo>
                  <a:lnTo>
                    <a:pt x="2656" y="13370"/>
                  </a:lnTo>
                  <a:cubicBezTo>
                    <a:pt x="2584" y="13477"/>
                    <a:pt x="2501" y="13584"/>
                    <a:pt x="2417" y="13691"/>
                  </a:cubicBezTo>
                  <a:lnTo>
                    <a:pt x="1929" y="14334"/>
                  </a:lnTo>
                  <a:lnTo>
                    <a:pt x="1810" y="14501"/>
                  </a:lnTo>
                  <a:lnTo>
                    <a:pt x="1679" y="14655"/>
                  </a:lnTo>
                  <a:lnTo>
                    <a:pt x="1417" y="14965"/>
                  </a:lnTo>
                  <a:lnTo>
                    <a:pt x="893" y="15584"/>
                  </a:lnTo>
                  <a:lnTo>
                    <a:pt x="0" y="16560"/>
                  </a:lnTo>
                  <a:cubicBezTo>
                    <a:pt x="679" y="17549"/>
                    <a:pt x="1489" y="18442"/>
                    <a:pt x="2441" y="19168"/>
                  </a:cubicBezTo>
                  <a:lnTo>
                    <a:pt x="3560" y="18156"/>
                  </a:lnTo>
                  <a:lnTo>
                    <a:pt x="4203" y="17513"/>
                  </a:lnTo>
                  <a:lnTo>
                    <a:pt x="4525" y="17191"/>
                  </a:lnTo>
                  <a:lnTo>
                    <a:pt x="4692" y="17025"/>
                  </a:lnTo>
                  <a:lnTo>
                    <a:pt x="4846" y="16858"/>
                  </a:lnTo>
                  <a:lnTo>
                    <a:pt x="5465" y="16168"/>
                  </a:lnTo>
                  <a:cubicBezTo>
                    <a:pt x="5573" y="16060"/>
                    <a:pt x="5668" y="15941"/>
                    <a:pt x="5775" y="15834"/>
                  </a:cubicBezTo>
                  <a:lnTo>
                    <a:pt x="6073" y="15465"/>
                  </a:lnTo>
                  <a:lnTo>
                    <a:pt x="6656" y="14751"/>
                  </a:lnTo>
                  <a:lnTo>
                    <a:pt x="7216" y="14001"/>
                  </a:lnTo>
                  <a:cubicBezTo>
                    <a:pt x="7585" y="13477"/>
                    <a:pt x="8109" y="12834"/>
                    <a:pt x="8597" y="12191"/>
                  </a:cubicBezTo>
                  <a:lnTo>
                    <a:pt x="8954" y="12298"/>
                  </a:lnTo>
                  <a:cubicBezTo>
                    <a:pt x="8954" y="12298"/>
                    <a:pt x="9347" y="12822"/>
                    <a:pt x="14455" y="13120"/>
                  </a:cubicBezTo>
                  <a:cubicBezTo>
                    <a:pt x="14900" y="13145"/>
                    <a:pt x="15314" y="13157"/>
                    <a:pt x="15697" y="13157"/>
                  </a:cubicBezTo>
                  <a:cubicBezTo>
                    <a:pt x="19627" y="13157"/>
                    <a:pt x="20408" y="11941"/>
                    <a:pt x="20408" y="11941"/>
                  </a:cubicBezTo>
                  <a:lnTo>
                    <a:pt x="20479" y="11322"/>
                  </a:lnTo>
                  <a:cubicBezTo>
                    <a:pt x="20622" y="11560"/>
                    <a:pt x="20765" y="11786"/>
                    <a:pt x="20884" y="11988"/>
                  </a:cubicBezTo>
                  <a:lnTo>
                    <a:pt x="21372" y="12786"/>
                  </a:lnTo>
                  <a:lnTo>
                    <a:pt x="21896" y="13560"/>
                  </a:lnTo>
                  <a:lnTo>
                    <a:pt x="22158" y="13941"/>
                  </a:lnTo>
                  <a:cubicBezTo>
                    <a:pt x="22253" y="14072"/>
                    <a:pt x="22348" y="14191"/>
                    <a:pt x="22444" y="14310"/>
                  </a:cubicBezTo>
                  <a:lnTo>
                    <a:pt x="22991" y="15048"/>
                  </a:lnTo>
                  <a:lnTo>
                    <a:pt x="23134" y="15227"/>
                  </a:lnTo>
                  <a:lnTo>
                    <a:pt x="23289" y="15406"/>
                  </a:lnTo>
                  <a:lnTo>
                    <a:pt x="23575" y="15751"/>
                  </a:lnTo>
                  <a:lnTo>
                    <a:pt x="24170" y="16453"/>
                  </a:lnTo>
                  <a:lnTo>
                    <a:pt x="25194" y="17549"/>
                  </a:lnTo>
                  <a:cubicBezTo>
                    <a:pt x="26206" y="16918"/>
                    <a:pt x="27837" y="17144"/>
                    <a:pt x="28599" y="16215"/>
                  </a:cubicBezTo>
                  <a:lnTo>
                    <a:pt x="27040" y="14120"/>
                  </a:lnTo>
                  <a:lnTo>
                    <a:pt x="26575" y="13453"/>
                  </a:lnTo>
                  <a:lnTo>
                    <a:pt x="26337" y="13120"/>
                  </a:lnTo>
                  <a:lnTo>
                    <a:pt x="26230" y="12953"/>
                  </a:lnTo>
                  <a:lnTo>
                    <a:pt x="26123" y="12786"/>
                  </a:lnTo>
                  <a:lnTo>
                    <a:pt x="25694" y="12096"/>
                  </a:lnTo>
                  <a:cubicBezTo>
                    <a:pt x="25623" y="11988"/>
                    <a:pt x="25539" y="11881"/>
                    <a:pt x="25480" y="11762"/>
                  </a:cubicBezTo>
                  <a:lnTo>
                    <a:pt x="25277" y="11417"/>
                  </a:lnTo>
                  <a:lnTo>
                    <a:pt x="24896" y="10714"/>
                  </a:lnTo>
                  <a:lnTo>
                    <a:pt x="24539" y="10012"/>
                  </a:lnTo>
                  <a:cubicBezTo>
                    <a:pt x="24099" y="9060"/>
                    <a:pt x="23825" y="7631"/>
                    <a:pt x="23563" y="6666"/>
                  </a:cubicBezTo>
                  <a:cubicBezTo>
                    <a:pt x="23515" y="6512"/>
                    <a:pt x="23456" y="6440"/>
                    <a:pt x="23396" y="6381"/>
                  </a:cubicBezTo>
                  <a:cubicBezTo>
                    <a:pt x="22837" y="3714"/>
                    <a:pt x="21456" y="844"/>
                    <a:pt x="18157" y="213"/>
                  </a:cubicBezTo>
                  <a:cubicBezTo>
                    <a:pt x="17317" y="53"/>
                    <a:pt x="16669" y="0"/>
                    <a:pt x="16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5"/>
            <p:cNvSpPr/>
            <p:nvPr/>
          </p:nvSpPr>
          <p:spPr>
            <a:xfrm>
              <a:off x="1368025" y="3089475"/>
              <a:ext cx="174750" cy="99225"/>
            </a:xfrm>
            <a:custGeom>
              <a:avLst/>
              <a:gdLst/>
              <a:ahLst/>
              <a:cxnLst/>
              <a:rect l="l" t="t" r="r" b="b"/>
              <a:pathLst>
                <a:path w="6990" h="3969" extrusionOk="0">
                  <a:moveTo>
                    <a:pt x="3017" y="0"/>
                  </a:moveTo>
                  <a:cubicBezTo>
                    <a:pt x="2354" y="0"/>
                    <a:pt x="1632" y="43"/>
                    <a:pt x="869" y="168"/>
                  </a:cubicBezTo>
                  <a:cubicBezTo>
                    <a:pt x="83" y="299"/>
                    <a:pt x="60" y="1013"/>
                    <a:pt x="60" y="1013"/>
                  </a:cubicBezTo>
                  <a:cubicBezTo>
                    <a:pt x="0" y="2561"/>
                    <a:pt x="953" y="3799"/>
                    <a:pt x="2703" y="3954"/>
                  </a:cubicBezTo>
                  <a:lnTo>
                    <a:pt x="3989" y="3966"/>
                  </a:lnTo>
                  <a:cubicBezTo>
                    <a:pt x="4025" y="3968"/>
                    <a:pt x="4061" y="3968"/>
                    <a:pt x="4097" y="3968"/>
                  </a:cubicBezTo>
                  <a:cubicBezTo>
                    <a:pt x="5586" y="3968"/>
                    <a:pt x="6836" y="2769"/>
                    <a:pt x="6906" y="1025"/>
                  </a:cubicBezTo>
                  <a:cubicBezTo>
                    <a:pt x="6906" y="1025"/>
                    <a:pt x="6989" y="228"/>
                    <a:pt x="6179" y="204"/>
                  </a:cubicBezTo>
                  <a:cubicBezTo>
                    <a:pt x="5484" y="180"/>
                    <a:pt x="4374" y="0"/>
                    <a:pt x="3017"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5"/>
            <p:cNvSpPr/>
            <p:nvPr/>
          </p:nvSpPr>
          <p:spPr>
            <a:xfrm>
              <a:off x="1472800" y="2874600"/>
              <a:ext cx="200925" cy="200925"/>
            </a:xfrm>
            <a:custGeom>
              <a:avLst/>
              <a:gdLst/>
              <a:ahLst/>
              <a:cxnLst/>
              <a:rect l="l" t="t" r="r" b="b"/>
              <a:pathLst>
                <a:path w="8037" h="8037" extrusionOk="0">
                  <a:moveTo>
                    <a:pt x="4013" y="0"/>
                  </a:moveTo>
                  <a:cubicBezTo>
                    <a:pt x="1798" y="0"/>
                    <a:pt x="0" y="1798"/>
                    <a:pt x="0" y="4013"/>
                  </a:cubicBezTo>
                  <a:cubicBezTo>
                    <a:pt x="0" y="6239"/>
                    <a:pt x="1798" y="8037"/>
                    <a:pt x="4013" y="8037"/>
                  </a:cubicBezTo>
                  <a:cubicBezTo>
                    <a:pt x="6239" y="8037"/>
                    <a:pt x="8037" y="6239"/>
                    <a:pt x="8037" y="4013"/>
                  </a:cubicBezTo>
                  <a:cubicBezTo>
                    <a:pt x="8037" y="1798"/>
                    <a:pt x="6239" y="0"/>
                    <a:pt x="4013" y="0"/>
                  </a:cubicBezTo>
                  <a:close/>
                </a:path>
              </a:pathLst>
            </a:custGeom>
            <a:solidFill>
              <a:srgbClr val="E5E4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65"/>
            <p:cNvSpPr/>
            <p:nvPr/>
          </p:nvSpPr>
          <p:spPr>
            <a:xfrm>
              <a:off x="1472800" y="2874600"/>
              <a:ext cx="200925" cy="200925"/>
            </a:xfrm>
            <a:custGeom>
              <a:avLst/>
              <a:gdLst/>
              <a:ahLst/>
              <a:cxnLst/>
              <a:rect l="l" t="t" r="r" b="b"/>
              <a:pathLst>
                <a:path w="8037" h="8037" extrusionOk="0">
                  <a:moveTo>
                    <a:pt x="4013" y="0"/>
                  </a:moveTo>
                  <a:cubicBezTo>
                    <a:pt x="1798" y="0"/>
                    <a:pt x="0" y="1798"/>
                    <a:pt x="0" y="4013"/>
                  </a:cubicBezTo>
                  <a:cubicBezTo>
                    <a:pt x="0" y="6239"/>
                    <a:pt x="1798" y="8037"/>
                    <a:pt x="4013" y="8037"/>
                  </a:cubicBezTo>
                  <a:cubicBezTo>
                    <a:pt x="6239" y="8037"/>
                    <a:pt x="8037" y="6239"/>
                    <a:pt x="8037" y="4013"/>
                  </a:cubicBezTo>
                  <a:cubicBezTo>
                    <a:pt x="8037" y="1798"/>
                    <a:pt x="6239" y="0"/>
                    <a:pt x="4013"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65"/>
            <p:cNvSpPr/>
            <p:nvPr/>
          </p:nvSpPr>
          <p:spPr>
            <a:xfrm>
              <a:off x="1192400" y="2710750"/>
              <a:ext cx="441450" cy="386025"/>
            </a:xfrm>
            <a:custGeom>
              <a:avLst/>
              <a:gdLst/>
              <a:ahLst/>
              <a:cxnLst/>
              <a:rect l="l" t="t" r="r" b="b"/>
              <a:pathLst>
                <a:path w="17658" h="15441" extrusionOk="0">
                  <a:moveTo>
                    <a:pt x="9112" y="0"/>
                  </a:moveTo>
                  <a:cubicBezTo>
                    <a:pt x="8399" y="0"/>
                    <a:pt x="7670" y="90"/>
                    <a:pt x="6942" y="280"/>
                  </a:cubicBezTo>
                  <a:cubicBezTo>
                    <a:pt x="2644" y="1399"/>
                    <a:pt x="0" y="5554"/>
                    <a:pt x="1036" y="9554"/>
                  </a:cubicBezTo>
                  <a:cubicBezTo>
                    <a:pt x="1902" y="12859"/>
                    <a:pt x="4262" y="15440"/>
                    <a:pt x="8083" y="15440"/>
                  </a:cubicBezTo>
                  <a:cubicBezTo>
                    <a:pt x="8888" y="15440"/>
                    <a:pt x="9758" y="15326"/>
                    <a:pt x="10692" y="15079"/>
                  </a:cubicBezTo>
                  <a:cubicBezTo>
                    <a:pt x="15717" y="13745"/>
                    <a:pt x="17657" y="9507"/>
                    <a:pt x="16610" y="5506"/>
                  </a:cubicBezTo>
                  <a:cubicBezTo>
                    <a:pt x="15749" y="2182"/>
                    <a:pt x="12619" y="0"/>
                    <a:pt x="9112"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5"/>
            <p:cNvSpPr/>
            <p:nvPr/>
          </p:nvSpPr>
          <p:spPr>
            <a:xfrm>
              <a:off x="1401650" y="3006750"/>
              <a:ext cx="98550" cy="145875"/>
            </a:xfrm>
            <a:custGeom>
              <a:avLst/>
              <a:gdLst/>
              <a:ahLst/>
              <a:cxnLst/>
              <a:rect l="l" t="t" r="r" b="b"/>
              <a:pathLst>
                <a:path w="3942" h="5835" extrusionOk="0">
                  <a:moveTo>
                    <a:pt x="1905" y="0"/>
                  </a:moveTo>
                  <a:cubicBezTo>
                    <a:pt x="868" y="0"/>
                    <a:pt x="24" y="758"/>
                    <a:pt x="24" y="1703"/>
                  </a:cubicBezTo>
                  <a:lnTo>
                    <a:pt x="1" y="4572"/>
                  </a:lnTo>
                  <a:cubicBezTo>
                    <a:pt x="1" y="5513"/>
                    <a:pt x="846" y="5823"/>
                    <a:pt x="1894" y="5835"/>
                  </a:cubicBezTo>
                  <a:lnTo>
                    <a:pt x="2001" y="5835"/>
                  </a:lnTo>
                  <a:cubicBezTo>
                    <a:pt x="3049" y="5835"/>
                    <a:pt x="3906" y="5549"/>
                    <a:pt x="3918" y="4596"/>
                  </a:cubicBezTo>
                  <a:lnTo>
                    <a:pt x="3930" y="1727"/>
                  </a:lnTo>
                  <a:cubicBezTo>
                    <a:pt x="3942" y="774"/>
                    <a:pt x="3096" y="0"/>
                    <a:pt x="2048" y="0"/>
                  </a:cubicBezTo>
                  <a:lnTo>
                    <a:pt x="1929" y="0"/>
                  </a:lnTo>
                  <a:cubicBezTo>
                    <a:pt x="1921" y="0"/>
                    <a:pt x="1913" y="0"/>
                    <a:pt x="1905"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5"/>
            <p:cNvSpPr/>
            <p:nvPr/>
          </p:nvSpPr>
          <p:spPr>
            <a:xfrm>
              <a:off x="1212925" y="2951375"/>
              <a:ext cx="108975" cy="109575"/>
            </a:xfrm>
            <a:custGeom>
              <a:avLst/>
              <a:gdLst/>
              <a:ahLst/>
              <a:cxnLst/>
              <a:rect l="l" t="t" r="r" b="b"/>
              <a:pathLst>
                <a:path w="4359" h="4383" extrusionOk="0">
                  <a:moveTo>
                    <a:pt x="2180" y="1"/>
                  </a:moveTo>
                  <a:cubicBezTo>
                    <a:pt x="977" y="13"/>
                    <a:pt x="1" y="989"/>
                    <a:pt x="1" y="2204"/>
                  </a:cubicBezTo>
                  <a:cubicBezTo>
                    <a:pt x="13" y="3406"/>
                    <a:pt x="989" y="4382"/>
                    <a:pt x="2192" y="4382"/>
                  </a:cubicBezTo>
                  <a:cubicBezTo>
                    <a:pt x="3382" y="4382"/>
                    <a:pt x="4359" y="3394"/>
                    <a:pt x="4359" y="2192"/>
                  </a:cubicBezTo>
                  <a:cubicBezTo>
                    <a:pt x="4347" y="977"/>
                    <a:pt x="3370" y="1"/>
                    <a:pt x="2180"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5"/>
            <p:cNvSpPr/>
            <p:nvPr/>
          </p:nvSpPr>
          <p:spPr>
            <a:xfrm>
              <a:off x="1221575" y="2988000"/>
              <a:ext cx="94075" cy="29350"/>
            </a:xfrm>
            <a:custGeom>
              <a:avLst/>
              <a:gdLst/>
              <a:ahLst/>
              <a:cxnLst/>
              <a:rect l="l" t="t" r="r" b="b"/>
              <a:pathLst>
                <a:path w="3763" h="1174" extrusionOk="0">
                  <a:moveTo>
                    <a:pt x="2274" y="0"/>
                  </a:moveTo>
                  <a:cubicBezTo>
                    <a:pt x="2108" y="0"/>
                    <a:pt x="1929" y="0"/>
                    <a:pt x="1762" y="36"/>
                  </a:cubicBezTo>
                  <a:cubicBezTo>
                    <a:pt x="1417" y="96"/>
                    <a:pt x="1096" y="215"/>
                    <a:pt x="798" y="393"/>
                  </a:cubicBezTo>
                  <a:cubicBezTo>
                    <a:pt x="655" y="477"/>
                    <a:pt x="512" y="584"/>
                    <a:pt x="381" y="691"/>
                  </a:cubicBezTo>
                  <a:cubicBezTo>
                    <a:pt x="250" y="798"/>
                    <a:pt x="131" y="917"/>
                    <a:pt x="24" y="1060"/>
                  </a:cubicBezTo>
                  <a:cubicBezTo>
                    <a:pt x="0" y="1084"/>
                    <a:pt x="0" y="1131"/>
                    <a:pt x="36" y="1155"/>
                  </a:cubicBezTo>
                  <a:cubicBezTo>
                    <a:pt x="48" y="1167"/>
                    <a:pt x="66" y="1173"/>
                    <a:pt x="84" y="1173"/>
                  </a:cubicBezTo>
                  <a:cubicBezTo>
                    <a:pt x="101" y="1173"/>
                    <a:pt x="119" y="1167"/>
                    <a:pt x="131" y="1155"/>
                  </a:cubicBezTo>
                  <a:lnTo>
                    <a:pt x="131" y="1143"/>
                  </a:lnTo>
                  <a:cubicBezTo>
                    <a:pt x="357" y="929"/>
                    <a:pt x="631" y="727"/>
                    <a:pt x="905" y="560"/>
                  </a:cubicBezTo>
                  <a:cubicBezTo>
                    <a:pt x="1179" y="405"/>
                    <a:pt x="1489" y="286"/>
                    <a:pt x="1798" y="227"/>
                  </a:cubicBezTo>
                  <a:cubicBezTo>
                    <a:pt x="1937" y="205"/>
                    <a:pt x="2081" y="193"/>
                    <a:pt x="2226" y="193"/>
                  </a:cubicBezTo>
                  <a:cubicBezTo>
                    <a:pt x="2403" y="193"/>
                    <a:pt x="2580" y="211"/>
                    <a:pt x="2751" y="250"/>
                  </a:cubicBezTo>
                  <a:cubicBezTo>
                    <a:pt x="2905" y="286"/>
                    <a:pt x="3048" y="346"/>
                    <a:pt x="3203" y="405"/>
                  </a:cubicBezTo>
                  <a:cubicBezTo>
                    <a:pt x="3286" y="417"/>
                    <a:pt x="3358" y="465"/>
                    <a:pt x="3429" y="500"/>
                  </a:cubicBezTo>
                  <a:lnTo>
                    <a:pt x="3644" y="620"/>
                  </a:lnTo>
                  <a:lnTo>
                    <a:pt x="3655" y="620"/>
                  </a:lnTo>
                  <a:cubicBezTo>
                    <a:pt x="3664" y="628"/>
                    <a:pt x="3675" y="632"/>
                    <a:pt x="3687" y="632"/>
                  </a:cubicBezTo>
                  <a:cubicBezTo>
                    <a:pt x="3709" y="632"/>
                    <a:pt x="3731" y="619"/>
                    <a:pt x="3739" y="596"/>
                  </a:cubicBezTo>
                  <a:cubicBezTo>
                    <a:pt x="3763" y="560"/>
                    <a:pt x="3751" y="512"/>
                    <a:pt x="3715" y="500"/>
                  </a:cubicBezTo>
                  <a:lnTo>
                    <a:pt x="3501" y="369"/>
                  </a:lnTo>
                  <a:cubicBezTo>
                    <a:pt x="3429" y="334"/>
                    <a:pt x="3358" y="274"/>
                    <a:pt x="3274" y="250"/>
                  </a:cubicBezTo>
                  <a:cubicBezTo>
                    <a:pt x="3120" y="191"/>
                    <a:pt x="2965" y="108"/>
                    <a:pt x="2786" y="84"/>
                  </a:cubicBezTo>
                  <a:cubicBezTo>
                    <a:pt x="2703" y="60"/>
                    <a:pt x="2620" y="24"/>
                    <a:pt x="2536" y="24"/>
                  </a:cubicBezTo>
                  <a:lnTo>
                    <a:pt x="227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5"/>
            <p:cNvSpPr/>
            <p:nvPr/>
          </p:nvSpPr>
          <p:spPr>
            <a:xfrm>
              <a:off x="1260550" y="3004200"/>
              <a:ext cx="72950" cy="23250"/>
            </a:xfrm>
            <a:custGeom>
              <a:avLst/>
              <a:gdLst/>
              <a:ahLst/>
              <a:cxnLst/>
              <a:rect l="l" t="t" r="r" b="b"/>
              <a:pathLst>
                <a:path w="2918" h="930" extrusionOk="0">
                  <a:moveTo>
                    <a:pt x="1616" y="0"/>
                  </a:moveTo>
                  <a:cubicBezTo>
                    <a:pt x="1529" y="0"/>
                    <a:pt x="1441" y="8"/>
                    <a:pt x="1358" y="31"/>
                  </a:cubicBezTo>
                  <a:cubicBezTo>
                    <a:pt x="1096" y="67"/>
                    <a:pt x="834" y="162"/>
                    <a:pt x="596" y="305"/>
                  </a:cubicBezTo>
                  <a:cubicBezTo>
                    <a:pt x="370" y="448"/>
                    <a:pt x="168" y="626"/>
                    <a:pt x="13" y="841"/>
                  </a:cubicBezTo>
                  <a:cubicBezTo>
                    <a:pt x="1" y="864"/>
                    <a:pt x="1" y="888"/>
                    <a:pt x="13" y="912"/>
                  </a:cubicBezTo>
                  <a:cubicBezTo>
                    <a:pt x="25" y="924"/>
                    <a:pt x="40" y="930"/>
                    <a:pt x="55" y="930"/>
                  </a:cubicBezTo>
                  <a:cubicBezTo>
                    <a:pt x="69" y="930"/>
                    <a:pt x="84" y="924"/>
                    <a:pt x="96" y="912"/>
                  </a:cubicBezTo>
                  <a:cubicBezTo>
                    <a:pt x="287" y="745"/>
                    <a:pt x="489" y="603"/>
                    <a:pt x="703" y="483"/>
                  </a:cubicBezTo>
                  <a:cubicBezTo>
                    <a:pt x="918" y="353"/>
                    <a:pt x="1156" y="257"/>
                    <a:pt x="1394" y="222"/>
                  </a:cubicBezTo>
                  <a:cubicBezTo>
                    <a:pt x="1506" y="199"/>
                    <a:pt x="1622" y="187"/>
                    <a:pt x="1737" y="187"/>
                  </a:cubicBezTo>
                  <a:cubicBezTo>
                    <a:pt x="1866" y="187"/>
                    <a:pt x="1995" y="202"/>
                    <a:pt x="2120" y="233"/>
                  </a:cubicBezTo>
                  <a:cubicBezTo>
                    <a:pt x="2251" y="257"/>
                    <a:pt x="2358" y="305"/>
                    <a:pt x="2477" y="341"/>
                  </a:cubicBezTo>
                  <a:cubicBezTo>
                    <a:pt x="2597" y="388"/>
                    <a:pt x="2704" y="448"/>
                    <a:pt x="2823" y="507"/>
                  </a:cubicBezTo>
                  <a:lnTo>
                    <a:pt x="2835" y="507"/>
                  </a:lnTo>
                  <a:cubicBezTo>
                    <a:pt x="2841" y="510"/>
                    <a:pt x="2847" y="512"/>
                    <a:pt x="2854" y="512"/>
                  </a:cubicBezTo>
                  <a:cubicBezTo>
                    <a:pt x="2870" y="512"/>
                    <a:pt x="2885" y="501"/>
                    <a:pt x="2894" y="483"/>
                  </a:cubicBezTo>
                  <a:cubicBezTo>
                    <a:pt x="2918" y="460"/>
                    <a:pt x="2906" y="424"/>
                    <a:pt x="2882" y="412"/>
                  </a:cubicBezTo>
                  <a:cubicBezTo>
                    <a:pt x="2763" y="341"/>
                    <a:pt x="2656" y="269"/>
                    <a:pt x="2537" y="210"/>
                  </a:cubicBezTo>
                  <a:cubicBezTo>
                    <a:pt x="2418" y="162"/>
                    <a:pt x="2299" y="102"/>
                    <a:pt x="2168" y="67"/>
                  </a:cubicBezTo>
                  <a:cubicBezTo>
                    <a:pt x="2037" y="31"/>
                    <a:pt x="1894" y="19"/>
                    <a:pt x="1763" y="7"/>
                  </a:cubicBezTo>
                  <a:cubicBezTo>
                    <a:pt x="1715" y="3"/>
                    <a:pt x="1666" y="0"/>
                    <a:pt x="161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5"/>
            <p:cNvSpPr/>
            <p:nvPr/>
          </p:nvSpPr>
          <p:spPr>
            <a:xfrm>
              <a:off x="1212925" y="2726775"/>
              <a:ext cx="395325" cy="366275"/>
            </a:xfrm>
            <a:custGeom>
              <a:avLst/>
              <a:gdLst/>
              <a:ahLst/>
              <a:cxnLst/>
              <a:rect l="l" t="t" r="r" b="b"/>
              <a:pathLst>
                <a:path w="15813" h="14651" extrusionOk="0">
                  <a:moveTo>
                    <a:pt x="7832" y="1"/>
                  </a:moveTo>
                  <a:cubicBezTo>
                    <a:pt x="7099" y="1"/>
                    <a:pt x="6354" y="118"/>
                    <a:pt x="5621" y="365"/>
                  </a:cubicBezTo>
                  <a:cubicBezTo>
                    <a:pt x="1954" y="1603"/>
                    <a:pt x="1" y="5639"/>
                    <a:pt x="1263" y="9378"/>
                  </a:cubicBezTo>
                  <a:cubicBezTo>
                    <a:pt x="2271" y="12363"/>
                    <a:pt x="4448" y="14650"/>
                    <a:pt x="7618" y="14650"/>
                  </a:cubicBezTo>
                  <a:cubicBezTo>
                    <a:pt x="8418" y="14650"/>
                    <a:pt x="9281" y="14505"/>
                    <a:pt x="10205" y="14188"/>
                  </a:cubicBezTo>
                  <a:cubicBezTo>
                    <a:pt x="14491" y="12723"/>
                    <a:pt x="15812" y="8628"/>
                    <a:pt x="14550" y="4889"/>
                  </a:cubicBezTo>
                  <a:cubicBezTo>
                    <a:pt x="13540" y="1895"/>
                    <a:pt x="10781" y="1"/>
                    <a:pt x="783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5"/>
            <p:cNvSpPr/>
            <p:nvPr/>
          </p:nvSpPr>
          <p:spPr>
            <a:xfrm>
              <a:off x="1178100" y="2714550"/>
              <a:ext cx="409325" cy="246100"/>
            </a:xfrm>
            <a:custGeom>
              <a:avLst/>
              <a:gdLst/>
              <a:ahLst/>
              <a:cxnLst/>
              <a:rect l="l" t="t" r="r" b="b"/>
              <a:pathLst>
                <a:path w="16373" h="9844" extrusionOk="0">
                  <a:moveTo>
                    <a:pt x="9458" y="1"/>
                  </a:moveTo>
                  <a:cubicBezTo>
                    <a:pt x="8434" y="1"/>
                    <a:pt x="7281" y="207"/>
                    <a:pt x="6002" y="723"/>
                  </a:cubicBezTo>
                  <a:cubicBezTo>
                    <a:pt x="1" y="3140"/>
                    <a:pt x="2513" y="9843"/>
                    <a:pt x="2513" y="9843"/>
                  </a:cubicBezTo>
                  <a:cubicBezTo>
                    <a:pt x="4466" y="9236"/>
                    <a:pt x="6788" y="3604"/>
                    <a:pt x="6788" y="3604"/>
                  </a:cubicBezTo>
                  <a:cubicBezTo>
                    <a:pt x="10836" y="6021"/>
                    <a:pt x="15717" y="6819"/>
                    <a:pt x="15717" y="6819"/>
                  </a:cubicBezTo>
                  <a:lnTo>
                    <a:pt x="16372" y="6438"/>
                  </a:lnTo>
                  <a:cubicBezTo>
                    <a:pt x="16372" y="6438"/>
                    <a:pt x="15765" y="3985"/>
                    <a:pt x="15479" y="3330"/>
                  </a:cubicBezTo>
                  <a:cubicBezTo>
                    <a:pt x="15264" y="2815"/>
                    <a:pt x="13235" y="1"/>
                    <a:pt x="9458"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5"/>
            <p:cNvSpPr/>
            <p:nvPr/>
          </p:nvSpPr>
          <p:spPr>
            <a:xfrm>
              <a:off x="1559100" y="2866350"/>
              <a:ext cx="103025" cy="109425"/>
            </a:xfrm>
            <a:custGeom>
              <a:avLst/>
              <a:gdLst/>
              <a:ahLst/>
              <a:cxnLst/>
              <a:rect l="l" t="t" r="r" b="b"/>
              <a:pathLst>
                <a:path w="4121" h="4377" extrusionOk="0">
                  <a:moveTo>
                    <a:pt x="1639" y="0"/>
                  </a:moveTo>
                  <a:cubicBezTo>
                    <a:pt x="1345" y="0"/>
                    <a:pt x="1048" y="60"/>
                    <a:pt x="763" y="187"/>
                  </a:cubicBezTo>
                  <a:cubicBezTo>
                    <a:pt x="453" y="318"/>
                    <a:pt x="203" y="521"/>
                    <a:pt x="1" y="759"/>
                  </a:cubicBezTo>
                  <a:cubicBezTo>
                    <a:pt x="96" y="1140"/>
                    <a:pt x="215" y="1652"/>
                    <a:pt x="263" y="2199"/>
                  </a:cubicBezTo>
                  <a:cubicBezTo>
                    <a:pt x="346" y="2128"/>
                    <a:pt x="418" y="2045"/>
                    <a:pt x="513" y="1985"/>
                  </a:cubicBezTo>
                  <a:cubicBezTo>
                    <a:pt x="572" y="1937"/>
                    <a:pt x="644" y="1878"/>
                    <a:pt x="715" y="1830"/>
                  </a:cubicBezTo>
                  <a:lnTo>
                    <a:pt x="942" y="1699"/>
                  </a:lnTo>
                  <a:cubicBezTo>
                    <a:pt x="1013" y="1676"/>
                    <a:pt x="1084" y="1640"/>
                    <a:pt x="1168" y="1616"/>
                  </a:cubicBezTo>
                  <a:cubicBezTo>
                    <a:pt x="1180" y="1604"/>
                    <a:pt x="1192" y="1592"/>
                    <a:pt x="1215" y="1580"/>
                  </a:cubicBezTo>
                  <a:cubicBezTo>
                    <a:pt x="1474" y="1467"/>
                    <a:pt x="1749" y="1414"/>
                    <a:pt x="2010" y="1414"/>
                  </a:cubicBezTo>
                  <a:cubicBezTo>
                    <a:pt x="2134" y="1414"/>
                    <a:pt x="2255" y="1426"/>
                    <a:pt x="2370" y="1449"/>
                  </a:cubicBezTo>
                  <a:cubicBezTo>
                    <a:pt x="2394" y="1461"/>
                    <a:pt x="2430" y="1461"/>
                    <a:pt x="2454" y="1461"/>
                  </a:cubicBezTo>
                  <a:cubicBezTo>
                    <a:pt x="2620" y="1485"/>
                    <a:pt x="2787" y="1509"/>
                    <a:pt x="2954" y="1568"/>
                  </a:cubicBezTo>
                  <a:cubicBezTo>
                    <a:pt x="3120" y="1616"/>
                    <a:pt x="3275" y="1676"/>
                    <a:pt x="3430" y="1759"/>
                  </a:cubicBezTo>
                  <a:cubicBezTo>
                    <a:pt x="3466" y="1771"/>
                    <a:pt x="3478" y="1806"/>
                    <a:pt x="3466" y="1842"/>
                  </a:cubicBezTo>
                  <a:cubicBezTo>
                    <a:pt x="3456" y="1872"/>
                    <a:pt x="3422" y="1893"/>
                    <a:pt x="3390" y="1893"/>
                  </a:cubicBezTo>
                  <a:cubicBezTo>
                    <a:pt x="3383" y="1893"/>
                    <a:pt x="3377" y="1892"/>
                    <a:pt x="3370" y="1890"/>
                  </a:cubicBezTo>
                  <a:lnTo>
                    <a:pt x="3370" y="1878"/>
                  </a:lnTo>
                  <a:cubicBezTo>
                    <a:pt x="3263" y="1842"/>
                    <a:pt x="3144" y="1818"/>
                    <a:pt x="3037" y="1783"/>
                  </a:cubicBezTo>
                  <a:lnTo>
                    <a:pt x="3037" y="1783"/>
                  </a:lnTo>
                  <a:cubicBezTo>
                    <a:pt x="3168" y="1902"/>
                    <a:pt x="3263" y="2045"/>
                    <a:pt x="3347" y="2199"/>
                  </a:cubicBezTo>
                  <a:cubicBezTo>
                    <a:pt x="3668" y="2926"/>
                    <a:pt x="3228" y="3819"/>
                    <a:pt x="2370" y="4200"/>
                  </a:cubicBezTo>
                  <a:cubicBezTo>
                    <a:pt x="2109" y="4314"/>
                    <a:pt x="1841" y="4367"/>
                    <a:pt x="1584" y="4367"/>
                  </a:cubicBezTo>
                  <a:cubicBezTo>
                    <a:pt x="1008" y="4367"/>
                    <a:pt x="493" y="4097"/>
                    <a:pt x="263" y="3628"/>
                  </a:cubicBezTo>
                  <a:cubicBezTo>
                    <a:pt x="251" y="3700"/>
                    <a:pt x="239" y="3771"/>
                    <a:pt x="227" y="3831"/>
                  </a:cubicBezTo>
                  <a:cubicBezTo>
                    <a:pt x="624" y="4182"/>
                    <a:pt x="1134" y="4376"/>
                    <a:pt x="1659" y="4376"/>
                  </a:cubicBezTo>
                  <a:cubicBezTo>
                    <a:pt x="1953" y="4376"/>
                    <a:pt x="2251" y="4316"/>
                    <a:pt x="2537" y="4188"/>
                  </a:cubicBezTo>
                  <a:cubicBezTo>
                    <a:pt x="3632" y="3700"/>
                    <a:pt x="4121" y="2414"/>
                    <a:pt x="3632" y="1306"/>
                  </a:cubicBezTo>
                  <a:cubicBezTo>
                    <a:pt x="3271" y="487"/>
                    <a:pt x="2473" y="0"/>
                    <a:pt x="1639"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5"/>
            <p:cNvSpPr/>
            <p:nvPr/>
          </p:nvSpPr>
          <p:spPr>
            <a:xfrm>
              <a:off x="1587975" y="2901800"/>
              <a:ext cx="30400" cy="4950"/>
            </a:xfrm>
            <a:custGeom>
              <a:avLst/>
              <a:gdLst/>
              <a:ahLst/>
              <a:cxnLst/>
              <a:rect l="l" t="t" r="r" b="b"/>
              <a:pathLst>
                <a:path w="1216" h="198" extrusionOk="0">
                  <a:moveTo>
                    <a:pt x="836" y="0"/>
                  </a:moveTo>
                  <a:cubicBezTo>
                    <a:pt x="580" y="0"/>
                    <a:pt x="312" y="56"/>
                    <a:pt x="60" y="174"/>
                  </a:cubicBezTo>
                  <a:cubicBezTo>
                    <a:pt x="37" y="174"/>
                    <a:pt x="25" y="186"/>
                    <a:pt x="1" y="198"/>
                  </a:cubicBezTo>
                  <a:cubicBezTo>
                    <a:pt x="96" y="162"/>
                    <a:pt x="179" y="127"/>
                    <a:pt x="275" y="115"/>
                  </a:cubicBezTo>
                  <a:cubicBezTo>
                    <a:pt x="491" y="56"/>
                    <a:pt x="714" y="27"/>
                    <a:pt x="934" y="27"/>
                  </a:cubicBezTo>
                  <a:cubicBezTo>
                    <a:pt x="1028" y="27"/>
                    <a:pt x="1122" y="32"/>
                    <a:pt x="1215" y="43"/>
                  </a:cubicBezTo>
                  <a:cubicBezTo>
                    <a:pt x="1094" y="15"/>
                    <a:pt x="967" y="0"/>
                    <a:pt x="836" y="0"/>
                  </a:cubicBezTo>
                  <a:close/>
                </a:path>
              </a:pathLst>
            </a:custGeom>
            <a:solidFill>
              <a:srgbClr val="7F47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5"/>
            <p:cNvSpPr/>
            <p:nvPr/>
          </p:nvSpPr>
          <p:spPr>
            <a:xfrm>
              <a:off x="1587975" y="2901800"/>
              <a:ext cx="30400" cy="4950"/>
            </a:xfrm>
            <a:custGeom>
              <a:avLst/>
              <a:gdLst/>
              <a:ahLst/>
              <a:cxnLst/>
              <a:rect l="l" t="t" r="r" b="b"/>
              <a:pathLst>
                <a:path w="1216" h="198" extrusionOk="0">
                  <a:moveTo>
                    <a:pt x="836" y="0"/>
                  </a:moveTo>
                  <a:cubicBezTo>
                    <a:pt x="580" y="0"/>
                    <a:pt x="312" y="56"/>
                    <a:pt x="60" y="174"/>
                  </a:cubicBezTo>
                  <a:cubicBezTo>
                    <a:pt x="37" y="174"/>
                    <a:pt x="25" y="186"/>
                    <a:pt x="1" y="198"/>
                  </a:cubicBezTo>
                  <a:cubicBezTo>
                    <a:pt x="96" y="162"/>
                    <a:pt x="179" y="127"/>
                    <a:pt x="275" y="115"/>
                  </a:cubicBezTo>
                  <a:cubicBezTo>
                    <a:pt x="491" y="56"/>
                    <a:pt x="714" y="27"/>
                    <a:pt x="934" y="27"/>
                  </a:cubicBezTo>
                  <a:cubicBezTo>
                    <a:pt x="1028" y="27"/>
                    <a:pt x="1122" y="32"/>
                    <a:pt x="1215" y="43"/>
                  </a:cubicBezTo>
                  <a:cubicBezTo>
                    <a:pt x="1094" y="15"/>
                    <a:pt x="967" y="0"/>
                    <a:pt x="836"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65"/>
            <p:cNvSpPr/>
            <p:nvPr/>
          </p:nvSpPr>
          <p:spPr>
            <a:xfrm>
              <a:off x="1587975" y="2901800"/>
              <a:ext cx="30400" cy="4950"/>
            </a:xfrm>
            <a:custGeom>
              <a:avLst/>
              <a:gdLst/>
              <a:ahLst/>
              <a:cxnLst/>
              <a:rect l="l" t="t" r="r" b="b"/>
              <a:pathLst>
                <a:path w="1216" h="198" extrusionOk="0">
                  <a:moveTo>
                    <a:pt x="836" y="0"/>
                  </a:moveTo>
                  <a:cubicBezTo>
                    <a:pt x="580" y="0"/>
                    <a:pt x="312" y="56"/>
                    <a:pt x="60" y="174"/>
                  </a:cubicBezTo>
                  <a:cubicBezTo>
                    <a:pt x="37" y="174"/>
                    <a:pt x="25" y="186"/>
                    <a:pt x="1" y="198"/>
                  </a:cubicBezTo>
                  <a:cubicBezTo>
                    <a:pt x="96" y="162"/>
                    <a:pt x="179" y="127"/>
                    <a:pt x="275" y="115"/>
                  </a:cubicBezTo>
                  <a:cubicBezTo>
                    <a:pt x="491" y="56"/>
                    <a:pt x="714" y="27"/>
                    <a:pt x="934" y="27"/>
                  </a:cubicBezTo>
                  <a:cubicBezTo>
                    <a:pt x="1028" y="27"/>
                    <a:pt x="1122" y="32"/>
                    <a:pt x="1215" y="43"/>
                  </a:cubicBezTo>
                  <a:cubicBezTo>
                    <a:pt x="1094" y="15"/>
                    <a:pt x="967" y="0"/>
                    <a:pt x="836" y="0"/>
                  </a:cubicBezTo>
                  <a:close/>
                </a:path>
              </a:pathLst>
            </a:custGeom>
            <a:solidFill>
              <a:srgbClr val="6837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5"/>
            <p:cNvSpPr/>
            <p:nvPr/>
          </p:nvSpPr>
          <p:spPr>
            <a:xfrm>
              <a:off x="1565650" y="2907450"/>
              <a:ext cx="84875" cy="68075"/>
            </a:xfrm>
            <a:custGeom>
              <a:avLst/>
              <a:gdLst/>
              <a:ahLst/>
              <a:cxnLst/>
              <a:rect l="l" t="t" r="r" b="b"/>
              <a:pathLst>
                <a:path w="3395" h="2723" extrusionOk="0">
                  <a:moveTo>
                    <a:pt x="1835" y="1"/>
                  </a:moveTo>
                  <a:cubicBezTo>
                    <a:pt x="1626" y="1"/>
                    <a:pt x="1418" y="25"/>
                    <a:pt x="1215" y="79"/>
                  </a:cubicBezTo>
                  <a:cubicBezTo>
                    <a:pt x="906" y="151"/>
                    <a:pt x="608" y="293"/>
                    <a:pt x="358" y="484"/>
                  </a:cubicBezTo>
                  <a:cubicBezTo>
                    <a:pt x="287" y="532"/>
                    <a:pt x="215" y="591"/>
                    <a:pt x="156" y="651"/>
                  </a:cubicBezTo>
                  <a:cubicBezTo>
                    <a:pt x="227" y="627"/>
                    <a:pt x="310" y="591"/>
                    <a:pt x="382" y="567"/>
                  </a:cubicBezTo>
                  <a:cubicBezTo>
                    <a:pt x="489" y="555"/>
                    <a:pt x="584" y="532"/>
                    <a:pt x="691" y="532"/>
                  </a:cubicBezTo>
                  <a:cubicBezTo>
                    <a:pt x="894" y="532"/>
                    <a:pt x="1096" y="567"/>
                    <a:pt x="1287" y="639"/>
                  </a:cubicBezTo>
                  <a:cubicBezTo>
                    <a:pt x="1477" y="710"/>
                    <a:pt x="1656" y="817"/>
                    <a:pt x="1799" y="960"/>
                  </a:cubicBezTo>
                  <a:cubicBezTo>
                    <a:pt x="1811" y="972"/>
                    <a:pt x="1823" y="996"/>
                    <a:pt x="1811" y="1008"/>
                  </a:cubicBezTo>
                  <a:cubicBezTo>
                    <a:pt x="1802" y="1025"/>
                    <a:pt x="1787" y="1036"/>
                    <a:pt x="1770" y="1036"/>
                  </a:cubicBezTo>
                  <a:cubicBezTo>
                    <a:pt x="1764" y="1036"/>
                    <a:pt x="1757" y="1035"/>
                    <a:pt x="1751" y="1032"/>
                  </a:cubicBezTo>
                  <a:cubicBezTo>
                    <a:pt x="1584" y="936"/>
                    <a:pt x="1418" y="853"/>
                    <a:pt x="1239" y="794"/>
                  </a:cubicBezTo>
                  <a:cubicBezTo>
                    <a:pt x="1061" y="722"/>
                    <a:pt x="882" y="686"/>
                    <a:pt x="691" y="686"/>
                  </a:cubicBezTo>
                  <a:cubicBezTo>
                    <a:pt x="513" y="686"/>
                    <a:pt x="322" y="722"/>
                    <a:pt x="144" y="794"/>
                  </a:cubicBezTo>
                  <a:cubicBezTo>
                    <a:pt x="108" y="817"/>
                    <a:pt x="72" y="829"/>
                    <a:pt x="25" y="853"/>
                  </a:cubicBezTo>
                  <a:cubicBezTo>
                    <a:pt x="60" y="1222"/>
                    <a:pt x="49" y="1603"/>
                    <a:pt x="1" y="1972"/>
                  </a:cubicBezTo>
                  <a:cubicBezTo>
                    <a:pt x="232" y="2450"/>
                    <a:pt x="754" y="2723"/>
                    <a:pt x="1329" y="2723"/>
                  </a:cubicBezTo>
                  <a:cubicBezTo>
                    <a:pt x="1585" y="2723"/>
                    <a:pt x="1852" y="2669"/>
                    <a:pt x="2108" y="2556"/>
                  </a:cubicBezTo>
                  <a:cubicBezTo>
                    <a:pt x="2966" y="2175"/>
                    <a:pt x="3394" y="1282"/>
                    <a:pt x="3085" y="555"/>
                  </a:cubicBezTo>
                  <a:cubicBezTo>
                    <a:pt x="3013" y="389"/>
                    <a:pt x="2906" y="258"/>
                    <a:pt x="2775" y="139"/>
                  </a:cubicBezTo>
                  <a:cubicBezTo>
                    <a:pt x="2573" y="79"/>
                    <a:pt x="2370" y="43"/>
                    <a:pt x="2168" y="20"/>
                  </a:cubicBezTo>
                  <a:cubicBezTo>
                    <a:pt x="2057" y="7"/>
                    <a:pt x="1946" y="1"/>
                    <a:pt x="1835"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5"/>
            <p:cNvSpPr/>
            <p:nvPr/>
          </p:nvSpPr>
          <p:spPr>
            <a:xfrm>
              <a:off x="1618350" y="2902875"/>
              <a:ext cx="27700" cy="10800"/>
            </a:xfrm>
            <a:custGeom>
              <a:avLst/>
              <a:gdLst/>
              <a:ahLst/>
              <a:cxnLst/>
              <a:rect l="l" t="t" r="r" b="b"/>
              <a:pathLst>
                <a:path w="1108" h="432" extrusionOk="0">
                  <a:moveTo>
                    <a:pt x="0" y="0"/>
                  </a:moveTo>
                  <a:cubicBezTo>
                    <a:pt x="250" y="48"/>
                    <a:pt x="477" y="167"/>
                    <a:pt x="655" y="322"/>
                  </a:cubicBezTo>
                  <a:cubicBezTo>
                    <a:pt x="774" y="357"/>
                    <a:pt x="893" y="381"/>
                    <a:pt x="1000" y="429"/>
                  </a:cubicBezTo>
                  <a:cubicBezTo>
                    <a:pt x="1007" y="431"/>
                    <a:pt x="1013" y="432"/>
                    <a:pt x="1020" y="432"/>
                  </a:cubicBezTo>
                  <a:cubicBezTo>
                    <a:pt x="1052" y="432"/>
                    <a:pt x="1086" y="411"/>
                    <a:pt x="1096" y="381"/>
                  </a:cubicBezTo>
                  <a:cubicBezTo>
                    <a:pt x="1108" y="345"/>
                    <a:pt x="1096" y="310"/>
                    <a:pt x="1060" y="298"/>
                  </a:cubicBezTo>
                  <a:cubicBezTo>
                    <a:pt x="905" y="215"/>
                    <a:pt x="750" y="155"/>
                    <a:pt x="584" y="107"/>
                  </a:cubicBezTo>
                  <a:cubicBezTo>
                    <a:pt x="417" y="60"/>
                    <a:pt x="250" y="24"/>
                    <a:pt x="8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5"/>
            <p:cNvSpPr/>
            <p:nvPr/>
          </p:nvSpPr>
          <p:spPr>
            <a:xfrm>
              <a:off x="1565650" y="2906725"/>
              <a:ext cx="22650" cy="18800"/>
            </a:xfrm>
            <a:custGeom>
              <a:avLst/>
              <a:gdLst/>
              <a:ahLst/>
              <a:cxnLst/>
              <a:rect l="l" t="t" r="r" b="b"/>
              <a:pathLst>
                <a:path w="906" h="752" extrusionOk="0">
                  <a:moveTo>
                    <a:pt x="906" y="1"/>
                  </a:moveTo>
                  <a:cubicBezTo>
                    <a:pt x="822" y="25"/>
                    <a:pt x="751" y="61"/>
                    <a:pt x="680" y="96"/>
                  </a:cubicBezTo>
                  <a:lnTo>
                    <a:pt x="453" y="227"/>
                  </a:lnTo>
                  <a:cubicBezTo>
                    <a:pt x="382" y="263"/>
                    <a:pt x="310" y="322"/>
                    <a:pt x="251" y="370"/>
                  </a:cubicBezTo>
                  <a:cubicBezTo>
                    <a:pt x="156" y="442"/>
                    <a:pt x="84" y="513"/>
                    <a:pt x="1" y="596"/>
                  </a:cubicBezTo>
                  <a:cubicBezTo>
                    <a:pt x="13" y="644"/>
                    <a:pt x="13" y="692"/>
                    <a:pt x="25" y="751"/>
                  </a:cubicBezTo>
                  <a:cubicBezTo>
                    <a:pt x="49" y="739"/>
                    <a:pt x="72" y="715"/>
                    <a:pt x="96" y="703"/>
                  </a:cubicBezTo>
                  <a:lnTo>
                    <a:pt x="108" y="703"/>
                  </a:lnTo>
                  <a:cubicBezTo>
                    <a:pt x="287" y="418"/>
                    <a:pt x="549" y="168"/>
                    <a:pt x="90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5"/>
            <p:cNvSpPr/>
            <p:nvPr/>
          </p:nvSpPr>
          <p:spPr>
            <a:xfrm>
              <a:off x="1568350" y="2902475"/>
              <a:ext cx="66700" cy="21850"/>
            </a:xfrm>
            <a:custGeom>
              <a:avLst/>
              <a:gdLst/>
              <a:ahLst/>
              <a:cxnLst/>
              <a:rect l="l" t="t" r="r" b="b"/>
              <a:pathLst>
                <a:path w="2668" h="874" extrusionOk="0">
                  <a:moveTo>
                    <a:pt x="1719" y="0"/>
                  </a:moveTo>
                  <a:cubicBezTo>
                    <a:pt x="1499" y="0"/>
                    <a:pt x="1276" y="29"/>
                    <a:pt x="1060" y="88"/>
                  </a:cubicBezTo>
                  <a:cubicBezTo>
                    <a:pt x="964" y="100"/>
                    <a:pt x="881" y="135"/>
                    <a:pt x="798" y="171"/>
                  </a:cubicBezTo>
                  <a:cubicBezTo>
                    <a:pt x="441" y="338"/>
                    <a:pt x="179" y="588"/>
                    <a:pt x="0" y="873"/>
                  </a:cubicBezTo>
                  <a:cubicBezTo>
                    <a:pt x="12" y="862"/>
                    <a:pt x="36" y="862"/>
                    <a:pt x="48" y="850"/>
                  </a:cubicBezTo>
                  <a:cubicBezTo>
                    <a:pt x="119" y="790"/>
                    <a:pt x="179" y="731"/>
                    <a:pt x="250" y="695"/>
                  </a:cubicBezTo>
                  <a:cubicBezTo>
                    <a:pt x="500" y="492"/>
                    <a:pt x="798" y="361"/>
                    <a:pt x="1107" y="278"/>
                  </a:cubicBezTo>
                  <a:cubicBezTo>
                    <a:pt x="1323" y="228"/>
                    <a:pt x="1545" y="207"/>
                    <a:pt x="1768" y="207"/>
                  </a:cubicBezTo>
                  <a:cubicBezTo>
                    <a:pt x="1865" y="207"/>
                    <a:pt x="1962" y="211"/>
                    <a:pt x="2060" y="219"/>
                  </a:cubicBezTo>
                  <a:cubicBezTo>
                    <a:pt x="2262" y="242"/>
                    <a:pt x="2465" y="290"/>
                    <a:pt x="2667" y="338"/>
                  </a:cubicBezTo>
                  <a:cubicBezTo>
                    <a:pt x="2477" y="183"/>
                    <a:pt x="2250" y="64"/>
                    <a:pt x="2000" y="16"/>
                  </a:cubicBezTo>
                  <a:cubicBezTo>
                    <a:pt x="1907" y="5"/>
                    <a:pt x="1813" y="0"/>
                    <a:pt x="17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5"/>
            <p:cNvSpPr/>
            <p:nvPr/>
          </p:nvSpPr>
          <p:spPr>
            <a:xfrm>
              <a:off x="1566250" y="2926075"/>
              <a:ext cx="925" cy="1525"/>
            </a:xfrm>
            <a:custGeom>
              <a:avLst/>
              <a:gdLst/>
              <a:ahLst/>
              <a:cxnLst/>
              <a:rect l="l" t="t" r="r" b="b"/>
              <a:pathLst>
                <a:path w="37" h="61" extrusionOk="0">
                  <a:moveTo>
                    <a:pt x="36" y="1"/>
                  </a:moveTo>
                  <a:lnTo>
                    <a:pt x="36" y="1"/>
                  </a:lnTo>
                  <a:cubicBezTo>
                    <a:pt x="25" y="13"/>
                    <a:pt x="13" y="25"/>
                    <a:pt x="1" y="37"/>
                  </a:cubicBezTo>
                  <a:cubicBezTo>
                    <a:pt x="1" y="49"/>
                    <a:pt x="1" y="49"/>
                    <a:pt x="1" y="60"/>
                  </a:cubicBezTo>
                  <a:cubicBezTo>
                    <a:pt x="13" y="37"/>
                    <a:pt x="25" y="25"/>
                    <a:pt x="36" y="1"/>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5"/>
            <p:cNvSpPr/>
            <p:nvPr/>
          </p:nvSpPr>
          <p:spPr>
            <a:xfrm>
              <a:off x="1566250" y="2920950"/>
              <a:ext cx="44975" cy="12425"/>
            </a:xfrm>
            <a:custGeom>
              <a:avLst/>
              <a:gdLst/>
              <a:ahLst/>
              <a:cxnLst/>
              <a:rect l="l" t="t" r="r" b="b"/>
              <a:pathLst>
                <a:path w="1799" h="497" extrusionOk="0">
                  <a:moveTo>
                    <a:pt x="610" y="0"/>
                  </a:moveTo>
                  <a:cubicBezTo>
                    <a:pt x="525" y="0"/>
                    <a:pt x="445" y="20"/>
                    <a:pt x="358" y="39"/>
                  </a:cubicBezTo>
                  <a:cubicBezTo>
                    <a:pt x="286" y="63"/>
                    <a:pt x="203" y="87"/>
                    <a:pt x="132" y="111"/>
                  </a:cubicBezTo>
                  <a:cubicBezTo>
                    <a:pt x="108" y="146"/>
                    <a:pt x="72" y="182"/>
                    <a:pt x="36" y="206"/>
                  </a:cubicBezTo>
                  <a:cubicBezTo>
                    <a:pt x="25" y="230"/>
                    <a:pt x="13" y="242"/>
                    <a:pt x="1" y="265"/>
                  </a:cubicBezTo>
                  <a:cubicBezTo>
                    <a:pt x="1" y="277"/>
                    <a:pt x="1" y="301"/>
                    <a:pt x="13" y="313"/>
                  </a:cubicBezTo>
                  <a:cubicBezTo>
                    <a:pt x="48" y="289"/>
                    <a:pt x="84" y="277"/>
                    <a:pt x="132" y="254"/>
                  </a:cubicBezTo>
                  <a:cubicBezTo>
                    <a:pt x="298" y="182"/>
                    <a:pt x="489" y="146"/>
                    <a:pt x="667" y="146"/>
                  </a:cubicBezTo>
                  <a:cubicBezTo>
                    <a:pt x="858" y="146"/>
                    <a:pt x="1037" y="182"/>
                    <a:pt x="1215" y="254"/>
                  </a:cubicBezTo>
                  <a:cubicBezTo>
                    <a:pt x="1394" y="313"/>
                    <a:pt x="1560" y="396"/>
                    <a:pt x="1727" y="492"/>
                  </a:cubicBezTo>
                  <a:cubicBezTo>
                    <a:pt x="1734" y="495"/>
                    <a:pt x="1741" y="497"/>
                    <a:pt x="1748" y="497"/>
                  </a:cubicBezTo>
                  <a:cubicBezTo>
                    <a:pt x="1764" y="497"/>
                    <a:pt x="1778" y="488"/>
                    <a:pt x="1787" y="480"/>
                  </a:cubicBezTo>
                  <a:cubicBezTo>
                    <a:pt x="1799" y="456"/>
                    <a:pt x="1799" y="444"/>
                    <a:pt x="1775" y="420"/>
                  </a:cubicBezTo>
                  <a:cubicBezTo>
                    <a:pt x="1632" y="277"/>
                    <a:pt x="1453" y="182"/>
                    <a:pt x="1263" y="99"/>
                  </a:cubicBezTo>
                  <a:cubicBezTo>
                    <a:pt x="1096" y="36"/>
                    <a:pt x="921" y="1"/>
                    <a:pt x="745" y="1"/>
                  </a:cubicBezTo>
                  <a:cubicBezTo>
                    <a:pt x="719" y="1"/>
                    <a:pt x="693" y="2"/>
                    <a:pt x="667" y="3"/>
                  </a:cubicBezTo>
                  <a:cubicBezTo>
                    <a:pt x="648" y="1"/>
                    <a:pt x="629" y="0"/>
                    <a:pt x="61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5"/>
            <p:cNvSpPr/>
            <p:nvPr/>
          </p:nvSpPr>
          <p:spPr>
            <a:xfrm>
              <a:off x="1565650" y="2927575"/>
              <a:ext cx="625" cy="1500"/>
            </a:xfrm>
            <a:custGeom>
              <a:avLst/>
              <a:gdLst/>
              <a:ahLst/>
              <a:cxnLst/>
              <a:rect l="l" t="t" r="r" b="b"/>
              <a:pathLst>
                <a:path w="25" h="60" extrusionOk="0">
                  <a:moveTo>
                    <a:pt x="25" y="0"/>
                  </a:moveTo>
                  <a:cubicBezTo>
                    <a:pt x="13" y="24"/>
                    <a:pt x="13" y="36"/>
                    <a:pt x="1" y="60"/>
                  </a:cubicBezTo>
                  <a:cubicBezTo>
                    <a:pt x="13" y="60"/>
                    <a:pt x="25" y="48"/>
                    <a:pt x="25" y="48"/>
                  </a:cubicBezTo>
                  <a:cubicBezTo>
                    <a:pt x="25" y="36"/>
                    <a:pt x="25" y="12"/>
                    <a:pt x="25" y="0"/>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5"/>
            <p:cNvSpPr/>
            <p:nvPr/>
          </p:nvSpPr>
          <p:spPr>
            <a:xfrm>
              <a:off x="1565950" y="2924300"/>
              <a:ext cx="2425" cy="2700"/>
            </a:xfrm>
            <a:custGeom>
              <a:avLst/>
              <a:gdLst/>
              <a:ahLst/>
              <a:cxnLst/>
              <a:rect l="l" t="t" r="r" b="b"/>
              <a:pathLst>
                <a:path w="97" h="108" extrusionOk="0">
                  <a:moveTo>
                    <a:pt x="84" y="0"/>
                  </a:moveTo>
                  <a:cubicBezTo>
                    <a:pt x="60" y="12"/>
                    <a:pt x="37" y="36"/>
                    <a:pt x="1" y="48"/>
                  </a:cubicBezTo>
                  <a:cubicBezTo>
                    <a:pt x="13" y="72"/>
                    <a:pt x="13" y="84"/>
                    <a:pt x="13" y="108"/>
                  </a:cubicBezTo>
                  <a:cubicBezTo>
                    <a:pt x="25" y="96"/>
                    <a:pt x="37" y="84"/>
                    <a:pt x="48" y="72"/>
                  </a:cubicBezTo>
                  <a:cubicBezTo>
                    <a:pt x="60" y="48"/>
                    <a:pt x="72" y="24"/>
                    <a:pt x="96" y="0"/>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5"/>
            <p:cNvSpPr/>
            <p:nvPr/>
          </p:nvSpPr>
          <p:spPr>
            <a:xfrm>
              <a:off x="1567150" y="2923700"/>
              <a:ext cx="2400" cy="2400"/>
            </a:xfrm>
            <a:custGeom>
              <a:avLst/>
              <a:gdLst/>
              <a:ahLst/>
              <a:cxnLst/>
              <a:rect l="l" t="t" r="r" b="b"/>
              <a:pathLst>
                <a:path w="96" h="96" extrusionOk="0">
                  <a:moveTo>
                    <a:pt x="96" y="1"/>
                  </a:moveTo>
                  <a:cubicBezTo>
                    <a:pt x="84" y="13"/>
                    <a:pt x="60" y="24"/>
                    <a:pt x="48" y="24"/>
                  </a:cubicBezTo>
                  <a:cubicBezTo>
                    <a:pt x="24" y="48"/>
                    <a:pt x="12" y="72"/>
                    <a:pt x="0" y="96"/>
                  </a:cubicBezTo>
                  <a:cubicBezTo>
                    <a:pt x="36" y="72"/>
                    <a:pt x="60" y="36"/>
                    <a:pt x="96" y="1"/>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5"/>
            <p:cNvSpPr/>
            <p:nvPr/>
          </p:nvSpPr>
          <p:spPr>
            <a:xfrm>
              <a:off x="1453750" y="2943500"/>
              <a:ext cx="34550" cy="30550"/>
            </a:xfrm>
            <a:custGeom>
              <a:avLst/>
              <a:gdLst/>
              <a:ahLst/>
              <a:cxnLst/>
              <a:rect l="l" t="t" r="r" b="b"/>
              <a:pathLst>
                <a:path w="1382" h="1222" extrusionOk="0">
                  <a:moveTo>
                    <a:pt x="685" y="0"/>
                  </a:moveTo>
                  <a:cubicBezTo>
                    <a:pt x="594" y="0"/>
                    <a:pt x="503" y="21"/>
                    <a:pt x="417" y="66"/>
                  </a:cubicBezTo>
                  <a:cubicBezTo>
                    <a:pt x="119" y="209"/>
                    <a:pt x="0" y="578"/>
                    <a:pt x="143" y="876"/>
                  </a:cubicBezTo>
                  <a:cubicBezTo>
                    <a:pt x="254" y="1097"/>
                    <a:pt x="469" y="1221"/>
                    <a:pt x="691" y="1221"/>
                  </a:cubicBezTo>
                  <a:cubicBezTo>
                    <a:pt x="779" y="1221"/>
                    <a:pt x="868" y="1202"/>
                    <a:pt x="953" y="1161"/>
                  </a:cubicBezTo>
                  <a:cubicBezTo>
                    <a:pt x="1262" y="1006"/>
                    <a:pt x="1381" y="649"/>
                    <a:pt x="1226" y="340"/>
                  </a:cubicBezTo>
                  <a:cubicBezTo>
                    <a:pt x="1125" y="128"/>
                    <a:pt x="908" y="0"/>
                    <a:pt x="6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5"/>
            <p:cNvSpPr/>
            <p:nvPr/>
          </p:nvSpPr>
          <p:spPr>
            <a:xfrm>
              <a:off x="1312950" y="2976050"/>
              <a:ext cx="30375" cy="29275"/>
            </a:xfrm>
            <a:custGeom>
              <a:avLst/>
              <a:gdLst/>
              <a:ahLst/>
              <a:cxnLst/>
              <a:rect l="l" t="t" r="r" b="b"/>
              <a:pathLst>
                <a:path w="1215" h="1171" extrusionOk="0">
                  <a:moveTo>
                    <a:pt x="615" y="0"/>
                  </a:moveTo>
                  <a:cubicBezTo>
                    <a:pt x="601" y="0"/>
                    <a:pt x="586" y="1"/>
                    <a:pt x="572" y="2"/>
                  </a:cubicBezTo>
                  <a:cubicBezTo>
                    <a:pt x="251" y="26"/>
                    <a:pt x="0" y="312"/>
                    <a:pt x="36" y="633"/>
                  </a:cubicBezTo>
                  <a:cubicBezTo>
                    <a:pt x="59" y="940"/>
                    <a:pt x="309" y="1171"/>
                    <a:pt x="611" y="1171"/>
                  </a:cubicBezTo>
                  <a:cubicBezTo>
                    <a:pt x="626" y="1171"/>
                    <a:pt x="640" y="1170"/>
                    <a:pt x="655" y="1169"/>
                  </a:cubicBezTo>
                  <a:cubicBezTo>
                    <a:pt x="977" y="1145"/>
                    <a:pt x="1215" y="859"/>
                    <a:pt x="1191" y="538"/>
                  </a:cubicBezTo>
                  <a:cubicBezTo>
                    <a:pt x="1168" y="231"/>
                    <a:pt x="907" y="0"/>
                    <a:pt x="6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5"/>
            <p:cNvSpPr/>
            <p:nvPr/>
          </p:nvSpPr>
          <p:spPr>
            <a:xfrm>
              <a:off x="1420100" y="2845625"/>
              <a:ext cx="107050" cy="37350"/>
            </a:xfrm>
            <a:custGeom>
              <a:avLst/>
              <a:gdLst/>
              <a:ahLst/>
              <a:cxnLst/>
              <a:rect l="l" t="t" r="r" b="b"/>
              <a:pathLst>
                <a:path w="4282" h="1494" extrusionOk="0">
                  <a:moveTo>
                    <a:pt x="1199" y="0"/>
                  </a:moveTo>
                  <a:cubicBezTo>
                    <a:pt x="895" y="0"/>
                    <a:pt x="643" y="79"/>
                    <a:pt x="513" y="290"/>
                  </a:cubicBezTo>
                  <a:cubicBezTo>
                    <a:pt x="1" y="1135"/>
                    <a:pt x="2299" y="1481"/>
                    <a:pt x="2644" y="1492"/>
                  </a:cubicBezTo>
                  <a:cubicBezTo>
                    <a:pt x="2656" y="1493"/>
                    <a:pt x="2670" y="1493"/>
                    <a:pt x="2685" y="1493"/>
                  </a:cubicBezTo>
                  <a:cubicBezTo>
                    <a:pt x="3073" y="1493"/>
                    <a:pt x="4281" y="1338"/>
                    <a:pt x="3513" y="719"/>
                  </a:cubicBezTo>
                  <a:cubicBezTo>
                    <a:pt x="3513" y="719"/>
                    <a:pt x="2117" y="0"/>
                    <a:pt x="1199"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5"/>
            <p:cNvSpPr/>
            <p:nvPr/>
          </p:nvSpPr>
          <p:spPr>
            <a:xfrm>
              <a:off x="1264825" y="2873950"/>
              <a:ext cx="85350" cy="62050"/>
            </a:xfrm>
            <a:custGeom>
              <a:avLst/>
              <a:gdLst/>
              <a:ahLst/>
              <a:cxnLst/>
              <a:rect l="l" t="t" r="r" b="b"/>
              <a:pathLst>
                <a:path w="3414" h="2482" extrusionOk="0">
                  <a:moveTo>
                    <a:pt x="2294" y="1"/>
                  </a:moveTo>
                  <a:cubicBezTo>
                    <a:pt x="1414" y="1"/>
                    <a:pt x="163" y="1931"/>
                    <a:pt x="163" y="1931"/>
                  </a:cubicBezTo>
                  <a:cubicBezTo>
                    <a:pt x="1" y="2350"/>
                    <a:pt x="145" y="2481"/>
                    <a:pt x="382" y="2481"/>
                  </a:cubicBezTo>
                  <a:cubicBezTo>
                    <a:pt x="683" y="2481"/>
                    <a:pt x="1134" y="2269"/>
                    <a:pt x="1294" y="2169"/>
                  </a:cubicBezTo>
                  <a:cubicBezTo>
                    <a:pt x="1580" y="1991"/>
                    <a:pt x="3414" y="538"/>
                    <a:pt x="2545" y="62"/>
                  </a:cubicBezTo>
                  <a:cubicBezTo>
                    <a:pt x="2466" y="20"/>
                    <a:pt x="2382" y="1"/>
                    <a:pt x="2294"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5"/>
            <p:cNvSpPr/>
            <p:nvPr/>
          </p:nvSpPr>
          <p:spPr>
            <a:xfrm>
              <a:off x="1401050" y="2904650"/>
              <a:ext cx="13725" cy="61650"/>
            </a:xfrm>
            <a:custGeom>
              <a:avLst/>
              <a:gdLst/>
              <a:ahLst/>
              <a:cxnLst/>
              <a:rect l="l" t="t" r="r" b="b"/>
              <a:pathLst>
                <a:path w="549" h="2466" extrusionOk="0">
                  <a:moveTo>
                    <a:pt x="13" y="1"/>
                  </a:moveTo>
                  <a:cubicBezTo>
                    <a:pt x="1" y="13"/>
                    <a:pt x="1" y="24"/>
                    <a:pt x="1" y="36"/>
                  </a:cubicBezTo>
                  <a:cubicBezTo>
                    <a:pt x="72" y="263"/>
                    <a:pt x="132" y="501"/>
                    <a:pt x="179" y="727"/>
                  </a:cubicBezTo>
                  <a:cubicBezTo>
                    <a:pt x="239" y="953"/>
                    <a:pt x="298" y="1191"/>
                    <a:pt x="334" y="1417"/>
                  </a:cubicBezTo>
                  <a:cubicBezTo>
                    <a:pt x="370" y="1656"/>
                    <a:pt x="417" y="1894"/>
                    <a:pt x="406" y="2120"/>
                  </a:cubicBezTo>
                  <a:cubicBezTo>
                    <a:pt x="406" y="2168"/>
                    <a:pt x="394" y="2227"/>
                    <a:pt x="382" y="2275"/>
                  </a:cubicBezTo>
                  <a:cubicBezTo>
                    <a:pt x="382" y="2299"/>
                    <a:pt x="370" y="2322"/>
                    <a:pt x="358" y="2334"/>
                  </a:cubicBezTo>
                  <a:cubicBezTo>
                    <a:pt x="394" y="2382"/>
                    <a:pt x="417" y="2418"/>
                    <a:pt x="429" y="2465"/>
                  </a:cubicBezTo>
                  <a:cubicBezTo>
                    <a:pt x="477" y="2418"/>
                    <a:pt x="501" y="2358"/>
                    <a:pt x="513" y="2310"/>
                  </a:cubicBezTo>
                  <a:cubicBezTo>
                    <a:pt x="537" y="2251"/>
                    <a:pt x="537" y="2179"/>
                    <a:pt x="537" y="2120"/>
                  </a:cubicBezTo>
                  <a:cubicBezTo>
                    <a:pt x="548" y="1870"/>
                    <a:pt x="501" y="1632"/>
                    <a:pt x="453" y="1394"/>
                  </a:cubicBezTo>
                  <a:cubicBezTo>
                    <a:pt x="358" y="929"/>
                    <a:pt x="215" y="465"/>
                    <a:pt x="60" y="24"/>
                  </a:cubicBezTo>
                  <a:cubicBezTo>
                    <a:pt x="48" y="1"/>
                    <a:pt x="36" y="1"/>
                    <a:pt x="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65"/>
            <p:cNvSpPr/>
            <p:nvPr/>
          </p:nvSpPr>
          <p:spPr>
            <a:xfrm>
              <a:off x="1234375" y="2869700"/>
              <a:ext cx="342325" cy="176925"/>
            </a:xfrm>
            <a:custGeom>
              <a:avLst/>
              <a:gdLst/>
              <a:ahLst/>
              <a:cxnLst/>
              <a:rect l="l" t="t" r="r" b="b"/>
              <a:pathLst>
                <a:path w="13693" h="7077" extrusionOk="0">
                  <a:moveTo>
                    <a:pt x="10336" y="307"/>
                  </a:moveTo>
                  <a:cubicBezTo>
                    <a:pt x="11363" y="307"/>
                    <a:pt x="12347" y="914"/>
                    <a:pt x="12776" y="1923"/>
                  </a:cubicBezTo>
                  <a:cubicBezTo>
                    <a:pt x="13347" y="3268"/>
                    <a:pt x="12716" y="4828"/>
                    <a:pt x="11371" y="5387"/>
                  </a:cubicBezTo>
                  <a:cubicBezTo>
                    <a:pt x="11034" y="5530"/>
                    <a:pt x="10684" y="5598"/>
                    <a:pt x="10339" y="5598"/>
                  </a:cubicBezTo>
                  <a:cubicBezTo>
                    <a:pt x="9306" y="5598"/>
                    <a:pt x="8322" y="4991"/>
                    <a:pt x="7894" y="3982"/>
                  </a:cubicBezTo>
                  <a:cubicBezTo>
                    <a:pt x="7334" y="2637"/>
                    <a:pt x="7966" y="1077"/>
                    <a:pt x="9311" y="518"/>
                  </a:cubicBezTo>
                  <a:cubicBezTo>
                    <a:pt x="9645" y="375"/>
                    <a:pt x="9993" y="307"/>
                    <a:pt x="10336" y="307"/>
                  </a:cubicBezTo>
                  <a:close/>
                  <a:moveTo>
                    <a:pt x="3329" y="1480"/>
                  </a:moveTo>
                  <a:cubicBezTo>
                    <a:pt x="4366" y="1480"/>
                    <a:pt x="5356" y="2088"/>
                    <a:pt x="5787" y="3101"/>
                  </a:cubicBezTo>
                  <a:cubicBezTo>
                    <a:pt x="6358" y="4447"/>
                    <a:pt x="5727" y="5994"/>
                    <a:pt x="4382" y="6566"/>
                  </a:cubicBezTo>
                  <a:cubicBezTo>
                    <a:pt x="4045" y="6709"/>
                    <a:pt x="3695" y="6777"/>
                    <a:pt x="3350" y="6777"/>
                  </a:cubicBezTo>
                  <a:cubicBezTo>
                    <a:pt x="2317" y="6777"/>
                    <a:pt x="1334" y="6170"/>
                    <a:pt x="905" y="5161"/>
                  </a:cubicBezTo>
                  <a:cubicBezTo>
                    <a:pt x="334" y="3816"/>
                    <a:pt x="977" y="2256"/>
                    <a:pt x="2310" y="1684"/>
                  </a:cubicBezTo>
                  <a:cubicBezTo>
                    <a:pt x="2643" y="1546"/>
                    <a:pt x="2988" y="1480"/>
                    <a:pt x="3329" y="1480"/>
                  </a:cubicBezTo>
                  <a:close/>
                  <a:moveTo>
                    <a:pt x="10334" y="0"/>
                  </a:moveTo>
                  <a:cubicBezTo>
                    <a:pt x="9953" y="0"/>
                    <a:pt x="9565" y="75"/>
                    <a:pt x="9192" y="232"/>
                  </a:cubicBezTo>
                  <a:cubicBezTo>
                    <a:pt x="7942" y="768"/>
                    <a:pt x="7251" y="2053"/>
                    <a:pt x="7418" y="3339"/>
                  </a:cubicBezTo>
                  <a:cubicBezTo>
                    <a:pt x="7304" y="3292"/>
                    <a:pt x="7096" y="3219"/>
                    <a:pt x="6844" y="3219"/>
                  </a:cubicBezTo>
                  <a:cubicBezTo>
                    <a:pt x="6649" y="3219"/>
                    <a:pt x="6427" y="3263"/>
                    <a:pt x="6203" y="3399"/>
                  </a:cubicBezTo>
                  <a:cubicBezTo>
                    <a:pt x="6168" y="3256"/>
                    <a:pt x="6120" y="3113"/>
                    <a:pt x="6061" y="2982"/>
                  </a:cubicBezTo>
                  <a:cubicBezTo>
                    <a:pt x="5587" y="1856"/>
                    <a:pt x="4488" y="1179"/>
                    <a:pt x="3340" y="1179"/>
                  </a:cubicBezTo>
                  <a:cubicBezTo>
                    <a:pt x="2960" y="1179"/>
                    <a:pt x="2574" y="1253"/>
                    <a:pt x="2203" y="1411"/>
                  </a:cubicBezTo>
                  <a:cubicBezTo>
                    <a:pt x="703" y="2042"/>
                    <a:pt x="0" y="3780"/>
                    <a:pt x="631" y="5280"/>
                  </a:cubicBezTo>
                  <a:cubicBezTo>
                    <a:pt x="1104" y="6396"/>
                    <a:pt x="2200" y="7077"/>
                    <a:pt x="3346" y="7077"/>
                  </a:cubicBezTo>
                  <a:cubicBezTo>
                    <a:pt x="3728" y="7077"/>
                    <a:pt x="4116" y="7001"/>
                    <a:pt x="4489" y="6840"/>
                  </a:cubicBezTo>
                  <a:cubicBezTo>
                    <a:pt x="5787" y="6304"/>
                    <a:pt x="6477" y="4947"/>
                    <a:pt x="6251" y="3625"/>
                  </a:cubicBezTo>
                  <a:cubicBezTo>
                    <a:pt x="6433" y="3513"/>
                    <a:pt x="6637" y="3476"/>
                    <a:pt x="6826" y="3476"/>
                  </a:cubicBezTo>
                  <a:cubicBezTo>
                    <a:pt x="7120" y="3476"/>
                    <a:pt x="7379" y="3565"/>
                    <a:pt x="7465" y="3601"/>
                  </a:cubicBezTo>
                  <a:cubicBezTo>
                    <a:pt x="7501" y="3768"/>
                    <a:pt x="7549" y="3935"/>
                    <a:pt x="7620" y="4101"/>
                  </a:cubicBezTo>
                  <a:cubicBezTo>
                    <a:pt x="8092" y="5224"/>
                    <a:pt x="9184" y="5900"/>
                    <a:pt x="10332" y="5900"/>
                  </a:cubicBezTo>
                  <a:cubicBezTo>
                    <a:pt x="10719" y="5900"/>
                    <a:pt x="11112" y="5823"/>
                    <a:pt x="11490" y="5661"/>
                  </a:cubicBezTo>
                  <a:cubicBezTo>
                    <a:pt x="12990" y="5030"/>
                    <a:pt x="13692" y="3304"/>
                    <a:pt x="13049" y="1803"/>
                  </a:cubicBezTo>
                  <a:cubicBezTo>
                    <a:pt x="12576" y="677"/>
                    <a:pt x="11484" y="0"/>
                    <a:pt x="103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65"/>
            <p:cNvSpPr/>
            <p:nvPr/>
          </p:nvSpPr>
          <p:spPr>
            <a:xfrm>
              <a:off x="1392725" y="3005325"/>
              <a:ext cx="44375" cy="21150"/>
            </a:xfrm>
            <a:custGeom>
              <a:avLst/>
              <a:gdLst/>
              <a:ahLst/>
              <a:cxnLst/>
              <a:rect l="l" t="t" r="r" b="b"/>
              <a:pathLst>
                <a:path w="1775" h="846" extrusionOk="0">
                  <a:moveTo>
                    <a:pt x="1727" y="1"/>
                  </a:moveTo>
                  <a:cubicBezTo>
                    <a:pt x="1718" y="1"/>
                    <a:pt x="1709" y="4"/>
                    <a:pt x="1703" y="10"/>
                  </a:cubicBezTo>
                  <a:cubicBezTo>
                    <a:pt x="1512" y="272"/>
                    <a:pt x="1262" y="486"/>
                    <a:pt x="977" y="617"/>
                  </a:cubicBezTo>
                  <a:cubicBezTo>
                    <a:pt x="834" y="677"/>
                    <a:pt x="679" y="712"/>
                    <a:pt x="524" y="724"/>
                  </a:cubicBezTo>
                  <a:cubicBezTo>
                    <a:pt x="496" y="726"/>
                    <a:pt x="467" y="727"/>
                    <a:pt x="439" y="727"/>
                  </a:cubicBezTo>
                  <a:cubicBezTo>
                    <a:pt x="312" y="727"/>
                    <a:pt x="184" y="708"/>
                    <a:pt x="48" y="689"/>
                  </a:cubicBezTo>
                  <a:cubicBezTo>
                    <a:pt x="44" y="685"/>
                    <a:pt x="40" y="684"/>
                    <a:pt x="35" y="684"/>
                  </a:cubicBezTo>
                  <a:cubicBezTo>
                    <a:pt x="24" y="684"/>
                    <a:pt x="12" y="692"/>
                    <a:pt x="12" y="700"/>
                  </a:cubicBezTo>
                  <a:cubicBezTo>
                    <a:pt x="0" y="724"/>
                    <a:pt x="12" y="748"/>
                    <a:pt x="36" y="748"/>
                  </a:cubicBezTo>
                  <a:cubicBezTo>
                    <a:pt x="191" y="808"/>
                    <a:pt x="358" y="843"/>
                    <a:pt x="536" y="843"/>
                  </a:cubicBezTo>
                  <a:cubicBezTo>
                    <a:pt x="557" y="845"/>
                    <a:pt x="579" y="846"/>
                    <a:pt x="600" y="846"/>
                  </a:cubicBezTo>
                  <a:cubicBezTo>
                    <a:pt x="748" y="846"/>
                    <a:pt x="901" y="810"/>
                    <a:pt x="1036" y="748"/>
                  </a:cubicBezTo>
                  <a:cubicBezTo>
                    <a:pt x="1203" y="689"/>
                    <a:pt x="1346" y="581"/>
                    <a:pt x="1477" y="462"/>
                  </a:cubicBezTo>
                  <a:cubicBezTo>
                    <a:pt x="1596" y="343"/>
                    <a:pt x="1691" y="200"/>
                    <a:pt x="1762" y="46"/>
                  </a:cubicBezTo>
                  <a:cubicBezTo>
                    <a:pt x="1774" y="34"/>
                    <a:pt x="1774" y="22"/>
                    <a:pt x="1751" y="10"/>
                  </a:cubicBezTo>
                  <a:cubicBezTo>
                    <a:pt x="1745" y="4"/>
                    <a:pt x="1736" y="1"/>
                    <a:pt x="17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5"/>
            <p:cNvSpPr/>
            <p:nvPr/>
          </p:nvSpPr>
          <p:spPr>
            <a:xfrm>
              <a:off x="1377250" y="2962850"/>
              <a:ext cx="34550" cy="36775"/>
            </a:xfrm>
            <a:custGeom>
              <a:avLst/>
              <a:gdLst/>
              <a:ahLst/>
              <a:cxnLst/>
              <a:rect l="l" t="t" r="r" b="b"/>
              <a:pathLst>
                <a:path w="1382" h="1471" extrusionOk="0">
                  <a:moveTo>
                    <a:pt x="489" y="0"/>
                  </a:moveTo>
                  <a:cubicBezTo>
                    <a:pt x="401" y="0"/>
                    <a:pt x="308" y="15"/>
                    <a:pt x="215" y="66"/>
                  </a:cubicBezTo>
                  <a:cubicBezTo>
                    <a:pt x="179" y="78"/>
                    <a:pt x="143" y="102"/>
                    <a:pt x="131" y="125"/>
                  </a:cubicBezTo>
                  <a:lnTo>
                    <a:pt x="95" y="173"/>
                  </a:lnTo>
                  <a:cubicBezTo>
                    <a:pt x="84" y="185"/>
                    <a:pt x="72" y="209"/>
                    <a:pt x="72" y="221"/>
                  </a:cubicBezTo>
                  <a:cubicBezTo>
                    <a:pt x="36" y="280"/>
                    <a:pt x="24" y="352"/>
                    <a:pt x="12" y="411"/>
                  </a:cubicBezTo>
                  <a:cubicBezTo>
                    <a:pt x="12" y="483"/>
                    <a:pt x="0" y="542"/>
                    <a:pt x="12" y="602"/>
                  </a:cubicBezTo>
                  <a:lnTo>
                    <a:pt x="24" y="697"/>
                  </a:lnTo>
                  <a:cubicBezTo>
                    <a:pt x="36" y="733"/>
                    <a:pt x="48" y="756"/>
                    <a:pt x="60" y="792"/>
                  </a:cubicBezTo>
                  <a:cubicBezTo>
                    <a:pt x="72" y="852"/>
                    <a:pt x="107" y="911"/>
                    <a:pt x="143" y="971"/>
                  </a:cubicBezTo>
                  <a:cubicBezTo>
                    <a:pt x="179" y="1018"/>
                    <a:pt x="215" y="1066"/>
                    <a:pt x="262" y="1114"/>
                  </a:cubicBezTo>
                  <a:cubicBezTo>
                    <a:pt x="357" y="1197"/>
                    <a:pt x="465" y="1256"/>
                    <a:pt x="584" y="1304"/>
                  </a:cubicBezTo>
                  <a:cubicBezTo>
                    <a:pt x="810" y="1411"/>
                    <a:pt x="1048" y="1447"/>
                    <a:pt x="1286" y="1471"/>
                  </a:cubicBezTo>
                  <a:cubicBezTo>
                    <a:pt x="1310" y="1471"/>
                    <a:pt x="1322" y="1459"/>
                    <a:pt x="1322" y="1435"/>
                  </a:cubicBezTo>
                  <a:cubicBezTo>
                    <a:pt x="1322" y="1423"/>
                    <a:pt x="1310" y="1411"/>
                    <a:pt x="1298" y="1411"/>
                  </a:cubicBezTo>
                  <a:cubicBezTo>
                    <a:pt x="1060" y="1387"/>
                    <a:pt x="834" y="1328"/>
                    <a:pt x="619" y="1221"/>
                  </a:cubicBezTo>
                  <a:cubicBezTo>
                    <a:pt x="524" y="1173"/>
                    <a:pt x="417" y="1114"/>
                    <a:pt x="346" y="1030"/>
                  </a:cubicBezTo>
                  <a:cubicBezTo>
                    <a:pt x="298" y="994"/>
                    <a:pt x="274" y="947"/>
                    <a:pt x="238" y="899"/>
                  </a:cubicBezTo>
                  <a:cubicBezTo>
                    <a:pt x="215" y="852"/>
                    <a:pt x="179" y="804"/>
                    <a:pt x="167" y="756"/>
                  </a:cubicBezTo>
                  <a:cubicBezTo>
                    <a:pt x="167" y="721"/>
                    <a:pt x="155" y="697"/>
                    <a:pt x="143" y="673"/>
                  </a:cubicBezTo>
                  <a:lnTo>
                    <a:pt x="143" y="590"/>
                  </a:lnTo>
                  <a:cubicBezTo>
                    <a:pt x="131" y="542"/>
                    <a:pt x="143" y="483"/>
                    <a:pt x="143" y="423"/>
                  </a:cubicBezTo>
                  <a:cubicBezTo>
                    <a:pt x="155" y="316"/>
                    <a:pt x="191" y="221"/>
                    <a:pt x="274" y="173"/>
                  </a:cubicBezTo>
                  <a:cubicBezTo>
                    <a:pt x="327" y="150"/>
                    <a:pt x="394" y="142"/>
                    <a:pt x="464" y="142"/>
                  </a:cubicBezTo>
                  <a:cubicBezTo>
                    <a:pt x="504" y="142"/>
                    <a:pt x="544" y="145"/>
                    <a:pt x="584" y="149"/>
                  </a:cubicBezTo>
                  <a:cubicBezTo>
                    <a:pt x="703" y="161"/>
                    <a:pt x="822" y="185"/>
                    <a:pt x="941" y="197"/>
                  </a:cubicBezTo>
                  <a:cubicBezTo>
                    <a:pt x="994" y="202"/>
                    <a:pt x="1050" y="207"/>
                    <a:pt x="1107" y="207"/>
                  </a:cubicBezTo>
                  <a:cubicBezTo>
                    <a:pt x="1177" y="207"/>
                    <a:pt x="1249" y="199"/>
                    <a:pt x="1322" y="173"/>
                  </a:cubicBezTo>
                  <a:cubicBezTo>
                    <a:pt x="1346" y="161"/>
                    <a:pt x="1369" y="149"/>
                    <a:pt x="1381" y="137"/>
                  </a:cubicBezTo>
                  <a:cubicBezTo>
                    <a:pt x="1369" y="90"/>
                    <a:pt x="1334" y="42"/>
                    <a:pt x="1310" y="6"/>
                  </a:cubicBezTo>
                  <a:cubicBezTo>
                    <a:pt x="1298" y="30"/>
                    <a:pt x="1286" y="42"/>
                    <a:pt x="1274" y="42"/>
                  </a:cubicBezTo>
                  <a:cubicBezTo>
                    <a:pt x="1233" y="60"/>
                    <a:pt x="1182" y="66"/>
                    <a:pt x="1127" y="66"/>
                  </a:cubicBezTo>
                  <a:cubicBezTo>
                    <a:pt x="1072" y="66"/>
                    <a:pt x="1012" y="60"/>
                    <a:pt x="953" y="54"/>
                  </a:cubicBezTo>
                  <a:cubicBezTo>
                    <a:pt x="846" y="42"/>
                    <a:pt x="727" y="18"/>
                    <a:pt x="596" y="6"/>
                  </a:cubicBezTo>
                  <a:cubicBezTo>
                    <a:pt x="561" y="3"/>
                    <a:pt x="526" y="0"/>
                    <a:pt x="48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5"/>
            <p:cNvSpPr/>
            <p:nvPr/>
          </p:nvSpPr>
          <p:spPr>
            <a:xfrm>
              <a:off x="1380525" y="2966400"/>
              <a:ext cx="29775" cy="31750"/>
            </a:xfrm>
            <a:custGeom>
              <a:avLst/>
              <a:gdLst/>
              <a:ahLst/>
              <a:cxnLst/>
              <a:rect l="l" t="t" r="r" b="b"/>
              <a:pathLst>
                <a:path w="1191" h="1270" extrusionOk="0">
                  <a:moveTo>
                    <a:pt x="343" y="1"/>
                  </a:moveTo>
                  <a:cubicBezTo>
                    <a:pt x="270" y="1"/>
                    <a:pt x="199" y="11"/>
                    <a:pt x="143" y="43"/>
                  </a:cubicBezTo>
                  <a:cubicBezTo>
                    <a:pt x="60" y="79"/>
                    <a:pt x="24" y="174"/>
                    <a:pt x="12" y="281"/>
                  </a:cubicBezTo>
                  <a:cubicBezTo>
                    <a:pt x="12" y="341"/>
                    <a:pt x="0" y="400"/>
                    <a:pt x="12" y="448"/>
                  </a:cubicBezTo>
                  <a:lnTo>
                    <a:pt x="12" y="531"/>
                  </a:lnTo>
                  <a:cubicBezTo>
                    <a:pt x="24" y="555"/>
                    <a:pt x="36" y="591"/>
                    <a:pt x="36" y="614"/>
                  </a:cubicBezTo>
                  <a:cubicBezTo>
                    <a:pt x="48" y="662"/>
                    <a:pt x="84" y="710"/>
                    <a:pt x="107" y="757"/>
                  </a:cubicBezTo>
                  <a:cubicBezTo>
                    <a:pt x="131" y="805"/>
                    <a:pt x="167" y="852"/>
                    <a:pt x="215" y="888"/>
                  </a:cubicBezTo>
                  <a:cubicBezTo>
                    <a:pt x="286" y="972"/>
                    <a:pt x="381" y="1031"/>
                    <a:pt x="488" y="1079"/>
                  </a:cubicBezTo>
                  <a:cubicBezTo>
                    <a:pt x="691" y="1186"/>
                    <a:pt x="929" y="1245"/>
                    <a:pt x="1155" y="1269"/>
                  </a:cubicBezTo>
                  <a:lnTo>
                    <a:pt x="1191" y="31"/>
                  </a:lnTo>
                  <a:lnTo>
                    <a:pt x="1191" y="31"/>
                  </a:lnTo>
                  <a:cubicBezTo>
                    <a:pt x="1118" y="57"/>
                    <a:pt x="1046" y="65"/>
                    <a:pt x="976" y="65"/>
                  </a:cubicBezTo>
                  <a:cubicBezTo>
                    <a:pt x="919" y="65"/>
                    <a:pt x="863" y="60"/>
                    <a:pt x="810" y="55"/>
                  </a:cubicBezTo>
                  <a:cubicBezTo>
                    <a:pt x="679" y="43"/>
                    <a:pt x="572" y="19"/>
                    <a:pt x="453" y="7"/>
                  </a:cubicBezTo>
                  <a:cubicBezTo>
                    <a:pt x="417" y="3"/>
                    <a:pt x="380" y="1"/>
                    <a:pt x="343"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5"/>
            <p:cNvSpPr/>
            <p:nvPr/>
          </p:nvSpPr>
          <p:spPr>
            <a:xfrm>
              <a:off x="1296575" y="3198450"/>
              <a:ext cx="25025" cy="196475"/>
            </a:xfrm>
            <a:custGeom>
              <a:avLst/>
              <a:gdLst/>
              <a:ahLst/>
              <a:cxnLst/>
              <a:rect l="l" t="t" r="r" b="b"/>
              <a:pathLst>
                <a:path w="1001" h="7859" extrusionOk="0">
                  <a:moveTo>
                    <a:pt x="822" y="0"/>
                  </a:moveTo>
                  <a:cubicBezTo>
                    <a:pt x="560" y="619"/>
                    <a:pt x="382" y="1274"/>
                    <a:pt x="239" y="1941"/>
                  </a:cubicBezTo>
                  <a:cubicBezTo>
                    <a:pt x="108" y="2608"/>
                    <a:pt x="24" y="3286"/>
                    <a:pt x="13" y="3965"/>
                  </a:cubicBezTo>
                  <a:cubicBezTo>
                    <a:pt x="1" y="4632"/>
                    <a:pt x="60" y="5322"/>
                    <a:pt x="215" y="5977"/>
                  </a:cubicBezTo>
                  <a:cubicBezTo>
                    <a:pt x="358" y="6644"/>
                    <a:pt x="620" y="7275"/>
                    <a:pt x="965" y="7858"/>
                  </a:cubicBezTo>
                  <a:lnTo>
                    <a:pt x="1001" y="7846"/>
                  </a:lnTo>
                  <a:cubicBezTo>
                    <a:pt x="655" y="7251"/>
                    <a:pt x="417" y="6620"/>
                    <a:pt x="274" y="5965"/>
                  </a:cubicBezTo>
                  <a:cubicBezTo>
                    <a:pt x="120" y="5310"/>
                    <a:pt x="72" y="4632"/>
                    <a:pt x="84" y="3965"/>
                  </a:cubicBezTo>
                  <a:cubicBezTo>
                    <a:pt x="96" y="3286"/>
                    <a:pt x="179" y="2619"/>
                    <a:pt x="310" y="1953"/>
                  </a:cubicBezTo>
                  <a:cubicBezTo>
                    <a:pt x="441" y="1298"/>
                    <a:pt x="620" y="643"/>
                    <a:pt x="858" y="12"/>
                  </a:cubicBezTo>
                  <a:lnTo>
                    <a:pt x="82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5"/>
            <p:cNvSpPr/>
            <p:nvPr/>
          </p:nvSpPr>
          <p:spPr>
            <a:xfrm>
              <a:off x="1357300" y="3323750"/>
              <a:ext cx="205100" cy="43350"/>
            </a:xfrm>
            <a:custGeom>
              <a:avLst/>
              <a:gdLst/>
              <a:ahLst/>
              <a:cxnLst/>
              <a:rect l="l" t="t" r="r" b="b"/>
              <a:pathLst>
                <a:path w="8204" h="1734" extrusionOk="0">
                  <a:moveTo>
                    <a:pt x="8168" y="1"/>
                  </a:moveTo>
                  <a:cubicBezTo>
                    <a:pt x="7573" y="382"/>
                    <a:pt x="6930" y="691"/>
                    <a:pt x="6275" y="941"/>
                  </a:cubicBezTo>
                  <a:cubicBezTo>
                    <a:pt x="5608" y="1191"/>
                    <a:pt x="4930" y="1370"/>
                    <a:pt x="4227" y="1489"/>
                  </a:cubicBezTo>
                  <a:cubicBezTo>
                    <a:pt x="3606" y="1585"/>
                    <a:pt x="2965" y="1634"/>
                    <a:pt x="2331" y="1634"/>
                  </a:cubicBezTo>
                  <a:cubicBezTo>
                    <a:pt x="2260" y="1634"/>
                    <a:pt x="2190" y="1633"/>
                    <a:pt x="2120" y="1632"/>
                  </a:cubicBezTo>
                  <a:cubicBezTo>
                    <a:pt x="1405" y="1608"/>
                    <a:pt x="703" y="1513"/>
                    <a:pt x="12" y="1358"/>
                  </a:cubicBezTo>
                  <a:lnTo>
                    <a:pt x="1" y="1406"/>
                  </a:lnTo>
                  <a:cubicBezTo>
                    <a:pt x="691" y="1596"/>
                    <a:pt x="1405" y="1703"/>
                    <a:pt x="2108" y="1727"/>
                  </a:cubicBezTo>
                  <a:cubicBezTo>
                    <a:pt x="2243" y="1732"/>
                    <a:pt x="2378" y="1734"/>
                    <a:pt x="2514" y="1734"/>
                  </a:cubicBezTo>
                  <a:cubicBezTo>
                    <a:pt x="3093" y="1734"/>
                    <a:pt x="3672" y="1690"/>
                    <a:pt x="4251" y="1584"/>
                  </a:cubicBezTo>
                  <a:cubicBezTo>
                    <a:pt x="4954" y="1465"/>
                    <a:pt x="5644" y="1275"/>
                    <a:pt x="6311" y="1025"/>
                  </a:cubicBezTo>
                  <a:cubicBezTo>
                    <a:pt x="6978" y="763"/>
                    <a:pt x="7609" y="441"/>
                    <a:pt x="8204" y="48"/>
                  </a:cubicBezTo>
                  <a:lnTo>
                    <a:pt x="8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5"/>
            <p:cNvSpPr/>
            <p:nvPr/>
          </p:nvSpPr>
          <p:spPr>
            <a:xfrm>
              <a:off x="1423375" y="3376725"/>
              <a:ext cx="107175" cy="22000"/>
            </a:xfrm>
            <a:custGeom>
              <a:avLst/>
              <a:gdLst/>
              <a:ahLst/>
              <a:cxnLst/>
              <a:rect l="l" t="t" r="r" b="b"/>
              <a:pathLst>
                <a:path w="4287" h="880" extrusionOk="0">
                  <a:moveTo>
                    <a:pt x="4263" y="1"/>
                  </a:moveTo>
                  <a:cubicBezTo>
                    <a:pt x="3608" y="322"/>
                    <a:pt x="2906" y="549"/>
                    <a:pt x="2191" y="668"/>
                  </a:cubicBezTo>
                  <a:cubicBezTo>
                    <a:pt x="1738" y="742"/>
                    <a:pt x="1279" y="779"/>
                    <a:pt x="822" y="779"/>
                  </a:cubicBezTo>
                  <a:cubicBezTo>
                    <a:pt x="547" y="779"/>
                    <a:pt x="273" y="766"/>
                    <a:pt x="1" y="739"/>
                  </a:cubicBezTo>
                  <a:lnTo>
                    <a:pt x="1" y="787"/>
                  </a:lnTo>
                  <a:cubicBezTo>
                    <a:pt x="347" y="849"/>
                    <a:pt x="699" y="879"/>
                    <a:pt x="1052" y="879"/>
                  </a:cubicBezTo>
                  <a:cubicBezTo>
                    <a:pt x="1438" y="879"/>
                    <a:pt x="1824" y="843"/>
                    <a:pt x="2203" y="775"/>
                  </a:cubicBezTo>
                  <a:cubicBezTo>
                    <a:pt x="2930" y="656"/>
                    <a:pt x="3644" y="406"/>
                    <a:pt x="4287" y="49"/>
                  </a:cubicBezTo>
                  <a:lnTo>
                    <a:pt x="42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5"/>
            <p:cNvSpPr/>
            <p:nvPr/>
          </p:nvSpPr>
          <p:spPr>
            <a:xfrm>
              <a:off x="451225" y="3024550"/>
              <a:ext cx="472125" cy="439700"/>
            </a:xfrm>
            <a:custGeom>
              <a:avLst/>
              <a:gdLst/>
              <a:ahLst/>
              <a:cxnLst/>
              <a:rect l="l" t="t" r="r" b="b"/>
              <a:pathLst>
                <a:path w="18885" h="17588" extrusionOk="0">
                  <a:moveTo>
                    <a:pt x="10559" y="0"/>
                  </a:moveTo>
                  <a:cubicBezTo>
                    <a:pt x="10264" y="0"/>
                    <a:pt x="9970" y="21"/>
                    <a:pt x="9681" y="62"/>
                  </a:cubicBezTo>
                  <a:cubicBezTo>
                    <a:pt x="8727" y="197"/>
                    <a:pt x="7077" y="458"/>
                    <a:pt x="6341" y="1185"/>
                  </a:cubicBezTo>
                  <a:lnTo>
                    <a:pt x="6341" y="1185"/>
                  </a:lnTo>
                  <a:lnTo>
                    <a:pt x="6526" y="979"/>
                  </a:lnTo>
                  <a:lnTo>
                    <a:pt x="6526" y="979"/>
                  </a:lnTo>
                  <a:cubicBezTo>
                    <a:pt x="5156" y="1372"/>
                    <a:pt x="3763" y="1765"/>
                    <a:pt x="2596" y="2634"/>
                  </a:cubicBezTo>
                  <a:cubicBezTo>
                    <a:pt x="1442" y="3491"/>
                    <a:pt x="537" y="4920"/>
                    <a:pt x="632" y="6456"/>
                  </a:cubicBezTo>
                  <a:cubicBezTo>
                    <a:pt x="691" y="7456"/>
                    <a:pt x="1168" y="8421"/>
                    <a:pt x="1061" y="9421"/>
                  </a:cubicBezTo>
                  <a:cubicBezTo>
                    <a:pt x="953" y="10397"/>
                    <a:pt x="299" y="11207"/>
                    <a:pt x="156" y="12171"/>
                  </a:cubicBezTo>
                  <a:cubicBezTo>
                    <a:pt x="60" y="12754"/>
                    <a:pt x="1" y="13397"/>
                    <a:pt x="251" y="13945"/>
                  </a:cubicBezTo>
                  <a:cubicBezTo>
                    <a:pt x="715" y="15005"/>
                    <a:pt x="1239" y="17231"/>
                    <a:pt x="1239" y="17231"/>
                  </a:cubicBezTo>
                  <a:cubicBezTo>
                    <a:pt x="1954" y="17315"/>
                    <a:pt x="2656" y="17398"/>
                    <a:pt x="3370" y="17457"/>
                  </a:cubicBezTo>
                  <a:cubicBezTo>
                    <a:pt x="4407" y="17542"/>
                    <a:pt x="5453" y="17588"/>
                    <a:pt x="6499" y="17588"/>
                  </a:cubicBezTo>
                  <a:cubicBezTo>
                    <a:pt x="10757" y="17588"/>
                    <a:pt x="15029" y="16833"/>
                    <a:pt x="18718" y="14874"/>
                  </a:cubicBezTo>
                  <a:cubicBezTo>
                    <a:pt x="18765" y="14838"/>
                    <a:pt x="18789" y="14778"/>
                    <a:pt x="18753" y="14731"/>
                  </a:cubicBezTo>
                  <a:cubicBezTo>
                    <a:pt x="18110" y="13612"/>
                    <a:pt x="18884" y="11147"/>
                    <a:pt x="18682" y="9861"/>
                  </a:cubicBezTo>
                  <a:cubicBezTo>
                    <a:pt x="18503" y="8647"/>
                    <a:pt x="17301" y="7528"/>
                    <a:pt x="16824" y="6408"/>
                  </a:cubicBezTo>
                  <a:cubicBezTo>
                    <a:pt x="16277" y="5111"/>
                    <a:pt x="16062" y="4706"/>
                    <a:pt x="15670" y="3456"/>
                  </a:cubicBezTo>
                  <a:cubicBezTo>
                    <a:pt x="14935" y="1128"/>
                    <a:pt x="12733" y="0"/>
                    <a:pt x="10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5"/>
            <p:cNvSpPr/>
            <p:nvPr/>
          </p:nvSpPr>
          <p:spPr>
            <a:xfrm>
              <a:off x="605725" y="3653550"/>
              <a:ext cx="238750" cy="81800"/>
            </a:xfrm>
            <a:custGeom>
              <a:avLst/>
              <a:gdLst/>
              <a:ahLst/>
              <a:cxnLst/>
              <a:rect l="l" t="t" r="r" b="b"/>
              <a:pathLst>
                <a:path w="9550" h="3272" extrusionOk="0">
                  <a:moveTo>
                    <a:pt x="0" y="1"/>
                  </a:moveTo>
                  <a:lnTo>
                    <a:pt x="0" y="1"/>
                  </a:lnTo>
                  <a:cubicBezTo>
                    <a:pt x="0" y="1"/>
                    <a:pt x="12" y="1156"/>
                    <a:pt x="60" y="2787"/>
                  </a:cubicBezTo>
                  <a:cubicBezTo>
                    <a:pt x="1551" y="3102"/>
                    <a:pt x="3069" y="3271"/>
                    <a:pt x="4593" y="3271"/>
                  </a:cubicBezTo>
                  <a:cubicBezTo>
                    <a:pt x="6233" y="3271"/>
                    <a:pt x="7878" y="3075"/>
                    <a:pt x="9501" y="2656"/>
                  </a:cubicBezTo>
                  <a:cubicBezTo>
                    <a:pt x="9537" y="1084"/>
                    <a:pt x="9549" y="1"/>
                    <a:pt x="9549" y="1"/>
                  </a:cubicBezTo>
                  <a:lnTo>
                    <a:pt x="9549" y="1"/>
                  </a:lnTo>
                  <a:lnTo>
                    <a:pt x="7513" y="417"/>
                  </a:lnTo>
                  <a:lnTo>
                    <a:pt x="1917" y="382"/>
                  </a:lnTo>
                  <a:lnTo>
                    <a:pt x="0" y="1"/>
                  </a:lnTo>
                  <a:close/>
                </a:path>
              </a:pathLst>
            </a:custGeom>
            <a:solidFill>
              <a:srgbClr val="FFBA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5"/>
            <p:cNvSpPr/>
            <p:nvPr/>
          </p:nvSpPr>
          <p:spPr>
            <a:xfrm>
              <a:off x="605725" y="3653550"/>
              <a:ext cx="238750" cy="81800"/>
            </a:xfrm>
            <a:custGeom>
              <a:avLst/>
              <a:gdLst/>
              <a:ahLst/>
              <a:cxnLst/>
              <a:rect l="l" t="t" r="r" b="b"/>
              <a:pathLst>
                <a:path w="9550" h="3272" extrusionOk="0">
                  <a:moveTo>
                    <a:pt x="0" y="1"/>
                  </a:moveTo>
                  <a:lnTo>
                    <a:pt x="0" y="1"/>
                  </a:lnTo>
                  <a:cubicBezTo>
                    <a:pt x="0" y="1"/>
                    <a:pt x="12" y="1156"/>
                    <a:pt x="60" y="2787"/>
                  </a:cubicBezTo>
                  <a:cubicBezTo>
                    <a:pt x="1551" y="3102"/>
                    <a:pt x="3069" y="3271"/>
                    <a:pt x="4593" y="3271"/>
                  </a:cubicBezTo>
                  <a:cubicBezTo>
                    <a:pt x="6233" y="3271"/>
                    <a:pt x="7878" y="3075"/>
                    <a:pt x="9501" y="2656"/>
                  </a:cubicBezTo>
                  <a:cubicBezTo>
                    <a:pt x="9537" y="1084"/>
                    <a:pt x="9549" y="1"/>
                    <a:pt x="9549" y="1"/>
                  </a:cubicBezTo>
                  <a:lnTo>
                    <a:pt x="9549" y="1"/>
                  </a:lnTo>
                  <a:lnTo>
                    <a:pt x="7513" y="417"/>
                  </a:lnTo>
                  <a:lnTo>
                    <a:pt x="1917" y="382"/>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5"/>
            <p:cNvSpPr/>
            <p:nvPr/>
          </p:nvSpPr>
          <p:spPr>
            <a:xfrm>
              <a:off x="607200" y="3719925"/>
              <a:ext cx="236075" cy="307975"/>
            </a:xfrm>
            <a:custGeom>
              <a:avLst/>
              <a:gdLst/>
              <a:ahLst/>
              <a:cxnLst/>
              <a:rect l="l" t="t" r="r" b="b"/>
              <a:pathLst>
                <a:path w="9443" h="12319" extrusionOk="0">
                  <a:moveTo>
                    <a:pt x="9442" y="1"/>
                  </a:moveTo>
                  <a:lnTo>
                    <a:pt x="9442" y="1"/>
                  </a:lnTo>
                  <a:cubicBezTo>
                    <a:pt x="7819" y="420"/>
                    <a:pt x="6174" y="616"/>
                    <a:pt x="4534" y="616"/>
                  </a:cubicBezTo>
                  <a:cubicBezTo>
                    <a:pt x="3010" y="616"/>
                    <a:pt x="1492" y="447"/>
                    <a:pt x="1" y="132"/>
                  </a:cubicBezTo>
                  <a:lnTo>
                    <a:pt x="1" y="132"/>
                  </a:lnTo>
                  <a:cubicBezTo>
                    <a:pt x="48" y="2215"/>
                    <a:pt x="132" y="5073"/>
                    <a:pt x="287" y="7347"/>
                  </a:cubicBezTo>
                  <a:cubicBezTo>
                    <a:pt x="394" y="9014"/>
                    <a:pt x="525" y="10585"/>
                    <a:pt x="703" y="11693"/>
                  </a:cubicBezTo>
                  <a:cubicBezTo>
                    <a:pt x="703" y="11693"/>
                    <a:pt x="1472" y="12319"/>
                    <a:pt x="2575" y="12319"/>
                  </a:cubicBezTo>
                  <a:cubicBezTo>
                    <a:pt x="3001" y="12319"/>
                    <a:pt x="3477" y="12225"/>
                    <a:pt x="3977" y="11967"/>
                  </a:cubicBezTo>
                  <a:lnTo>
                    <a:pt x="4085" y="7406"/>
                  </a:lnTo>
                  <a:lnTo>
                    <a:pt x="4061" y="7406"/>
                  </a:lnTo>
                  <a:lnTo>
                    <a:pt x="4204" y="1989"/>
                  </a:lnTo>
                  <a:lnTo>
                    <a:pt x="4204" y="1882"/>
                  </a:lnTo>
                  <a:cubicBezTo>
                    <a:pt x="4431" y="1874"/>
                    <a:pt x="4670" y="1865"/>
                    <a:pt x="4921" y="1865"/>
                  </a:cubicBezTo>
                  <a:cubicBezTo>
                    <a:pt x="5025" y="1865"/>
                    <a:pt x="5131" y="1867"/>
                    <a:pt x="5240" y="1870"/>
                  </a:cubicBezTo>
                  <a:lnTo>
                    <a:pt x="5240" y="1989"/>
                  </a:lnTo>
                  <a:lnTo>
                    <a:pt x="5406" y="7347"/>
                  </a:lnTo>
                  <a:lnTo>
                    <a:pt x="5370" y="7347"/>
                  </a:lnTo>
                  <a:lnTo>
                    <a:pt x="5454" y="11967"/>
                  </a:lnTo>
                  <a:cubicBezTo>
                    <a:pt x="5955" y="12225"/>
                    <a:pt x="6431" y="12319"/>
                    <a:pt x="6856" y="12319"/>
                  </a:cubicBezTo>
                  <a:cubicBezTo>
                    <a:pt x="7960" y="12319"/>
                    <a:pt x="8728" y="11693"/>
                    <a:pt x="8728" y="11693"/>
                  </a:cubicBezTo>
                  <a:cubicBezTo>
                    <a:pt x="8907" y="10574"/>
                    <a:pt x="9038" y="9014"/>
                    <a:pt x="9145" y="7347"/>
                  </a:cubicBezTo>
                  <a:cubicBezTo>
                    <a:pt x="9300" y="5025"/>
                    <a:pt x="9395" y="2084"/>
                    <a:pt x="94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5"/>
            <p:cNvSpPr/>
            <p:nvPr/>
          </p:nvSpPr>
          <p:spPr>
            <a:xfrm>
              <a:off x="684600" y="3767250"/>
              <a:ext cx="85150" cy="3000"/>
            </a:xfrm>
            <a:custGeom>
              <a:avLst/>
              <a:gdLst/>
              <a:ahLst/>
              <a:cxnLst/>
              <a:rect l="l" t="t" r="r" b="b"/>
              <a:pathLst>
                <a:path w="3406" h="120" extrusionOk="0">
                  <a:moveTo>
                    <a:pt x="1703" y="1"/>
                  </a:moveTo>
                  <a:cubicBezTo>
                    <a:pt x="1143" y="1"/>
                    <a:pt x="584" y="1"/>
                    <a:pt x="24" y="25"/>
                  </a:cubicBezTo>
                  <a:cubicBezTo>
                    <a:pt x="12" y="25"/>
                    <a:pt x="0" y="37"/>
                    <a:pt x="0" y="49"/>
                  </a:cubicBezTo>
                  <a:cubicBezTo>
                    <a:pt x="0" y="72"/>
                    <a:pt x="12" y="72"/>
                    <a:pt x="36" y="72"/>
                  </a:cubicBezTo>
                  <a:lnTo>
                    <a:pt x="1703" y="108"/>
                  </a:lnTo>
                  <a:lnTo>
                    <a:pt x="2536" y="120"/>
                  </a:lnTo>
                  <a:cubicBezTo>
                    <a:pt x="2822" y="120"/>
                    <a:pt x="3096" y="120"/>
                    <a:pt x="3370" y="108"/>
                  </a:cubicBezTo>
                  <a:cubicBezTo>
                    <a:pt x="3394" y="108"/>
                    <a:pt x="3406" y="96"/>
                    <a:pt x="3394" y="84"/>
                  </a:cubicBezTo>
                  <a:cubicBezTo>
                    <a:pt x="3394" y="72"/>
                    <a:pt x="3394" y="60"/>
                    <a:pt x="3382" y="60"/>
                  </a:cubicBezTo>
                  <a:cubicBezTo>
                    <a:pt x="3096" y="37"/>
                    <a:pt x="2822" y="25"/>
                    <a:pt x="2536" y="13"/>
                  </a:cubicBezTo>
                  <a:cubicBezTo>
                    <a:pt x="2263" y="13"/>
                    <a:pt x="1977" y="1"/>
                    <a:pt x="17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5"/>
            <p:cNvSpPr/>
            <p:nvPr/>
          </p:nvSpPr>
          <p:spPr>
            <a:xfrm>
              <a:off x="726575" y="3664275"/>
              <a:ext cx="3300" cy="84850"/>
            </a:xfrm>
            <a:custGeom>
              <a:avLst/>
              <a:gdLst/>
              <a:ahLst/>
              <a:cxnLst/>
              <a:rect l="l" t="t" r="r" b="b"/>
              <a:pathLst>
                <a:path w="132" h="3394" extrusionOk="0">
                  <a:moveTo>
                    <a:pt x="60" y="0"/>
                  </a:moveTo>
                  <a:cubicBezTo>
                    <a:pt x="48" y="0"/>
                    <a:pt x="36" y="12"/>
                    <a:pt x="36" y="24"/>
                  </a:cubicBezTo>
                  <a:cubicBezTo>
                    <a:pt x="24" y="310"/>
                    <a:pt x="24" y="584"/>
                    <a:pt x="12" y="858"/>
                  </a:cubicBezTo>
                  <a:lnTo>
                    <a:pt x="12" y="1703"/>
                  </a:lnTo>
                  <a:lnTo>
                    <a:pt x="12" y="2536"/>
                  </a:lnTo>
                  <a:cubicBezTo>
                    <a:pt x="12" y="2810"/>
                    <a:pt x="12" y="3096"/>
                    <a:pt x="0" y="3370"/>
                  </a:cubicBezTo>
                  <a:cubicBezTo>
                    <a:pt x="0" y="3382"/>
                    <a:pt x="12" y="3394"/>
                    <a:pt x="24" y="3394"/>
                  </a:cubicBezTo>
                  <a:cubicBezTo>
                    <a:pt x="36" y="3394"/>
                    <a:pt x="48" y="3394"/>
                    <a:pt x="48" y="3370"/>
                  </a:cubicBezTo>
                  <a:cubicBezTo>
                    <a:pt x="107" y="2822"/>
                    <a:pt x="119" y="2263"/>
                    <a:pt x="119" y="1703"/>
                  </a:cubicBezTo>
                  <a:cubicBezTo>
                    <a:pt x="131" y="1417"/>
                    <a:pt x="119" y="1143"/>
                    <a:pt x="119" y="858"/>
                  </a:cubicBezTo>
                  <a:cubicBezTo>
                    <a:pt x="107" y="584"/>
                    <a:pt x="107" y="310"/>
                    <a:pt x="84" y="24"/>
                  </a:cubicBezTo>
                  <a:cubicBezTo>
                    <a:pt x="84" y="12"/>
                    <a:pt x="72" y="0"/>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5"/>
            <p:cNvSpPr/>
            <p:nvPr/>
          </p:nvSpPr>
          <p:spPr>
            <a:xfrm>
              <a:off x="713475" y="3690750"/>
              <a:ext cx="14600" cy="54150"/>
            </a:xfrm>
            <a:custGeom>
              <a:avLst/>
              <a:gdLst/>
              <a:ahLst/>
              <a:cxnLst/>
              <a:rect l="l" t="t" r="r" b="b"/>
              <a:pathLst>
                <a:path w="584" h="2166" extrusionOk="0">
                  <a:moveTo>
                    <a:pt x="72" y="1"/>
                  </a:moveTo>
                  <a:cubicBezTo>
                    <a:pt x="60" y="1"/>
                    <a:pt x="48" y="13"/>
                    <a:pt x="48" y="25"/>
                  </a:cubicBezTo>
                  <a:cubicBezTo>
                    <a:pt x="12" y="418"/>
                    <a:pt x="0" y="811"/>
                    <a:pt x="24" y="1204"/>
                  </a:cubicBezTo>
                  <a:cubicBezTo>
                    <a:pt x="36" y="1406"/>
                    <a:pt x="60" y="1596"/>
                    <a:pt x="119" y="1799"/>
                  </a:cubicBezTo>
                  <a:cubicBezTo>
                    <a:pt x="143" y="1894"/>
                    <a:pt x="191" y="1989"/>
                    <a:pt x="262" y="2073"/>
                  </a:cubicBezTo>
                  <a:cubicBezTo>
                    <a:pt x="312" y="2131"/>
                    <a:pt x="390" y="2165"/>
                    <a:pt x="469" y="2165"/>
                  </a:cubicBezTo>
                  <a:cubicBezTo>
                    <a:pt x="504" y="2165"/>
                    <a:pt x="539" y="2159"/>
                    <a:pt x="572" y="2144"/>
                  </a:cubicBezTo>
                  <a:cubicBezTo>
                    <a:pt x="584" y="2144"/>
                    <a:pt x="584" y="2120"/>
                    <a:pt x="584" y="2108"/>
                  </a:cubicBezTo>
                  <a:cubicBezTo>
                    <a:pt x="572" y="2096"/>
                    <a:pt x="560" y="2096"/>
                    <a:pt x="548" y="2096"/>
                  </a:cubicBezTo>
                  <a:cubicBezTo>
                    <a:pt x="531" y="2101"/>
                    <a:pt x="513" y="2104"/>
                    <a:pt x="496" y="2104"/>
                  </a:cubicBezTo>
                  <a:cubicBezTo>
                    <a:pt x="431" y="2104"/>
                    <a:pt x="369" y="2070"/>
                    <a:pt x="322" y="2013"/>
                  </a:cubicBezTo>
                  <a:cubicBezTo>
                    <a:pt x="262" y="1954"/>
                    <a:pt x="238" y="1858"/>
                    <a:pt x="215" y="1775"/>
                  </a:cubicBezTo>
                  <a:cubicBezTo>
                    <a:pt x="167" y="1585"/>
                    <a:pt x="155" y="1394"/>
                    <a:pt x="131" y="1204"/>
                  </a:cubicBezTo>
                  <a:cubicBezTo>
                    <a:pt x="107" y="811"/>
                    <a:pt x="107" y="418"/>
                    <a:pt x="96" y="25"/>
                  </a:cubicBezTo>
                  <a:cubicBezTo>
                    <a:pt x="96" y="13"/>
                    <a:pt x="84" y="1"/>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5"/>
            <p:cNvSpPr/>
            <p:nvPr/>
          </p:nvSpPr>
          <p:spPr>
            <a:xfrm>
              <a:off x="816150" y="3685400"/>
              <a:ext cx="25325" cy="42600"/>
            </a:xfrm>
            <a:custGeom>
              <a:avLst/>
              <a:gdLst/>
              <a:ahLst/>
              <a:cxnLst/>
              <a:rect l="l" t="t" r="r" b="b"/>
              <a:pathLst>
                <a:path w="1013" h="1704" extrusionOk="0">
                  <a:moveTo>
                    <a:pt x="25" y="1"/>
                  </a:moveTo>
                  <a:cubicBezTo>
                    <a:pt x="13" y="1"/>
                    <a:pt x="13" y="13"/>
                    <a:pt x="13" y="24"/>
                  </a:cubicBezTo>
                  <a:cubicBezTo>
                    <a:pt x="1" y="108"/>
                    <a:pt x="1" y="191"/>
                    <a:pt x="1" y="275"/>
                  </a:cubicBezTo>
                  <a:lnTo>
                    <a:pt x="1" y="405"/>
                  </a:lnTo>
                  <a:cubicBezTo>
                    <a:pt x="13" y="453"/>
                    <a:pt x="13" y="501"/>
                    <a:pt x="25" y="536"/>
                  </a:cubicBezTo>
                  <a:lnTo>
                    <a:pt x="49" y="667"/>
                  </a:lnTo>
                  <a:lnTo>
                    <a:pt x="84" y="798"/>
                  </a:lnTo>
                  <a:cubicBezTo>
                    <a:pt x="96" y="834"/>
                    <a:pt x="120" y="870"/>
                    <a:pt x="144" y="917"/>
                  </a:cubicBezTo>
                  <a:cubicBezTo>
                    <a:pt x="156" y="953"/>
                    <a:pt x="168" y="1001"/>
                    <a:pt x="191" y="1037"/>
                  </a:cubicBezTo>
                  <a:cubicBezTo>
                    <a:pt x="275" y="1191"/>
                    <a:pt x="394" y="1322"/>
                    <a:pt x="525" y="1441"/>
                  </a:cubicBezTo>
                  <a:cubicBezTo>
                    <a:pt x="656" y="1560"/>
                    <a:pt x="811" y="1644"/>
                    <a:pt x="977" y="1703"/>
                  </a:cubicBezTo>
                  <a:cubicBezTo>
                    <a:pt x="989" y="1703"/>
                    <a:pt x="1013" y="1703"/>
                    <a:pt x="1013" y="1679"/>
                  </a:cubicBezTo>
                  <a:cubicBezTo>
                    <a:pt x="1013" y="1668"/>
                    <a:pt x="1013" y="1656"/>
                    <a:pt x="1001" y="1656"/>
                  </a:cubicBezTo>
                  <a:cubicBezTo>
                    <a:pt x="846" y="1584"/>
                    <a:pt x="715" y="1477"/>
                    <a:pt x="596" y="1370"/>
                  </a:cubicBezTo>
                  <a:cubicBezTo>
                    <a:pt x="477" y="1263"/>
                    <a:pt x="370" y="1132"/>
                    <a:pt x="287" y="989"/>
                  </a:cubicBezTo>
                  <a:cubicBezTo>
                    <a:pt x="263" y="953"/>
                    <a:pt x="251" y="906"/>
                    <a:pt x="227" y="870"/>
                  </a:cubicBezTo>
                  <a:cubicBezTo>
                    <a:pt x="215" y="834"/>
                    <a:pt x="191" y="798"/>
                    <a:pt x="180" y="763"/>
                  </a:cubicBezTo>
                  <a:lnTo>
                    <a:pt x="144" y="644"/>
                  </a:lnTo>
                  <a:lnTo>
                    <a:pt x="108" y="525"/>
                  </a:lnTo>
                  <a:cubicBezTo>
                    <a:pt x="84" y="441"/>
                    <a:pt x="84" y="358"/>
                    <a:pt x="72" y="275"/>
                  </a:cubicBezTo>
                  <a:cubicBezTo>
                    <a:pt x="60" y="191"/>
                    <a:pt x="60" y="108"/>
                    <a:pt x="60" y="24"/>
                  </a:cubicBezTo>
                  <a:cubicBezTo>
                    <a:pt x="60" y="1"/>
                    <a:pt x="49" y="1"/>
                    <a:pt x="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5"/>
            <p:cNvSpPr/>
            <p:nvPr/>
          </p:nvSpPr>
          <p:spPr>
            <a:xfrm>
              <a:off x="607500" y="3686300"/>
              <a:ext cx="25625" cy="42575"/>
            </a:xfrm>
            <a:custGeom>
              <a:avLst/>
              <a:gdLst/>
              <a:ahLst/>
              <a:cxnLst/>
              <a:rect l="l" t="t" r="r" b="b"/>
              <a:pathLst>
                <a:path w="1025" h="1703" extrusionOk="0">
                  <a:moveTo>
                    <a:pt x="989" y="0"/>
                  </a:moveTo>
                  <a:cubicBezTo>
                    <a:pt x="977" y="0"/>
                    <a:pt x="965" y="12"/>
                    <a:pt x="965" y="24"/>
                  </a:cubicBezTo>
                  <a:cubicBezTo>
                    <a:pt x="953" y="108"/>
                    <a:pt x="953" y="191"/>
                    <a:pt x="953" y="274"/>
                  </a:cubicBezTo>
                  <a:cubicBezTo>
                    <a:pt x="941" y="358"/>
                    <a:pt x="929" y="441"/>
                    <a:pt x="906" y="524"/>
                  </a:cubicBezTo>
                  <a:lnTo>
                    <a:pt x="882" y="643"/>
                  </a:lnTo>
                  <a:lnTo>
                    <a:pt x="834" y="762"/>
                  </a:lnTo>
                  <a:cubicBezTo>
                    <a:pt x="822" y="798"/>
                    <a:pt x="810" y="834"/>
                    <a:pt x="786" y="870"/>
                  </a:cubicBezTo>
                  <a:cubicBezTo>
                    <a:pt x="775" y="905"/>
                    <a:pt x="763" y="953"/>
                    <a:pt x="739" y="977"/>
                  </a:cubicBezTo>
                  <a:cubicBezTo>
                    <a:pt x="656" y="1120"/>
                    <a:pt x="548" y="1251"/>
                    <a:pt x="429" y="1370"/>
                  </a:cubicBezTo>
                  <a:cubicBezTo>
                    <a:pt x="310" y="1477"/>
                    <a:pt x="167" y="1584"/>
                    <a:pt x="24" y="1655"/>
                  </a:cubicBezTo>
                  <a:cubicBezTo>
                    <a:pt x="13" y="1655"/>
                    <a:pt x="1" y="1679"/>
                    <a:pt x="13" y="1691"/>
                  </a:cubicBezTo>
                  <a:cubicBezTo>
                    <a:pt x="13" y="1703"/>
                    <a:pt x="24" y="1703"/>
                    <a:pt x="36" y="1703"/>
                  </a:cubicBezTo>
                  <a:cubicBezTo>
                    <a:pt x="215" y="1643"/>
                    <a:pt x="358" y="1560"/>
                    <a:pt x="501" y="1441"/>
                  </a:cubicBezTo>
                  <a:cubicBezTo>
                    <a:pt x="620" y="1322"/>
                    <a:pt x="751" y="1191"/>
                    <a:pt x="822" y="1036"/>
                  </a:cubicBezTo>
                  <a:cubicBezTo>
                    <a:pt x="846" y="1001"/>
                    <a:pt x="870" y="953"/>
                    <a:pt x="882" y="917"/>
                  </a:cubicBezTo>
                  <a:cubicBezTo>
                    <a:pt x="906" y="870"/>
                    <a:pt x="917" y="834"/>
                    <a:pt x="929" y="798"/>
                  </a:cubicBezTo>
                  <a:lnTo>
                    <a:pt x="977" y="667"/>
                  </a:lnTo>
                  <a:lnTo>
                    <a:pt x="1001" y="536"/>
                  </a:lnTo>
                  <a:cubicBezTo>
                    <a:pt x="1013" y="500"/>
                    <a:pt x="1013" y="453"/>
                    <a:pt x="1013" y="405"/>
                  </a:cubicBezTo>
                  <a:lnTo>
                    <a:pt x="1025" y="274"/>
                  </a:lnTo>
                  <a:cubicBezTo>
                    <a:pt x="1025" y="191"/>
                    <a:pt x="1013" y="108"/>
                    <a:pt x="1013" y="24"/>
                  </a:cubicBezTo>
                  <a:cubicBezTo>
                    <a:pt x="1013" y="0"/>
                    <a:pt x="1001" y="0"/>
                    <a:pt x="9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5"/>
            <p:cNvSpPr/>
            <p:nvPr/>
          </p:nvSpPr>
          <p:spPr>
            <a:xfrm>
              <a:off x="842350" y="4014025"/>
              <a:ext cx="41400" cy="34550"/>
            </a:xfrm>
            <a:custGeom>
              <a:avLst/>
              <a:gdLst/>
              <a:ahLst/>
              <a:cxnLst/>
              <a:rect l="l" t="t" r="r" b="b"/>
              <a:pathLst>
                <a:path w="1656" h="1382" extrusionOk="0">
                  <a:moveTo>
                    <a:pt x="215" y="0"/>
                  </a:moveTo>
                  <a:lnTo>
                    <a:pt x="215" y="0"/>
                  </a:lnTo>
                  <a:cubicBezTo>
                    <a:pt x="1" y="464"/>
                    <a:pt x="60" y="941"/>
                    <a:pt x="275" y="1381"/>
                  </a:cubicBezTo>
                  <a:cubicBezTo>
                    <a:pt x="775" y="1334"/>
                    <a:pt x="989" y="1274"/>
                    <a:pt x="1406" y="1191"/>
                  </a:cubicBezTo>
                  <a:cubicBezTo>
                    <a:pt x="1406" y="1191"/>
                    <a:pt x="1656" y="286"/>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5"/>
            <p:cNvSpPr/>
            <p:nvPr/>
          </p:nvSpPr>
          <p:spPr>
            <a:xfrm>
              <a:off x="744175" y="3980550"/>
              <a:ext cx="105650" cy="68975"/>
            </a:xfrm>
            <a:custGeom>
              <a:avLst/>
              <a:gdLst/>
              <a:ahLst/>
              <a:cxnLst/>
              <a:rect l="l" t="t" r="r" b="b"/>
              <a:pathLst>
                <a:path w="4226" h="2759" extrusionOk="0">
                  <a:moveTo>
                    <a:pt x="2695" y="1"/>
                  </a:moveTo>
                  <a:cubicBezTo>
                    <a:pt x="2655" y="1"/>
                    <a:pt x="2613" y="2"/>
                    <a:pt x="2570" y="6"/>
                  </a:cubicBezTo>
                  <a:cubicBezTo>
                    <a:pt x="1930" y="53"/>
                    <a:pt x="1609" y="596"/>
                    <a:pt x="1641" y="883"/>
                  </a:cubicBezTo>
                  <a:lnTo>
                    <a:pt x="1641" y="883"/>
                  </a:lnTo>
                  <a:cubicBezTo>
                    <a:pt x="1641" y="881"/>
                    <a:pt x="1640" y="880"/>
                    <a:pt x="1639" y="879"/>
                  </a:cubicBezTo>
                  <a:lnTo>
                    <a:pt x="1639" y="879"/>
                  </a:lnTo>
                  <a:cubicBezTo>
                    <a:pt x="1590" y="737"/>
                    <a:pt x="1480" y="550"/>
                    <a:pt x="1142" y="399"/>
                  </a:cubicBezTo>
                  <a:cubicBezTo>
                    <a:pt x="1037" y="354"/>
                    <a:pt x="929" y="334"/>
                    <a:pt x="824" y="334"/>
                  </a:cubicBezTo>
                  <a:cubicBezTo>
                    <a:pt x="392" y="334"/>
                    <a:pt x="1" y="680"/>
                    <a:pt x="11" y="1149"/>
                  </a:cubicBezTo>
                  <a:lnTo>
                    <a:pt x="22" y="2637"/>
                  </a:lnTo>
                  <a:cubicBezTo>
                    <a:pt x="22" y="2637"/>
                    <a:pt x="1013" y="2758"/>
                    <a:pt x="2403" y="2758"/>
                  </a:cubicBezTo>
                  <a:cubicBezTo>
                    <a:pt x="2959" y="2758"/>
                    <a:pt x="3579" y="2739"/>
                    <a:pt x="4225" y="2685"/>
                  </a:cubicBezTo>
                  <a:cubicBezTo>
                    <a:pt x="4011" y="2244"/>
                    <a:pt x="3952" y="1780"/>
                    <a:pt x="4166" y="1315"/>
                  </a:cubicBezTo>
                  <a:cubicBezTo>
                    <a:pt x="3832" y="1244"/>
                    <a:pt x="3821" y="1244"/>
                    <a:pt x="3678" y="1232"/>
                  </a:cubicBezTo>
                  <a:cubicBezTo>
                    <a:pt x="3678" y="1232"/>
                    <a:pt x="3800" y="1"/>
                    <a:pt x="26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5"/>
            <p:cNvSpPr/>
            <p:nvPr/>
          </p:nvSpPr>
          <p:spPr>
            <a:xfrm>
              <a:off x="756925" y="4012525"/>
              <a:ext cx="19075" cy="19075"/>
            </a:xfrm>
            <a:custGeom>
              <a:avLst/>
              <a:gdLst/>
              <a:ahLst/>
              <a:cxnLst/>
              <a:rect l="l" t="t" r="r" b="b"/>
              <a:pathLst>
                <a:path w="763" h="763" extrusionOk="0">
                  <a:moveTo>
                    <a:pt x="382" y="1"/>
                  </a:moveTo>
                  <a:cubicBezTo>
                    <a:pt x="167" y="1"/>
                    <a:pt x="1" y="167"/>
                    <a:pt x="1" y="382"/>
                  </a:cubicBezTo>
                  <a:cubicBezTo>
                    <a:pt x="1" y="584"/>
                    <a:pt x="167" y="763"/>
                    <a:pt x="382" y="763"/>
                  </a:cubicBezTo>
                  <a:cubicBezTo>
                    <a:pt x="584" y="763"/>
                    <a:pt x="763" y="596"/>
                    <a:pt x="763" y="382"/>
                  </a:cubicBezTo>
                  <a:cubicBezTo>
                    <a:pt x="763" y="179"/>
                    <a:pt x="596" y="1"/>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5"/>
            <p:cNvSpPr/>
            <p:nvPr/>
          </p:nvSpPr>
          <p:spPr>
            <a:xfrm>
              <a:off x="744425" y="4042875"/>
              <a:ext cx="134175" cy="16800"/>
            </a:xfrm>
            <a:custGeom>
              <a:avLst/>
              <a:gdLst/>
              <a:ahLst/>
              <a:cxnLst/>
              <a:rect l="l" t="t" r="r" b="b"/>
              <a:pathLst>
                <a:path w="5367" h="672" extrusionOk="0">
                  <a:moveTo>
                    <a:pt x="5279" y="1"/>
                  </a:moveTo>
                  <a:cubicBezTo>
                    <a:pt x="5278" y="1"/>
                    <a:pt x="5276" y="1"/>
                    <a:pt x="5275" y="1"/>
                  </a:cubicBezTo>
                  <a:cubicBezTo>
                    <a:pt x="4091" y="194"/>
                    <a:pt x="2904" y="247"/>
                    <a:pt x="1957" y="247"/>
                  </a:cubicBezTo>
                  <a:cubicBezTo>
                    <a:pt x="800" y="247"/>
                    <a:pt x="1" y="168"/>
                    <a:pt x="1" y="168"/>
                  </a:cubicBezTo>
                  <a:lnTo>
                    <a:pt x="1" y="501"/>
                  </a:lnTo>
                  <a:cubicBezTo>
                    <a:pt x="1" y="501"/>
                    <a:pt x="1154" y="671"/>
                    <a:pt x="2549" y="671"/>
                  </a:cubicBezTo>
                  <a:cubicBezTo>
                    <a:pt x="3431" y="671"/>
                    <a:pt x="4408" y="603"/>
                    <a:pt x="5251" y="382"/>
                  </a:cubicBezTo>
                  <a:cubicBezTo>
                    <a:pt x="5251" y="382"/>
                    <a:pt x="5367" y="1"/>
                    <a:pt x="52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5"/>
            <p:cNvSpPr/>
            <p:nvPr/>
          </p:nvSpPr>
          <p:spPr>
            <a:xfrm>
              <a:off x="800675" y="4010150"/>
              <a:ext cx="36950" cy="5975"/>
            </a:xfrm>
            <a:custGeom>
              <a:avLst/>
              <a:gdLst/>
              <a:ahLst/>
              <a:cxnLst/>
              <a:rect l="l" t="t" r="r" b="b"/>
              <a:pathLst>
                <a:path w="1478" h="239" extrusionOk="0">
                  <a:moveTo>
                    <a:pt x="1394" y="0"/>
                  </a:moveTo>
                  <a:lnTo>
                    <a:pt x="72" y="96"/>
                  </a:lnTo>
                  <a:cubicBezTo>
                    <a:pt x="37" y="96"/>
                    <a:pt x="1" y="131"/>
                    <a:pt x="1" y="179"/>
                  </a:cubicBezTo>
                  <a:cubicBezTo>
                    <a:pt x="13" y="215"/>
                    <a:pt x="37" y="238"/>
                    <a:pt x="84" y="238"/>
                  </a:cubicBezTo>
                  <a:lnTo>
                    <a:pt x="1406" y="155"/>
                  </a:lnTo>
                  <a:cubicBezTo>
                    <a:pt x="1441" y="155"/>
                    <a:pt x="1477" y="119"/>
                    <a:pt x="1465" y="72"/>
                  </a:cubicBezTo>
                  <a:cubicBezTo>
                    <a:pt x="1465" y="36"/>
                    <a:pt x="1430" y="0"/>
                    <a:pt x="13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5"/>
            <p:cNvSpPr/>
            <p:nvPr/>
          </p:nvSpPr>
          <p:spPr>
            <a:xfrm>
              <a:off x="798300" y="3977400"/>
              <a:ext cx="53900" cy="31575"/>
            </a:xfrm>
            <a:custGeom>
              <a:avLst/>
              <a:gdLst/>
              <a:ahLst/>
              <a:cxnLst/>
              <a:rect l="l" t="t" r="r" b="b"/>
              <a:pathLst>
                <a:path w="2156" h="1263" extrusionOk="0">
                  <a:moveTo>
                    <a:pt x="1477" y="155"/>
                  </a:moveTo>
                  <a:cubicBezTo>
                    <a:pt x="1501" y="167"/>
                    <a:pt x="1489" y="215"/>
                    <a:pt x="1477" y="286"/>
                  </a:cubicBezTo>
                  <a:cubicBezTo>
                    <a:pt x="1406" y="477"/>
                    <a:pt x="1310" y="667"/>
                    <a:pt x="1179" y="834"/>
                  </a:cubicBezTo>
                  <a:lnTo>
                    <a:pt x="1155" y="858"/>
                  </a:lnTo>
                  <a:cubicBezTo>
                    <a:pt x="1167" y="810"/>
                    <a:pt x="1179" y="751"/>
                    <a:pt x="1191" y="703"/>
                  </a:cubicBezTo>
                  <a:cubicBezTo>
                    <a:pt x="1227" y="548"/>
                    <a:pt x="1263" y="394"/>
                    <a:pt x="1346" y="251"/>
                  </a:cubicBezTo>
                  <a:cubicBezTo>
                    <a:pt x="1370" y="215"/>
                    <a:pt x="1394" y="179"/>
                    <a:pt x="1417" y="167"/>
                  </a:cubicBezTo>
                  <a:cubicBezTo>
                    <a:pt x="1429" y="155"/>
                    <a:pt x="1441" y="155"/>
                    <a:pt x="1453" y="155"/>
                  </a:cubicBezTo>
                  <a:close/>
                  <a:moveTo>
                    <a:pt x="1906" y="513"/>
                  </a:moveTo>
                  <a:cubicBezTo>
                    <a:pt x="1941" y="513"/>
                    <a:pt x="1989" y="536"/>
                    <a:pt x="1989" y="560"/>
                  </a:cubicBezTo>
                  <a:cubicBezTo>
                    <a:pt x="1989" y="572"/>
                    <a:pt x="1977" y="608"/>
                    <a:pt x="1917" y="656"/>
                  </a:cubicBezTo>
                  <a:cubicBezTo>
                    <a:pt x="1727" y="810"/>
                    <a:pt x="1489" y="929"/>
                    <a:pt x="1263" y="977"/>
                  </a:cubicBezTo>
                  <a:cubicBezTo>
                    <a:pt x="1275" y="965"/>
                    <a:pt x="1275" y="953"/>
                    <a:pt x="1286" y="941"/>
                  </a:cubicBezTo>
                  <a:cubicBezTo>
                    <a:pt x="1429" y="798"/>
                    <a:pt x="1584" y="679"/>
                    <a:pt x="1751" y="572"/>
                  </a:cubicBezTo>
                  <a:cubicBezTo>
                    <a:pt x="1810" y="536"/>
                    <a:pt x="1858" y="513"/>
                    <a:pt x="1906" y="513"/>
                  </a:cubicBezTo>
                  <a:close/>
                  <a:moveTo>
                    <a:pt x="1462" y="1"/>
                  </a:moveTo>
                  <a:cubicBezTo>
                    <a:pt x="1420" y="1"/>
                    <a:pt x="1376" y="13"/>
                    <a:pt x="1334" y="36"/>
                  </a:cubicBezTo>
                  <a:cubicBezTo>
                    <a:pt x="1286" y="72"/>
                    <a:pt x="1251" y="120"/>
                    <a:pt x="1215" y="179"/>
                  </a:cubicBezTo>
                  <a:cubicBezTo>
                    <a:pt x="1120" y="334"/>
                    <a:pt x="1084" y="501"/>
                    <a:pt x="1048" y="667"/>
                  </a:cubicBezTo>
                  <a:cubicBezTo>
                    <a:pt x="1013" y="798"/>
                    <a:pt x="989" y="917"/>
                    <a:pt x="929" y="1037"/>
                  </a:cubicBezTo>
                  <a:lnTo>
                    <a:pt x="72" y="1120"/>
                  </a:lnTo>
                  <a:cubicBezTo>
                    <a:pt x="24" y="1120"/>
                    <a:pt x="1" y="1156"/>
                    <a:pt x="1" y="1203"/>
                  </a:cubicBezTo>
                  <a:cubicBezTo>
                    <a:pt x="12" y="1239"/>
                    <a:pt x="36" y="1263"/>
                    <a:pt x="84" y="1263"/>
                  </a:cubicBezTo>
                  <a:lnTo>
                    <a:pt x="1001" y="1179"/>
                  </a:lnTo>
                  <a:lnTo>
                    <a:pt x="1036" y="1179"/>
                  </a:lnTo>
                  <a:cubicBezTo>
                    <a:pt x="1048" y="1179"/>
                    <a:pt x="1060" y="1179"/>
                    <a:pt x="1072" y="1167"/>
                  </a:cubicBezTo>
                  <a:lnTo>
                    <a:pt x="1465" y="1132"/>
                  </a:lnTo>
                  <a:cubicBezTo>
                    <a:pt x="1513" y="1132"/>
                    <a:pt x="1536" y="1096"/>
                    <a:pt x="1536" y="1048"/>
                  </a:cubicBezTo>
                  <a:cubicBezTo>
                    <a:pt x="1715" y="977"/>
                    <a:pt x="1894" y="870"/>
                    <a:pt x="2013" y="775"/>
                  </a:cubicBezTo>
                  <a:cubicBezTo>
                    <a:pt x="2048" y="739"/>
                    <a:pt x="2156" y="656"/>
                    <a:pt x="2144" y="536"/>
                  </a:cubicBezTo>
                  <a:cubicBezTo>
                    <a:pt x="2132" y="429"/>
                    <a:pt x="2013" y="358"/>
                    <a:pt x="1906" y="358"/>
                  </a:cubicBezTo>
                  <a:cubicBezTo>
                    <a:pt x="1822" y="358"/>
                    <a:pt x="1739" y="405"/>
                    <a:pt x="1679" y="441"/>
                  </a:cubicBezTo>
                  <a:cubicBezTo>
                    <a:pt x="1632" y="477"/>
                    <a:pt x="1584" y="501"/>
                    <a:pt x="1536" y="536"/>
                  </a:cubicBezTo>
                  <a:cubicBezTo>
                    <a:pt x="1560" y="465"/>
                    <a:pt x="1596" y="394"/>
                    <a:pt x="1620" y="322"/>
                  </a:cubicBezTo>
                  <a:cubicBezTo>
                    <a:pt x="1667" y="167"/>
                    <a:pt x="1620" y="84"/>
                    <a:pt x="1572" y="36"/>
                  </a:cubicBezTo>
                  <a:cubicBezTo>
                    <a:pt x="1542" y="13"/>
                    <a:pt x="1504" y="1"/>
                    <a:pt x="1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5"/>
            <p:cNvSpPr/>
            <p:nvPr/>
          </p:nvSpPr>
          <p:spPr>
            <a:xfrm>
              <a:off x="717925" y="4014025"/>
              <a:ext cx="41400" cy="34550"/>
            </a:xfrm>
            <a:custGeom>
              <a:avLst/>
              <a:gdLst/>
              <a:ahLst/>
              <a:cxnLst/>
              <a:rect l="l" t="t" r="r" b="b"/>
              <a:pathLst>
                <a:path w="1656" h="1382" extrusionOk="0">
                  <a:moveTo>
                    <a:pt x="215" y="0"/>
                  </a:moveTo>
                  <a:lnTo>
                    <a:pt x="215" y="0"/>
                  </a:lnTo>
                  <a:cubicBezTo>
                    <a:pt x="1" y="464"/>
                    <a:pt x="60" y="941"/>
                    <a:pt x="275" y="1381"/>
                  </a:cubicBezTo>
                  <a:cubicBezTo>
                    <a:pt x="775" y="1334"/>
                    <a:pt x="989" y="1274"/>
                    <a:pt x="1406" y="1191"/>
                  </a:cubicBezTo>
                  <a:cubicBezTo>
                    <a:pt x="1406" y="1191"/>
                    <a:pt x="1656" y="286"/>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5"/>
            <p:cNvSpPr/>
            <p:nvPr/>
          </p:nvSpPr>
          <p:spPr>
            <a:xfrm>
              <a:off x="619775" y="3980550"/>
              <a:ext cx="105625" cy="68975"/>
            </a:xfrm>
            <a:custGeom>
              <a:avLst/>
              <a:gdLst/>
              <a:ahLst/>
              <a:cxnLst/>
              <a:rect l="l" t="t" r="r" b="b"/>
              <a:pathLst>
                <a:path w="4225" h="2759" extrusionOk="0">
                  <a:moveTo>
                    <a:pt x="2694" y="1"/>
                  </a:moveTo>
                  <a:cubicBezTo>
                    <a:pt x="2654" y="1"/>
                    <a:pt x="2613" y="2"/>
                    <a:pt x="2570" y="6"/>
                  </a:cubicBezTo>
                  <a:cubicBezTo>
                    <a:pt x="1929" y="53"/>
                    <a:pt x="1608" y="596"/>
                    <a:pt x="1640" y="883"/>
                  </a:cubicBezTo>
                  <a:lnTo>
                    <a:pt x="1640" y="883"/>
                  </a:lnTo>
                  <a:cubicBezTo>
                    <a:pt x="1640" y="881"/>
                    <a:pt x="1639" y="880"/>
                    <a:pt x="1638" y="879"/>
                  </a:cubicBezTo>
                  <a:lnTo>
                    <a:pt x="1638" y="879"/>
                  </a:lnTo>
                  <a:cubicBezTo>
                    <a:pt x="1589" y="737"/>
                    <a:pt x="1480" y="550"/>
                    <a:pt x="1141" y="399"/>
                  </a:cubicBezTo>
                  <a:cubicBezTo>
                    <a:pt x="1036" y="354"/>
                    <a:pt x="928" y="334"/>
                    <a:pt x="823" y="334"/>
                  </a:cubicBezTo>
                  <a:cubicBezTo>
                    <a:pt x="391" y="334"/>
                    <a:pt x="0" y="680"/>
                    <a:pt x="10" y="1149"/>
                  </a:cubicBezTo>
                  <a:lnTo>
                    <a:pt x="22" y="2637"/>
                  </a:lnTo>
                  <a:cubicBezTo>
                    <a:pt x="22" y="2637"/>
                    <a:pt x="1012" y="2758"/>
                    <a:pt x="2402" y="2758"/>
                  </a:cubicBezTo>
                  <a:cubicBezTo>
                    <a:pt x="2958" y="2758"/>
                    <a:pt x="3578" y="2739"/>
                    <a:pt x="4225" y="2685"/>
                  </a:cubicBezTo>
                  <a:cubicBezTo>
                    <a:pt x="4010" y="2244"/>
                    <a:pt x="3951" y="1780"/>
                    <a:pt x="4165" y="1315"/>
                  </a:cubicBezTo>
                  <a:cubicBezTo>
                    <a:pt x="3832" y="1244"/>
                    <a:pt x="3820" y="1244"/>
                    <a:pt x="3677" y="1232"/>
                  </a:cubicBezTo>
                  <a:cubicBezTo>
                    <a:pt x="3677" y="1232"/>
                    <a:pt x="3799" y="1"/>
                    <a:pt x="26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5"/>
            <p:cNvSpPr/>
            <p:nvPr/>
          </p:nvSpPr>
          <p:spPr>
            <a:xfrm>
              <a:off x="620000" y="4042875"/>
              <a:ext cx="133900" cy="16800"/>
            </a:xfrm>
            <a:custGeom>
              <a:avLst/>
              <a:gdLst/>
              <a:ahLst/>
              <a:cxnLst/>
              <a:rect l="l" t="t" r="r" b="b"/>
              <a:pathLst>
                <a:path w="5356" h="672" extrusionOk="0">
                  <a:moveTo>
                    <a:pt x="5279" y="1"/>
                  </a:moveTo>
                  <a:cubicBezTo>
                    <a:pt x="5278" y="1"/>
                    <a:pt x="5276" y="1"/>
                    <a:pt x="5275" y="1"/>
                  </a:cubicBezTo>
                  <a:cubicBezTo>
                    <a:pt x="4091" y="194"/>
                    <a:pt x="2905" y="247"/>
                    <a:pt x="1958" y="247"/>
                  </a:cubicBezTo>
                  <a:cubicBezTo>
                    <a:pt x="800" y="247"/>
                    <a:pt x="1" y="168"/>
                    <a:pt x="1" y="168"/>
                  </a:cubicBezTo>
                  <a:lnTo>
                    <a:pt x="1" y="501"/>
                  </a:lnTo>
                  <a:cubicBezTo>
                    <a:pt x="1" y="501"/>
                    <a:pt x="1150" y="671"/>
                    <a:pt x="2544" y="671"/>
                  </a:cubicBezTo>
                  <a:cubicBezTo>
                    <a:pt x="3425" y="671"/>
                    <a:pt x="4403" y="603"/>
                    <a:pt x="5251" y="382"/>
                  </a:cubicBezTo>
                  <a:cubicBezTo>
                    <a:pt x="5251" y="382"/>
                    <a:pt x="5355" y="1"/>
                    <a:pt x="52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5"/>
            <p:cNvSpPr/>
            <p:nvPr/>
          </p:nvSpPr>
          <p:spPr>
            <a:xfrm>
              <a:off x="635175" y="4012525"/>
              <a:ext cx="19075" cy="19075"/>
            </a:xfrm>
            <a:custGeom>
              <a:avLst/>
              <a:gdLst/>
              <a:ahLst/>
              <a:cxnLst/>
              <a:rect l="l" t="t" r="r" b="b"/>
              <a:pathLst>
                <a:path w="763" h="763" extrusionOk="0">
                  <a:moveTo>
                    <a:pt x="382" y="1"/>
                  </a:moveTo>
                  <a:cubicBezTo>
                    <a:pt x="168" y="1"/>
                    <a:pt x="1" y="179"/>
                    <a:pt x="1" y="382"/>
                  </a:cubicBezTo>
                  <a:cubicBezTo>
                    <a:pt x="1" y="596"/>
                    <a:pt x="180" y="763"/>
                    <a:pt x="382" y="763"/>
                  </a:cubicBezTo>
                  <a:cubicBezTo>
                    <a:pt x="596" y="763"/>
                    <a:pt x="763" y="584"/>
                    <a:pt x="763" y="382"/>
                  </a:cubicBezTo>
                  <a:cubicBezTo>
                    <a:pt x="763" y="167"/>
                    <a:pt x="584" y="1"/>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5"/>
            <p:cNvSpPr/>
            <p:nvPr/>
          </p:nvSpPr>
          <p:spPr>
            <a:xfrm>
              <a:off x="676275" y="4010150"/>
              <a:ext cx="36925" cy="5975"/>
            </a:xfrm>
            <a:custGeom>
              <a:avLst/>
              <a:gdLst/>
              <a:ahLst/>
              <a:cxnLst/>
              <a:rect l="l" t="t" r="r" b="b"/>
              <a:pathLst>
                <a:path w="1477" h="239" extrusionOk="0">
                  <a:moveTo>
                    <a:pt x="1393" y="0"/>
                  </a:moveTo>
                  <a:lnTo>
                    <a:pt x="71" y="96"/>
                  </a:lnTo>
                  <a:cubicBezTo>
                    <a:pt x="36" y="96"/>
                    <a:pt x="0" y="131"/>
                    <a:pt x="0" y="179"/>
                  </a:cubicBezTo>
                  <a:cubicBezTo>
                    <a:pt x="12" y="215"/>
                    <a:pt x="36" y="238"/>
                    <a:pt x="83" y="238"/>
                  </a:cubicBezTo>
                  <a:lnTo>
                    <a:pt x="1405" y="155"/>
                  </a:lnTo>
                  <a:cubicBezTo>
                    <a:pt x="1441" y="155"/>
                    <a:pt x="1476" y="119"/>
                    <a:pt x="1464" y="72"/>
                  </a:cubicBezTo>
                  <a:cubicBezTo>
                    <a:pt x="1464" y="36"/>
                    <a:pt x="1429" y="0"/>
                    <a:pt x="13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5"/>
            <p:cNvSpPr/>
            <p:nvPr/>
          </p:nvSpPr>
          <p:spPr>
            <a:xfrm>
              <a:off x="673875" y="3977400"/>
              <a:ext cx="53900" cy="31575"/>
            </a:xfrm>
            <a:custGeom>
              <a:avLst/>
              <a:gdLst/>
              <a:ahLst/>
              <a:cxnLst/>
              <a:rect l="l" t="t" r="r" b="b"/>
              <a:pathLst>
                <a:path w="2156" h="1263" extrusionOk="0">
                  <a:moveTo>
                    <a:pt x="1477" y="155"/>
                  </a:moveTo>
                  <a:cubicBezTo>
                    <a:pt x="1489" y="167"/>
                    <a:pt x="1489" y="215"/>
                    <a:pt x="1477" y="286"/>
                  </a:cubicBezTo>
                  <a:cubicBezTo>
                    <a:pt x="1406" y="477"/>
                    <a:pt x="1310" y="667"/>
                    <a:pt x="1179" y="834"/>
                  </a:cubicBezTo>
                  <a:lnTo>
                    <a:pt x="1156" y="858"/>
                  </a:lnTo>
                  <a:cubicBezTo>
                    <a:pt x="1168" y="810"/>
                    <a:pt x="1179" y="751"/>
                    <a:pt x="1191" y="703"/>
                  </a:cubicBezTo>
                  <a:cubicBezTo>
                    <a:pt x="1227" y="548"/>
                    <a:pt x="1263" y="394"/>
                    <a:pt x="1346" y="251"/>
                  </a:cubicBezTo>
                  <a:cubicBezTo>
                    <a:pt x="1370" y="215"/>
                    <a:pt x="1394" y="179"/>
                    <a:pt x="1418" y="167"/>
                  </a:cubicBezTo>
                  <a:cubicBezTo>
                    <a:pt x="1430" y="155"/>
                    <a:pt x="1441" y="155"/>
                    <a:pt x="1453" y="155"/>
                  </a:cubicBezTo>
                  <a:close/>
                  <a:moveTo>
                    <a:pt x="1906" y="513"/>
                  </a:moveTo>
                  <a:cubicBezTo>
                    <a:pt x="1941" y="513"/>
                    <a:pt x="1989" y="536"/>
                    <a:pt x="1989" y="560"/>
                  </a:cubicBezTo>
                  <a:cubicBezTo>
                    <a:pt x="1989" y="572"/>
                    <a:pt x="1977" y="608"/>
                    <a:pt x="1918" y="656"/>
                  </a:cubicBezTo>
                  <a:cubicBezTo>
                    <a:pt x="1727" y="810"/>
                    <a:pt x="1477" y="929"/>
                    <a:pt x="1263" y="977"/>
                  </a:cubicBezTo>
                  <a:cubicBezTo>
                    <a:pt x="1275" y="965"/>
                    <a:pt x="1275" y="953"/>
                    <a:pt x="1287" y="941"/>
                  </a:cubicBezTo>
                  <a:cubicBezTo>
                    <a:pt x="1430" y="798"/>
                    <a:pt x="1584" y="679"/>
                    <a:pt x="1751" y="572"/>
                  </a:cubicBezTo>
                  <a:cubicBezTo>
                    <a:pt x="1811" y="536"/>
                    <a:pt x="1858" y="513"/>
                    <a:pt x="1906" y="513"/>
                  </a:cubicBezTo>
                  <a:close/>
                  <a:moveTo>
                    <a:pt x="1458" y="1"/>
                  </a:moveTo>
                  <a:cubicBezTo>
                    <a:pt x="1418" y="1"/>
                    <a:pt x="1376" y="13"/>
                    <a:pt x="1334" y="36"/>
                  </a:cubicBezTo>
                  <a:cubicBezTo>
                    <a:pt x="1287" y="72"/>
                    <a:pt x="1251" y="120"/>
                    <a:pt x="1215" y="179"/>
                  </a:cubicBezTo>
                  <a:cubicBezTo>
                    <a:pt x="1120" y="334"/>
                    <a:pt x="1084" y="501"/>
                    <a:pt x="1049" y="667"/>
                  </a:cubicBezTo>
                  <a:cubicBezTo>
                    <a:pt x="1013" y="798"/>
                    <a:pt x="989" y="917"/>
                    <a:pt x="929" y="1037"/>
                  </a:cubicBezTo>
                  <a:lnTo>
                    <a:pt x="72" y="1120"/>
                  </a:lnTo>
                  <a:cubicBezTo>
                    <a:pt x="25" y="1120"/>
                    <a:pt x="1" y="1156"/>
                    <a:pt x="1" y="1203"/>
                  </a:cubicBezTo>
                  <a:cubicBezTo>
                    <a:pt x="13" y="1239"/>
                    <a:pt x="36" y="1263"/>
                    <a:pt x="84" y="1263"/>
                  </a:cubicBezTo>
                  <a:lnTo>
                    <a:pt x="1001" y="1179"/>
                  </a:lnTo>
                  <a:lnTo>
                    <a:pt x="1037" y="1179"/>
                  </a:lnTo>
                  <a:cubicBezTo>
                    <a:pt x="1049" y="1179"/>
                    <a:pt x="1060" y="1179"/>
                    <a:pt x="1072" y="1167"/>
                  </a:cubicBezTo>
                  <a:lnTo>
                    <a:pt x="1465" y="1132"/>
                  </a:lnTo>
                  <a:cubicBezTo>
                    <a:pt x="1513" y="1132"/>
                    <a:pt x="1537" y="1096"/>
                    <a:pt x="1537" y="1048"/>
                  </a:cubicBezTo>
                  <a:cubicBezTo>
                    <a:pt x="1715" y="977"/>
                    <a:pt x="1894" y="870"/>
                    <a:pt x="2013" y="775"/>
                  </a:cubicBezTo>
                  <a:cubicBezTo>
                    <a:pt x="2049" y="739"/>
                    <a:pt x="2156" y="656"/>
                    <a:pt x="2144" y="536"/>
                  </a:cubicBezTo>
                  <a:cubicBezTo>
                    <a:pt x="2120" y="429"/>
                    <a:pt x="2013" y="358"/>
                    <a:pt x="1906" y="358"/>
                  </a:cubicBezTo>
                  <a:cubicBezTo>
                    <a:pt x="1822" y="358"/>
                    <a:pt x="1739" y="405"/>
                    <a:pt x="1680" y="441"/>
                  </a:cubicBezTo>
                  <a:cubicBezTo>
                    <a:pt x="1632" y="477"/>
                    <a:pt x="1584" y="501"/>
                    <a:pt x="1537" y="536"/>
                  </a:cubicBezTo>
                  <a:cubicBezTo>
                    <a:pt x="1560" y="465"/>
                    <a:pt x="1596" y="394"/>
                    <a:pt x="1620" y="322"/>
                  </a:cubicBezTo>
                  <a:cubicBezTo>
                    <a:pt x="1668" y="167"/>
                    <a:pt x="1620" y="84"/>
                    <a:pt x="1572" y="36"/>
                  </a:cubicBezTo>
                  <a:cubicBezTo>
                    <a:pt x="1537" y="13"/>
                    <a:pt x="1498" y="1"/>
                    <a:pt x="14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5"/>
            <p:cNvSpPr/>
            <p:nvPr/>
          </p:nvSpPr>
          <p:spPr>
            <a:xfrm>
              <a:off x="594700" y="3392500"/>
              <a:ext cx="255425" cy="302275"/>
            </a:xfrm>
            <a:custGeom>
              <a:avLst/>
              <a:gdLst/>
              <a:ahLst/>
              <a:cxnLst/>
              <a:rect l="l" t="t" r="r" b="b"/>
              <a:pathLst>
                <a:path w="10217" h="12091" extrusionOk="0">
                  <a:moveTo>
                    <a:pt x="3909" y="1"/>
                  </a:moveTo>
                  <a:cubicBezTo>
                    <a:pt x="3442" y="1"/>
                    <a:pt x="2899" y="28"/>
                    <a:pt x="2287" y="108"/>
                  </a:cubicBezTo>
                  <a:cubicBezTo>
                    <a:pt x="251" y="382"/>
                    <a:pt x="1" y="11229"/>
                    <a:pt x="1" y="11229"/>
                  </a:cubicBezTo>
                  <a:cubicBezTo>
                    <a:pt x="1" y="11229"/>
                    <a:pt x="2083" y="12090"/>
                    <a:pt x="4677" y="12090"/>
                  </a:cubicBezTo>
                  <a:cubicBezTo>
                    <a:pt x="4877" y="12090"/>
                    <a:pt x="5081" y="12085"/>
                    <a:pt x="5287" y="12074"/>
                  </a:cubicBezTo>
                  <a:cubicBezTo>
                    <a:pt x="8704" y="11883"/>
                    <a:pt x="10216" y="10764"/>
                    <a:pt x="10216" y="10764"/>
                  </a:cubicBezTo>
                  <a:cubicBezTo>
                    <a:pt x="10216" y="10764"/>
                    <a:pt x="9442" y="739"/>
                    <a:pt x="8085" y="287"/>
                  </a:cubicBezTo>
                  <a:cubicBezTo>
                    <a:pt x="6907" y="148"/>
                    <a:pt x="6411" y="119"/>
                    <a:pt x="6108" y="119"/>
                  </a:cubicBezTo>
                  <a:cubicBezTo>
                    <a:pt x="5942" y="119"/>
                    <a:pt x="5834" y="128"/>
                    <a:pt x="5704" y="132"/>
                  </a:cubicBezTo>
                  <a:cubicBezTo>
                    <a:pt x="5451" y="108"/>
                    <a:pt x="4830" y="1"/>
                    <a:pt x="39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5"/>
            <p:cNvSpPr/>
            <p:nvPr/>
          </p:nvSpPr>
          <p:spPr>
            <a:xfrm>
              <a:off x="670000" y="3395375"/>
              <a:ext cx="114325" cy="58800"/>
            </a:xfrm>
            <a:custGeom>
              <a:avLst/>
              <a:gdLst/>
              <a:ahLst/>
              <a:cxnLst/>
              <a:rect l="l" t="t" r="r" b="b"/>
              <a:pathLst>
                <a:path w="4573" h="2352" extrusionOk="0">
                  <a:moveTo>
                    <a:pt x="2618" y="0"/>
                  </a:moveTo>
                  <a:cubicBezTo>
                    <a:pt x="2009" y="0"/>
                    <a:pt x="1291" y="38"/>
                    <a:pt x="513" y="196"/>
                  </a:cubicBezTo>
                  <a:cubicBezTo>
                    <a:pt x="1" y="291"/>
                    <a:pt x="13" y="719"/>
                    <a:pt x="13" y="719"/>
                  </a:cubicBezTo>
                  <a:cubicBezTo>
                    <a:pt x="25" y="1622"/>
                    <a:pt x="728" y="2351"/>
                    <a:pt x="1602" y="2351"/>
                  </a:cubicBezTo>
                  <a:cubicBezTo>
                    <a:pt x="1616" y="2351"/>
                    <a:pt x="1630" y="2351"/>
                    <a:pt x="1644" y="2351"/>
                  </a:cubicBezTo>
                  <a:lnTo>
                    <a:pt x="2716" y="2339"/>
                  </a:lnTo>
                  <a:cubicBezTo>
                    <a:pt x="3728" y="2315"/>
                    <a:pt x="4561" y="1553"/>
                    <a:pt x="4537" y="493"/>
                  </a:cubicBezTo>
                  <a:cubicBezTo>
                    <a:pt x="4537" y="493"/>
                    <a:pt x="4572" y="29"/>
                    <a:pt x="4045" y="29"/>
                  </a:cubicBezTo>
                  <a:cubicBezTo>
                    <a:pt x="4039" y="29"/>
                    <a:pt x="4032" y="29"/>
                    <a:pt x="4025" y="29"/>
                  </a:cubicBezTo>
                  <a:cubicBezTo>
                    <a:pt x="3999" y="29"/>
                    <a:pt x="3971" y="29"/>
                    <a:pt x="3943" y="29"/>
                  </a:cubicBezTo>
                  <a:cubicBezTo>
                    <a:pt x="3610" y="29"/>
                    <a:pt x="3157" y="0"/>
                    <a:pt x="26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5"/>
            <p:cNvSpPr/>
            <p:nvPr/>
          </p:nvSpPr>
          <p:spPr>
            <a:xfrm>
              <a:off x="679825" y="3304700"/>
              <a:ext cx="91425" cy="123600"/>
            </a:xfrm>
            <a:custGeom>
              <a:avLst/>
              <a:gdLst/>
              <a:ahLst/>
              <a:cxnLst/>
              <a:rect l="l" t="t" r="r" b="b"/>
              <a:pathLst>
                <a:path w="3657" h="4944" extrusionOk="0">
                  <a:moveTo>
                    <a:pt x="1656" y="1"/>
                  </a:moveTo>
                  <a:cubicBezTo>
                    <a:pt x="1570" y="1"/>
                    <a:pt x="1482" y="9"/>
                    <a:pt x="1394" y="24"/>
                  </a:cubicBezTo>
                  <a:lnTo>
                    <a:pt x="1322" y="36"/>
                  </a:lnTo>
                  <a:cubicBezTo>
                    <a:pt x="525" y="179"/>
                    <a:pt x="1" y="941"/>
                    <a:pt x="144" y="1727"/>
                  </a:cubicBezTo>
                  <a:lnTo>
                    <a:pt x="572" y="4108"/>
                  </a:lnTo>
                  <a:cubicBezTo>
                    <a:pt x="684" y="4721"/>
                    <a:pt x="1121" y="4943"/>
                    <a:pt x="1687" y="4943"/>
                  </a:cubicBezTo>
                  <a:cubicBezTo>
                    <a:pt x="1847" y="4943"/>
                    <a:pt x="2016" y="4925"/>
                    <a:pt x="2192" y="4894"/>
                  </a:cubicBezTo>
                  <a:lnTo>
                    <a:pt x="2263" y="4882"/>
                  </a:lnTo>
                  <a:cubicBezTo>
                    <a:pt x="3061" y="4739"/>
                    <a:pt x="3656" y="4370"/>
                    <a:pt x="3513" y="3584"/>
                  </a:cubicBezTo>
                  <a:lnTo>
                    <a:pt x="3085" y="1203"/>
                  </a:lnTo>
                  <a:cubicBezTo>
                    <a:pt x="2958" y="494"/>
                    <a:pt x="2350" y="1"/>
                    <a:pt x="1656"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5"/>
            <p:cNvSpPr/>
            <p:nvPr/>
          </p:nvSpPr>
          <p:spPr>
            <a:xfrm>
              <a:off x="782525" y="3184800"/>
              <a:ext cx="105100" cy="92500"/>
            </a:xfrm>
            <a:custGeom>
              <a:avLst/>
              <a:gdLst/>
              <a:ahLst/>
              <a:cxnLst/>
              <a:rect l="l" t="t" r="r" b="b"/>
              <a:pathLst>
                <a:path w="4204" h="3700" extrusionOk="0">
                  <a:moveTo>
                    <a:pt x="2092" y="0"/>
                  </a:moveTo>
                  <a:cubicBezTo>
                    <a:pt x="1812" y="0"/>
                    <a:pt x="1528" y="65"/>
                    <a:pt x="1263" y="201"/>
                  </a:cubicBezTo>
                  <a:cubicBezTo>
                    <a:pt x="358" y="665"/>
                    <a:pt x="1" y="1772"/>
                    <a:pt x="465" y="2677"/>
                  </a:cubicBezTo>
                  <a:cubicBezTo>
                    <a:pt x="793" y="3325"/>
                    <a:pt x="1442" y="3700"/>
                    <a:pt x="2114" y="3700"/>
                  </a:cubicBezTo>
                  <a:cubicBezTo>
                    <a:pt x="2393" y="3700"/>
                    <a:pt x="2676" y="3635"/>
                    <a:pt x="2941" y="3499"/>
                  </a:cubicBezTo>
                  <a:cubicBezTo>
                    <a:pt x="3846" y="3034"/>
                    <a:pt x="4203" y="1927"/>
                    <a:pt x="3739" y="1022"/>
                  </a:cubicBezTo>
                  <a:cubicBezTo>
                    <a:pt x="3419" y="374"/>
                    <a:pt x="2767" y="0"/>
                    <a:pt x="2092"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5"/>
            <p:cNvSpPr/>
            <p:nvPr/>
          </p:nvSpPr>
          <p:spPr>
            <a:xfrm>
              <a:off x="797100" y="3214625"/>
              <a:ext cx="76225" cy="32525"/>
            </a:xfrm>
            <a:custGeom>
              <a:avLst/>
              <a:gdLst/>
              <a:ahLst/>
              <a:cxnLst/>
              <a:rect l="l" t="t" r="r" b="b"/>
              <a:pathLst>
                <a:path w="3049" h="1301" extrusionOk="0">
                  <a:moveTo>
                    <a:pt x="1992" y="1"/>
                  </a:moveTo>
                  <a:cubicBezTo>
                    <a:pt x="1762" y="1"/>
                    <a:pt x="1529" y="37"/>
                    <a:pt x="1311" y="103"/>
                  </a:cubicBezTo>
                  <a:cubicBezTo>
                    <a:pt x="1168" y="139"/>
                    <a:pt x="1037" y="210"/>
                    <a:pt x="906" y="282"/>
                  </a:cubicBezTo>
                  <a:lnTo>
                    <a:pt x="727" y="401"/>
                  </a:lnTo>
                  <a:cubicBezTo>
                    <a:pt x="656" y="437"/>
                    <a:pt x="608" y="484"/>
                    <a:pt x="549" y="532"/>
                  </a:cubicBezTo>
                  <a:cubicBezTo>
                    <a:pt x="441" y="627"/>
                    <a:pt x="346" y="734"/>
                    <a:pt x="251" y="853"/>
                  </a:cubicBezTo>
                  <a:cubicBezTo>
                    <a:pt x="203" y="901"/>
                    <a:pt x="168" y="972"/>
                    <a:pt x="132" y="1032"/>
                  </a:cubicBezTo>
                  <a:lnTo>
                    <a:pt x="13" y="1210"/>
                  </a:lnTo>
                  <a:cubicBezTo>
                    <a:pt x="1" y="1234"/>
                    <a:pt x="1" y="1270"/>
                    <a:pt x="37" y="1294"/>
                  </a:cubicBezTo>
                  <a:cubicBezTo>
                    <a:pt x="45" y="1298"/>
                    <a:pt x="56" y="1301"/>
                    <a:pt x="66" y="1301"/>
                  </a:cubicBezTo>
                  <a:cubicBezTo>
                    <a:pt x="83" y="1301"/>
                    <a:pt x="101" y="1293"/>
                    <a:pt x="108" y="1270"/>
                  </a:cubicBezTo>
                  <a:lnTo>
                    <a:pt x="120" y="1270"/>
                  </a:lnTo>
                  <a:lnTo>
                    <a:pt x="239" y="1103"/>
                  </a:lnTo>
                  <a:cubicBezTo>
                    <a:pt x="275" y="1044"/>
                    <a:pt x="311" y="984"/>
                    <a:pt x="358" y="937"/>
                  </a:cubicBezTo>
                  <a:cubicBezTo>
                    <a:pt x="453" y="841"/>
                    <a:pt x="549" y="734"/>
                    <a:pt x="656" y="651"/>
                  </a:cubicBezTo>
                  <a:cubicBezTo>
                    <a:pt x="858" y="472"/>
                    <a:pt x="1096" y="353"/>
                    <a:pt x="1358" y="270"/>
                  </a:cubicBezTo>
                  <a:cubicBezTo>
                    <a:pt x="1579" y="200"/>
                    <a:pt x="1808" y="172"/>
                    <a:pt x="2031" y="172"/>
                  </a:cubicBezTo>
                  <a:cubicBezTo>
                    <a:pt x="2073" y="172"/>
                    <a:pt x="2115" y="173"/>
                    <a:pt x="2156" y="175"/>
                  </a:cubicBezTo>
                  <a:cubicBezTo>
                    <a:pt x="2430" y="198"/>
                    <a:pt x="2704" y="246"/>
                    <a:pt x="2966" y="317"/>
                  </a:cubicBezTo>
                  <a:cubicBezTo>
                    <a:pt x="2975" y="320"/>
                    <a:pt x="2983" y="322"/>
                    <a:pt x="2992" y="322"/>
                  </a:cubicBezTo>
                  <a:cubicBezTo>
                    <a:pt x="3017" y="322"/>
                    <a:pt x="3037" y="309"/>
                    <a:pt x="3037" y="282"/>
                  </a:cubicBezTo>
                  <a:cubicBezTo>
                    <a:pt x="3049" y="258"/>
                    <a:pt x="3037" y="222"/>
                    <a:pt x="3013" y="210"/>
                  </a:cubicBezTo>
                  <a:cubicBezTo>
                    <a:pt x="2870" y="151"/>
                    <a:pt x="2739" y="103"/>
                    <a:pt x="2597" y="67"/>
                  </a:cubicBezTo>
                  <a:cubicBezTo>
                    <a:pt x="2454" y="32"/>
                    <a:pt x="2311" y="20"/>
                    <a:pt x="2168" y="8"/>
                  </a:cubicBezTo>
                  <a:cubicBezTo>
                    <a:pt x="2110" y="3"/>
                    <a:pt x="2051" y="1"/>
                    <a:pt x="199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5"/>
            <p:cNvSpPr/>
            <p:nvPr/>
          </p:nvSpPr>
          <p:spPr>
            <a:xfrm>
              <a:off x="788775" y="3238250"/>
              <a:ext cx="59250" cy="25625"/>
            </a:xfrm>
            <a:custGeom>
              <a:avLst/>
              <a:gdLst/>
              <a:ahLst/>
              <a:cxnLst/>
              <a:rect l="l" t="t" r="r" b="b"/>
              <a:pathLst>
                <a:path w="2370" h="1025" extrusionOk="0">
                  <a:moveTo>
                    <a:pt x="1580" y="1"/>
                  </a:moveTo>
                  <a:cubicBezTo>
                    <a:pt x="1388" y="1"/>
                    <a:pt x="1192" y="27"/>
                    <a:pt x="1013" y="87"/>
                  </a:cubicBezTo>
                  <a:cubicBezTo>
                    <a:pt x="905" y="111"/>
                    <a:pt x="798" y="170"/>
                    <a:pt x="703" y="218"/>
                  </a:cubicBezTo>
                  <a:cubicBezTo>
                    <a:pt x="608" y="289"/>
                    <a:pt x="501" y="349"/>
                    <a:pt x="429" y="420"/>
                  </a:cubicBezTo>
                  <a:cubicBezTo>
                    <a:pt x="334" y="492"/>
                    <a:pt x="263" y="587"/>
                    <a:pt x="203" y="670"/>
                  </a:cubicBezTo>
                  <a:cubicBezTo>
                    <a:pt x="132" y="766"/>
                    <a:pt x="72" y="861"/>
                    <a:pt x="12" y="956"/>
                  </a:cubicBezTo>
                  <a:cubicBezTo>
                    <a:pt x="1" y="980"/>
                    <a:pt x="12" y="1004"/>
                    <a:pt x="36" y="1016"/>
                  </a:cubicBezTo>
                  <a:cubicBezTo>
                    <a:pt x="42" y="1022"/>
                    <a:pt x="51" y="1024"/>
                    <a:pt x="62" y="1024"/>
                  </a:cubicBezTo>
                  <a:cubicBezTo>
                    <a:pt x="72" y="1024"/>
                    <a:pt x="84" y="1022"/>
                    <a:pt x="96" y="1016"/>
                  </a:cubicBezTo>
                  <a:lnTo>
                    <a:pt x="96" y="1004"/>
                  </a:lnTo>
                  <a:cubicBezTo>
                    <a:pt x="167" y="920"/>
                    <a:pt x="215" y="825"/>
                    <a:pt x="286" y="754"/>
                  </a:cubicBezTo>
                  <a:cubicBezTo>
                    <a:pt x="370" y="682"/>
                    <a:pt x="429" y="599"/>
                    <a:pt x="513" y="539"/>
                  </a:cubicBezTo>
                  <a:cubicBezTo>
                    <a:pt x="679" y="396"/>
                    <a:pt x="870" y="301"/>
                    <a:pt x="1060" y="242"/>
                  </a:cubicBezTo>
                  <a:cubicBezTo>
                    <a:pt x="1217" y="195"/>
                    <a:pt x="1381" y="178"/>
                    <a:pt x="1541" y="178"/>
                  </a:cubicBezTo>
                  <a:cubicBezTo>
                    <a:pt x="1588" y="178"/>
                    <a:pt x="1634" y="179"/>
                    <a:pt x="1679" y="182"/>
                  </a:cubicBezTo>
                  <a:cubicBezTo>
                    <a:pt x="1882" y="182"/>
                    <a:pt x="2096" y="218"/>
                    <a:pt x="2298" y="265"/>
                  </a:cubicBezTo>
                  <a:lnTo>
                    <a:pt x="2310" y="265"/>
                  </a:lnTo>
                  <a:cubicBezTo>
                    <a:pt x="2316" y="268"/>
                    <a:pt x="2322" y="270"/>
                    <a:pt x="2328" y="270"/>
                  </a:cubicBezTo>
                  <a:cubicBezTo>
                    <a:pt x="2345" y="270"/>
                    <a:pt x="2358" y="257"/>
                    <a:pt x="2358" y="230"/>
                  </a:cubicBezTo>
                  <a:cubicBezTo>
                    <a:pt x="2370" y="218"/>
                    <a:pt x="2358" y="194"/>
                    <a:pt x="2346" y="182"/>
                  </a:cubicBezTo>
                  <a:cubicBezTo>
                    <a:pt x="2144" y="75"/>
                    <a:pt x="1917" y="27"/>
                    <a:pt x="1691" y="4"/>
                  </a:cubicBezTo>
                  <a:cubicBezTo>
                    <a:pt x="1655" y="2"/>
                    <a:pt x="1618" y="1"/>
                    <a:pt x="158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5"/>
            <p:cNvSpPr/>
            <p:nvPr/>
          </p:nvSpPr>
          <p:spPr>
            <a:xfrm>
              <a:off x="528925" y="3068000"/>
              <a:ext cx="317325" cy="307550"/>
            </a:xfrm>
            <a:custGeom>
              <a:avLst/>
              <a:gdLst/>
              <a:ahLst/>
              <a:cxnLst/>
              <a:rect l="l" t="t" r="r" b="b"/>
              <a:pathLst>
                <a:path w="12693" h="12302" extrusionOk="0">
                  <a:moveTo>
                    <a:pt x="6317" y="0"/>
                  </a:moveTo>
                  <a:cubicBezTo>
                    <a:pt x="6036" y="0"/>
                    <a:pt x="5751" y="21"/>
                    <a:pt x="5465" y="63"/>
                  </a:cubicBezTo>
                  <a:cubicBezTo>
                    <a:pt x="2227" y="539"/>
                    <a:pt x="0" y="3611"/>
                    <a:pt x="477" y="6909"/>
                  </a:cubicBezTo>
                  <a:cubicBezTo>
                    <a:pt x="921" y="9911"/>
                    <a:pt x="3092" y="12302"/>
                    <a:pt x="6335" y="12302"/>
                  </a:cubicBezTo>
                  <a:cubicBezTo>
                    <a:pt x="6654" y="12302"/>
                    <a:pt x="6984" y="12279"/>
                    <a:pt x="7323" y="12231"/>
                  </a:cubicBezTo>
                  <a:cubicBezTo>
                    <a:pt x="11383" y="11659"/>
                    <a:pt x="12692" y="8480"/>
                    <a:pt x="12204" y="5170"/>
                  </a:cubicBezTo>
                  <a:cubicBezTo>
                    <a:pt x="11759" y="2175"/>
                    <a:pt x="9216" y="0"/>
                    <a:pt x="6317"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5"/>
            <p:cNvSpPr/>
            <p:nvPr/>
          </p:nvSpPr>
          <p:spPr>
            <a:xfrm>
              <a:off x="574425" y="3016300"/>
              <a:ext cx="34600" cy="45850"/>
            </a:xfrm>
            <a:custGeom>
              <a:avLst/>
              <a:gdLst/>
              <a:ahLst/>
              <a:cxnLst/>
              <a:rect l="l" t="t" r="r" b="b"/>
              <a:pathLst>
                <a:path w="1384" h="1834" extrusionOk="0">
                  <a:moveTo>
                    <a:pt x="891" y="1"/>
                  </a:moveTo>
                  <a:cubicBezTo>
                    <a:pt x="853" y="1"/>
                    <a:pt x="817" y="11"/>
                    <a:pt x="788" y="35"/>
                  </a:cubicBezTo>
                  <a:cubicBezTo>
                    <a:pt x="693" y="107"/>
                    <a:pt x="705" y="250"/>
                    <a:pt x="716" y="369"/>
                  </a:cubicBezTo>
                  <a:cubicBezTo>
                    <a:pt x="788" y="738"/>
                    <a:pt x="847" y="1107"/>
                    <a:pt x="907" y="1464"/>
                  </a:cubicBezTo>
                  <a:cubicBezTo>
                    <a:pt x="800" y="1142"/>
                    <a:pt x="574" y="857"/>
                    <a:pt x="288" y="678"/>
                  </a:cubicBezTo>
                  <a:cubicBezTo>
                    <a:pt x="259" y="660"/>
                    <a:pt x="229" y="652"/>
                    <a:pt x="200" y="652"/>
                  </a:cubicBezTo>
                  <a:cubicBezTo>
                    <a:pt x="95" y="652"/>
                    <a:pt x="0" y="757"/>
                    <a:pt x="38" y="869"/>
                  </a:cubicBezTo>
                  <a:cubicBezTo>
                    <a:pt x="157" y="1262"/>
                    <a:pt x="466" y="1607"/>
                    <a:pt x="847" y="1762"/>
                  </a:cubicBezTo>
                  <a:lnTo>
                    <a:pt x="1264" y="1833"/>
                  </a:lnTo>
                  <a:cubicBezTo>
                    <a:pt x="1383" y="1333"/>
                    <a:pt x="1359" y="809"/>
                    <a:pt x="1193" y="321"/>
                  </a:cubicBezTo>
                  <a:cubicBezTo>
                    <a:pt x="1169" y="226"/>
                    <a:pt x="1133" y="130"/>
                    <a:pt x="1050" y="59"/>
                  </a:cubicBezTo>
                  <a:cubicBezTo>
                    <a:pt x="1007" y="24"/>
                    <a:pt x="948" y="1"/>
                    <a:pt x="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5"/>
            <p:cNvSpPr/>
            <p:nvPr/>
          </p:nvSpPr>
          <p:spPr>
            <a:xfrm>
              <a:off x="488150" y="3046350"/>
              <a:ext cx="350050" cy="221750"/>
            </a:xfrm>
            <a:custGeom>
              <a:avLst/>
              <a:gdLst/>
              <a:ahLst/>
              <a:cxnLst/>
              <a:rect l="l" t="t" r="r" b="b"/>
              <a:pathLst>
                <a:path w="14002" h="8870" extrusionOk="0">
                  <a:moveTo>
                    <a:pt x="7604" y="27"/>
                  </a:moveTo>
                  <a:cubicBezTo>
                    <a:pt x="5374" y="27"/>
                    <a:pt x="2254" y="1756"/>
                    <a:pt x="1167" y="3548"/>
                  </a:cubicBezTo>
                  <a:cubicBezTo>
                    <a:pt x="0" y="5453"/>
                    <a:pt x="1858" y="8834"/>
                    <a:pt x="1858" y="8834"/>
                  </a:cubicBezTo>
                  <a:cubicBezTo>
                    <a:pt x="1906" y="8858"/>
                    <a:pt x="1958" y="8869"/>
                    <a:pt x="2012" y="8869"/>
                  </a:cubicBezTo>
                  <a:cubicBezTo>
                    <a:pt x="2796" y="8869"/>
                    <a:pt x="4125" y="6523"/>
                    <a:pt x="4370" y="6322"/>
                  </a:cubicBezTo>
                  <a:cubicBezTo>
                    <a:pt x="4632" y="6120"/>
                    <a:pt x="4013" y="4275"/>
                    <a:pt x="4013" y="4274"/>
                  </a:cubicBezTo>
                  <a:lnTo>
                    <a:pt x="4013" y="4274"/>
                  </a:lnTo>
                  <a:cubicBezTo>
                    <a:pt x="4013" y="4275"/>
                    <a:pt x="4775" y="5822"/>
                    <a:pt x="5108" y="5941"/>
                  </a:cubicBezTo>
                  <a:cubicBezTo>
                    <a:pt x="5132" y="5950"/>
                    <a:pt x="5169" y="5954"/>
                    <a:pt x="5218" y="5954"/>
                  </a:cubicBezTo>
                  <a:cubicBezTo>
                    <a:pt x="5838" y="5954"/>
                    <a:pt x="8340" y="5301"/>
                    <a:pt x="8561" y="5191"/>
                  </a:cubicBezTo>
                  <a:cubicBezTo>
                    <a:pt x="8787" y="5084"/>
                    <a:pt x="8275" y="3310"/>
                    <a:pt x="8275" y="3310"/>
                  </a:cubicBezTo>
                  <a:lnTo>
                    <a:pt x="8275" y="3310"/>
                  </a:lnTo>
                  <a:cubicBezTo>
                    <a:pt x="8275" y="3310"/>
                    <a:pt x="8823" y="5013"/>
                    <a:pt x="9442" y="5072"/>
                  </a:cubicBezTo>
                  <a:cubicBezTo>
                    <a:pt x="9551" y="5085"/>
                    <a:pt x="9684" y="5090"/>
                    <a:pt x="9829" y="5090"/>
                  </a:cubicBezTo>
                  <a:cubicBezTo>
                    <a:pt x="10505" y="5090"/>
                    <a:pt x="11442" y="4977"/>
                    <a:pt x="11442" y="4977"/>
                  </a:cubicBezTo>
                  <a:cubicBezTo>
                    <a:pt x="11442" y="4977"/>
                    <a:pt x="11169" y="3493"/>
                    <a:pt x="11294" y="3493"/>
                  </a:cubicBezTo>
                  <a:cubicBezTo>
                    <a:pt x="11302" y="3493"/>
                    <a:pt x="11312" y="3499"/>
                    <a:pt x="11323" y="3512"/>
                  </a:cubicBezTo>
                  <a:cubicBezTo>
                    <a:pt x="11514" y="3727"/>
                    <a:pt x="11978" y="5013"/>
                    <a:pt x="12311" y="5155"/>
                  </a:cubicBezTo>
                  <a:cubicBezTo>
                    <a:pt x="12645" y="5298"/>
                    <a:pt x="13942" y="5905"/>
                    <a:pt x="13942" y="5905"/>
                  </a:cubicBezTo>
                  <a:cubicBezTo>
                    <a:pt x="13942" y="5905"/>
                    <a:pt x="14002" y="3667"/>
                    <a:pt x="13311" y="1834"/>
                  </a:cubicBezTo>
                  <a:cubicBezTo>
                    <a:pt x="12609" y="0"/>
                    <a:pt x="10263" y="286"/>
                    <a:pt x="8013" y="48"/>
                  </a:cubicBezTo>
                  <a:cubicBezTo>
                    <a:pt x="7881" y="34"/>
                    <a:pt x="7744" y="27"/>
                    <a:pt x="7604"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5"/>
            <p:cNvSpPr/>
            <p:nvPr/>
          </p:nvSpPr>
          <p:spPr>
            <a:xfrm>
              <a:off x="630125" y="3250525"/>
              <a:ext cx="25925" cy="25650"/>
            </a:xfrm>
            <a:custGeom>
              <a:avLst/>
              <a:gdLst/>
              <a:ahLst/>
              <a:cxnLst/>
              <a:rect l="l" t="t" r="r" b="b"/>
              <a:pathLst>
                <a:path w="1037" h="1026" extrusionOk="0">
                  <a:moveTo>
                    <a:pt x="533" y="0"/>
                  </a:moveTo>
                  <a:cubicBezTo>
                    <a:pt x="526" y="0"/>
                    <a:pt x="519" y="0"/>
                    <a:pt x="513" y="1"/>
                  </a:cubicBezTo>
                  <a:cubicBezTo>
                    <a:pt x="227" y="1"/>
                    <a:pt x="1" y="239"/>
                    <a:pt x="12" y="525"/>
                  </a:cubicBezTo>
                  <a:cubicBezTo>
                    <a:pt x="12" y="803"/>
                    <a:pt x="239" y="1025"/>
                    <a:pt x="515" y="1025"/>
                  </a:cubicBezTo>
                  <a:cubicBezTo>
                    <a:pt x="522" y="1025"/>
                    <a:pt x="529" y="1025"/>
                    <a:pt x="536" y="1025"/>
                  </a:cubicBezTo>
                  <a:cubicBezTo>
                    <a:pt x="822" y="1025"/>
                    <a:pt x="1036" y="786"/>
                    <a:pt x="1036" y="501"/>
                  </a:cubicBezTo>
                  <a:cubicBezTo>
                    <a:pt x="1025" y="222"/>
                    <a:pt x="798" y="0"/>
                    <a:pt x="5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5"/>
            <p:cNvSpPr/>
            <p:nvPr/>
          </p:nvSpPr>
          <p:spPr>
            <a:xfrm>
              <a:off x="756025" y="3213700"/>
              <a:ext cx="31300" cy="27700"/>
            </a:xfrm>
            <a:custGeom>
              <a:avLst/>
              <a:gdLst/>
              <a:ahLst/>
              <a:cxnLst/>
              <a:rect l="l" t="t" r="r" b="b"/>
              <a:pathLst>
                <a:path w="1252" h="1108" extrusionOk="0">
                  <a:moveTo>
                    <a:pt x="618" y="1"/>
                  </a:moveTo>
                  <a:cubicBezTo>
                    <a:pt x="547" y="1"/>
                    <a:pt x="475" y="15"/>
                    <a:pt x="406" y="45"/>
                  </a:cubicBezTo>
                  <a:cubicBezTo>
                    <a:pt x="120" y="164"/>
                    <a:pt x="1" y="497"/>
                    <a:pt x="120" y="771"/>
                  </a:cubicBezTo>
                  <a:cubicBezTo>
                    <a:pt x="208" y="981"/>
                    <a:pt x="405" y="1108"/>
                    <a:pt x="617" y="1108"/>
                  </a:cubicBezTo>
                  <a:cubicBezTo>
                    <a:pt x="693" y="1108"/>
                    <a:pt x="771" y="1092"/>
                    <a:pt x="846" y="1057"/>
                  </a:cubicBezTo>
                  <a:cubicBezTo>
                    <a:pt x="1120" y="938"/>
                    <a:pt x="1251" y="616"/>
                    <a:pt x="1120" y="331"/>
                  </a:cubicBezTo>
                  <a:cubicBezTo>
                    <a:pt x="1031" y="126"/>
                    <a:pt x="829" y="1"/>
                    <a:pt x="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5"/>
            <p:cNvSpPr/>
            <p:nvPr/>
          </p:nvSpPr>
          <p:spPr>
            <a:xfrm>
              <a:off x="694125" y="3299950"/>
              <a:ext cx="39900" cy="9250"/>
            </a:xfrm>
            <a:custGeom>
              <a:avLst/>
              <a:gdLst/>
              <a:ahLst/>
              <a:cxnLst/>
              <a:rect l="l" t="t" r="r" b="b"/>
              <a:pathLst>
                <a:path w="1596" h="370" extrusionOk="0">
                  <a:moveTo>
                    <a:pt x="1536" y="0"/>
                  </a:moveTo>
                  <a:lnTo>
                    <a:pt x="1536" y="12"/>
                  </a:lnTo>
                  <a:cubicBezTo>
                    <a:pt x="1429" y="83"/>
                    <a:pt x="1310" y="143"/>
                    <a:pt x="1191" y="191"/>
                  </a:cubicBezTo>
                  <a:cubicBezTo>
                    <a:pt x="1060" y="238"/>
                    <a:pt x="929" y="250"/>
                    <a:pt x="798" y="262"/>
                  </a:cubicBezTo>
                  <a:cubicBezTo>
                    <a:pt x="536" y="262"/>
                    <a:pt x="286" y="179"/>
                    <a:pt x="48" y="48"/>
                  </a:cubicBezTo>
                  <a:cubicBezTo>
                    <a:pt x="42" y="42"/>
                    <a:pt x="36" y="39"/>
                    <a:pt x="30" y="39"/>
                  </a:cubicBezTo>
                  <a:cubicBezTo>
                    <a:pt x="24" y="39"/>
                    <a:pt x="18" y="42"/>
                    <a:pt x="12" y="48"/>
                  </a:cubicBezTo>
                  <a:cubicBezTo>
                    <a:pt x="0" y="60"/>
                    <a:pt x="0" y="83"/>
                    <a:pt x="12" y="95"/>
                  </a:cubicBezTo>
                  <a:cubicBezTo>
                    <a:pt x="119" y="191"/>
                    <a:pt x="250" y="250"/>
                    <a:pt x="381" y="310"/>
                  </a:cubicBezTo>
                  <a:cubicBezTo>
                    <a:pt x="512" y="357"/>
                    <a:pt x="655" y="369"/>
                    <a:pt x="798" y="369"/>
                  </a:cubicBezTo>
                  <a:cubicBezTo>
                    <a:pt x="953" y="369"/>
                    <a:pt x="1096" y="345"/>
                    <a:pt x="1227" y="274"/>
                  </a:cubicBezTo>
                  <a:cubicBezTo>
                    <a:pt x="1358" y="226"/>
                    <a:pt x="1477" y="143"/>
                    <a:pt x="1572" y="48"/>
                  </a:cubicBezTo>
                  <a:cubicBezTo>
                    <a:pt x="1584" y="48"/>
                    <a:pt x="1596" y="24"/>
                    <a:pt x="1584" y="12"/>
                  </a:cubicBezTo>
                  <a:cubicBezTo>
                    <a:pt x="1572" y="0"/>
                    <a:pt x="1560" y="0"/>
                    <a:pt x="1536"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5"/>
            <p:cNvSpPr/>
            <p:nvPr/>
          </p:nvSpPr>
          <p:spPr>
            <a:xfrm>
              <a:off x="705125" y="3311425"/>
              <a:ext cx="21175" cy="4025"/>
            </a:xfrm>
            <a:custGeom>
              <a:avLst/>
              <a:gdLst/>
              <a:ahLst/>
              <a:cxnLst/>
              <a:rect l="l" t="t" r="r" b="b"/>
              <a:pathLst>
                <a:path w="847" h="161" extrusionOk="0">
                  <a:moveTo>
                    <a:pt x="822" y="0"/>
                  </a:moveTo>
                  <a:cubicBezTo>
                    <a:pt x="818" y="0"/>
                    <a:pt x="815" y="1"/>
                    <a:pt x="811" y="5"/>
                  </a:cubicBezTo>
                  <a:cubicBezTo>
                    <a:pt x="691" y="65"/>
                    <a:pt x="561" y="101"/>
                    <a:pt x="418" y="101"/>
                  </a:cubicBezTo>
                  <a:cubicBezTo>
                    <a:pt x="401" y="102"/>
                    <a:pt x="384" y="103"/>
                    <a:pt x="367" y="103"/>
                  </a:cubicBezTo>
                  <a:cubicBezTo>
                    <a:pt x="253" y="103"/>
                    <a:pt x="139" y="69"/>
                    <a:pt x="25" y="17"/>
                  </a:cubicBezTo>
                  <a:cubicBezTo>
                    <a:pt x="13" y="17"/>
                    <a:pt x="13" y="17"/>
                    <a:pt x="1" y="29"/>
                  </a:cubicBezTo>
                  <a:cubicBezTo>
                    <a:pt x="1" y="29"/>
                    <a:pt x="1" y="41"/>
                    <a:pt x="13" y="53"/>
                  </a:cubicBezTo>
                  <a:cubicBezTo>
                    <a:pt x="132" y="136"/>
                    <a:pt x="275" y="160"/>
                    <a:pt x="418" y="160"/>
                  </a:cubicBezTo>
                  <a:cubicBezTo>
                    <a:pt x="572" y="148"/>
                    <a:pt x="715" y="113"/>
                    <a:pt x="834" y="29"/>
                  </a:cubicBezTo>
                  <a:cubicBezTo>
                    <a:pt x="834" y="29"/>
                    <a:pt x="846" y="17"/>
                    <a:pt x="834" y="5"/>
                  </a:cubicBezTo>
                  <a:cubicBezTo>
                    <a:pt x="834" y="5"/>
                    <a:pt x="829" y="0"/>
                    <a:pt x="8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5"/>
            <p:cNvSpPr/>
            <p:nvPr/>
          </p:nvSpPr>
          <p:spPr>
            <a:xfrm>
              <a:off x="579975" y="3190125"/>
              <a:ext cx="59400" cy="62075"/>
            </a:xfrm>
            <a:custGeom>
              <a:avLst/>
              <a:gdLst/>
              <a:ahLst/>
              <a:cxnLst/>
              <a:rect l="l" t="t" r="r" b="b"/>
              <a:pathLst>
                <a:path w="2376" h="2483" extrusionOk="0">
                  <a:moveTo>
                    <a:pt x="1456" y="0"/>
                  </a:moveTo>
                  <a:cubicBezTo>
                    <a:pt x="688" y="0"/>
                    <a:pt x="30" y="2071"/>
                    <a:pt x="30" y="2071"/>
                  </a:cubicBezTo>
                  <a:cubicBezTo>
                    <a:pt x="0" y="2377"/>
                    <a:pt x="92" y="2483"/>
                    <a:pt x="231" y="2483"/>
                  </a:cubicBezTo>
                  <a:cubicBezTo>
                    <a:pt x="482" y="2483"/>
                    <a:pt x="888" y="2138"/>
                    <a:pt x="1018" y="2000"/>
                  </a:cubicBezTo>
                  <a:cubicBezTo>
                    <a:pt x="1209" y="1798"/>
                    <a:pt x="2376" y="202"/>
                    <a:pt x="1554" y="12"/>
                  </a:cubicBezTo>
                  <a:cubicBezTo>
                    <a:pt x="1521" y="4"/>
                    <a:pt x="1488" y="0"/>
                    <a:pt x="1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5"/>
            <p:cNvSpPr/>
            <p:nvPr/>
          </p:nvSpPr>
          <p:spPr>
            <a:xfrm>
              <a:off x="718525" y="3154325"/>
              <a:ext cx="85275" cy="36775"/>
            </a:xfrm>
            <a:custGeom>
              <a:avLst/>
              <a:gdLst/>
              <a:ahLst/>
              <a:cxnLst/>
              <a:rect l="l" t="t" r="r" b="b"/>
              <a:pathLst>
                <a:path w="3411" h="1471" extrusionOk="0">
                  <a:moveTo>
                    <a:pt x="966" y="0"/>
                  </a:moveTo>
                  <a:cubicBezTo>
                    <a:pt x="790" y="0"/>
                    <a:pt x="639" y="49"/>
                    <a:pt x="536" y="170"/>
                  </a:cubicBezTo>
                  <a:cubicBezTo>
                    <a:pt x="1" y="801"/>
                    <a:pt x="1882" y="1384"/>
                    <a:pt x="2156" y="1444"/>
                  </a:cubicBezTo>
                  <a:cubicBezTo>
                    <a:pt x="2235" y="1457"/>
                    <a:pt x="2380" y="1471"/>
                    <a:pt x="2535" y="1471"/>
                  </a:cubicBezTo>
                  <a:cubicBezTo>
                    <a:pt x="2938" y="1471"/>
                    <a:pt x="3410" y="1375"/>
                    <a:pt x="2989" y="920"/>
                  </a:cubicBezTo>
                  <a:cubicBezTo>
                    <a:pt x="2989" y="920"/>
                    <a:pt x="1732" y="0"/>
                    <a:pt x="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5"/>
            <p:cNvSpPr/>
            <p:nvPr/>
          </p:nvSpPr>
          <p:spPr>
            <a:xfrm>
              <a:off x="688175" y="3215100"/>
              <a:ext cx="48250" cy="74575"/>
            </a:xfrm>
            <a:custGeom>
              <a:avLst/>
              <a:gdLst/>
              <a:ahLst/>
              <a:cxnLst/>
              <a:rect l="l" t="t" r="r" b="b"/>
              <a:pathLst>
                <a:path w="1930" h="2983" extrusionOk="0">
                  <a:moveTo>
                    <a:pt x="24" y="1"/>
                  </a:moveTo>
                  <a:cubicBezTo>
                    <a:pt x="12" y="13"/>
                    <a:pt x="0" y="25"/>
                    <a:pt x="0" y="37"/>
                  </a:cubicBezTo>
                  <a:cubicBezTo>
                    <a:pt x="60" y="429"/>
                    <a:pt x="131" y="834"/>
                    <a:pt x="238" y="1227"/>
                  </a:cubicBezTo>
                  <a:cubicBezTo>
                    <a:pt x="286" y="1418"/>
                    <a:pt x="346" y="1620"/>
                    <a:pt x="453" y="1799"/>
                  </a:cubicBezTo>
                  <a:cubicBezTo>
                    <a:pt x="477" y="1846"/>
                    <a:pt x="500" y="1894"/>
                    <a:pt x="536" y="1942"/>
                  </a:cubicBezTo>
                  <a:cubicBezTo>
                    <a:pt x="572" y="1977"/>
                    <a:pt x="631" y="2025"/>
                    <a:pt x="715" y="2025"/>
                  </a:cubicBezTo>
                  <a:cubicBezTo>
                    <a:pt x="834" y="2001"/>
                    <a:pt x="929" y="1942"/>
                    <a:pt x="1012" y="1894"/>
                  </a:cubicBezTo>
                  <a:cubicBezTo>
                    <a:pt x="1108" y="1834"/>
                    <a:pt x="1179" y="1775"/>
                    <a:pt x="1262" y="1715"/>
                  </a:cubicBezTo>
                  <a:cubicBezTo>
                    <a:pt x="1346" y="1668"/>
                    <a:pt x="1429" y="1620"/>
                    <a:pt x="1512" y="1620"/>
                  </a:cubicBezTo>
                  <a:cubicBezTo>
                    <a:pt x="1584" y="1620"/>
                    <a:pt x="1655" y="1680"/>
                    <a:pt x="1703" y="1763"/>
                  </a:cubicBezTo>
                  <a:cubicBezTo>
                    <a:pt x="1727" y="1799"/>
                    <a:pt x="1762" y="1834"/>
                    <a:pt x="1774" y="1882"/>
                  </a:cubicBezTo>
                  <a:lnTo>
                    <a:pt x="1798" y="1942"/>
                  </a:lnTo>
                  <a:cubicBezTo>
                    <a:pt x="1810" y="1965"/>
                    <a:pt x="1810" y="1989"/>
                    <a:pt x="1810" y="2013"/>
                  </a:cubicBezTo>
                  <a:cubicBezTo>
                    <a:pt x="1822" y="2061"/>
                    <a:pt x="1822" y="2108"/>
                    <a:pt x="1822" y="2156"/>
                  </a:cubicBezTo>
                  <a:cubicBezTo>
                    <a:pt x="1810" y="2192"/>
                    <a:pt x="1810" y="2239"/>
                    <a:pt x="1786" y="2287"/>
                  </a:cubicBezTo>
                  <a:cubicBezTo>
                    <a:pt x="1762" y="2382"/>
                    <a:pt x="1703" y="2454"/>
                    <a:pt x="1655" y="2537"/>
                  </a:cubicBezTo>
                  <a:cubicBezTo>
                    <a:pt x="1536" y="2692"/>
                    <a:pt x="1381" y="2823"/>
                    <a:pt x="1215" y="2942"/>
                  </a:cubicBezTo>
                  <a:cubicBezTo>
                    <a:pt x="1203" y="2942"/>
                    <a:pt x="1203" y="2965"/>
                    <a:pt x="1215" y="2965"/>
                  </a:cubicBezTo>
                  <a:cubicBezTo>
                    <a:pt x="1215" y="2974"/>
                    <a:pt x="1221" y="2982"/>
                    <a:pt x="1228" y="2982"/>
                  </a:cubicBezTo>
                  <a:cubicBezTo>
                    <a:pt x="1232" y="2982"/>
                    <a:pt x="1235" y="2981"/>
                    <a:pt x="1239" y="2977"/>
                  </a:cubicBezTo>
                  <a:cubicBezTo>
                    <a:pt x="1417" y="2882"/>
                    <a:pt x="1584" y="2751"/>
                    <a:pt x="1715" y="2584"/>
                  </a:cubicBezTo>
                  <a:cubicBezTo>
                    <a:pt x="1786" y="2513"/>
                    <a:pt x="1846" y="2418"/>
                    <a:pt x="1881" y="2323"/>
                  </a:cubicBezTo>
                  <a:cubicBezTo>
                    <a:pt x="1905" y="2263"/>
                    <a:pt x="1905" y="2215"/>
                    <a:pt x="1917" y="2156"/>
                  </a:cubicBezTo>
                  <a:cubicBezTo>
                    <a:pt x="1917" y="2108"/>
                    <a:pt x="1929" y="2049"/>
                    <a:pt x="1917" y="2001"/>
                  </a:cubicBezTo>
                  <a:cubicBezTo>
                    <a:pt x="1905" y="1965"/>
                    <a:pt x="1905" y="1942"/>
                    <a:pt x="1905" y="1918"/>
                  </a:cubicBezTo>
                  <a:lnTo>
                    <a:pt x="1870" y="1834"/>
                  </a:lnTo>
                  <a:cubicBezTo>
                    <a:pt x="1858" y="1787"/>
                    <a:pt x="1822" y="1739"/>
                    <a:pt x="1798" y="1692"/>
                  </a:cubicBezTo>
                  <a:cubicBezTo>
                    <a:pt x="1762" y="1656"/>
                    <a:pt x="1739" y="1608"/>
                    <a:pt x="1679" y="1572"/>
                  </a:cubicBezTo>
                  <a:cubicBezTo>
                    <a:pt x="1667" y="1561"/>
                    <a:pt x="1655" y="1549"/>
                    <a:pt x="1643" y="1549"/>
                  </a:cubicBezTo>
                  <a:lnTo>
                    <a:pt x="1608" y="1525"/>
                  </a:lnTo>
                  <a:cubicBezTo>
                    <a:pt x="1572" y="1513"/>
                    <a:pt x="1548" y="1513"/>
                    <a:pt x="1512" y="1513"/>
                  </a:cubicBezTo>
                  <a:cubicBezTo>
                    <a:pt x="1502" y="1512"/>
                    <a:pt x="1492" y="1511"/>
                    <a:pt x="1482" y="1511"/>
                  </a:cubicBezTo>
                  <a:cubicBezTo>
                    <a:pt x="1375" y="1511"/>
                    <a:pt x="1279" y="1566"/>
                    <a:pt x="1203" y="1620"/>
                  </a:cubicBezTo>
                  <a:cubicBezTo>
                    <a:pt x="1119" y="1680"/>
                    <a:pt x="1036" y="1739"/>
                    <a:pt x="953" y="1787"/>
                  </a:cubicBezTo>
                  <a:cubicBezTo>
                    <a:pt x="869" y="1846"/>
                    <a:pt x="786" y="1894"/>
                    <a:pt x="703" y="1906"/>
                  </a:cubicBezTo>
                  <a:cubicBezTo>
                    <a:pt x="679" y="1906"/>
                    <a:pt x="655" y="1894"/>
                    <a:pt x="619" y="1858"/>
                  </a:cubicBezTo>
                  <a:cubicBezTo>
                    <a:pt x="596" y="1822"/>
                    <a:pt x="572" y="1787"/>
                    <a:pt x="548" y="1739"/>
                  </a:cubicBezTo>
                  <a:cubicBezTo>
                    <a:pt x="453" y="1572"/>
                    <a:pt x="393" y="1382"/>
                    <a:pt x="334" y="1191"/>
                  </a:cubicBezTo>
                  <a:cubicBezTo>
                    <a:pt x="274" y="1001"/>
                    <a:pt x="226" y="810"/>
                    <a:pt x="179" y="608"/>
                  </a:cubicBezTo>
                  <a:cubicBezTo>
                    <a:pt x="131" y="418"/>
                    <a:pt x="96" y="215"/>
                    <a:pt x="60" y="25"/>
                  </a:cubicBezTo>
                  <a:cubicBezTo>
                    <a:pt x="48" y="13"/>
                    <a:pt x="36" y="1"/>
                    <a:pt x="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5"/>
            <p:cNvSpPr/>
            <p:nvPr/>
          </p:nvSpPr>
          <p:spPr>
            <a:xfrm>
              <a:off x="499150" y="3264375"/>
              <a:ext cx="93500" cy="94725"/>
            </a:xfrm>
            <a:custGeom>
              <a:avLst/>
              <a:gdLst/>
              <a:ahLst/>
              <a:cxnLst/>
              <a:rect l="l" t="t" r="r" b="b"/>
              <a:pathLst>
                <a:path w="3740" h="3789" extrusionOk="0">
                  <a:moveTo>
                    <a:pt x="1946" y="0"/>
                  </a:moveTo>
                  <a:cubicBezTo>
                    <a:pt x="1897" y="0"/>
                    <a:pt x="1848" y="2"/>
                    <a:pt x="1799" y="6"/>
                  </a:cubicBezTo>
                  <a:cubicBezTo>
                    <a:pt x="763" y="102"/>
                    <a:pt x="1" y="1018"/>
                    <a:pt x="96" y="2066"/>
                  </a:cubicBezTo>
                  <a:cubicBezTo>
                    <a:pt x="186" y="3044"/>
                    <a:pt x="1008" y="3788"/>
                    <a:pt x="1971" y="3788"/>
                  </a:cubicBezTo>
                  <a:cubicBezTo>
                    <a:pt x="2029" y="3788"/>
                    <a:pt x="2086" y="3786"/>
                    <a:pt x="2144" y="3781"/>
                  </a:cubicBezTo>
                  <a:cubicBezTo>
                    <a:pt x="2894" y="3721"/>
                    <a:pt x="3501" y="3209"/>
                    <a:pt x="3739" y="2542"/>
                  </a:cubicBezTo>
                  <a:cubicBezTo>
                    <a:pt x="3704" y="2495"/>
                    <a:pt x="3656" y="2447"/>
                    <a:pt x="3620" y="2399"/>
                  </a:cubicBezTo>
                  <a:lnTo>
                    <a:pt x="3620" y="2399"/>
                  </a:lnTo>
                  <a:cubicBezTo>
                    <a:pt x="3656" y="3066"/>
                    <a:pt x="3061" y="3650"/>
                    <a:pt x="2263" y="3721"/>
                  </a:cubicBezTo>
                  <a:cubicBezTo>
                    <a:pt x="2210" y="3726"/>
                    <a:pt x="2158" y="3728"/>
                    <a:pt x="2106" y="3728"/>
                  </a:cubicBezTo>
                  <a:cubicBezTo>
                    <a:pt x="1364" y="3728"/>
                    <a:pt x="747" y="3260"/>
                    <a:pt x="691" y="2626"/>
                  </a:cubicBezTo>
                  <a:cubicBezTo>
                    <a:pt x="679" y="2471"/>
                    <a:pt x="703" y="2316"/>
                    <a:pt x="751" y="2173"/>
                  </a:cubicBezTo>
                  <a:lnTo>
                    <a:pt x="751" y="2173"/>
                  </a:lnTo>
                  <a:cubicBezTo>
                    <a:pt x="679" y="2245"/>
                    <a:pt x="596" y="2316"/>
                    <a:pt x="537" y="2388"/>
                  </a:cubicBezTo>
                  <a:lnTo>
                    <a:pt x="537" y="2399"/>
                  </a:lnTo>
                  <a:cubicBezTo>
                    <a:pt x="525" y="2411"/>
                    <a:pt x="507" y="2417"/>
                    <a:pt x="489" y="2417"/>
                  </a:cubicBezTo>
                  <a:cubicBezTo>
                    <a:pt x="471" y="2417"/>
                    <a:pt x="453" y="2411"/>
                    <a:pt x="441" y="2399"/>
                  </a:cubicBezTo>
                  <a:cubicBezTo>
                    <a:pt x="418" y="2376"/>
                    <a:pt x="418" y="2352"/>
                    <a:pt x="429" y="2316"/>
                  </a:cubicBezTo>
                  <a:cubicBezTo>
                    <a:pt x="513" y="2197"/>
                    <a:pt x="608" y="2078"/>
                    <a:pt x="715" y="1971"/>
                  </a:cubicBezTo>
                  <a:cubicBezTo>
                    <a:pt x="822" y="1864"/>
                    <a:pt x="929" y="1768"/>
                    <a:pt x="1049" y="1685"/>
                  </a:cubicBezTo>
                  <a:cubicBezTo>
                    <a:pt x="1072" y="1673"/>
                    <a:pt x="1084" y="1661"/>
                    <a:pt x="1108" y="1649"/>
                  </a:cubicBezTo>
                  <a:cubicBezTo>
                    <a:pt x="1346" y="1435"/>
                    <a:pt x="1680" y="1292"/>
                    <a:pt x="2037" y="1256"/>
                  </a:cubicBezTo>
                  <a:lnTo>
                    <a:pt x="2096" y="1256"/>
                  </a:lnTo>
                  <a:cubicBezTo>
                    <a:pt x="2156" y="1245"/>
                    <a:pt x="2227" y="1245"/>
                    <a:pt x="2299" y="1233"/>
                  </a:cubicBezTo>
                  <a:lnTo>
                    <a:pt x="2525" y="1233"/>
                  </a:lnTo>
                  <a:cubicBezTo>
                    <a:pt x="2596" y="1233"/>
                    <a:pt x="2668" y="1256"/>
                    <a:pt x="2751" y="1268"/>
                  </a:cubicBezTo>
                  <a:cubicBezTo>
                    <a:pt x="2834" y="1280"/>
                    <a:pt x="2930" y="1304"/>
                    <a:pt x="3025" y="1328"/>
                  </a:cubicBezTo>
                  <a:cubicBezTo>
                    <a:pt x="2834" y="887"/>
                    <a:pt x="2704" y="459"/>
                    <a:pt x="2620" y="125"/>
                  </a:cubicBezTo>
                  <a:cubicBezTo>
                    <a:pt x="2413" y="46"/>
                    <a:pt x="2181" y="0"/>
                    <a:pt x="1946"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5"/>
            <p:cNvSpPr/>
            <p:nvPr/>
          </p:nvSpPr>
          <p:spPr>
            <a:xfrm>
              <a:off x="526850" y="3295775"/>
              <a:ext cx="24725" cy="9850"/>
            </a:xfrm>
            <a:custGeom>
              <a:avLst/>
              <a:gdLst/>
              <a:ahLst/>
              <a:cxnLst/>
              <a:rect l="l" t="t" r="r" b="b"/>
              <a:pathLst>
                <a:path w="989" h="394" extrusionOk="0">
                  <a:moveTo>
                    <a:pt x="941" y="0"/>
                  </a:moveTo>
                  <a:cubicBezTo>
                    <a:pt x="572" y="36"/>
                    <a:pt x="238" y="179"/>
                    <a:pt x="0" y="393"/>
                  </a:cubicBezTo>
                  <a:cubicBezTo>
                    <a:pt x="226" y="239"/>
                    <a:pt x="488" y="119"/>
                    <a:pt x="750" y="48"/>
                  </a:cubicBezTo>
                  <a:cubicBezTo>
                    <a:pt x="822" y="24"/>
                    <a:pt x="905" y="12"/>
                    <a:pt x="988" y="0"/>
                  </a:cubicBezTo>
                  <a:close/>
                </a:path>
              </a:pathLst>
            </a:custGeom>
            <a:solidFill>
              <a:srgbClr val="EDA3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5"/>
            <p:cNvSpPr/>
            <p:nvPr/>
          </p:nvSpPr>
          <p:spPr>
            <a:xfrm>
              <a:off x="526850" y="3295775"/>
              <a:ext cx="24725" cy="9850"/>
            </a:xfrm>
            <a:custGeom>
              <a:avLst/>
              <a:gdLst/>
              <a:ahLst/>
              <a:cxnLst/>
              <a:rect l="l" t="t" r="r" b="b"/>
              <a:pathLst>
                <a:path w="989" h="394" extrusionOk="0">
                  <a:moveTo>
                    <a:pt x="941" y="0"/>
                  </a:moveTo>
                  <a:cubicBezTo>
                    <a:pt x="572" y="36"/>
                    <a:pt x="238" y="179"/>
                    <a:pt x="0" y="393"/>
                  </a:cubicBezTo>
                  <a:cubicBezTo>
                    <a:pt x="226" y="239"/>
                    <a:pt x="488" y="119"/>
                    <a:pt x="750" y="48"/>
                  </a:cubicBezTo>
                  <a:cubicBezTo>
                    <a:pt x="822" y="24"/>
                    <a:pt x="905" y="12"/>
                    <a:pt x="988"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5"/>
            <p:cNvSpPr/>
            <p:nvPr/>
          </p:nvSpPr>
          <p:spPr>
            <a:xfrm>
              <a:off x="526850" y="3295775"/>
              <a:ext cx="24725" cy="9850"/>
            </a:xfrm>
            <a:custGeom>
              <a:avLst/>
              <a:gdLst/>
              <a:ahLst/>
              <a:cxnLst/>
              <a:rect l="l" t="t" r="r" b="b"/>
              <a:pathLst>
                <a:path w="989" h="394" extrusionOk="0">
                  <a:moveTo>
                    <a:pt x="941" y="0"/>
                  </a:moveTo>
                  <a:cubicBezTo>
                    <a:pt x="572" y="36"/>
                    <a:pt x="238" y="179"/>
                    <a:pt x="0" y="393"/>
                  </a:cubicBezTo>
                  <a:cubicBezTo>
                    <a:pt x="226" y="239"/>
                    <a:pt x="488" y="119"/>
                    <a:pt x="750" y="48"/>
                  </a:cubicBezTo>
                  <a:cubicBezTo>
                    <a:pt x="822" y="24"/>
                    <a:pt x="905" y="12"/>
                    <a:pt x="9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5"/>
            <p:cNvSpPr/>
            <p:nvPr/>
          </p:nvSpPr>
          <p:spPr>
            <a:xfrm>
              <a:off x="575650" y="3301725"/>
              <a:ext cx="1225" cy="625"/>
            </a:xfrm>
            <a:custGeom>
              <a:avLst/>
              <a:gdLst/>
              <a:ahLst/>
              <a:cxnLst/>
              <a:rect l="l" t="t" r="r" b="b"/>
              <a:pathLst>
                <a:path w="49" h="25" extrusionOk="0">
                  <a:moveTo>
                    <a:pt x="1" y="1"/>
                  </a:moveTo>
                  <a:cubicBezTo>
                    <a:pt x="11" y="11"/>
                    <a:pt x="21" y="12"/>
                    <a:pt x="39" y="20"/>
                  </a:cubicBezTo>
                  <a:lnTo>
                    <a:pt x="39" y="20"/>
                  </a:lnTo>
                  <a:cubicBezTo>
                    <a:pt x="36" y="17"/>
                    <a:pt x="36" y="12"/>
                    <a:pt x="36" y="12"/>
                  </a:cubicBezTo>
                  <a:cubicBezTo>
                    <a:pt x="25" y="12"/>
                    <a:pt x="13" y="1"/>
                    <a:pt x="1" y="1"/>
                  </a:cubicBezTo>
                  <a:close/>
                  <a:moveTo>
                    <a:pt x="39" y="20"/>
                  </a:moveTo>
                  <a:cubicBezTo>
                    <a:pt x="40" y="22"/>
                    <a:pt x="43" y="24"/>
                    <a:pt x="48" y="24"/>
                  </a:cubicBezTo>
                  <a:cubicBezTo>
                    <a:pt x="45" y="23"/>
                    <a:pt x="42" y="21"/>
                    <a:pt x="39" y="2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5"/>
            <p:cNvSpPr/>
            <p:nvPr/>
          </p:nvSpPr>
          <p:spPr>
            <a:xfrm>
              <a:off x="576850" y="3302325"/>
              <a:ext cx="1200" cy="1200"/>
            </a:xfrm>
            <a:custGeom>
              <a:avLst/>
              <a:gdLst/>
              <a:ahLst/>
              <a:cxnLst/>
              <a:rect l="l" t="t" r="r" b="b"/>
              <a:pathLst>
                <a:path w="48" h="48" extrusionOk="0">
                  <a:moveTo>
                    <a:pt x="0" y="0"/>
                  </a:moveTo>
                  <a:cubicBezTo>
                    <a:pt x="0" y="12"/>
                    <a:pt x="12" y="24"/>
                    <a:pt x="12" y="48"/>
                  </a:cubicBezTo>
                  <a:lnTo>
                    <a:pt x="48" y="48"/>
                  </a:lnTo>
                  <a:cubicBezTo>
                    <a:pt x="24" y="36"/>
                    <a:pt x="12" y="12"/>
                    <a:pt x="0"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5"/>
            <p:cNvSpPr/>
            <p:nvPr/>
          </p:nvSpPr>
          <p:spPr>
            <a:xfrm>
              <a:off x="573875" y="3300825"/>
              <a:ext cx="2700" cy="1225"/>
            </a:xfrm>
            <a:custGeom>
              <a:avLst/>
              <a:gdLst/>
              <a:ahLst/>
              <a:cxnLst/>
              <a:rect l="l" t="t" r="r" b="b"/>
              <a:pathLst>
                <a:path w="108" h="49" extrusionOk="0">
                  <a:moveTo>
                    <a:pt x="0" y="1"/>
                  </a:moveTo>
                  <a:cubicBezTo>
                    <a:pt x="24" y="13"/>
                    <a:pt x="48" y="25"/>
                    <a:pt x="72" y="37"/>
                  </a:cubicBezTo>
                  <a:cubicBezTo>
                    <a:pt x="84" y="37"/>
                    <a:pt x="96" y="48"/>
                    <a:pt x="107" y="48"/>
                  </a:cubicBezTo>
                  <a:cubicBezTo>
                    <a:pt x="96" y="37"/>
                    <a:pt x="96" y="13"/>
                    <a:pt x="84"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5"/>
            <p:cNvSpPr/>
            <p:nvPr/>
          </p:nvSpPr>
          <p:spPr>
            <a:xfrm>
              <a:off x="572675" y="3300825"/>
              <a:ext cx="3000" cy="925"/>
            </a:xfrm>
            <a:custGeom>
              <a:avLst/>
              <a:gdLst/>
              <a:ahLst/>
              <a:cxnLst/>
              <a:rect l="l" t="t" r="r" b="b"/>
              <a:pathLst>
                <a:path w="120" h="37" extrusionOk="0">
                  <a:moveTo>
                    <a:pt x="1" y="1"/>
                  </a:moveTo>
                  <a:lnTo>
                    <a:pt x="120" y="37"/>
                  </a:lnTo>
                  <a:cubicBezTo>
                    <a:pt x="96" y="25"/>
                    <a:pt x="72" y="13"/>
                    <a:pt x="48"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5"/>
            <p:cNvSpPr/>
            <p:nvPr/>
          </p:nvSpPr>
          <p:spPr>
            <a:xfrm>
              <a:off x="680425" y="3358575"/>
              <a:ext cx="363125" cy="174325"/>
            </a:xfrm>
            <a:custGeom>
              <a:avLst/>
              <a:gdLst/>
              <a:ahLst/>
              <a:cxnLst/>
              <a:rect l="l" t="t" r="r" b="b"/>
              <a:pathLst>
                <a:path w="14525" h="6973" extrusionOk="0">
                  <a:moveTo>
                    <a:pt x="12045" y="1"/>
                  </a:moveTo>
                  <a:cubicBezTo>
                    <a:pt x="11728" y="1"/>
                    <a:pt x="10570" y="1123"/>
                    <a:pt x="9942" y="1644"/>
                  </a:cubicBezTo>
                  <a:lnTo>
                    <a:pt x="8597" y="2096"/>
                  </a:lnTo>
                  <a:lnTo>
                    <a:pt x="7918" y="2299"/>
                  </a:lnTo>
                  <a:lnTo>
                    <a:pt x="7573" y="2394"/>
                  </a:lnTo>
                  <a:lnTo>
                    <a:pt x="7406" y="2441"/>
                  </a:lnTo>
                  <a:lnTo>
                    <a:pt x="7240" y="2477"/>
                  </a:lnTo>
                  <a:lnTo>
                    <a:pt x="6549" y="2644"/>
                  </a:lnTo>
                  <a:cubicBezTo>
                    <a:pt x="6442" y="2668"/>
                    <a:pt x="6323" y="2691"/>
                    <a:pt x="6216" y="2715"/>
                  </a:cubicBezTo>
                  <a:lnTo>
                    <a:pt x="5870" y="2775"/>
                  </a:lnTo>
                  <a:lnTo>
                    <a:pt x="5192" y="2894"/>
                  </a:lnTo>
                  <a:lnTo>
                    <a:pt x="4501" y="2989"/>
                  </a:lnTo>
                  <a:cubicBezTo>
                    <a:pt x="3871" y="3055"/>
                    <a:pt x="3240" y="3099"/>
                    <a:pt x="2622" y="3099"/>
                  </a:cubicBezTo>
                  <a:cubicBezTo>
                    <a:pt x="2353" y="3099"/>
                    <a:pt x="2086" y="3091"/>
                    <a:pt x="1822" y="3072"/>
                  </a:cubicBezTo>
                  <a:cubicBezTo>
                    <a:pt x="1489" y="3049"/>
                    <a:pt x="1156" y="3025"/>
                    <a:pt x="846" y="2977"/>
                  </a:cubicBezTo>
                  <a:cubicBezTo>
                    <a:pt x="810" y="3049"/>
                    <a:pt x="787" y="3120"/>
                    <a:pt x="763" y="3192"/>
                  </a:cubicBezTo>
                  <a:cubicBezTo>
                    <a:pt x="584" y="3727"/>
                    <a:pt x="429" y="4263"/>
                    <a:pt x="275" y="4799"/>
                  </a:cubicBezTo>
                  <a:cubicBezTo>
                    <a:pt x="167" y="5501"/>
                    <a:pt x="84" y="6216"/>
                    <a:pt x="1" y="6918"/>
                  </a:cubicBezTo>
                  <a:cubicBezTo>
                    <a:pt x="25" y="6918"/>
                    <a:pt x="48" y="6918"/>
                    <a:pt x="60" y="6930"/>
                  </a:cubicBezTo>
                  <a:cubicBezTo>
                    <a:pt x="457" y="6962"/>
                    <a:pt x="843" y="6972"/>
                    <a:pt x="1226" y="6972"/>
                  </a:cubicBezTo>
                  <a:cubicBezTo>
                    <a:pt x="1418" y="6972"/>
                    <a:pt x="1608" y="6970"/>
                    <a:pt x="1799" y="6966"/>
                  </a:cubicBezTo>
                  <a:cubicBezTo>
                    <a:pt x="2930" y="6930"/>
                    <a:pt x="4025" y="6775"/>
                    <a:pt x="5097" y="6561"/>
                  </a:cubicBezTo>
                  <a:lnTo>
                    <a:pt x="5882" y="6382"/>
                  </a:lnTo>
                  <a:lnTo>
                    <a:pt x="6668" y="6168"/>
                  </a:lnTo>
                  <a:lnTo>
                    <a:pt x="7061" y="6061"/>
                  </a:lnTo>
                  <a:cubicBezTo>
                    <a:pt x="7192" y="6025"/>
                    <a:pt x="7311" y="5989"/>
                    <a:pt x="7442" y="5942"/>
                  </a:cubicBezTo>
                  <a:lnTo>
                    <a:pt x="8204" y="5692"/>
                  </a:lnTo>
                  <a:lnTo>
                    <a:pt x="8395" y="5632"/>
                  </a:lnTo>
                  <a:lnTo>
                    <a:pt x="8585" y="5561"/>
                  </a:lnTo>
                  <a:lnTo>
                    <a:pt x="8954" y="5418"/>
                  </a:lnTo>
                  <a:lnTo>
                    <a:pt x="9692" y="5132"/>
                  </a:lnTo>
                  <a:lnTo>
                    <a:pt x="11145" y="4489"/>
                  </a:lnTo>
                  <a:cubicBezTo>
                    <a:pt x="11145" y="4489"/>
                    <a:pt x="12871" y="3668"/>
                    <a:pt x="12919" y="3644"/>
                  </a:cubicBezTo>
                  <a:cubicBezTo>
                    <a:pt x="13229" y="3513"/>
                    <a:pt x="14360" y="3013"/>
                    <a:pt x="14324" y="2727"/>
                  </a:cubicBezTo>
                  <a:cubicBezTo>
                    <a:pt x="14314" y="2655"/>
                    <a:pt x="14242" y="2627"/>
                    <a:pt x="14134" y="2627"/>
                  </a:cubicBezTo>
                  <a:cubicBezTo>
                    <a:pt x="13732" y="2627"/>
                    <a:pt x="12832" y="3022"/>
                    <a:pt x="12801" y="3036"/>
                  </a:cubicBezTo>
                  <a:lnTo>
                    <a:pt x="12801" y="3036"/>
                  </a:lnTo>
                  <a:cubicBezTo>
                    <a:pt x="12844" y="3017"/>
                    <a:pt x="14525" y="2270"/>
                    <a:pt x="14407" y="1929"/>
                  </a:cubicBezTo>
                  <a:cubicBezTo>
                    <a:pt x="14387" y="1868"/>
                    <a:pt x="14319" y="1842"/>
                    <a:pt x="14220" y="1842"/>
                  </a:cubicBezTo>
                  <a:cubicBezTo>
                    <a:pt x="13748" y="1842"/>
                    <a:pt x="12574" y="2430"/>
                    <a:pt x="12574" y="2430"/>
                  </a:cubicBezTo>
                  <a:cubicBezTo>
                    <a:pt x="12574" y="2430"/>
                    <a:pt x="14491" y="1465"/>
                    <a:pt x="14348" y="1191"/>
                  </a:cubicBezTo>
                  <a:cubicBezTo>
                    <a:pt x="14312" y="1126"/>
                    <a:pt x="14238" y="1098"/>
                    <a:pt x="14137" y="1098"/>
                  </a:cubicBezTo>
                  <a:cubicBezTo>
                    <a:pt x="13765" y="1098"/>
                    <a:pt x="13036" y="1478"/>
                    <a:pt x="12633" y="1703"/>
                  </a:cubicBezTo>
                  <a:cubicBezTo>
                    <a:pt x="13062" y="1441"/>
                    <a:pt x="13824" y="941"/>
                    <a:pt x="13764" y="691"/>
                  </a:cubicBezTo>
                  <a:cubicBezTo>
                    <a:pt x="13750" y="639"/>
                    <a:pt x="13686" y="617"/>
                    <a:pt x="13588" y="617"/>
                  </a:cubicBezTo>
                  <a:cubicBezTo>
                    <a:pt x="13041" y="617"/>
                    <a:pt x="11431" y="1310"/>
                    <a:pt x="11431" y="1310"/>
                  </a:cubicBezTo>
                  <a:cubicBezTo>
                    <a:pt x="11431" y="1310"/>
                    <a:pt x="12347" y="13"/>
                    <a:pt x="12050" y="1"/>
                  </a:cubicBezTo>
                  <a:cubicBezTo>
                    <a:pt x="12048" y="1"/>
                    <a:pt x="12047" y="1"/>
                    <a:pt x="12045"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5"/>
            <p:cNvSpPr/>
            <p:nvPr/>
          </p:nvSpPr>
          <p:spPr>
            <a:xfrm>
              <a:off x="542625" y="3393175"/>
              <a:ext cx="190800" cy="151175"/>
            </a:xfrm>
            <a:custGeom>
              <a:avLst/>
              <a:gdLst/>
              <a:ahLst/>
              <a:cxnLst/>
              <a:rect l="l" t="t" r="r" b="b"/>
              <a:pathLst>
                <a:path w="7632" h="6047" extrusionOk="0">
                  <a:moveTo>
                    <a:pt x="4303" y="0"/>
                  </a:moveTo>
                  <a:cubicBezTo>
                    <a:pt x="3564" y="0"/>
                    <a:pt x="2785" y="241"/>
                    <a:pt x="2167" y="998"/>
                  </a:cubicBezTo>
                  <a:cubicBezTo>
                    <a:pt x="2167" y="998"/>
                    <a:pt x="0" y="3796"/>
                    <a:pt x="3941" y="5665"/>
                  </a:cubicBezTo>
                  <a:cubicBezTo>
                    <a:pt x="3941" y="5665"/>
                    <a:pt x="5156" y="5998"/>
                    <a:pt x="5858" y="6046"/>
                  </a:cubicBezTo>
                  <a:cubicBezTo>
                    <a:pt x="5861" y="6046"/>
                    <a:pt x="5864" y="6046"/>
                    <a:pt x="5866" y="6046"/>
                  </a:cubicBezTo>
                  <a:cubicBezTo>
                    <a:pt x="6392" y="6046"/>
                    <a:pt x="7359" y="2776"/>
                    <a:pt x="7596" y="1403"/>
                  </a:cubicBezTo>
                  <a:cubicBezTo>
                    <a:pt x="7632" y="1224"/>
                    <a:pt x="7251" y="974"/>
                    <a:pt x="6751" y="724"/>
                  </a:cubicBezTo>
                  <a:cubicBezTo>
                    <a:pt x="6751" y="724"/>
                    <a:pt x="5586" y="0"/>
                    <a:pt x="43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5"/>
            <p:cNvSpPr/>
            <p:nvPr/>
          </p:nvSpPr>
          <p:spPr>
            <a:xfrm>
              <a:off x="606025" y="3512475"/>
              <a:ext cx="102700" cy="33575"/>
            </a:xfrm>
            <a:custGeom>
              <a:avLst/>
              <a:gdLst/>
              <a:ahLst/>
              <a:cxnLst/>
              <a:rect l="l" t="t" r="r" b="b"/>
              <a:pathLst>
                <a:path w="4108" h="1343" extrusionOk="0">
                  <a:moveTo>
                    <a:pt x="60" y="0"/>
                  </a:moveTo>
                  <a:lnTo>
                    <a:pt x="0" y="48"/>
                  </a:lnTo>
                  <a:cubicBezTo>
                    <a:pt x="334" y="334"/>
                    <a:pt x="715" y="524"/>
                    <a:pt x="1084" y="703"/>
                  </a:cubicBezTo>
                  <a:cubicBezTo>
                    <a:pt x="1477" y="881"/>
                    <a:pt x="1869" y="1036"/>
                    <a:pt x="2274" y="1143"/>
                  </a:cubicBezTo>
                  <a:cubicBezTo>
                    <a:pt x="2477" y="1203"/>
                    <a:pt x="2679" y="1250"/>
                    <a:pt x="2893" y="1286"/>
                  </a:cubicBezTo>
                  <a:cubicBezTo>
                    <a:pt x="3001" y="1310"/>
                    <a:pt x="3108" y="1322"/>
                    <a:pt x="3203" y="1334"/>
                  </a:cubicBezTo>
                  <a:lnTo>
                    <a:pt x="3286" y="1334"/>
                  </a:lnTo>
                  <a:cubicBezTo>
                    <a:pt x="3298" y="1340"/>
                    <a:pt x="3316" y="1343"/>
                    <a:pt x="3335" y="1343"/>
                  </a:cubicBezTo>
                  <a:cubicBezTo>
                    <a:pt x="3355" y="1343"/>
                    <a:pt x="3376" y="1340"/>
                    <a:pt x="3393" y="1334"/>
                  </a:cubicBezTo>
                  <a:cubicBezTo>
                    <a:pt x="3465" y="1310"/>
                    <a:pt x="3501" y="1262"/>
                    <a:pt x="3548" y="1226"/>
                  </a:cubicBezTo>
                  <a:cubicBezTo>
                    <a:pt x="3703" y="1060"/>
                    <a:pt x="3786" y="869"/>
                    <a:pt x="3882" y="679"/>
                  </a:cubicBezTo>
                  <a:cubicBezTo>
                    <a:pt x="3965" y="476"/>
                    <a:pt x="4036" y="286"/>
                    <a:pt x="4108" y="83"/>
                  </a:cubicBezTo>
                  <a:lnTo>
                    <a:pt x="4048" y="60"/>
                  </a:lnTo>
                  <a:cubicBezTo>
                    <a:pt x="3965" y="250"/>
                    <a:pt x="3882" y="441"/>
                    <a:pt x="3786" y="631"/>
                  </a:cubicBezTo>
                  <a:cubicBezTo>
                    <a:pt x="3691" y="810"/>
                    <a:pt x="3596" y="1000"/>
                    <a:pt x="3453" y="1143"/>
                  </a:cubicBezTo>
                  <a:cubicBezTo>
                    <a:pt x="3417" y="1167"/>
                    <a:pt x="3382" y="1203"/>
                    <a:pt x="3358" y="1203"/>
                  </a:cubicBezTo>
                  <a:cubicBezTo>
                    <a:pt x="3351" y="1206"/>
                    <a:pt x="3341" y="1208"/>
                    <a:pt x="3329" y="1208"/>
                  </a:cubicBezTo>
                  <a:cubicBezTo>
                    <a:pt x="3300" y="1208"/>
                    <a:pt x="3260" y="1199"/>
                    <a:pt x="3227" y="1191"/>
                  </a:cubicBezTo>
                  <a:cubicBezTo>
                    <a:pt x="3120" y="1179"/>
                    <a:pt x="3024" y="1167"/>
                    <a:pt x="2917" y="1155"/>
                  </a:cubicBezTo>
                  <a:cubicBezTo>
                    <a:pt x="2715" y="1119"/>
                    <a:pt x="2512" y="1060"/>
                    <a:pt x="2310" y="1012"/>
                  </a:cubicBezTo>
                  <a:cubicBezTo>
                    <a:pt x="1917" y="893"/>
                    <a:pt x="1524" y="750"/>
                    <a:pt x="1143" y="584"/>
                  </a:cubicBezTo>
                  <a:cubicBezTo>
                    <a:pt x="965" y="488"/>
                    <a:pt x="774" y="405"/>
                    <a:pt x="584" y="310"/>
                  </a:cubicBezTo>
                  <a:cubicBezTo>
                    <a:pt x="405" y="214"/>
                    <a:pt x="214" y="11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5"/>
            <p:cNvSpPr/>
            <p:nvPr/>
          </p:nvSpPr>
          <p:spPr>
            <a:xfrm>
              <a:off x="1546300" y="3246000"/>
              <a:ext cx="314075" cy="230775"/>
            </a:xfrm>
            <a:custGeom>
              <a:avLst/>
              <a:gdLst/>
              <a:ahLst/>
              <a:cxnLst/>
              <a:rect l="l" t="t" r="r" b="b"/>
              <a:pathLst>
                <a:path w="12563" h="9231" extrusionOk="0">
                  <a:moveTo>
                    <a:pt x="6953" y="0"/>
                  </a:moveTo>
                  <a:cubicBezTo>
                    <a:pt x="5642" y="0"/>
                    <a:pt x="4328" y="291"/>
                    <a:pt x="3144" y="860"/>
                  </a:cubicBezTo>
                  <a:cubicBezTo>
                    <a:pt x="2049" y="1396"/>
                    <a:pt x="1037" y="2194"/>
                    <a:pt x="477" y="3277"/>
                  </a:cubicBezTo>
                  <a:lnTo>
                    <a:pt x="215" y="3587"/>
                  </a:lnTo>
                  <a:cubicBezTo>
                    <a:pt x="1" y="4432"/>
                    <a:pt x="49" y="5337"/>
                    <a:pt x="322" y="6159"/>
                  </a:cubicBezTo>
                  <a:cubicBezTo>
                    <a:pt x="453" y="6516"/>
                    <a:pt x="680" y="6897"/>
                    <a:pt x="1049" y="6921"/>
                  </a:cubicBezTo>
                  <a:cubicBezTo>
                    <a:pt x="1489" y="7814"/>
                    <a:pt x="2311" y="8468"/>
                    <a:pt x="3228" y="8826"/>
                  </a:cubicBezTo>
                  <a:cubicBezTo>
                    <a:pt x="3992" y="9123"/>
                    <a:pt x="4822" y="9231"/>
                    <a:pt x="5649" y="9231"/>
                  </a:cubicBezTo>
                  <a:cubicBezTo>
                    <a:pt x="5815" y="9231"/>
                    <a:pt x="5980" y="9226"/>
                    <a:pt x="6145" y="9219"/>
                  </a:cubicBezTo>
                  <a:cubicBezTo>
                    <a:pt x="6752" y="9183"/>
                    <a:pt x="7371" y="9088"/>
                    <a:pt x="7966" y="8933"/>
                  </a:cubicBezTo>
                  <a:cubicBezTo>
                    <a:pt x="9026" y="8659"/>
                    <a:pt x="9621" y="8718"/>
                    <a:pt x="10431" y="7980"/>
                  </a:cubicBezTo>
                  <a:cubicBezTo>
                    <a:pt x="11240" y="7242"/>
                    <a:pt x="12253" y="5694"/>
                    <a:pt x="12407" y="4611"/>
                  </a:cubicBezTo>
                  <a:cubicBezTo>
                    <a:pt x="12562" y="3527"/>
                    <a:pt x="12253" y="2361"/>
                    <a:pt x="11502" y="1563"/>
                  </a:cubicBezTo>
                  <a:cubicBezTo>
                    <a:pt x="10871" y="872"/>
                    <a:pt x="9990" y="491"/>
                    <a:pt x="9085" y="265"/>
                  </a:cubicBezTo>
                  <a:cubicBezTo>
                    <a:pt x="8390" y="88"/>
                    <a:pt x="7671" y="0"/>
                    <a:pt x="6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5"/>
            <p:cNvSpPr/>
            <p:nvPr/>
          </p:nvSpPr>
          <p:spPr>
            <a:xfrm>
              <a:off x="1590950" y="3719925"/>
              <a:ext cx="239050" cy="310225"/>
            </a:xfrm>
            <a:custGeom>
              <a:avLst/>
              <a:gdLst/>
              <a:ahLst/>
              <a:cxnLst/>
              <a:rect l="l" t="t" r="r" b="b"/>
              <a:pathLst>
                <a:path w="9562" h="12409" extrusionOk="0">
                  <a:moveTo>
                    <a:pt x="8681" y="1"/>
                  </a:moveTo>
                  <a:lnTo>
                    <a:pt x="6823" y="370"/>
                  </a:lnTo>
                  <a:lnTo>
                    <a:pt x="1739" y="346"/>
                  </a:lnTo>
                  <a:lnTo>
                    <a:pt x="1" y="1"/>
                  </a:lnTo>
                  <a:lnTo>
                    <a:pt x="1" y="1"/>
                  </a:lnTo>
                  <a:cubicBezTo>
                    <a:pt x="1" y="1"/>
                    <a:pt x="1" y="8371"/>
                    <a:pt x="549" y="11847"/>
                  </a:cubicBezTo>
                  <a:cubicBezTo>
                    <a:pt x="549" y="11847"/>
                    <a:pt x="1239" y="12408"/>
                    <a:pt x="2238" y="12408"/>
                  </a:cubicBezTo>
                  <a:cubicBezTo>
                    <a:pt x="2627" y="12408"/>
                    <a:pt x="3064" y="12323"/>
                    <a:pt x="3525" y="12086"/>
                  </a:cubicBezTo>
                  <a:lnTo>
                    <a:pt x="3870" y="4216"/>
                  </a:lnTo>
                  <a:lnTo>
                    <a:pt x="3870" y="4108"/>
                  </a:lnTo>
                  <a:cubicBezTo>
                    <a:pt x="4069" y="4108"/>
                    <a:pt x="4273" y="4103"/>
                    <a:pt x="4485" y="4103"/>
                  </a:cubicBezTo>
                  <a:cubicBezTo>
                    <a:pt x="4591" y="4103"/>
                    <a:pt x="4700" y="4104"/>
                    <a:pt x="4811" y="4108"/>
                  </a:cubicBezTo>
                  <a:lnTo>
                    <a:pt x="4811" y="4216"/>
                  </a:lnTo>
                  <a:lnTo>
                    <a:pt x="6037" y="12086"/>
                  </a:lnTo>
                  <a:cubicBezTo>
                    <a:pt x="6495" y="12323"/>
                    <a:pt x="6930" y="12408"/>
                    <a:pt x="7320" y="12408"/>
                  </a:cubicBezTo>
                  <a:cubicBezTo>
                    <a:pt x="8318" y="12408"/>
                    <a:pt x="9014" y="11847"/>
                    <a:pt x="9014" y="11847"/>
                  </a:cubicBezTo>
                  <a:cubicBezTo>
                    <a:pt x="9562" y="8371"/>
                    <a:pt x="8681" y="1"/>
                    <a:pt x="8681"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5"/>
            <p:cNvSpPr/>
            <p:nvPr/>
          </p:nvSpPr>
          <p:spPr>
            <a:xfrm>
              <a:off x="1581725" y="3723500"/>
              <a:ext cx="240825" cy="197375"/>
            </a:xfrm>
            <a:custGeom>
              <a:avLst/>
              <a:gdLst/>
              <a:ahLst/>
              <a:cxnLst/>
              <a:rect l="l" t="t" r="r" b="b"/>
              <a:pathLst>
                <a:path w="9633" h="7895" extrusionOk="0">
                  <a:moveTo>
                    <a:pt x="370" y="1"/>
                  </a:moveTo>
                  <a:cubicBezTo>
                    <a:pt x="370" y="1"/>
                    <a:pt x="1" y="3775"/>
                    <a:pt x="215" y="7299"/>
                  </a:cubicBezTo>
                  <a:cubicBezTo>
                    <a:pt x="1001" y="7847"/>
                    <a:pt x="2977" y="7775"/>
                    <a:pt x="4180" y="7799"/>
                  </a:cubicBezTo>
                  <a:lnTo>
                    <a:pt x="4239" y="4215"/>
                  </a:lnTo>
                  <a:lnTo>
                    <a:pt x="4239" y="4120"/>
                  </a:lnTo>
                  <a:cubicBezTo>
                    <a:pt x="4537" y="4108"/>
                    <a:pt x="4847" y="4108"/>
                    <a:pt x="5180" y="4108"/>
                  </a:cubicBezTo>
                  <a:lnTo>
                    <a:pt x="5180" y="4215"/>
                  </a:lnTo>
                  <a:lnTo>
                    <a:pt x="5454" y="7894"/>
                  </a:lnTo>
                  <a:cubicBezTo>
                    <a:pt x="6621" y="7835"/>
                    <a:pt x="8478" y="7775"/>
                    <a:pt x="9633" y="7347"/>
                  </a:cubicBezTo>
                  <a:cubicBezTo>
                    <a:pt x="9478" y="3656"/>
                    <a:pt x="9050" y="1"/>
                    <a:pt x="9050" y="1"/>
                  </a:cubicBezTo>
                  <a:lnTo>
                    <a:pt x="7192" y="382"/>
                  </a:lnTo>
                  <a:lnTo>
                    <a:pt x="2108" y="358"/>
                  </a:lnTo>
                  <a:lnTo>
                    <a:pt x="3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5"/>
            <p:cNvSpPr/>
            <p:nvPr/>
          </p:nvSpPr>
          <p:spPr>
            <a:xfrm>
              <a:off x="1589175" y="3723500"/>
              <a:ext cx="224450" cy="56675"/>
            </a:xfrm>
            <a:custGeom>
              <a:avLst/>
              <a:gdLst/>
              <a:ahLst/>
              <a:cxnLst/>
              <a:rect l="l" t="t" r="r" b="b"/>
              <a:pathLst>
                <a:path w="8978" h="2267" extrusionOk="0">
                  <a:moveTo>
                    <a:pt x="72" y="1"/>
                  </a:moveTo>
                  <a:cubicBezTo>
                    <a:pt x="72" y="1"/>
                    <a:pt x="24" y="775"/>
                    <a:pt x="0" y="1929"/>
                  </a:cubicBezTo>
                  <a:cubicBezTo>
                    <a:pt x="1331" y="2135"/>
                    <a:pt x="2724" y="2267"/>
                    <a:pt x="4112" y="2267"/>
                  </a:cubicBezTo>
                  <a:cubicBezTo>
                    <a:pt x="5778" y="2267"/>
                    <a:pt x="7438" y="2077"/>
                    <a:pt x="8978" y="1596"/>
                  </a:cubicBezTo>
                  <a:cubicBezTo>
                    <a:pt x="8847" y="620"/>
                    <a:pt x="8752" y="1"/>
                    <a:pt x="8752" y="1"/>
                  </a:cubicBezTo>
                  <a:lnTo>
                    <a:pt x="6894" y="382"/>
                  </a:lnTo>
                  <a:lnTo>
                    <a:pt x="1810" y="358"/>
                  </a:lnTo>
                  <a:lnTo>
                    <a:pt x="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5"/>
            <p:cNvSpPr/>
            <p:nvPr/>
          </p:nvSpPr>
          <p:spPr>
            <a:xfrm>
              <a:off x="1653475" y="3823525"/>
              <a:ext cx="92600" cy="3300"/>
            </a:xfrm>
            <a:custGeom>
              <a:avLst/>
              <a:gdLst/>
              <a:ahLst/>
              <a:cxnLst/>
              <a:rect l="l" t="t" r="r" b="b"/>
              <a:pathLst>
                <a:path w="3704" h="132" extrusionOk="0">
                  <a:moveTo>
                    <a:pt x="1858" y="0"/>
                  </a:moveTo>
                  <a:cubicBezTo>
                    <a:pt x="1548" y="0"/>
                    <a:pt x="1250" y="12"/>
                    <a:pt x="941" y="24"/>
                  </a:cubicBezTo>
                  <a:cubicBezTo>
                    <a:pt x="643" y="36"/>
                    <a:pt x="334" y="48"/>
                    <a:pt x="36" y="72"/>
                  </a:cubicBezTo>
                  <a:cubicBezTo>
                    <a:pt x="12" y="72"/>
                    <a:pt x="0" y="84"/>
                    <a:pt x="0" y="95"/>
                  </a:cubicBezTo>
                  <a:cubicBezTo>
                    <a:pt x="0" y="107"/>
                    <a:pt x="12" y="119"/>
                    <a:pt x="36" y="119"/>
                  </a:cubicBezTo>
                  <a:cubicBezTo>
                    <a:pt x="334" y="131"/>
                    <a:pt x="643" y="131"/>
                    <a:pt x="941" y="131"/>
                  </a:cubicBezTo>
                  <a:lnTo>
                    <a:pt x="1858" y="119"/>
                  </a:lnTo>
                  <a:lnTo>
                    <a:pt x="3679" y="84"/>
                  </a:lnTo>
                  <a:cubicBezTo>
                    <a:pt x="3691" y="84"/>
                    <a:pt x="3703" y="72"/>
                    <a:pt x="3703" y="60"/>
                  </a:cubicBezTo>
                  <a:cubicBezTo>
                    <a:pt x="3703" y="48"/>
                    <a:pt x="3691" y="36"/>
                    <a:pt x="3679" y="36"/>
                  </a:cubicBezTo>
                  <a:cubicBezTo>
                    <a:pt x="3072" y="0"/>
                    <a:pt x="2465" y="0"/>
                    <a:pt x="18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5"/>
            <p:cNvSpPr/>
            <p:nvPr/>
          </p:nvSpPr>
          <p:spPr>
            <a:xfrm>
              <a:off x="1696925" y="3711600"/>
              <a:ext cx="3600" cy="92300"/>
            </a:xfrm>
            <a:custGeom>
              <a:avLst/>
              <a:gdLst/>
              <a:ahLst/>
              <a:cxnLst/>
              <a:rect l="l" t="t" r="r" b="b"/>
              <a:pathLst>
                <a:path w="144" h="3692" extrusionOk="0">
                  <a:moveTo>
                    <a:pt x="72" y="0"/>
                  </a:moveTo>
                  <a:cubicBezTo>
                    <a:pt x="60" y="0"/>
                    <a:pt x="48" y="12"/>
                    <a:pt x="48" y="24"/>
                  </a:cubicBezTo>
                  <a:cubicBezTo>
                    <a:pt x="24" y="322"/>
                    <a:pt x="24" y="631"/>
                    <a:pt x="12" y="929"/>
                  </a:cubicBezTo>
                  <a:cubicBezTo>
                    <a:pt x="12" y="1239"/>
                    <a:pt x="1" y="1536"/>
                    <a:pt x="12" y="1846"/>
                  </a:cubicBezTo>
                  <a:cubicBezTo>
                    <a:pt x="12" y="2453"/>
                    <a:pt x="24" y="3060"/>
                    <a:pt x="84" y="3668"/>
                  </a:cubicBezTo>
                  <a:cubicBezTo>
                    <a:pt x="84" y="3679"/>
                    <a:pt x="96" y="3691"/>
                    <a:pt x="108" y="3691"/>
                  </a:cubicBezTo>
                  <a:cubicBezTo>
                    <a:pt x="132" y="3691"/>
                    <a:pt x="143" y="3679"/>
                    <a:pt x="143" y="3668"/>
                  </a:cubicBezTo>
                  <a:cubicBezTo>
                    <a:pt x="132" y="3358"/>
                    <a:pt x="132" y="3060"/>
                    <a:pt x="120" y="2751"/>
                  </a:cubicBezTo>
                  <a:lnTo>
                    <a:pt x="120" y="1846"/>
                  </a:lnTo>
                  <a:lnTo>
                    <a:pt x="120" y="941"/>
                  </a:lnTo>
                  <a:cubicBezTo>
                    <a:pt x="120" y="631"/>
                    <a:pt x="120" y="334"/>
                    <a:pt x="108" y="24"/>
                  </a:cubicBezTo>
                  <a:cubicBezTo>
                    <a:pt x="108" y="12"/>
                    <a:pt x="96" y="0"/>
                    <a:pt x="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5"/>
            <p:cNvSpPr/>
            <p:nvPr/>
          </p:nvSpPr>
          <p:spPr>
            <a:xfrm>
              <a:off x="1698700" y="3740475"/>
              <a:ext cx="15800" cy="58825"/>
            </a:xfrm>
            <a:custGeom>
              <a:avLst/>
              <a:gdLst/>
              <a:ahLst/>
              <a:cxnLst/>
              <a:rect l="l" t="t" r="r" b="b"/>
              <a:pathLst>
                <a:path w="632" h="2353" extrusionOk="0">
                  <a:moveTo>
                    <a:pt x="561" y="0"/>
                  </a:moveTo>
                  <a:cubicBezTo>
                    <a:pt x="549" y="0"/>
                    <a:pt x="537" y="12"/>
                    <a:pt x="537" y="24"/>
                  </a:cubicBezTo>
                  <a:cubicBezTo>
                    <a:pt x="525" y="453"/>
                    <a:pt x="525" y="881"/>
                    <a:pt x="489" y="1298"/>
                  </a:cubicBezTo>
                  <a:cubicBezTo>
                    <a:pt x="477" y="1512"/>
                    <a:pt x="465" y="1727"/>
                    <a:pt x="406" y="1917"/>
                  </a:cubicBezTo>
                  <a:cubicBezTo>
                    <a:pt x="382" y="2012"/>
                    <a:pt x="346" y="2120"/>
                    <a:pt x="287" y="2191"/>
                  </a:cubicBezTo>
                  <a:cubicBezTo>
                    <a:pt x="240" y="2248"/>
                    <a:pt x="170" y="2282"/>
                    <a:pt x="96" y="2282"/>
                  </a:cubicBezTo>
                  <a:cubicBezTo>
                    <a:pt x="76" y="2282"/>
                    <a:pt x="57" y="2279"/>
                    <a:pt x="37" y="2274"/>
                  </a:cubicBezTo>
                  <a:cubicBezTo>
                    <a:pt x="25" y="2274"/>
                    <a:pt x="13" y="2286"/>
                    <a:pt x="13" y="2298"/>
                  </a:cubicBezTo>
                  <a:cubicBezTo>
                    <a:pt x="1" y="2310"/>
                    <a:pt x="13" y="2322"/>
                    <a:pt x="25" y="2334"/>
                  </a:cubicBezTo>
                  <a:cubicBezTo>
                    <a:pt x="54" y="2347"/>
                    <a:pt x="86" y="2353"/>
                    <a:pt x="119" y="2353"/>
                  </a:cubicBezTo>
                  <a:cubicBezTo>
                    <a:pt x="206" y="2353"/>
                    <a:pt x="298" y="2311"/>
                    <a:pt x="358" y="2251"/>
                  </a:cubicBezTo>
                  <a:cubicBezTo>
                    <a:pt x="430" y="2167"/>
                    <a:pt x="477" y="2060"/>
                    <a:pt x="513" y="1953"/>
                  </a:cubicBezTo>
                  <a:cubicBezTo>
                    <a:pt x="572" y="1739"/>
                    <a:pt x="596" y="1524"/>
                    <a:pt x="608" y="1310"/>
                  </a:cubicBezTo>
                  <a:cubicBezTo>
                    <a:pt x="632" y="881"/>
                    <a:pt x="620" y="453"/>
                    <a:pt x="584" y="24"/>
                  </a:cubicBezTo>
                  <a:cubicBezTo>
                    <a:pt x="584" y="12"/>
                    <a:pt x="572" y="0"/>
                    <a:pt x="5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5"/>
            <p:cNvSpPr/>
            <p:nvPr/>
          </p:nvSpPr>
          <p:spPr>
            <a:xfrm>
              <a:off x="1594525" y="3734225"/>
              <a:ext cx="27725" cy="46450"/>
            </a:xfrm>
            <a:custGeom>
              <a:avLst/>
              <a:gdLst/>
              <a:ahLst/>
              <a:cxnLst/>
              <a:rect l="l" t="t" r="r" b="b"/>
              <a:pathLst>
                <a:path w="1109" h="1858" extrusionOk="0">
                  <a:moveTo>
                    <a:pt x="1072" y="0"/>
                  </a:moveTo>
                  <a:cubicBezTo>
                    <a:pt x="1060" y="0"/>
                    <a:pt x="1049" y="12"/>
                    <a:pt x="1037" y="24"/>
                  </a:cubicBezTo>
                  <a:cubicBezTo>
                    <a:pt x="1037" y="119"/>
                    <a:pt x="1037" y="215"/>
                    <a:pt x="1025" y="298"/>
                  </a:cubicBezTo>
                  <a:cubicBezTo>
                    <a:pt x="1013" y="393"/>
                    <a:pt x="1013" y="488"/>
                    <a:pt x="977" y="572"/>
                  </a:cubicBezTo>
                  <a:lnTo>
                    <a:pt x="953" y="703"/>
                  </a:lnTo>
                  <a:lnTo>
                    <a:pt x="906" y="834"/>
                  </a:lnTo>
                  <a:cubicBezTo>
                    <a:pt x="894" y="869"/>
                    <a:pt x="870" y="917"/>
                    <a:pt x="858" y="953"/>
                  </a:cubicBezTo>
                  <a:cubicBezTo>
                    <a:pt x="834" y="989"/>
                    <a:pt x="822" y="1036"/>
                    <a:pt x="787" y="1072"/>
                  </a:cubicBezTo>
                  <a:cubicBezTo>
                    <a:pt x="703" y="1227"/>
                    <a:pt x="596" y="1370"/>
                    <a:pt x="465" y="1489"/>
                  </a:cubicBezTo>
                  <a:cubicBezTo>
                    <a:pt x="334" y="1620"/>
                    <a:pt x="179" y="1727"/>
                    <a:pt x="25" y="1798"/>
                  </a:cubicBezTo>
                  <a:lnTo>
                    <a:pt x="13" y="1810"/>
                  </a:lnTo>
                  <a:cubicBezTo>
                    <a:pt x="1" y="1810"/>
                    <a:pt x="1" y="1822"/>
                    <a:pt x="1" y="1834"/>
                  </a:cubicBezTo>
                  <a:cubicBezTo>
                    <a:pt x="13" y="1858"/>
                    <a:pt x="25" y="1858"/>
                    <a:pt x="37" y="1858"/>
                  </a:cubicBezTo>
                  <a:cubicBezTo>
                    <a:pt x="227" y="1798"/>
                    <a:pt x="382" y="1703"/>
                    <a:pt x="537" y="1572"/>
                  </a:cubicBezTo>
                  <a:cubicBezTo>
                    <a:pt x="679" y="1453"/>
                    <a:pt x="810" y="1298"/>
                    <a:pt x="894" y="1131"/>
                  </a:cubicBezTo>
                  <a:cubicBezTo>
                    <a:pt x="918" y="1096"/>
                    <a:pt x="929" y="1048"/>
                    <a:pt x="953" y="1000"/>
                  </a:cubicBezTo>
                  <a:cubicBezTo>
                    <a:pt x="977" y="953"/>
                    <a:pt x="1001" y="917"/>
                    <a:pt x="1013" y="869"/>
                  </a:cubicBezTo>
                  <a:lnTo>
                    <a:pt x="1049" y="727"/>
                  </a:lnTo>
                  <a:lnTo>
                    <a:pt x="1084" y="596"/>
                  </a:lnTo>
                  <a:cubicBezTo>
                    <a:pt x="1084" y="548"/>
                    <a:pt x="1096" y="500"/>
                    <a:pt x="1096" y="453"/>
                  </a:cubicBezTo>
                  <a:lnTo>
                    <a:pt x="1108" y="310"/>
                  </a:lnTo>
                  <a:cubicBezTo>
                    <a:pt x="1108" y="215"/>
                    <a:pt x="1096" y="119"/>
                    <a:pt x="1096" y="24"/>
                  </a:cubicBezTo>
                  <a:cubicBezTo>
                    <a:pt x="1096" y="12"/>
                    <a:pt x="1084" y="0"/>
                    <a:pt x="10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5"/>
            <p:cNvSpPr/>
            <p:nvPr/>
          </p:nvSpPr>
          <p:spPr>
            <a:xfrm>
              <a:off x="1780575" y="3734225"/>
              <a:ext cx="27700" cy="46450"/>
            </a:xfrm>
            <a:custGeom>
              <a:avLst/>
              <a:gdLst/>
              <a:ahLst/>
              <a:cxnLst/>
              <a:rect l="l" t="t" r="r" b="b"/>
              <a:pathLst>
                <a:path w="1108" h="1858" extrusionOk="0">
                  <a:moveTo>
                    <a:pt x="36" y="0"/>
                  </a:moveTo>
                  <a:cubicBezTo>
                    <a:pt x="24" y="0"/>
                    <a:pt x="12" y="12"/>
                    <a:pt x="12" y="24"/>
                  </a:cubicBezTo>
                  <a:cubicBezTo>
                    <a:pt x="12" y="119"/>
                    <a:pt x="0" y="215"/>
                    <a:pt x="0" y="310"/>
                  </a:cubicBezTo>
                  <a:lnTo>
                    <a:pt x="12" y="453"/>
                  </a:lnTo>
                  <a:cubicBezTo>
                    <a:pt x="12" y="500"/>
                    <a:pt x="24" y="548"/>
                    <a:pt x="36" y="584"/>
                  </a:cubicBezTo>
                  <a:lnTo>
                    <a:pt x="60" y="727"/>
                  </a:lnTo>
                  <a:lnTo>
                    <a:pt x="95" y="869"/>
                  </a:lnTo>
                  <a:cubicBezTo>
                    <a:pt x="119" y="917"/>
                    <a:pt x="131" y="953"/>
                    <a:pt x="155" y="1000"/>
                  </a:cubicBezTo>
                  <a:cubicBezTo>
                    <a:pt x="179" y="1036"/>
                    <a:pt x="191" y="1084"/>
                    <a:pt x="215" y="1131"/>
                  </a:cubicBezTo>
                  <a:cubicBezTo>
                    <a:pt x="310" y="1298"/>
                    <a:pt x="441" y="1441"/>
                    <a:pt x="584" y="1572"/>
                  </a:cubicBezTo>
                  <a:cubicBezTo>
                    <a:pt x="726" y="1691"/>
                    <a:pt x="893" y="1798"/>
                    <a:pt x="1072" y="1858"/>
                  </a:cubicBezTo>
                  <a:cubicBezTo>
                    <a:pt x="1084" y="1858"/>
                    <a:pt x="1096" y="1858"/>
                    <a:pt x="1107" y="1834"/>
                  </a:cubicBezTo>
                  <a:cubicBezTo>
                    <a:pt x="1107" y="1822"/>
                    <a:pt x="1107" y="1810"/>
                    <a:pt x="1096" y="1798"/>
                  </a:cubicBezTo>
                  <a:cubicBezTo>
                    <a:pt x="929" y="1715"/>
                    <a:pt x="774" y="1608"/>
                    <a:pt x="655" y="1489"/>
                  </a:cubicBezTo>
                  <a:cubicBezTo>
                    <a:pt x="524" y="1370"/>
                    <a:pt x="405" y="1227"/>
                    <a:pt x="322" y="1072"/>
                  </a:cubicBezTo>
                  <a:cubicBezTo>
                    <a:pt x="298" y="1036"/>
                    <a:pt x="274" y="989"/>
                    <a:pt x="262" y="953"/>
                  </a:cubicBezTo>
                  <a:cubicBezTo>
                    <a:pt x="238" y="905"/>
                    <a:pt x="215" y="869"/>
                    <a:pt x="203" y="822"/>
                  </a:cubicBezTo>
                  <a:lnTo>
                    <a:pt x="155" y="703"/>
                  </a:lnTo>
                  <a:lnTo>
                    <a:pt x="131" y="572"/>
                  </a:lnTo>
                  <a:cubicBezTo>
                    <a:pt x="95" y="477"/>
                    <a:pt x="95" y="393"/>
                    <a:pt x="84" y="298"/>
                  </a:cubicBezTo>
                  <a:cubicBezTo>
                    <a:pt x="72" y="203"/>
                    <a:pt x="72" y="119"/>
                    <a:pt x="72" y="24"/>
                  </a:cubicBezTo>
                  <a:cubicBezTo>
                    <a:pt x="72" y="12"/>
                    <a:pt x="60" y="0"/>
                    <a:pt x="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5"/>
            <p:cNvSpPr/>
            <p:nvPr/>
          </p:nvSpPr>
          <p:spPr>
            <a:xfrm>
              <a:off x="1532025" y="3589550"/>
              <a:ext cx="100925" cy="264425"/>
            </a:xfrm>
            <a:custGeom>
              <a:avLst/>
              <a:gdLst/>
              <a:ahLst/>
              <a:cxnLst/>
              <a:rect l="l" t="t" r="r" b="b"/>
              <a:pathLst>
                <a:path w="4037" h="10577" extrusionOk="0">
                  <a:moveTo>
                    <a:pt x="310" y="1"/>
                  </a:moveTo>
                  <a:cubicBezTo>
                    <a:pt x="310" y="13"/>
                    <a:pt x="298" y="25"/>
                    <a:pt x="298" y="48"/>
                  </a:cubicBezTo>
                  <a:cubicBezTo>
                    <a:pt x="203" y="453"/>
                    <a:pt x="143" y="846"/>
                    <a:pt x="84" y="1239"/>
                  </a:cubicBezTo>
                  <a:cubicBezTo>
                    <a:pt x="0" y="2037"/>
                    <a:pt x="0" y="2811"/>
                    <a:pt x="36" y="3573"/>
                  </a:cubicBezTo>
                  <a:lnTo>
                    <a:pt x="84" y="4144"/>
                  </a:lnTo>
                  <a:lnTo>
                    <a:pt x="155" y="4716"/>
                  </a:lnTo>
                  <a:lnTo>
                    <a:pt x="191" y="4990"/>
                  </a:lnTo>
                  <a:cubicBezTo>
                    <a:pt x="203" y="5085"/>
                    <a:pt x="227" y="5180"/>
                    <a:pt x="239" y="5275"/>
                  </a:cubicBezTo>
                  <a:lnTo>
                    <a:pt x="334" y="5823"/>
                  </a:lnTo>
                  <a:lnTo>
                    <a:pt x="358" y="5966"/>
                  </a:lnTo>
                  <a:lnTo>
                    <a:pt x="393" y="6097"/>
                  </a:lnTo>
                  <a:lnTo>
                    <a:pt x="453" y="6371"/>
                  </a:lnTo>
                  <a:lnTo>
                    <a:pt x="584" y="6918"/>
                  </a:lnTo>
                  <a:lnTo>
                    <a:pt x="893" y="7990"/>
                  </a:lnTo>
                  <a:cubicBezTo>
                    <a:pt x="893" y="7990"/>
                    <a:pt x="1298" y="9288"/>
                    <a:pt x="1310" y="9323"/>
                  </a:cubicBezTo>
                  <a:cubicBezTo>
                    <a:pt x="1370" y="9550"/>
                    <a:pt x="1608" y="10383"/>
                    <a:pt x="1822" y="10395"/>
                  </a:cubicBezTo>
                  <a:cubicBezTo>
                    <a:pt x="2060" y="10395"/>
                    <a:pt x="1751" y="9301"/>
                    <a:pt x="1751" y="9300"/>
                  </a:cubicBezTo>
                  <a:lnTo>
                    <a:pt x="1751" y="9300"/>
                  </a:lnTo>
                  <a:cubicBezTo>
                    <a:pt x="1751" y="9301"/>
                    <a:pt x="2110" y="10539"/>
                    <a:pt x="2371" y="10539"/>
                  </a:cubicBezTo>
                  <a:cubicBezTo>
                    <a:pt x="2374" y="10539"/>
                    <a:pt x="2378" y="10538"/>
                    <a:pt x="2382" y="10538"/>
                  </a:cubicBezTo>
                  <a:cubicBezTo>
                    <a:pt x="2644" y="10490"/>
                    <a:pt x="2216" y="9218"/>
                    <a:pt x="2215" y="9216"/>
                  </a:cubicBezTo>
                  <a:lnTo>
                    <a:pt x="2215" y="9216"/>
                  </a:lnTo>
                  <a:cubicBezTo>
                    <a:pt x="2216" y="9218"/>
                    <a:pt x="2680" y="10576"/>
                    <a:pt x="2890" y="10576"/>
                  </a:cubicBezTo>
                  <a:cubicBezTo>
                    <a:pt x="2896" y="10576"/>
                    <a:pt x="2901" y="10575"/>
                    <a:pt x="2906" y="10574"/>
                  </a:cubicBezTo>
                  <a:cubicBezTo>
                    <a:pt x="3144" y="10490"/>
                    <a:pt x="2870" y="9716"/>
                    <a:pt x="2715" y="9323"/>
                  </a:cubicBezTo>
                  <a:lnTo>
                    <a:pt x="2715" y="9323"/>
                  </a:lnTo>
                  <a:cubicBezTo>
                    <a:pt x="2857" y="9653"/>
                    <a:pt x="3138" y="10217"/>
                    <a:pt x="3317" y="10217"/>
                  </a:cubicBezTo>
                  <a:cubicBezTo>
                    <a:pt x="3319" y="10217"/>
                    <a:pt x="3320" y="10217"/>
                    <a:pt x="3322" y="10216"/>
                  </a:cubicBezTo>
                  <a:cubicBezTo>
                    <a:pt x="3584" y="10193"/>
                    <a:pt x="3132" y="8526"/>
                    <a:pt x="3132" y="8526"/>
                  </a:cubicBezTo>
                  <a:lnTo>
                    <a:pt x="3132" y="8526"/>
                  </a:lnTo>
                  <a:cubicBezTo>
                    <a:pt x="3132" y="8526"/>
                    <a:pt x="3777" y="9134"/>
                    <a:pt x="3956" y="9134"/>
                  </a:cubicBezTo>
                  <a:cubicBezTo>
                    <a:pt x="3981" y="9134"/>
                    <a:pt x="3997" y="9123"/>
                    <a:pt x="4001" y="9097"/>
                  </a:cubicBezTo>
                  <a:cubicBezTo>
                    <a:pt x="4037" y="8895"/>
                    <a:pt x="3358" y="7954"/>
                    <a:pt x="3037" y="7466"/>
                  </a:cubicBezTo>
                  <a:lnTo>
                    <a:pt x="2858" y="6478"/>
                  </a:lnTo>
                  <a:lnTo>
                    <a:pt x="2787" y="5990"/>
                  </a:lnTo>
                  <a:lnTo>
                    <a:pt x="2751" y="5740"/>
                  </a:lnTo>
                  <a:lnTo>
                    <a:pt x="2739" y="5621"/>
                  </a:lnTo>
                  <a:lnTo>
                    <a:pt x="2727" y="5490"/>
                  </a:lnTo>
                  <a:lnTo>
                    <a:pt x="2691" y="5001"/>
                  </a:lnTo>
                  <a:cubicBezTo>
                    <a:pt x="2679" y="4918"/>
                    <a:pt x="2667" y="4835"/>
                    <a:pt x="2667" y="4763"/>
                  </a:cubicBezTo>
                  <a:lnTo>
                    <a:pt x="2656" y="4513"/>
                  </a:lnTo>
                  <a:lnTo>
                    <a:pt x="2644" y="4025"/>
                  </a:lnTo>
                  <a:lnTo>
                    <a:pt x="2656" y="3549"/>
                  </a:lnTo>
                  <a:cubicBezTo>
                    <a:pt x="2679" y="2906"/>
                    <a:pt x="2739" y="2275"/>
                    <a:pt x="2858" y="1680"/>
                  </a:cubicBezTo>
                  <a:cubicBezTo>
                    <a:pt x="2918" y="1442"/>
                    <a:pt x="2965" y="1215"/>
                    <a:pt x="3037" y="1001"/>
                  </a:cubicBezTo>
                  <a:cubicBezTo>
                    <a:pt x="2989" y="977"/>
                    <a:pt x="2941" y="953"/>
                    <a:pt x="2894" y="930"/>
                  </a:cubicBezTo>
                  <a:cubicBezTo>
                    <a:pt x="2537" y="751"/>
                    <a:pt x="2167" y="584"/>
                    <a:pt x="1798" y="418"/>
                  </a:cubicBezTo>
                  <a:cubicBezTo>
                    <a:pt x="1298" y="275"/>
                    <a:pt x="810" y="132"/>
                    <a:pt x="310"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5"/>
            <p:cNvSpPr/>
            <p:nvPr/>
          </p:nvSpPr>
          <p:spPr>
            <a:xfrm>
              <a:off x="1770750" y="3591050"/>
              <a:ext cx="101225" cy="262925"/>
            </a:xfrm>
            <a:custGeom>
              <a:avLst/>
              <a:gdLst/>
              <a:ahLst/>
              <a:cxnLst/>
              <a:rect l="l" t="t" r="r" b="b"/>
              <a:pathLst>
                <a:path w="4049" h="10517" extrusionOk="0">
                  <a:moveTo>
                    <a:pt x="3739" y="0"/>
                  </a:moveTo>
                  <a:cubicBezTo>
                    <a:pt x="3239" y="131"/>
                    <a:pt x="2751" y="274"/>
                    <a:pt x="2251" y="417"/>
                  </a:cubicBezTo>
                  <a:cubicBezTo>
                    <a:pt x="1881" y="584"/>
                    <a:pt x="1512" y="750"/>
                    <a:pt x="1155" y="929"/>
                  </a:cubicBezTo>
                  <a:cubicBezTo>
                    <a:pt x="1108" y="953"/>
                    <a:pt x="1060" y="977"/>
                    <a:pt x="1012" y="1001"/>
                  </a:cubicBezTo>
                  <a:cubicBezTo>
                    <a:pt x="1072" y="1215"/>
                    <a:pt x="1131" y="1441"/>
                    <a:pt x="1179" y="1667"/>
                  </a:cubicBezTo>
                  <a:cubicBezTo>
                    <a:pt x="1310" y="2263"/>
                    <a:pt x="1370" y="2894"/>
                    <a:pt x="1393" y="3525"/>
                  </a:cubicBezTo>
                  <a:lnTo>
                    <a:pt x="1405" y="4013"/>
                  </a:lnTo>
                  <a:lnTo>
                    <a:pt x="1381" y="4489"/>
                  </a:lnTo>
                  <a:lnTo>
                    <a:pt x="1381" y="4739"/>
                  </a:lnTo>
                  <a:cubicBezTo>
                    <a:pt x="1370" y="4811"/>
                    <a:pt x="1370" y="4894"/>
                    <a:pt x="1358" y="4977"/>
                  </a:cubicBezTo>
                  <a:lnTo>
                    <a:pt x="1310" y="5465"/>
                  </a:lnTo>
                  <a:lnTo>
                    <a:pt x="1310" y="5584"/>
                  </a:lnTo>
                  <a:lnTo>
                    <a:pt x="1286" y="5715"/>
                  </a:lnTo>
                  <a:lnTo>
                    <a:pt x="1250" y="5954"/>
                  </a:lnTo>
                  <a:lnTo>
                    <a:pt x="1179" y="6442"/>
                  </a:lnTo>
                  <a:lnTo>
                    <a:pt x="1000" y="7430"/>
                  </a:lnTo>
                  <a:cubicBezTo>
                    <a:pt x="679" y="7918"/>
                    <a:pt x="0" y="8835"/>
                    <a:pt x="36" y="9049"/>
                  </a:cubicBezTo>
                  <a:cubicBezTo>
                    <a:pt x="40" y="9073"/>
                    <a:pt x="55" y="9083"/>
                    <a:pt x="78" y="9083"/>
                  </a:cubicBezTo>
                  <a:cubicBezTo>
                    <a:pt x="256" y="9083"/>
                    <a:pt x="917" y="8478"/>
                    <a:pt x="917" y="8478"/>
                  </a:cubicBezTo>
                  <a:lnTo>
                    <a:pt x="917" y="8478"/>
                  </a:lnTo>
                  <a:cubicBezTo>
                    <a:pt x="917" y="8478"/>
                    <a:pt x="453" y="10133"/>
                    <a:pt x="715" y="10156"/>
                  </a:cubicBezTo>
                  <a:cubicBezTo>
                    <a:pt x="716" y="10157"/>
                    <a:pt x="718" y="10157"/>
                    <a:pt x="720" y="10157"/>
                  </a:cubicBezTo>
                  <a:cubicBezTo>
                    <a:pt x="899" y="10157"/>
                    <a:pt x="1180" y="9594"/>
                    <a:pt x="1322" y="9275"/>
                  </a:cubicBezTo>
                  <a:lnTo>
                    <a:pt x="1322" y="9275"/>
                  </a:lnTo>
                  <a:cubicBezTo>
                    <a:pt x="1167" y="9656"/>
                    <a:pt x="893" y="10430"/>
                    <a:pt x="1131" y="10514"/>
                  </a:cubicBezTo>
                  <a:cubicBezTo>
                    <a:pt x="1136" y="10515"/>
                    <a:pt x="1141" y="10516"/>
                    <a:pt x="1147" y="10516"/>
                  </a:cubicBezTo>
                  <a:cubicBezTo>
                    <a:pt x="1357" y="10516"/>
                    <a:pt x="1821" y="9158"/>
                    <a:pt x="1822" y="9156"/>
                  </a:cubicBezTo>
                  <a:lnTo>
                    <a:pt x="1822" y="9156"/>
                  </a:lnTo>
                  <a:cubicBezTo>
                    <a:pt x="1821" y="9158"/>
                    <a:pt x="1393" y="10430"/>
                    <a:pt x="1655" y="10478"/>
                  </a:cubicBezTo>
                  <a:cubicBezTo>
                    <a:pt x="1659" y="10478"/>
                    <a:pt x="1663" y="10479"/>
                    <a:pt x="1666" y="10479"/>
                  </a:cubicBezTo>
                  <a:cubicBezTo>
                    <a:pt x="1927" y="10479"/>
                    <a:pt x="2286" y="9253"/>
                    <a:pt x="2286" y="9252"/>
                  </a:cubicBezTo>
                  <a:lnTo>
                    <a:pt x="2286" y="9252"/>
                  </a:lnTo>
                  <a:cubicBezTo>
                    <a:pt x="2286" y="9253"/>
                    <a:pt x="1977" y="10335"/>
                    <a:pt x="2215" y="10335"/>
                  </a:cubicBezTo>
                  <a:cubicBezTo>
                    <a:pt x="2429" y="10323"/>
                    <a:pt x="2667" y="9490"/>
                    <a:pt x="2727" y="9263"/>
                  </a:cubicBezTo>
                  <a:cubicBezTo>
                    <a:pt x="2739" y="9228"/>
                    <a:pt x="3155" y="7942"/>
                    <a:pt x="3155" y="7942"/>
                  </a:cubicBezTo>
                  <a:lnTo>
                    <a:pt x="3453" y="6882"/>
                  </a:lnTo>
                  <a:lnTo>
                    <a:pt x="3584" y="6335"/>
                  </a:lnTo>
                  <a:lnTo>
                    <a:pt x="3656" y="6061"/>
                  </a:lnTo>
                  <a:lnTo>
                    <a:pt x="3679" y="5930"/>
                  </a:lnTo>
                  <a:lnTo>
                    <a:pt x="3703" y="5787"/>
                  </a:lnTo>
                  <a:lnTo>
                    <a:pt x="3810" y="5239"/>
                  </a:lnTo>
                  <a:cubicBezTo>
                    <a:pt x="3822" y="5144"/>
                    <a:pt x="3846" y="5061"/>
                    <a:pt x="3858" y="4965"/>
                  </a:cubicBezTo>
                  <a:lnTo>
                    <a:pt x="3894" y="4680"/>
                  </a:lnTo>
                  <a:lnTo>
                    <a:pt x="3965" y="4120"/>
                  </a:lnTo>
                  <a:lnTo>
                    <a:pt x="4013" y="3548"/>
                  </a:lnTo>
                  <a:cubicBezTo>
                    <a:pt x="4048" y="2798"/>
                    <a:pt x="4048" y="2024"/>
                    <a:pt x="3965" y="1239"/>
                  </a:cubicBezTo>
                  <a:cubicBezTo>
                    <a:pt x="3906" y="846"/>
                    <a:pt x="3846" y="453"/>
                    <a:pt x="3751" y="48"/>
                  </a:cubicBezTo>
                  <a:cubicBezTo>
                    <a:pt x="3751" y="36"/>
                    <a:pt x="3739" y="12"/>
                    <a:pt x="3739"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5"/>
            <p:cNvSpPr/>
            <p:nvPr/>
          </p:nvSpPr>
          <p:spPr>
            <a:xfrm>
              <a:off x="1533225" y="3490550"/>
              <a:ext cx="173550" cy="267500"/>
            </a:xfrm>
            <a:custGeom>
              <a:avLst/>
              <a:gdLst/>
              <a:ahLst/>
              <a:cxnLst/>
              <a:rect l="l" t="t" r="r" b="b"/>
              <a:pathLst>
                <a:path w="6942" h="10700" extrusionOk="0">
                  <a:moveTo>
                    <a:pt x="5732" y="0"/>
                  </a:moveTo>
                  <a:cubicBezTo>
                    <a:pt x="5086" y="0"/>
                    <a:pt x="4250" y="23"/>
                    <a:pt x="3358" y="103"/>
                  </a:cubicBezTo>
                  <a:cubicBezTo>
                    <a:pt x="834" y="365"/>
                    <a:pt x="0" y="3973"/>
                    <a:pt x="0" y="3973"/>
                  </a:cubicBezTo>
                  <a:cubicBezTo>
                    <a:pt x="0" y="3973"/>
                    <a:pt x="1288" y="5238"/>
                    <a:pt x="2510" y="5238"/>
                  </a:cubicBezTo>
                  <a:cubicBezTo>
                    <a:pt x="2542" y="5238"/>
                    <a:pt x="2575" y="5237"/>
                    <a:pt x="2608" y="5235"/>
                  </a:cubicBezTo>
                  <a:lnTo>
                    <a:pt x="2608" y="5235"/>
                  </a:lnTo>
                  <a:lnTo>
                    <a:pt x="2227" y="9771"/>
                  </a:lnTo>
                  <a:cubicBezTo>
                    <a:pt x="2227" y="9771"/>
                    <a:pt x="4191" y="10688"/>
                    <a:pt x="6906" y="10700"/>
                  </a:cubicBezTo>
                  <a:lnTo>
                    <a:pt x="6941" y="10700"/>
                  </a:lnTo>
                  <a:lnTo>
                    <a:pt x="6941" y="32"/>
                  </a:lnTo>
                  <a:cubicBezTo>
                    <a:pt x="6775" y="20"/>
                    <a:pt x="6336" y="0"/>
                    <a:pt x="57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5"/>
            <p:cNvSpPr/>
            <p:nvPr/>
          </p:nvSpPr>
          <p:spPr>
            <a:xfrm>
              <a:off x="1522800" y="3589075"/>
              <a:ext cx="78000" cy="34450"/>
            </a:xfrm>
            <a:custGeom>
              <a:avLst/>
              <a:gdLst/>
              <a:ahLst/>
              <a:cxnLst/>
              <a:rect l="l" t="t" r="r" b="b"/>
              <a:pathLst>
                <a:path w="3120" h="1378" extrusionOk="0">
                  <a:moveTo>
                    <a:pt x="469" y="0"/>
                  </a:moveTo>
                  <a:cubicBezTo>
                    <a:pt x="421" y="0"/>
                    <a:pt x="376" y="22"/>
                    <a:pt x="346" y="67"/>
                  </a:cubicBezTo>
                  <a:cubicBezTo>
                    <a:pt x="346" y="67"/>
                    <a:pt x="0" y="413"/>
                    <a:pt x="239" y="532"/>
                  </a:cubicBezTo>
                  <a:cubicBezTo>
                    <a:pt x="608" y="734"/>
                    <a:pt x="1703" y="1353"/>
                    <a:pt x="2965" y="1377"/>
                  </a:cubicBezTo>
                  <a:cubicBezTo>
                    <a:pt x="3048" y="1377"/>
                    <a:pt x="3120" y="1306"/>
                    <a:pt x="3120" y="1210"/>
                  </a:cubicBezTo>
                  <a:lnTo>
                    <a:pt x="3108" y="937"/>
                  </a:lnTo>
                  <a:cubicBezTo>
                    <a:pt x="3108" y="853"/>
                    <a:pt x="3036" y="782"/>
                    <a:pt x="2953" y="782"/>
                  </a:cubicBezTo>
                  <a:cubicBezTo>
                    <a:pt x="1882" y="770"/>
                    <a:pt x="870" y="222"/>
                    <a:pt x="548" y="20"/>
                  </a:cubicBezTo>
                  <a:cubicBezTo>
                    <a:pt x="522" y="7"/>
                    <a:pt x="495" y="0"/>
                    <a:pt x="4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5"/>
            <p:cNvSpPr/>
            <p:nvPr/>
          </p:nvSpPr>
          <p:spPr>
            <a:xfrm>
              <a:off x="1693350" y="3490550"/>
              <a:ext cx="173550" cy="267500"/>
            </a:xfrm>
            <a:custGeom>
              <a:avLst/>
              <a:gdLst/>
              <a:ahLst/>
              <a:cxnLst/>
              <a:rect l="l" t="t" r="r" b="b"/>
              <a:pathLst>
                <a:path w="6942" h="10700" extrusionOk="0">
                  <a:moveTo>
                    <a:pt x="1210" y="0"/>
                  </a:moveTo>
                  <a:cubicBezTo>
                    <a:pt x="606" y="0"/>
                    <a:pt x="167" y="20"/>
                    <a:pt x="1" y="32"/>
                  </a:cubicBezTo>
                  <a:lnTo>
                    <a:pt x="1" y="10700"/>
                  </a:lnTo>
                  <a:lnTo>
                    <a:pt x="36" y="10700"/>
                  </a:lnTo>
                  <a:cubicBezTo>
                    <a:pt x="2751" y="10688"/>
                    <a:pt x="4716" y="9771"/>
                    <a:pt x="4716" y="9771"/>
                  </a:cubicBezTo>
                  <a:lnTo>
                    <a:pt x="4335" y="5235"/>
                  </a:lnTo>
                  <a:lnTo>
                    <a:pt x="4335" y="5235"/>
                  </a:lnTo>
                  <a:cubicBezTo>
                    <a:pt x="4367" y="5237"/>
                    <a:pt x="4400" y="5238"/>
                    <a:pt x="4433" y="5238"/>
                  </a:cubicBezTo>
                  <a:cubicBezTo>
                    <a:pt x="5655" y="5238"/>
                    <a:pt x="6942" y="3973"/>
                    <a:pt x="6942" y="3973"/>
                  </a:cubicBezTo>
                  <a:cubicBezTo>
                    <a:pt x="6942" y="3973"/>
                    <a:pt x="6109" y="365"/>
                    <a:pt x="3584" y="103"/>
                  </a:cubicBezTo>
                  <a:cubicBezTo>
                    <a:pt x="2692" y="23"/>
                    <a:pt x="1856" y="0"/>
                    <a:pt x="1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5"/>
            <p:cNvSpPr/>
            <p:nvPr/>
          </p:nvSpPr>
          <p:spPr>
            <a:xfrm>
              <a:off x="1637100" y="3491175"/>
              <a:ext cx="105975" cy="51975"/>
            </a:xfrm>
            <a:custGeom>
              <a:avLst/>
              <a:gdLst/>
              <a:ahLst/>
              <a:cxnLst/>
              <a:rect l="l" t="t" r="r" b="b"/>
              <a:pathLst>
                <a:path w="4239" h="2079" extrusionOk="0">
                  <a:moveTo>
                    <a:pt x="2153" y="0"/>
                  </a:moveTo>
                  <a:cubicBezTo>
                    <a:pt x="1652" y="0"/>
                    <a:pt x="1084" y="31"/>
                    <a:pt x="477" y="138"/>
                  </a:cubicBezTo>
                  <a:cubicBezTo>
                    <a:pt x="0" y="221"/>
                    <a:pt x="0" y="590"/>
                    <a:pt x="0" y="590"/>
                  </a:cubicBezTo>
                  <a:cubicBezTo>
                    <a:pt x="0" y="1412"/>
                    <a:pt x="667" y="2078"/>
                    <a:pt x="1477" y="2078"/>
                  </a:cubicBezTo>
                  <a:lnTo>
                    <a:pt x="2477" y="2078"/>
                  </a:lnTo>
                  <a:cubicBezTo>
                    <a:pt x="3417" y="2078"/>
                    <a:pt x="4203" y="1412"/>
                    <a:pt x="4203" y="471"/>
                  </a:cubicBezTo>
                  <a:cubicBezTo>
                    <a:pt x="4203" y="471"/>
                    <a:pt x="4239" y="54"/>
                    <a:pt x="3739" y="54"/>
                  </a:cubicBezTo>
                  <a:cubicBezTo>
                    <a:pt x="3372" y="54"/>
                    <a:pt x="2821" y="0"/>
                    <a:pt x="21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5"/>
            <p:cNvSpPr/>
            <p:nvPr/>
          </p:nvSpPr>
          <p:spPr>
            <a:xfrm>
              <a:off x="1799625" y="3589075"/>
              <a:ext cx="77700" cy="34450"/>
            </a:xfrm>
            <a:custGeom>
              <a:avLst/>
              <a:gdLst/>
              <a:ahLst/>
              <a:cxnLst/>
              <a:rect l="l" t="t" r="r" b="b"/>
              <a:pathLst>
                <a:path w="3108" h="1378" extrusionOk="0">
                  <a:moveTo>
                    <a:pt x="2643" y="0"/>
                  </a:moveTo>
                  <a:cubicBezTo>
                    <a:pt x="2614" y="0"/>
                    <a:pt x="2586" y="7"/>
                    <a:pt x="2560" y="20"/>
                  </a:cubicBezTo>
                  <a:cubicBezTo>
                    <a:pt x="2239" y="222"/>
                    <a:pt x="1238" y="770"/>
                    <a:pt x="155" y="782"/>
                  </a:cubicBezTo>
                  <a:cubicBezTo>
                    <a:pt x="72" y="782"/>
                    <a:pt x="0" y="853"/>
                    <a:pt x="0" y="937"/>
                  </a:cubicBezTo>
                  <a:lnTo>
                    <a:pt x="0" y="1210"/>
                  </a:lnTo>
                  <a:cubicBezTo>
                    <a:pt x="0" y="1306"/>
                    <a:pt x="60" y="1377"/>
                    <a:pt x="155" y="1377"/>
                  </a:cubicBezTo>
                  <a:cubicBezTo>
                    <a:pt x="1405" y="1353"/>
                    <a:pt x="2501" y="734"/>
                    <a:pt x="2870" y="532"/>
                  </a:cubicBezTo>
                  <a:cubicBezTo>
                    <a:pt x="3108" y="413"/>
                    <a:pt x="2774" y="67"/>
                    <a:pt x="2774" y="67"/>
                  </a:cubicBezTo>
                  <a:cubicBezTo>
                    <a:pt x="2744" y="22"/>
                    <a:pt x="2694" y="0"/>
                    <a:pt x="2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5"/>
            <p:cNvSpPr/>
            <p:nvPr/>
          </p:nvSpPr>
          <p:spPr>
            <a:xfrm>
              <a:off x="1652575" y="3407100"/>
              <a:ext cx="73850" cy="121475"/>
            </a:xfrm>
            <a:custGeom>
              <a:avLst/>
              <a:gdLst/>
              <a:ahLst/>
              <a:cxnLst/>
              <a:rect l="l" t="t" r="r" b="b"/>
              <a:pathLst>
                <a:path w="2954" h="4859" extrusionOk="0">
                  <a:moveTo>
                    <a:pt x="1429" y="0"/>
                  </a:moveTo>
                  <a:cubicBezTo>
                    <a:pt x="643" y="0"/>
                    <a:pt x="1" y="643"/>
                    <a:pt x="1" y="1429"/>
                  </a:cubicBezTo>
                  <a:lnTo>
                    <a:pt x="1" y="3822"/>
                  </a:lnTo>
                  <a:cubicBezTo>
                    <a:pt x="1" y="4608"/>
                    <a:pt x="643" y="4858"/>
                    <a:pt x="1429" y="4858"/>
                  </a:cubicBezTo>
                  <a:lnTo>
                    <a:pt x="1513" y="4858"/>
                  </a:lnTo>
                  <a:cubicBezTo>
                    <a:pt x="2310" y="4858"/>
                    <a:pt x="2953" y="4608"/>
                    <a:pt x="2953" y="3822"/>
                  </a:cubicBezTo>
                  <a:lnTo>
                    <a:pt x="2953" y="1429"/>
                  </a:lnTo>
                  <a:cubicBezTo>
                    <a:pt x="2953" y="643"/>
                    <a:pt x="2310" y="0"/>
                    <a:pt x="1513"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5"/>
            <p:cNvSpPr/>
            <p:nvPr/>
          </p:nvSpPr>
          <p:spPr>
            <a:xfrm>
              <a:off x="1801700" y="3357375"/>
              <a:ext cx="90800" cy="91125"/>
            </a:xfrm>
            <a:custGeom>
              <a:avLst/>
              <a:gdLst/>
              <a:ahLst/>
              <a:cxnLst/>
              <a:rect l="l" t="t" r="r" b="b"/>
              <a:pathLst>
                <a:path w="3632" h="3645" extrusionOk="0">
                  <a:moveTo>
                    <a:pt x="1801" y="1"/>
                  </a:moveTo>
                  <a:cubicBezTo>
                    <a:pt x="811" y="1"/>
                    <a:pt x="12" y="818"/>
                    <a:pt x="12" y="1811"/>
                  </a:cubicBezTo>
                  <a:cubicBezTo>
                    <a:pt x="1" y="2823"/>
                    <a:pt x="810" y="3632"/>
                    <a:pt x="1810" y="3644"/>
                  </a:cubicBezTo>
                  <a:cubicBezTo>
                    <a:pt x="2810" y="3644"/>
                    <a:pt x="3620" y="2835"/>
                    <a:pt x="3632" y="1823"/>
                  </a:cubicBezTo>
                  <a:cubicBezTo>
                    <a:pt x="3632" y="823"/>
                    <a:pt x="2822" y="1"/>
                    <a:pt x="1822" y="1"/>
                  </a:cubicBezTo>
                  <a:cubicBezTo>
                    <a:pt x="1815" y="1"/>
                    <a:pt x="1808" y="1"/>
                    <a:pt x="1801"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5"/>
            <p:cNvSpPr/>
            <p:nvPr/>
          </p:nvSpPr>
          <p:spPr>
            <a:xfrm>
              <a:off x="1807050" y="3387750"/>
              <a:ext cx="78325" cy="24350"/>
            </a:xfrm>
            <a:custGeom>
              <a:avLst/>
              <a:gdLst/>
              <a:ahLst/>
              <a:cxnLst/>
              <a:rect l="l" t="t" r="r" b="b"/>
              <a:pathLst>
                <a:path w="3133" h="974" extrusionOk="0">
                  <a:moveTo>
                    <a:pt x="1239" y="0"/>
                  </a:moveTo>
                  <a:lnTo>
                    <a:pt x="1025" y="24"/>
                  </a:lnTo>
                  <a:cubicBezTo>
                    <a:pt x="953" y="24"/>
                    <a:pt x="882" y="48"/>
                    <a:pt x="810" y="60"/>
                  </a:cubicBezTo>
                  <a:cubicBezTo>
                    <a:pt x="668" y="96"/>
                    <a:pt x="537" y="155"/>
                    <a:pt x="406" y="203"/>
                  </a:cubicBezTo>
                  <a:cubicBezTo>
                    <a:pt x="346" y="227"/>
                    <a:pt x="287" y="274"/>
                    <a:pt x="215" y="310"/>
                  </a:cubicBezTo>
                  <a:lnTo>
                    <a:pt x="37" y="405"/>
                  </a:lnTo>
                  <a:cubicBezTo>
                    <a:pt x="13" y="429"/>
                    <a:pt x="1" y="465"/>
                    <a:pt x="13" y="489"/>
                  </a:cubicBezTo>
                  <a:cubicBezTo>
                    <a:pt x="30" y="506"/>
                    <a:pt x="54" y="517"/>
                    <a:pt x="75" y="517"/>
                  </a:cubicBezTo>
                  <a:cubicBezTo>
                    <a:pt x="82" y="517"/>
                    <a:pt x="90" y="516"/>
                    <a:pt x="96" y="512"/>
                  </a:cubicBezTo>
                  <a:lnTo>
                    <a:pt x="275" y="417"/>
                  </a:lnTo>
                  <a:cubicBezTo>
                    <a:pt x="346" y="393"/>
                    <a:pt x="394" y="346"/>
                    <a:pt x="465" y="334"/>
                  </a:cubicBezTo>
                  <a:cubicBezTo>
                    <a:pt x="596" y="286"/>
                    <a:pt x="715" y="227"/>
                    <a:pt x="846" y="215"/>
                  </a:cubicBezTo>
                  <a:cubicBezTo>
                    <a:pt x="990" y="175"/>
                    <a:pt x="1135" y="158"/>
                    <a:pt x="1279" y="158"/>
                  </a:cubicBezTo>
                  <a:cubicBezTo>
                    <a:pt x="1397" y="158"/>
                    <a:pt x="1514" y="170"/>
                    <a:pt x="1632" y="191"/>
                  </a:cubicBezTo>
                  <a:cubicBezTo>
                    <a:pt x="1894" y="239"/>
                    <a:pt x="2144" y="334"/>
                    <a:pt x="2382" y="465"/>
                  </a:cubicBezTo>
                  <a:cubicBezTo>
                    <a:pt x="2608" y="608"/>
                    <a:pt x="2835" y="774"/>
                    <a:pt x="3013" y="953"/>
                  </a:cubicBezTo>
                  <a:lnTo>
                    <a:pt x="3025" y="965"/>
                  </a:lnTo>
                  <a:cubicBezTo>
                    <a:pt x="3037" y="971"/>
                    <a:pt x="3052" y="974"/>
                    <a:pt x="3067" y="974"/>
                  </a:cubicBezTo>
                  <a:cubicBezTo>
                    <a:pt x="3082" y="974"/>
                    <a:pt x="3096" y="971"/>
                    <a:pt x="3108" y="965"/>
                  </a:cubicBezTo>
                  <a:cubicBezTo>
                    <a:pt x="3120" y="941"/>
                    <a:pt x="3132" y="905"/>
                    <a:pt x="3108" y="882"/>
                  </a:cubicBezTo>
                  <a:cubicBezTo>
                    <a:pt x="3013" y="774"/>
                    <a:pt x="2918" y="667"/>
                    <a:pt x="2811" y="572"/>
                  </a:cubicBezTo>
                  <a:cubicBezTo>
                    <a:pt x="2704" y="489"/>
                    <a:pt x="2585" y="405"/>
                    <a:pt x="2465" y="322"/>
                  </a:cubicBezTo>
                  <a:cubicBezTo>
                    <a:pt x="2227" y="179"/>
                    <a:pt x="1953" y="72"/>
                    <a:pt x="1668" y="24"/>
                  </a:cubicBezTo>
                  <a:cubicBezTo>
                    <a:pt x="1525" y="0"/>
                    <a:pt x="1382" y="0"/>
                    <a:pt x="1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5"/>
            <p:cNvSpPr/>
            <p:nvPr/>
          </p:nvSpPr>
          <p:spPr>
            <a:xfrm>
              <a:off x="1792175" y="3401150"/>
              <a:ext cx="60750" cy="19400"/>
            </a:xfrm>
            <a:custGeom>
              <a:avLst/>
              <a:gdLst/>
              <a:ahLst/>
              <a:cxnLst/>
              <a:rect l="l" t="t" r="r" b="b"/>
              <a:pathLst>
                <a:path w="2430" h="776" extrusionOk="0">
                  <a:moveTo>
                    <a:pt x="953" y="0"/>
                  </a:moveTo>
                  <a:cubicBezTo>
                    <a:pt x="846" y="12"/>
                    <a:pt x="739" y="24"/>
                    <a:pt x="620" y="60"/>
                  </a:cubicBezTo>
                  <a:cubicBezTo>
                    <a:pt x="513" y="72"/>
                    <a:pt x="417" y="131"/>
                    <a:pt x="310" y="167"/>
                  </a:cubicBezTo>
                  <a:cubicBezTo>
                    <a:pt x="215" y="215"/>
                    <a:pt x="120" y="274"/>
                    <a:pt x="24" y="334"/>
                  </a:cubicBezTo>
                  <a:cubicBezTo>
                    <a:pt x="1" y="346"/>
                    <a:pt x="1" y="381"/>
                    <a:pt x="12" y="393"/>
                  </a:cubicBezTo>
                  <a:cubicBezTo>
                    <a:pt x="21" y="411"/>
                    <a:pt x="36" y="422"/>
                    <a:pt x="53" y="422"/>
                  </a:cubicBezTo>
                  <a:cubicBezTo>
                    <a:pt x="59" y="422"/>
                    <a:pt x="66" y="420"/>
                    <a:pt x="72" y="417"/>
                  </a:cubicBezTo>
                  <a:cubicBezTo>
                    <a:pt x="167" y="369"/>
                    <a:pt x="262" y="322"/>
                    <a:pt x="358" y="286"/>
                  </a:cubicBezTo>
                  <a:cubicBezTo>
                    <a:pt x="453" y="250"/>
                    <a:pt x="548" y="203"/>
                    <a:pt x="655" y="191"/>
                  </a:cubicBezTo>
                  <a:cubicBezTo>
                    <a:pt x="764" y="165"/>
                    <a:pt x="872" y="153"/>
                    <a:pt x="981" y="153"/>
                  </a:cubicBezTo>
                  <a:cubicBezTo>
                    <a:pt x="1075" y="153"/>
                    <a:pt x="1169" y="162"/>
                    <a:pt x="1263" y="179"/>
                  </a:cubicBezTo>
                  <a:cubicBezTo>
                    <a:pt x="1465" y="215"/>
                    <a:pt x="1656" y="298"/>
                    <a:pt x="1834" y="405"/>
                  </a:cubicBezTo>
                  <a:cubicBezTo>
                    <a:pt x="2013" y="500"/>
                    <a:pt x="2179" y="631"/>
                    <a:pt x="2346" y="762"/>
                  </a:cubicBezTo>
                  <a:cubicBezTo>
                    <a:pt x="2356" y="772"/>
                    <a:pt x="2366" y="776"/>
                    <a:pt x="2375" y="776"/>
                  </a:cubicBezTo>
                  <a:cubicBezTo>
                    <a:pt x="2388" y="776"/>
                    <a:pt x="2399" y="769"/>
                    <a:pt x="2406" y="762"/>
                  </a:cubicBezTo>
                  <a:cubicBezTo>
                    <a:pt x="2429" y="738"/>
                    <a:pt x="2429" y="715"/>
                    <a:pt x="2418" y="703"/>
                  </a:cubicBezTo>
                  <a:cubicBezTo>
                    <a:pt x="2287" y="512"/>
                    <a:pt x="2120" y="369"/>
                    <a:pt x="1929" y="250"/>
                  </a:cubicBezTo>
                  <a:cubicBezTo>
                    <a:pt x="1727" y="131"/>
                    <a:pt x="1513" y="60"/>
                    <a:pt x="1298" y="24"/>
                  </a:cubicBezTo>
                  <a:cubicBezTo>
                    <a:pt x="1179" y="0"/>
                    <a:pt x="1072"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5"/>
            <p:cNvSpPr/>
            <p:nvPr/>
          </p:nvSpPr>
          <p:spPr>
            <a:xfrm>
              <a:off x="1490650" y="3295775"/>
              <a:ext cx="103025" cy="91100"/>
            </a:xfrm>
            <a:custGeom>
              <a:avLst/>
              <a:gdLst/>
              <a:ahLst/>
              <a:cxnLst/>
              <a:rect l="l" t="t" r="r" b="b"/>
              <a:pathLst>
                <a:path w="4121" h="3644" extrusionOk="0">
                  <a:moveTo>
                    <a:pt x="2075" y="0"/>
                  </a:moveTo>
                  <a:cubicBezTo>
                    <a:pt x="1381" y="0"/>
                    <a:pt x="714" y="405"/>
                    <a:pt x="405" y="1084"/>
                  </a:cubicBezTo>
                  <a:cubicBezTo>
                    <a:pt x="1" y="2001"/>
                    <a:pt x="405" y="3084"/>
                    <a:pt x="1322" y="3489"/>
                  </a:cubicBezTo>
                  <a:cubicBezTo>
                    <a:pt x="1557" y="3594"/>
                    <a:pt x="1803" y="3644"/>
                    <a:pt x="2046" y="3644"/>
                  </a:cubicBezTo>
                  <a:cubicBezTo>
                    <a:pt x="2739" y="3644"/>
                    <a:pt x="3407" y="3239"/>
                    <a:pt x="3715" y="2560"/>
                  </a:cubicBezTo>
                  <a:cubicBezTo>
                    <a:pt x="4120" y="1643"/>
                    <a:pt x="3715" y="560"/>
                    <a:pt x="2798" y="155"/>
                  </a:cubicBezTo>
                  <a:cubicBezTo>
                    <a:pt x="2564" y="50"/>
                    <a:pt x="2318" y="0"/>
                    <a:pt x="2075"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5"/>
            <p:cNvSpPr/>
            <p:nvPr/>
          </p:nvSpPr>
          <p:spPr>
            <a:xfrm>
              <a:off x="1504050" y="3325725"/>
              <a:ext cx="76225" cy="29625"/>
            </a:xfrm>
            <a:custGeom>
              <a:avLst/>
              <a:gdLst/>
              <a:ahLst/>
              <a:cxnLst/>
              <a:rect l="l" t="t" r="r" b="b"/>
              <a:pathLst>
                <a:path w="3049" h="1185" extrusionOk="0">
                  <a:moveTo>
                    <a:pt x="1117" y="0"/>
                  </a:moveTo>
                  <a:cubicBezTo>
                    <a:pt x="1029" y="0"/>
                    <a:pt x="942" y="6"/>
                    <a:pt x="858" y="17"/>
                  </a:cubicBezTo>
                  <a:cubicBezTo>
                    <a:pt x="715" y="29"/>
                    <a:pt x="572" y="64"/>
                    <a:pt x="441" y="100"/>
                  </a:cubicBezTo>
                  <a:cubicBezTo>
                    <a:pt x="298" y="136"/>
                    <a:pt x="167" y="195"/>
                    <a:pt x="36" y="255"/>
                  </a:cubicBezTo>
                  <a:cubicBezTo>
                    <a:pt x="12" y="267"/>
                    <a:pt x="0" y="303"/>
                    <a:pt x="12" y="326"/>
                  </a:cubicBezTo>
                  <a:cubicBezTo>
                    <a:pt x="21" y="353"/>
                    <a:pt x="43" y="367"/>
                    <a:pt x="64" y="367"/>
                  </a:cubicBezTo>
                  <a:cubicBezTo>
                    <a:pt x="71" y="367"/>
                    <a:pt x="78" y="365"/>
                    <a:pt x="84" y="362"/>
                  </a:cubicBezTo>
                  <a:cubicBezTo>
                    <a:pt x="334" y="267"/>
                    <a:pt x="608" y="219"/>
                    <a:pt x="869" y="184"/>
                  </a:cubicBezTo>
                  <a:cubicBezTo>
                    <a:pt x="956" y="176"/>
                    <a:pt x="1042" y="172"/>
                    <a:pt x="1126" y="172"/>
                  </a:cubicBezTo>
                  <a:cubicBezTo>
                    <a:pt x="1309" y="172"/>
                    <a:pt x="1488" y="190"/>
                    <a:pt x="1667" y="231"/>
                  </a:cubicBezTo>
                  <a:cubicBezTo>
                    <a:pt x="1917" y="303"/>
                    <a:pt x="2167" y="410"/>
                    <a:pt x="2382" y="576"/>
                  </a:cubicBezTo>
                  <a:cubicBezTo>
                    <a:pt x="2489" y="648"/>
                    <a:pt x="2584" y="755"/>
                    <a:pt x="2679" y="838"/>
                  </a:cubicBezTo>
                  <a:cubicBezTo>
                    <a:pt x="2727" y="886"/>
                    <a:pt x="2763" y="946"/>
                    <a:pt x="2810" y="993"/>
                  </a:cubicBezTo>
                  <a:lnTo>
                    <a:pt x="2929" y="1160"/>
                  </a:lnTo>
                  <a:lnTo>
                    <a:pt x="2941" y="1160"/>
                  </a:lnTo>
                  <a:cubicBezTo>
                    <a:pt x="2948" y="1175"/>
                    <a:pt x="2965" y="1185"/>
                    <a:pt x="2985" y="1185"/>
                  </a:cubicBezTo>
                  <a:cubicBezTo>
                    <a:pt x="2997" y="1185"/>
                    <a:pt x="3011" y="1181"/>
                    <a:pt x="3024" y="1172"/>
                  </a:cubicBezTo>
                  <a:cubicBezTo>
                    <a:pt x="3048" y="1160"/>
                    <a:pt x="3048" y="1124"/>
                    <a:pt x="3036" y="1088"/>
                  </a:cubicBezTo>
                  <a:lnTo>
                    <a:pt x="2905" y="922"/>
                  </a:lnTo>
                  <a:cubicBezTo>
                    <a:pt x="2870" y="862"/>
                    <a:pt x="2834" y="803"/>
                    <a:pt x="2774" y="755"/>
                  </a:cubicBezTo>
                  <a:cubicBezTo>
                    <a:pt x="2679" y="648"/>
                    <a:pt x="2584" y="541"/>
                    <a:pt x="2465" y="457"/>
                  </a:cubicBezTo>
                  <a:cubicBezTo>
                    <a:pt x="2417" y="410"/>
                    <a:pt x="2358" y="362"/>
                    <a:pt x="2298" y="326"/>
                  </a:cubicBezTo>
                  <a:lnTo>
                    <a:pt x="2108" y="219"/>
                  </a:lnTo>
                  <a:cubicBezTo>
                    <a:pt x="1977" y="160"/>
                    <a:pt x="1846" y="100"/>
                    <a:pt x="1703" y="76"/>
                  </a:cubicBezTo>
                  <a:cubicBezTo>
                    <a:pt x="1514" y="27"/>
                    <a:pt x="1313" y="0"/>
                    <a:pt x="1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5"/>
            <p:cNvSpPr/>
            <p:nvPr/>
          </p:nvSpPr>
          <p:spPr>
            <a:xfrm>
              <a:off x="1529950" y="3347925"/>
              <a:ext cx="59250" cy="23675"/>
            </a:xfrm>
            <a:custGeom>
              <a:avLst/>
              <a:gdLst/>
              <a:ahLst/>
              <a:cxnLst/>
              <a:rect l="l" t="t" r="r" b="b"/>
              <a:pathLst>
                <a:path w="2370" h="947" extrusionOk="0">
                  <a:moveTo>
                    <a:pt x="841" y="1"/>
                  </a:moveTo>
                  <a:cubicBezTo>
                    <a:pt x="783" y="1"/>
                    <a:pt x="724" y="4"/>
                    <a:pt x="667" y="10"/>
                  </a:cubicBezTo>
                  <a:cubicBezTo>
                    <a:pt x="441" y="46"/>
                    <a:pt x="226" y="105"/>
                    <a:pt x="36" y="224"/>
                  </a:cubicBezTo>
                  <a:cubicBezTo>
                    <a:pt x="12" y="236"/>
                    <a:pt x="0" y="260"/>
                    <a:pt x="12" y="272"/>
                  </a:cubicBezTo>
                  <a:cubicBezTo>
                    <a:pt x="12" y="291"/>
                    <a:pt x="36" y="311"/>
                    <a:pt x="58" y="311"/>
                  </a:cubicBezTo>
                  <a:cubicBezTo>
                    <a:pt x="62" y="311"/>
                    <a:pt x="67" y="310"/>
                    <a:pt x="72" y="308"/>
                  </a:cubicBezTo>
                  <a:cubicBezTo>
                    <a:pt x="274" y="248"/>
                    <a:pt x="476" y="212"/>
                    <a:pt x="679" y="189"/>
                  </a:cubicBezTo>
                  <a:cubicBezTo>
                    <a:pt x="746" y="181"/>
                    <a:pt x="815" y="177"/>
                    <a:pt x="884" y="177"/>
                  </a:cubicBezTo>
                  <a:cubicBezTo>
                    <a:pt x="1021" y="177"/>
                    <a:pt x="1159" y="192"/>
                    <a:pt x="1286" y="224"/>
                  </a:cubicBezTo>
                  <a:cubicBezTo>
                    <a:pt x="1488" y="272"/>
                    <a:pt x="1679" y="355"/>
                    <a:pt x="1834" y="486"/>
                  </a:cubicBezTo>
                  <a:cubicBezTo>
                    <a:pt x="1929" y="534"/>
                    <a:pt x="2000" y="617"/>
                    <a:pt x="2072" y="689"/>
                  </a:cubicBezTo>
                  <a:cubicBezTo>
                    <a:pt x="2143" y="760"/>
                    <a:pt x="2215" y="843"/>
                    <a:pt x="2274" y="927"/>
                  </a:cubicBezTo>
                  <a:lnTo>
                    <a:pt x="2286" y="927"/>
                  </a:lnTo>
                  <a:cubicBezTo>
                    <a:pt x="2293" y="941"/>
                    <a:pt x="2304" y="946"/>
                    <a:pt x="2317" y="946"/>
                  </a:cubicBezTo>
                  <a:cubicBezTo>
                    <a:pt x="2326" y="946"/>
                    <a:pt x="2336" y="944"/>
                    <a:pt x="2346" y="939"/>
                  </a:cubicBezTo>
                  <a:cubicBezTo>
                    <a:pt x="2369" y="927"/>
                    <a:pt x="2369" y="891"/>
                    <a:pt x="2358" y="867"/>
                  </a:cubicBezTo>
                  <a:cubicBezTo>
                    <a:pt x="2298" y="784"/>
                    <a:pt x="2239" y="689"/>
                    <a:pt x="2167" y="605"/>
                  </a:cubicBezTo>
                  <a:cubicBezTo>
                    <a:pt x="2096" y="522"/>
                    <a:pt x="2024" y="439"/>
                    <a:pt x="1929" y="367"/>
                  </a:cubicBezTo>
                  <a:cubicBezTo>
                    <a:pt x="1846" y="296"/>
                    <a:pt x="1738" y="236"/>
                    <a:pt x="1643" y="177"/>
                  </a:cubicBezTo>
                  <a:cubicBezTo>
                    <a:pt x="1548" y="129"/>
                    <a:pt x="1441" y="81"/>
                    <a:pt x="1334" y="58"/>
                  </a:cubicBezTo>
                  <a:cubicBezTo>
                    <a:pt x="1168" y="23"/>
                    <a:pt x="1002"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5"/>
            <p:cNvSpPr/>
            <p:nvPr/>
          </p:nvSpPr>
          <p:spPr>
            <a:xfrm>
              <a:off x="1546300" y="3172250"/>
              <a:ext cx="301850" cy="302775"/>
            </a:xfrm>
            <a:custGeom>
              <a:avLst/>
              <a:gdLst/>
              <a:ahLst/>
              <a:cxnLst/>
              <a:rect l="l" t="t" r="r" b="b"/>
              <a:pathLst>
                <a:path w="12074" h="12111" extrusionOk="0">
                  <a:moveTo>
                    <a:pt x="6042" y="1"/>
                  </a:moveTo>
                  <a:cubicBezTo>
                    <a:pt x="2995" y="1"/>
                    <a:pt x="410" y="2423"/>
                    <a:pt x="215" y="5572"/>
                  </a:cubicBezTo>
                  <a:cubicBezTo>
                    <a:pt x="1" y="8847"/>
                    <a:pt x="1549" y="11859"/>
                    <a:pt x="5573" y="12097"/>
                  </a:cubicBezTo>
                  <a:cubicBezTo>
                    <a:pt x="5720" y="12106"/>
                    <a:pt x="5864" y="12110"/>
                    <a:pt x="6006" y="12110"/>
                  </a:cubicBezTo>
                  <a:cubicBezTo>
                    <a:pt x="9512" y="12110"/>
                    <a:pt x="11654" y="9469"/>
                    <a:pt x="11860" y="6311"/>
                  </a:cubicBezTo>
                  <a:cubicBezTo>
                    <a:pt x="12074" y="3036"/>
                    <a:pt x="9633" y="215"/>
                    <a:pt x="6407" y="12"/>
                  </a:cubicBezTo>
                  <a:cubicBezTo>
                    <a:pt x="6284" y="5"/>
                    <a:pt x="6163" y="1"/>
                    <a:pt x="6042"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5"/>
            <p:cNvSpPr/>
            <p:nvPr/>
          </p:nvSpPr>
          <p:spPr>
            <a:xfrm>
              <a:off x="1731450" y="3343100"/>
              <a:ext cx="25925" cy="25625"/>
            </a:xfrm>
            <a:custGeom>
              <a:avLst/>
              <a:gdLst/>
              <a:ahLst/>
              <a:cxnLst/>
              <a:rect l="l" t="t" r="r" b="b"/>
              <a:pathLst>
                <a:path w="1037" h="1025" extrusionOk="0">
                  <a:moveTo>
                    <a:pt x="521" y="0"/>
                  </a:moveTo>
                  <a:cubicBezTo>
                    <a:pt x="515" y="0"/>
                    <a:pt x="508" y="0"/>
                    <a:pt x="501" y="1"/>
                  </a:cubicBezTo>
                  <a:cubicBezTo>
                    <a:pt x="227" y="12"/>
                    <a:pt x="1" y="251"/>
                    <a:pt x="13" y="536"/>
                  </a:cubicBezTo>
                  <a:cubicBezTo>
                    <a:pt x="24" y="803"/>
                    <a:pt x="251" y="1025"/>
                    <a:pt x="516" y="1025"/>
                  </a:cubicBezTo>
                  <a:cubicBezTo>
                    <a:pt x="523" y="1025"/>
                    <a:pt x="530" y="1025"/>
                    <a:pt x="536" y="1024"/>
                  </a:cubicBezTo>
                  <a:cubicBezTo>
                    <a:pt x="822" y="1013"/>
                    <a:pt x="1037" y="774"/>
                    <a:pt x="1025" y="489"/>
                  </a:cubicBezTo>
                  <a:cubicBezTo>
                    <a:pt x="1013" y="222"/>
                    <a:pt x="78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5"/>
            <p:cNvSpPr/>
            <p:nvPr/>
          </p:nvSpPr>
          <p:spPr>
            <a:xfrm>
              <a:off x="1609425" y="3315875"/>
              <a:ext cx="28600" cy="25350"/>
            </a:xfrm>
            <a:custGeom>
              <a:avLst/>
              <a:gdLst/>
              <a:ahLst/>
              <a:cxnLst/>
              <a:rect l="l" t="t" r="r" b="b"/>
              <a:pathLst>
                <a:path w="1144" h="1014" extrusionOk="0">
                  <a:moveTo>
                    <a:pt x="571" y="0"/>
                  </a:moveTo>
                  <a:cubicBezTo>
                    <a:pt x="364" y="0"/>
                    <a:pt x="170" y="133"/>
                    <a:pt x="95" y="339"/>
                  </a:cubicBezTo>
                  <a:cubicBezTo>
                    <a:pt x="0" y="601"/>
                    <a:pt x="143" y="899"/>
                    <a:pt x="405" y="982"/>
                  </a:cubicBezTo>
                  <a:cubicBezTo>
                    <a:pt x="462" y="1003"/>
                    <a:pt x="521" y="1013"/>
                    <a:pt x="578" y="1013"/>
                  </a:cubicBezTo>
                  <a:cubicBezTo>
                    <a:pt x="783" y="1013"/>
                    <a:pt x="973" y="887"/>
                    <a:pt x="1048" y="673"/>
                  </a:cubicBezTo>
                  <a:cubicBezTo>
                    <a:pt x="1143" y="411"/>
                    <a:pt x="1000" y="125"/>
                    <a:pt x="738" y="30"/>
                  </a:cubicBezTo>
                  <a:cubicBezTo>
                    <a:pt x="683" y="10"/>
                    <a:pt x="627"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5"/>
            <p:cNvSpPr/>
            <p:nvPr/>
          </p:nvSpPr>
          <p:spPr>
            <a:xfrm>
              <a:off x="1807050" y="3160350"/>
              <a:ext cx="33975" cy="55975"/>
            </a:xfrm>
            <a:custGeom>
              <a:avLst/>
              <a:gdLst/>
              <a:ahLst/>
              <a:cxnLst/>
              <a:rect l="l" t="t" r="r" b="b"/>
              <a:pathLst>
                <a:path w="1359" h="2239" extrusionOk="0">
                  <a:moveTo>
                    <a:pt x="287" y="0"/>
                  </a:moveTo>
                  <a:cubicBezTo>
                    <a:pt x="203" y="0"/>
                    <a:pt x="132" y="72"/>
                    <a:pt x="96" y="143"/>
                  </a:cubicBezTo>
                  <a:cubicBezTo>
                    <a:pt x="60" y="214"/>
                    <a:pt x="48" y="310"/>
                    <a:pt x="37" y="393"/>
                  </a:cubicBezTo>
                  <a:cubicBezTo>
                    <a:pt x="1" y="976"/>
                    <a:pt x="48" y="1572"/>
                    <a:pt x="179" y="2155"/>
                  </a:cubicBezTo>
                  <a:lnTo>
                    <a:pt x="406" y="2238"/>
                  </a:lnTo>
                  <a:cubicBezTo>
                    <a:pt x="775" y="1929"/>
                    <a:pt x="1072" y="1536"/>
                    <a:pt x="1287" y="1095"/>
                  </a:cubicBezTo>
                  <a:cubicBezTo>
                    <a:pt x="1322" y="1024"/>
                    <a:pt x="1358" y="941"/>
                    <a:pt x="1346" y="857"/>
                  </a:cubicBezTo>
                  <a:cubicBezTo>
                    <a:pt x="1346" y="774"/>
                    <a:pt x="1287" y="679"/>
                    <a:pt x="1203" y="667"/>
                  </a:cubicBezTo>
                  <a:cubicBezTo>
                    <a:pt x="1198" y="666"/>
                    <a:pt x="1192" y="666"/>
                    <a:pt x="1187" y="666"/>
                  </a:cubicBezTo>
                  <a:cubicBezTo>
                    <a:pt x="1077" y="666"/>
                    <a:pt x="999" y="779"/>
                    <a:pt x="953" y="881"/>
                  </a:cubicBezTo>
                  <a:cubicBezTo>
                    <a:pt x="763" y="1262"/>
                    <a:pt x="572" y="1643"/>
                    <a:pt x="394" y="2012"/>
                  </a:cubicBezTo>
                  <a:cubicBezTo>
                    <a:pt x="525" y="1488"/>
                    <a:pt x="572" y="929"/>
                    <a:pt x="537" y="381"/>
                  </a:cubicBezTo>
                  <a:cubicBezTo>
                    <a:pt x="525" y="298"/>
                    <a:pt x="525" y="214"/>
                    <a:pt x="489" y="143"/>
                  </a:cubicBezTo>
                  <a:cubicBezTo>
                    <a:pt x="441" y="72"/>
                    <a:pt x="370"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5"/>
            <p:cNvSpPr/>
            <p:nvPr/>
          </p:nvSpPr>
          <p:spPr>
            <a:xfrm>
              <a:off x="1733550" y="3290125"/>
              <a:ext cx="72075" cy="50500"/>
            </a:xfrm>
            <a:custGeom>
              <a:avLst/>
              <a:gdLst/>
              <a:ahLst/>
              <a:cxnLst/>
              <a:rect l="l" t="t" r="r" b="b"/>
              <a:pathLst>
                <a:path w="2883" h="2020" extrusionOk="0">
                  <a:moveTo>
                    <a:pt x="940" y="0"/>
                  </a:moveTo>
                  <a:cubicBezTo>
                    <a:pt x="860" y="0"/>
                    <a:pt x="784" y="19"/>
                    <a:pt x="714" y="60"/>
                  </a:cubicBezTo>
                  <a:cubicBezTo>
                    <a:pt x="0" y="465"/>
                    <a:pt x="1548" y="1631"/>
                    <a:pt x="1798" y="1774"/>
                  </a:cubicBezTo>
                  <a:cubicBezTo>
                    <a:pt x="1930" y="1853"/>
                    <a:pt x="2302" y="2020"/>
                    <a:pt x="2554" y="2020"/>
                  </a:cubicBezTo>
                  <a:cubicBezTo>
                    <a:pt x="2757" y="2020"/>
                    <a:pt x="2882" y="1911"/>
                    <a:pt x="2738" y="1560"/>
                  </a:cubicBezTo>
                  <a:cubicBezTo>
                    <a:pt x="2738" y="1560"/>
                    <a:pt x="1673" y="0"/>
                    <a:pt x="9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5"/>
            <p:cNvSpPr/>
            <p:nvPr/>
          </p:nvSpPr>
          <p:spPr>
            <a:xfrm>
              <a:off x="1578825" y="3263225"/>
              <a:ext cx="88950" cy="30800"/>
            </a:xfrm>
            <a:custGeom>
              <a:avLst/>
              <a:gdLst/>
              <a:ahLst/>
              <a:cxnLst/>
              <a:rect l="l" t="t" r="r" b="b"/>
              <a:pathLst>
                <a:path w="3558" h="1232" extrusionOk="0">
                  <a:moveTo>
                    <a:pt x="2566" y="0"/>
                  </a:moveTo>
                  <a:cubicBezTo>
                    <a:pt x="1803" y="0"/>
                    <a:pt x="641" y="588"/>
                    <a:pt x="641" y="588"/>
                  </a:cubicBezTo>
                  <a:cubicBezTo>
                    <a:pt x="1" y="1091"/>
                    <a:pt x="995" y="1232"/>
                    <a:pt x="1318" y="1232"/>
                  </a:cubicBezTo>
                  <a:cubicBezTo>
                    <a:pt x="1332" y="1232"/>
                    <a:pt x="1344" y="1231"/>
                    <a:pt x="1355" y="1231"/>
                  </a:cubicBezTo>
                  <a:cubicBezTo>
                    <a:pt x="1641" y="1219"/>
                    <a:pt x="3558" y="957"/>
                    <a:pt x="3141" y="243"/>
                  </a:cubicBezTo>
                  <a:cubicBezTo>
                    <a:pt x="3033" y="66"/>
                    <a:pt x="2822" y="0"/>
                    <a:pt x="2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5"/>
            <p:cNvSpPr/>
            <p:nvPr/>
          </p:nvSpPr>
          <p:spPr>
            <a:xfrm>
              <a:off x="1650200" y="3352800"/>
              <a:ext cx="33350" cy="33775"/>
            </a:xfrm>
            <a:custGeom>
              <a:avLst/>
              <a:gdLst/>
              <a:ahLst/>
              <a:cxnLst/>
              <a:rect l="l" t="t" r="r" b="b"/>
              <a:pathLst>
                <a:path w="1334" h="1351" extrusionOk="0">
                  <a:moveTo>
                    <a:pt x="550" y="0"/>
                  </a:moveTo>
                  <a:cubicBezTo>
                    <a:pt x="434" y="0"/>
                    <a:pt x="331" y="71"/>
                    <a:pt x="250" y="279"/>
                  </a:cubicBezTo>
                  <a:cubicBezTo>
                    <a:pt x="0" y="922"/>
                    <a:pt x="905" y="1351"/>
                    <a:pt x="905" y="1351"/>
                  </a:cubicBezTo>
                  <a:lnTo>
                    <a:pt x="1334" y="327"/>
                  </a:lnTo>
                  <a:cubicBezTo>
                    <a:pt x="1084" y="311"/>
                    <a:pt x="791" y="0"/>
                    <a:pt x="550"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5"/>
            <p:cNvSpPr/>
            <p:nvPr/>
          </p:nvSpPr>
          <p:spPr>
            <a:xfrm>
              <a:off x="1654075" y="3311550"/>
              <a:ext cx="42875" cy="75625"/>
            </a:xfrm>
            <a:custGeom>
              <a:avLst/>
              <a:gdLst/>
              <a:ahLst/>
              <a:cxnLst/>
              <a:rect l="l" t="t" r="r" b="b"/>
              <a:pathLst>
                <a:path w="1715" h="3025" extrusionOk="0">
                  <a:moveTo>
                    <a:pt x="1703" y="0"/>
                  </a:moveTo>
                  <a:cubicBezTo>
                    <a:pt x="1691" y="0"/>
                    <a:pt x="1679" y="0"/>
                    <a:pt x="1667" y="24"/>
                  </a:cubicBezTo>
                  <a:cubicBezTo>
                    <a:pt x="1631" y="417"/>
                    <a:pt x="1572" y="810"/>
                    <a:pt x="1488" y="1191"/>
                  </a:cubicBezTo>
                  <a:cubicBezTo>
                    <a:pt x="1453" y="1382"/>
                    <a:pt x="1405" y="1572"/>
                    <a:pt x="1334" y="1751"/>
                  </a:cubicBezTo>
                  <a:cubicBezTo>
                    <a:pt x="1298" y="1834"/>
                    <a:pt x="1226" y="1917"/>
                    <a:pt x="1179" y="1917"/>
                  </a:cubicBezTo>
                  <a:cubicBezTo>
                    <a:pt x="1107" y="1917"/>
                    <a:pt x="1012" y="1870"/>
                    <a:pt x="929" y="1822"/>
                  </a:cubicBezTo>
                  <a:cubicBezTo>
                    <a:pt x="845" y="1774"/>
                    <a:pt x="762" y="1727"/>
                    <a:pt x="679" y="1679"/>
                  </a:cubicBezTo>
                  <a:cubicBezTo>
                    <a:pt x="593" y="1637"/>
                    <a:pt x="499" y="1594"/>
                    <a:pt x="395" y="1594"/>
                  </a:cubicBezTo>
                  <a:cubicBezTo>
                    <a:pt x="382" y="1594"/>
                    <a:pt x="370" y="1595"/>
                    <a:pt x="357" y="1596"/>
                  </a:cubicBezTo>
                  <a:cubicBezTo>
                    <a:pt x="226" y="1608"/>
                    <a:pt x="143" y="1715"/>
                    <a:pt x="95" y="1810"/>
                  </a:cubicBezTo>
                  <a:cubicBezTo>
                    <a:pt x="71" y="1858"/>
                    <a:pt x="48" y="1894"/>
                    <a:pt x="36" y="1953"/>
                  </a:cubicBezTo>
                  <a:lnTo>
                    <a:pt x="12" y="2025"/>
                  </a:lnTo>
                  <a:cubicBezTo>
                    <a:pt x="12" y="2060"/>
                    <a:pt x="12" y="2084"/>
                    <a:pt x="0" y="2108"/>
                  </a:cubicBezTo>
                  <a:cubicBezTo>
                    <a:pt x="0" y="2167"/>
                    <a:pt x="12" y="2215"/>
                    <a:pt x="12" y="2275"/>
                  </a:cubicBezTo>
                  <a:cubicBezTo>
                    <a:pt x="36" y="2322"/>
                    <a:pt x="36" y="2370"/>
                    <a:pt x="71" y="2417"/>
                  </a:cubicBezTo>
                  <a:cubicBezTo>
                    <a:pt x="107" y="2525"/>
                    <a:pt x="179" y="2596"/>
                    <a:pt x="250" y="2679"/>
                  </a:cubicBezTo>
                  <a:cubicBezTo>
                    <a:pt x="393" y="2822"/>
                    <a:pt x="560" y="2929"/>
                    <a:pt x="738" y="3025"/>
                  </a:cubicBezTo>
                  <a:cubicBezTo>
                    <a:pt x="750" y="3025"/>
                    <a:pt x="762" y="3025"/>
                    <a:pt x="774" y="3013"/>
                  </a:cubicBezTo>
                  <a:cubicBezTo>
                    <a:pt x="786" y="3001"/>
                    <a:pt x="774" y="2977"/>
                    <a:pt x="762" y="2977"/>
                  </a:cubicBezTo>
                  <a:cubicBezTo>
                    <a:pt x="595" y="2882"/>
                    <a:pt x="429" y="2763"/>
                    <a:pt x="310" y="2620"/>
                  </a:cubicBezTo>
                  <a:cubicBezTo>
                    <a:pt x="179" y="2477"/>
                    <a:pt x="83" y="2298"/>
                    <a:pt x="107" y="2120"/>
                  </a:cubicBezTo>
                  <a:cubicBezTo>
                    <a:pt x="131" y="1953"/>
                    <a:pt x="214" y="1727"/>
                    <a:pt x="369" y="1703"/>
                  </a:cubicBezTo>
                  <a:cubicBezTo>
                    <a:pt x="378" y="1702"/>
                    <a:pt x="387" y="1701"/>
                    <a:pt x="396" y="1701"/>
                  </a:cubicBezTo>
                  <a:cubicBezTo>
                    <a:pt x="470" y="1701"/>
                    <a:pt x="545" y="1743"/>
                    <a:pt x="619" y="1774"/>
                  </a:cubicBezTo>
                  <a:cubicBezTo>
                    <a:pt x="703" y="1822"/>
                    <a:pt x="786" y="1882"/>
                    <a:pt x="881" y="1929"/>
                  </a:cubicBezTo>
                  <a:cubicBezTo>
                    <a:pt x="964" y="1977"/>
                    <a:pt x="1060" y="2025"/>
                    <a:pt x="1179" y="2036"/>
                  </a:cubicBezTo>
                  <a:cubicBezTo>
                    <a:pt x="1262" y="2036"/>
                    <a:pt x="1322" y="1977"/>
                    <a:pt x="1345" y="1941"/>
                  </a:cubicBezTo>
                  <a:cubicBezTo>
                    <a:pt x="1381" y="1894"/>
                    <a:pt x="1405" y="1846"/>
                    <a:pt x="1429" y="1798"/>
                  </a:cubicBezTo>
                  <a:cubicBezTo>
                    <a:pt x="1512" y="1608"/>
                    <a:pt x="1548" y="1405"/>
                    <a:pt x="1595" y="1215"/>
                  </a:cubicBezTo>
                  <a:cubicBezTo>
                    <a:pt x="1667" y="810"/>
                    <a:pt x="1703" y="417"/>
                    <a:pt x="1715" y="24"/>
                  </a:cubicBezTo>
                  <a:cubicBezTo>
                    <a:pt x="1715" y="12"/>
                    <a:pt x="1715" y="0"/>
                    <a:pt x="1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5"/>
            <p:cNvSpPr/>
            <p:nvPr/>
          </p:nvSpPr>
          <p:spPr>
            <a:xfrm>
              <a:off x="1680850" y="3419675"/>
              <a:ext cx="19375" cy="8125"/>
            </a:xfrm>
            <a:custGeom>
              <a:avLst/>
              <a:gdLst/>
              <a:ahLst/>
              <a:cxnLst/>
              <a:rect l="l" t="t" r="r" b="b"/>
              <a:pathLst>
                <a:path w="775" h="325" extrusionOk="0">
                  <a:moveTo>
                    <a:pt x="755" y="0"/>
                  </a:moveTo>
                  <a:cubicBezTo>
                    <a:pt x="751" y="0"/>
                    <a:pt x="745" y="3"/>
                    <a:pt x="739" y="9"/>
                  </a:cubicBezTo>
                  <a:cubicBezTo>
                    <a:pt x="644" y="105"/>
                    <a:pt x="536" y="176"/>
                    <a:pt x="417" y="224"/>
                  </a:cubicBezTo>
                  <a:cubicBezTo>
                    <a:pt x="321" y="258"/>
                    <a:pt x="226" y="281"/>
                    <a:pt x="125" y="281"/>
                  </a:cubicBezTo>
                  <a:cubicBezTo>
                    <a:pt x="88" y="281"/>
                    <a:pt x="51" y="278"/>
                    <a:pt x="13" y="271"/>
                  </a:cubicBezTo>
                  <a:cubicBezTo>
                    <a:pt x="13" y="271"/>
                    <a:pt x="1" y="283"/>
                    <a:pt x="1" y="283"/>
                  </a:cubicBezTo>
                  <a:cubicBezTo>
                    <a:pt x="1" y="295"/>
                    <a:pt x="1" y="307"/>
                    <a:pt x="13" y="307"/>
                  </a:cubicBezTo>
                  <a:cubicBezTo>
                    <a:pt x="60" y="319"/>
                    <a:pt x="108" y="324"/>
                    <a:pt x="155" y="324"/>
                  </a:cubicBezTo>
                  <a:cubicBezTo>
                    <a:pt x="249" y="324"/>
                    <a:pt x="342" y="303"/>
                    <a:pt x="429" y="271"/>
                  </a:cubicBezTo>
                  <a:cubicBezTo>
                    <a:pt x="560" y="224"/>
                    <a:pt x="691" y="140"/>
                    <a:pt x="775" y="21"/>
                  </a:cubicBezTo>
                  <a:cubicBezTo>
                    <a:pt x="775" y="21"/>
                    <a:pt x="775" y="9"/>
                    <a:pt x="763" y="9"/>
                  </a:cubicBezTo>
                  <a:cubicBezTo>
                    <a:pt x="763" y="3"/>
                    <a:pt x="760" y="0"/>
                    <a:pt x="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5"/>
            <p:cNvSpPr/>
            <p:nvPr/>
          </p:nvSpPr>
          <p:spPr>
            <a:xfrm>
              <a:off x="1659125" y="3393075"/>
              <a:ext cx="45275" cy="29050"/>
            </a:xfrm>
            <a:custGeom>
              <a:avLst/>
              <a:gdLst/>
              <a:ahLst/>
              <a:cxnLst/>
              <a:rect l="l" t="t" r="r" b="b"/>
              <a:pathLst>
                <a:path w="1811" h="1162" extrusionOk="0">
                  <a:moveTo>
                    <a:pt x="1560" y="1"/>
                  </a:moveTo>
                  <a:cubicBezTo>
                    <a:pt x="1552" y="1"/>
                    <a:pt x="1544" y="1"/>
                    <a:pt x="1536" y="2"/>
                  </a:cubicBezTo>
                  <a:cubicBezTo>
                    <a:pt x="917" y="61"/>
                    <a:pt x="429" y="192"/>
                    <a:pt x="155" y="288"/>
                  </a:cubicBezTo>
                  <a:cubicBezTo>
                    <a:pt x="24" y="323"/>
                    <a:pt x="0" y="466"/>
                    <a:pt x="60" y="597"/>
                  </a:cubicBezTo>
                  <a:cubicBezTo>
                    <a:pt x="161" y="871"/>
                    <a:pt x="452" y="1161"/>
                    <a:pt x="881" y="1161"/>
                  </a:cubicBezTo>
                  <a:cubicBezTo>
                    <a:pt x="957" y="1161"/>
                    <a:pt x="1036" y="1152"/>
                    <a:pt x="1120" y="1133"/>
                  </a:cubicBezTo>
                  <a:cubicBezTo>
                    <a:pt x="1679" y="1002"/>
                    <a:pt x="1810" y="502"/>
                    <a:pt x="1798" y="216"/>
                  </a:cubicBezTo>
                  <a:cubicBezTo>
                    <a:pt x="1798" y="93"/>
                    <a:pt x="1692" y="1"/>
                    <a:pt x="15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5"/>
            <p:cNvSpPr/>
            <p:nvPr/>
          </p:nvSpPr>
          <p:spPr>
            <a:xfrm>
              <a:off x="1554050" y="4021450"/>
              <a:ext cx="37525" cy="31275"/>
            </a:xfrm>
            <a:custGeom>
              <a:avLst/>
              <a:gdLst/>
              <a:ahLst/>
              <a:cxnLst/>
              <a:rect l="l" t="t" r="r" b="b"/>
              <a:pathLst>
                <a:path w="1501" h="1251" extrusionOk="0">
                  <a:moveTo>
                    <a:pt x="1310" y="1"/>
                  </a:moveTo>
                  <a:lnTo>
                    <a:pt x="1310" y="1"/>
                  </a:lnTo>
                  <a:cubicBezTo>
                    <a:pt x="1" y="263"/>
                    <a:pt x="239" y="1084"/>
                    <a:pt x="239" y="1084"/>
                  </a:cubicBezTo>
                  <a:cubicBezTo>
                    <a:pt x="608" y="1156"/>
                    <a:pt x="810" y="1215"/>
                    <a:pt x="1263" y="1251"/>
                  </a:cubicBezTo>
                  <a:cubicBezTo>
                    <a:pt x="1453" y="846"/>
                    <a:pt x="1501" y="418"/>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5"/>
            <p:cNvSpPr/>
            <p:nvPr/>
          </p:nvSpPr>
          <p:spPr>
            <a:xfrm>
              <a:off x="1585593" y="3990975"/>
              <a:ext cx="95875" cy="62575"/>
            </a:xfrm>
            <a:custGeom>
              <a:avLst/>
              <a:gdLst/>
              <a:ahLst/>
              <a:cxnLst/>
              <a:rect l="l" t="t" r="r" b="b"/>
              <a:pathLst>
                <a:path w="3835" h="2503" extrusionOk="0">
                  <a:moveTo>
                    <a:pt x="1379" y="0"/>
                  </a:moveTo>
                  <a:cubicBezTo>
                    <a:pt x="391" y="0"/>
                    <a:pt x="501" y="1125"/>
                    <a:pt x="501" y="1125"/>
                  </a:cubicBezTo>
                  <a:cubicBezTo>
                    <a:pt x="370" y="1125"/>
                    <a:pt x="358" y="1125"/>
                    <a:pt x="60" y="1196"/>
                  </a:cubicBezTo>
                  <a:cubicBezTo>
                    <a:pt x="251" y="1613"/>
                    <a:pt x="203" y="2041"/>
                    <a:pt x="1" y="2446"/>
                  </a:cubicBezTo>
                  <a:cubicBezTo>
                    <a:pt x="547" y="2487"/>
                    <a:pt x="1072" y="2502"/>
                    <a:pt x="1548" y="2502"/>
                  </a:cubicBezTo>
                  <a:cubicBezTo>
                    <a:pt x="2866" y="2502"/>
                    <a:pt x="3811" y="2387"/>
                    <a:pt x="3811" y="2387"/>
                  </a:cubicBezTo>
                  <a:lnTo>
                    <a:pt x="3835" y="1041"/>
                  </a:lnTo>
                  <a:cubicBezTo>
                    <a:pt x="3835" y="613"/>
                    <a:pt x="3485" y="299"/>
                    <a:pt x="3096" y="299"/>
                  </a:cubicBezTo>
                  <a:cubicBezTo>
                    <a:pt x="2998" y="299"/>
                    <a:pt x="2897" y="319"/>
                    <a:pt x="2799" y="363"/>
                  </a:cubicBezTo>
                  <a:cubicBezTo>
                    <a:pt x="2496" y="491"/>
                    <a:pt x="2398" y="665"/>
                    <a:pt x="2349" y="795"/>
                  </a:cubicBezTo>
                  <a:lnTo>
                    <a:pt x="2349" y="795"/>
                  </a:lnTo>
                  <a:cubicBezTo>
                    <a:pt x="2348" y="796"/>
                    <a:pt x="2347" y="797"/>
                    <a:pt x="2347" y="800"/>
                  </a:cubicBezTo>
                  <a:lnTo>
                    <a:pt x="2347" y="800"/>
                  </a:lnTo>
                  <a:cubicBezTo>
                    <a:pt x="2368" y="549"/>
                    <a:pt x="2082" y="53"/>
                    <a:pt x="1501" y="5"/>
                  </a:cubicBezTo>
                  <a:cubicBezTo>
                    <a:pt x="1459" y="2"/>
                    <a:pt x="1418" y="0"/>
                    <a:pt x="1379" y="0"/>
                  </a:cubicBezTo>
                  <a:close/>
                </a:path>
              </a:pathLst>
            </a:custGeom>
            <a:solidFill>
              <a:srgbClr val="38B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5"/>
            <p:cNvSpPr/>
            <p:nvPr/>
          </p:nvSpPr>
          <p:spPr>
            <a:xfrm>
              <a:off x="1558900" y="4047650"/>
              <a:ext cx="121975" cy="15125"/>
            </a:xfrm>
            <a:custGeom>
              <a:avLst/>
              <a:gdLst/>
              <a:ahLst/>
              <a:cxnLst/>
              <a:rect l="l" t="t" r="r" b="b"/>
              <a:pathLst>
                <a:path w="4879" h="605" extrusionOk="0">
                  <a:moveTo>
                    <a:pt x="76" y="0"/>
                  </a:moveTo>
                  <a:cubicBezTo>
                    <a:pt x="1" y="0"/>
                    <a:pt x="104" y="346"/>
                    <a:pt x="104" y="346"/>
                  </a:cubicBezTo>
                  <a:cubicBezTo>
                    <a:pt x="874" y="544"/>
                    <a:pt x="1764" y="605"/>
                    <a:pt x="2566" y="605"/>
                  </a:cubicBezTo>
                  <a:cubicBezTo>
                    <a:pt x="3833" y="605"/>
                    <a:pt x="4879" y="453"/>
                    <a:pt x="4879" y="453"/>
                  </a:cubicBezTo>
                  <a:lnTo>
                    <a:pt x="4879" y="155"/>
                  </a:lnTo>
                  <a:cubicBezTo>
                    <a:pt x="4879" y="155"/>
                    <a:pt x="4156" y="227"/>
                    <a:pt x="3110" y="227"/>
                  </a:cubicBezTo>
                  <a:cubicBezTo>
                    <a:pt x="2246" y="227"/>
                    <a:pt x="1162" y="178"/>
                    <a:pt x="80" y="1"/>
                  </a:cubicBezTo>
                  <a:cubicBezTo>
                    <a:pt x="79" y="0"/>
                    <a:pt x="78" y="0"/>
                    <a:pt x="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5"/>
            <p:cNvSpPr/>
            <p:nvPr/>
          </p:nvSpPr>
          <p:spPr>
            <a:xfrm>
              <a:off x="1649600" y="4019975"/>
              <a:ext cx="17275" cy="17275"/>
            </a:xfrm>
            <a:custGeom>
              <a:avLst/>
              <a:gdLst/>
              <a:ahLst/>
              <a:cxnLst/>
              <a:rect l="l" t="t" r="r" b="b"/>
              <a:pathLst>
                <a:path w="691" h="691" extrusionOk="0">
                  <a:moveTo>
                    <a:pt x="346" y="0"/>
                  </a:moveTo>
                  <a:cubicBezTo>
                    <a:pt x="155" y="0"/>
                    <a:pt x="0" y="155"/>
                    <a:pt x="0" y="346"/>
                  </a:cubicBezTo>
                  <a:cubicBezTo>
                    <a:pt x="0" y="536"/>
                    <a:pt x="155" y="691"/>
                    <a:pt x="346" y="691"/>
                  </a:cubicBezTo>
                  <a:cubicBezTo>
                    <a:pt x="536" y="691"/>
                    <a:pt x="691" y="536"/>
                    <a:pt x="691" y="346"/>
                  </a:cubicBezTo>
                  <a:cubicBezTo>
                    <a:pt x="691" y="155"/>
                    <a:pt x="536"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5"/>
            <p:cNvSpPr/>
            <p:nvPr/>
          </p:nvSpPr>
          <p:spPr>
            <a:xfrm>
              <a:off x="1596325" y="4017875"/>
              <a:ext cx="33350" cy="5400"/>
            </a:xfrm>
            <a:custGeom>
              <a:avLst/>
              <a:gdLst/>
              <a:ahLst/>
              <a:cxnLst/>
              <a:rect l="l" t="t" r="r" b="b"/>
              <a:pathLst>
                <a:path w="1334" h="216" extrusionOk="0">
                  <a:moveTo>
                    <a:pt x="72" y="1"/>
                  </a:moveTo>
                  <a:cubicBezTo>
                    <a:pt x="36" y="1"/>
                    <a:pt x="0" y="25"/>
                    <a:pt x="0" y="72"/>
                  </a:cubicBezTo>
                  <a:cubicBezTo>
                    <a:pt x="0" y="108"/>
                    <a:pt x="24" y="144"/>
                    <a:pt x="60" y="144"/>
                  </a:cubicBezTo>
                  <a:lnTo>
                    <a:pt x="1250" y="215"/>
                  </a:lnTo>
                  <a:lnTo>
                    <a:pt x="1262" y="215"/>
                  </a:lnTo>
                  <a:cubicBezTo>
                    <a:pt x="1298" y="215"/>
                    <a:pt x="1322" y="191"/>
                    <a:pt x="1322" y="156"/>
                  </a:cubicBezTo>
                  <a:cubicBezTo>
                    <a:pt x="1334" y="120"/>
                    <a:pt x="1298" y="84"/>
                    <a:pt x="1262" y="84"/>
                  </a:cubicBezTo>
                  <a:lnTo>
                    <a:pt x="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5"/>
            <p:cNvSpPr/>
            <p:nvPr/>
          </p:nvSpPr>
          <p:spPr>
            <a:xfrm>
              <a:off x="1582925" y="3988125"/>
              <a:ext cx="48850" cy="28900"/>
            </a:xfrm>
            <a:custGeom>
              <a:avLst/>
              <a:gdLst/>
              <a:ahLst/>
              <a:cxnLst/>
              <a:rect l="l" t="t" r="r" b="b"/>
              <a:pathLst>
                <a:path w="1954" h="1156" extrusionOk="0">
                  <a:moveTo>
                    <a:pt x="631" y="143"/>
                  </a:moveTo>
                  <a:cubicBezTo>
                    <a:pt x="643" y="143"/>
                    <a:pt x="655" y="143"/>
                    <a:pt x="667" y="155"/>
                  </a:cubicBezTo>
                  <a:cubicBezTo>
                    <a:pt x="691" y="167"/>
                    <a:pt x="715" y="203"/>
                    <a:pt x="739" y="227"/>
                  </a:cubicBezTo>
                  <a:cubicBezTo>
                    <a:pt x="810" y="357"/>
                    <a:pt x="846" y="488"/>
                    <a:pt x="870" y="643"/>
                  </a:cubicBezTo>
                  <a:cubicBezTo>
                    <a:pt x="882" y="691"/>
                    <a:pt x="893" y="738"/>
                    <a:pt x="905" y="786"/>
                  </a:cubicBezTo>
                  <a:lnTo>
                    <a:pt x="882" y="762"/>
                  </a:lnTo>
                  <a:cubicBezTo>
                    <a:pt x="762" y="608"/>
                    <a:pt x="679" y="441"/>
                    <a:pt x="620" y="250"/>
                  </a:cubicBezTo>
                  <a:cubicBezTo>
                    <a:pt x="596" y="203"/>
                    <a:pt x="596" y="155"/>
                    <a:pt x="608" y="143"/>
                  </a:cubicBezTo>
                  <a:close/>
                  <a:moveTo>
                    <a:pt x="215" y="465"/>
                  </a:moveTo>
                  <a:cubicBezTo>
                    <a:pt x="262" y="465"/>
                    <a:pt x="310" y="488"/>
                    <a:pt x="358" y="524"/>
                  </a:cubicBezTo>
                  <a:cubicBezTo>
                    <a:pt x="512" y="619"/>
                    <a:pt x="655" y="727"/>
                    <a:pt x="786" y="846"/>
                  </a:cubicBezTo>
                  <a:cubicBezTo>
                    <a:pt x="786" y="858"/>
                    <a:pt x="798" y="869"/>
                    <a:pt x="810" y="881"/>
                  </a:cubicBezTo>
                  <a:cubicBezTo>
                    <a:pt x="608" y="846"/>
                    <a:pt x="393" y="738"/>
                    <a:pt x="215" y="596"/>
                  </a:cubicBezTo>
                  <a:cubicBezTo>
                    <a:pt x="155" y="548"/>
                    <a:pt x="143" y="524"/>
                    <a:pt x="155" y="512"/>
                  </a:cubicBezTo>
                  <a:cubicBezTo>
                    <a:pt x="155" y="488"/>
                    <a:pt x="191" y="465"/>
                    <a:pt x="215" y="465"/>
                  </a:cubicBezTo>
                  <a:close/>
                  <a:moveTo>
                    <a:pt x="627" y="0"/>
                  </a:moveTo>
                  <a:cubicBezTo>
                    <a:pt x="590" y="0"/>
                    <a:pt x="554" y="12"/>
                    <a:pt x="524" y="36"/>
                  </a:cubicBezTo>
                  <a:cubicBezTo>
                    <a:pt x="477" y="72"/>
                    <a:pt x="441" y="143"/>
                    <a:pt x="489" y="298"/>
                  </a:cubicBezTo>
                  <a:cubicBezTo>
                    <a:pt x="512" y="369"/>
                    <a:pt x="536" y="429"/>
                    <a:pt x="560" y="488"/>
                  </a:cubicBezTo>
                  <a:cubicBezTo>
                    <a:pt x="512" y="465"/>
                    <a:pt x="477" y="429"/>
                    <a:pt x="429" y="405"/>
                  </a:cubicBezTo>
                  <a:cubicBezTo>
                    <a:pt x="370" y="369"/>
                    <a:pt x="298" y="334"/>
                    <a:pt x="215" y="334"/>
                  </a:cubicBezTo>
                  <a:cubicBezTo>
                    <a:pt x="209" y="333"/>
                    <a:pt x="202" y="332"/>
                    <a:pt x="196" y="332"/>
                  </a:cubicBezTo>
                  <a:cubicBezTo>
                    <a:pt x="116" y="332"/>
                    <a:pt x="23" y="400"/>
                    <a:pt x="12" y="488"/>
                  </a:cubicBezTo>
                  <a:cubicBezTo>
                    <a:pt x="0" y="596"/>
                    <a:pt x="96" y="679"/>
                    <a:pt x="131" y="703"/>
                  </a:cubicBezTo>
                  <a:cubicBezTo>
                    <a:pt x="239" y="798"/>
                    <a:pt x="393" y="893"/>
                    <a:pt x="560" y="953"/>
                  </a:cubicBezTo>
                  <a:cubicBezTo>
                    <a:pt x="560" y="989"/>
                    <a:pt x="584" y="1024"/>
                    <a:pt x="631" y="1024"/>
                  </a:cubicBezTo>
                  <a:lnTo>
                    <a:pt x="989" y="1060"/>
                  </a:lnTo>
                  <a:cubicBezTo>
                    <a:pt x="1001" y="1072"/>
                    <a:pt x="1012" y="1072"/>
                    <a:pt x="1024" y="1072"/>
                  </a:cubicBezTo>
                  <a:lnTo>
                    <a:pt x="1048" y="1072"/>
                  </a:lnTo>
                  <a:lnTo>
                    <a:pt x="1882" y="1155"/>
                  </a:lnTo>
                  <a:cubicBezTo>
                    <a:pt x="1917" y="1155"/>
                    <a:pt x="1953" y="1119"/>
                    <a:pt x="1953" y="1096"/>
                  </a:cubicBezTo>
                  <a:cubicBezTo>
                    <a:pt x="1953" y="1048"/>
                    <a:pt x="1929" y="1024"/>
                    <a:pt x="1894" y="1012"/>
                  </a:cubicBezTo>
                  <a:lnTo>
                    <a:pt x="1108" y="941"/>
                  </a:lnTo>
                  <a:cubicBezTo>
                    <a:pt x="1060" y="834"/>
                    <a:pt x="1036" y="727"/>
                    <a:pt x="1012" y="608"/>
                  </a:cubicBezTo>
                  <a:cubicBezTo>
                    <a:pt x="977" y="465"/>
                    <a:pt x="941" y="310"/>
                    <a:pt x="846" y="167"/>
                  </a:cubicBezTo>
                  <a:cubicBezTo>
                    <a:pt x="822" y="119"/>
                    <a:pt x="786" y="72"/>
                    <a:pt x="739" y="36"/>
                  </a:cubicBezTo>
                  <a:cubicBezTo>
                    <a:pt x="703" y="12"/>
                    <a:pt x="664" y="0"/>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5"/>
            <p:cNvSpPr/>
            <p:nvPr/>
          </p:nvSpPr>
          <p:spPr>
            <a:xfrm>
              <a:off x="1693050" y="4021450"/>
              <a:ext cx="37525" cy="31275"/>
            </a:xfrm>
            <a:custGeom>
              <a:avLst/>
              <a:gdLst/>
              <a:ahLst/>
              <a:cxnLst/>
              <a:rect l="l" t="t" r="r" b="b"/>
              <a:pathLst>
                <a:path w="1501" h="1251" extrusionOk="0">
                  <a:moveTo>
                    <a:pt x="1310" y="1"/>
                  </a:moveTo>
                  <a:lnTo>
                    <a:pt x="1310" y="1"/>
                  </a:lnTo>
                  <a:cubicBezTo>
                    <a:pt x="1" y="263"/>
                    <a:pt x="239" y="1084"/>
                    <a:pt x="239" y="1084"/>
                  </a:cubicBezTo>
                  <a:cubicBezTo>
                    <a:pt x="608" y="1156"/>
                    <a:pt x="810" y="1215"/>
                    <a:pt x="1263" y="1251"/>
                  </a:cubicBezTo>
                  <a:cubicBezTo>
                    <a:pt x="1453" y="846"/>
                    <a:pt x="1501" y="418"/>
                    <a:pt x="1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5"/>
            <p:cNvSpPr/>
            <p:nvPr/>
          </p:nvSpPr>
          <p:spPr>
            <a:xfrm>
              <a:off x="1724025" y="3990975"/>
              <a:ext cx="95850" cy="62575"/>
            </a:xfrm>
            <a:custGeom>
              <a:avLst/>
              <a:gdLst/>
              <a:ahLst/>
              <a:cxnLst/>
              <a:rect l="l" t="t" r="r" b="b"/>
              <a:pathLst>
                <a:path w="3834" h="2503" extrusionOk="0">
                  <a:moveTo>
                    <a:pt x="1379" y="0"/>
                  </a:moveTo>
                  <a:cubicBezTo>
                    <a:pt x="390" y="0"/>
                    <a:pt x="500" y="1125"/>
                    <a:pt x="500" y="1125"/>
                  </a:cubicBezTo>
                  <a:cubicBezTo>
                    <a:pt x="369" y="1125"/>
                    <a:pt x="357" y="1125"/>
                    <a:pt x="60" y="1196"/>
                  </a:cubicBezTo>
                  <a:cubicBezTo>
                    <a:pt x="250" y="1613"/>
                    <a:pt x="202" y="2041"/>
                    <a:pt x="0" y="2446"/>
                  </a:cubicBezTo>
                  <a:cubicBezTo>
                    <a:pt x="546" y="2487"/>
                    <a:pt x="1071" y="2502"/>
                    <a:pt x="1547" y="2502"/>
                  </a:cubicBezTo>
                  <a:cubicBezTo>
                    <a:pt x="2865" y="2502"/>
                    <a:pt x="3810" y="2387"/>
                    <a:pt x="3810" y="2387"/>
                  </a:cubicBezTo>
                  <a:lnTo>
                    <a:pt x="3834" y="1041"/>
                  </a:lnTo>
                  <a:cubicBezTo>
                    <a:pt x="3834" y="613"/>
                    <a:pt x="3485" y="299"/>
                    <a:pt x="3095" y="299"/>
                  </a:cubicBezTo>
                  <a:cubicBezTo>
                    <a:pt x="2997" y="299"/>
                    <a:pt x="2896" y="319"/>
                    <a:pt x="2798" y="363"/>
                  </a:cubicBezTo>
                  <a:cubicBezTo>
                    <a:pt x="2495" y="491"/>
                    <a:pt x="2397" y="665"/>
                    <a:pt x="2349" y="795"/>
                  </a:cubicBezTo>
                  <a:lnTo>
                    <a:pt x="2349" y="795"/>
                  </a:lnTo>
                  <a:cubicBezTo>
                    <a:pt x="2348" y="796"/>
                    <a:pt x="2346" y="797"/>
                    <a:pt x="2346" y="800"/>
                  </a:cubicBezTo>
                  <a:lnTo>
                    <a:pt x="2346" y="800"/>
                  </a:lnTo>
                  <a:cubicBezTo>
                    <a:pt x="2367" y="549"/>
                    <a:pt x="2081" y="53"/>
                    <a:pt x="1500" y="5"/>
                  </a:cubicBezTo>
                  <a:cubicBezTo>
                    <a:pt x="1458" y="2"/>
                    <a:pt x="1417" y="0"/>
                    <a:pt x="1379" y="0"/>
                  </a:cubicBezTo>
                  <a:close/>
                </a:path>
              </a:pathLst>
            </a:custGeom>
            <a:solidFill>
              <a:srgbClr val="38B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5"/>
            <p:cNvSpPr/>
            <p:nvPr/>
          </p:nvSpPr>
          <p:spPr>
            <a:xfrm>
              <a:off x="1790975" y="4019975"/>
              <a:ext cx="17300" cy="17275"/>
            </a:xfrm>
            <a:custGeom>
              <a:avLst/>
              <a:gdLst/>
              <a:ahLst/>
              <a:cxnLst/>
              <a:rect l="l" t="t" r="r" b="b"/>
              <a:pathLst>
                <a:path w="692" h="691" extrusionOk="0">
                  <a:moveTo>
                    <a:pt x="346" y="0"/>
                  </a:moveTo>
                  <a:cubicBezTo>
                    <a:pt x="156" y="0"/>
                    <a:pt x="1" y="155"/>
                    <a:pt x="1" y="346"/>
                  </a:cubicBezTo>
                  <a:cubicBezTo>
                    <a:pt x="13" y="536"/>
                    <a:pt x="156" y="691"/>
                    <a:pt x="358" y="691"/>
                  </a:cubicBezTo>
                  <a:cubicBezTo>
                    <a:pt x="549" y="691"/>
                    <a:pt x="691" y="536"/>
                    <a:pt x="691" y="346"/>
                  </a:cubicBezTo>
                  <a:cubicBezTo>
                    <a:pt x="691" y="155"/>
                    <a:pt x="537"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5"/>
            <p:cNvSpPr/>
            <p:nvPr/>
          </p:nvSpPr>
          <p:spPr>
            <a:xfrm>
              <a:off x="1697900" y="4047650"/>
              <a:ext cx="121975" cy="15125"/>
            </a:xfrm>
            <a:custGeom>
              <a:avLst/>
              <a:gdLst/>
              <a:ahLst/>
              <a:cxnLst/>
              <a:rect l="l" t="t" r="r" b="b"/>
              <a:pathLst>
                <a:path w="4879" h="605" extrusionOk="0">
                  <a:moveTo>
                    <a:pt x="77" y="0"/>
                  </a:moveTo>
                  <a:cubicBezTo>
                    <a:pt x="1" y="0"/>
                    <a:pt x="104" y="346"/>
                    <a:pt x="104" y="346"/>
                  </a:cubicBezTo>
                  <a:cubicBezTo>
                    <a:pt x="875" y="544"/>
                    <a:pt x="1765" y="605"/>
                    <a:pt x="2566" y="605"/>
                  </a:cubicBezTo>
                  <a:cubicBezTo>
                    <a:pt x="3833" y="605"/>
                    <a:pt x="4879" y="453"/>
                    <a:pt x="4879" y="453"/>
                  </a:cubicBezTo>
                  <a:lnTo>
                    <a:pt x="4879" y="155"/>
                  </a:lnTo>
                  <a:cubicBezTo>
                    <a:pt x="4879" y="155"/>
                    <a:pt x="4157" y="227"/>
                    <a:pt x="3110" y="227"/>
                  </a:cubicBezTo>
                  <a:cubicBezTo>
                    <a:pt x="2247" y="227"/>
                    <a:pt x="1162" y="178"/>
                    <a:pt x="81" y="1"/>
                  </a:cubicBezTo>
                  <a:cubicBezTo>
                    <a:pt x="79" y="0"/>
                    <a:pt x="78" y="0"/>
                    <a:pt x="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5"/>
            <p:cNvSpPr/>
            <p:nvPr/>
          </p:nvSpPr>
          <p:spPr>
            <a:xfrm>
              <a:off x="1735325" y="4017875"/>
              <a:ext cx="33350" cy="5400"/>
            </a:xfrm>
            <a:custGeom>
              <a:avLst/>
              <a:gdLst/>
              <a:ahLst/>
              <a:cxnLst/>
              <a:rect l="l" t="t" r="r" b="b"/>
              <a:pathLst>
                <a:path w="1334" h="216" extrusionOk="0">
                  <a:moveTo>
                    <a:pt x="72" y="1"/>
                  </a:moveTo>
                  <a:cubicBezTo>
                    <a:pt x="36" y="1"/>
                    <a:pt x="0" y="25"/>
                    <a:pt x="0" y="72"/>
                  </a:cubicBezTo>
                  <a:cubicBezTo>
                    <a:pt x="0" y="108"/>
                    <a:pt x="24" y="144"/>
                    <a:pt x="60" y="144"/>
                  </a:cubicBezTo>
                  <a:lnTo>
                    <a:pt x="1251" y="215"/>
                  </a:lnTo>
                  <a:lnTo>
                    <a:pt x="1263" y="215"/>
                  </a:lnTo>
                  <a:cubicBezTo>
                    <a:pt x="1298" y="215"/>
                    <a:pt x="1322" y="191"/>
                    <a:pt x="1322" y="156"/>
                  </a:cubicBezTo>
                  <a:cubicBezTo>
                    <a:pt x="1334" y="120"/>
                    <a:pt x="1298" y="84"/>
                    <a:pt x="1263" y="84"/>
                  </a:cubicBezTo>
                  <a:lnTo>
                    <a:pt x="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5"/>
            <p:cNvSpPr/>
            <p:nvPr/>
          </p:nvSpPr>
          <p:spPr>
            <a:xfrm>
              <a:off x="1721925" y="3988125"/>
              <a:ext cx="48850" cy="28900"/>
            </a:xfrm>
            <a:custGeom>
              <a:avLst/>
              <a:gdLst/>
              <a:ahLst/>
              <a:cxnLst/>
              <a:rect l="l" t="t" r="r" b="b"/>
              <a:pathLst>
                <a:path w="1954" h="1156" extrusionOk="0">
                  <a:moveTo>
                    <a:pt x="632" y="143"/>
                  </a:moveTo>
                  <a:cubicBezTo>
                    <a:pt x="644" y="143"/>
                    <a:pt x="656" y="143"/>
                    <a:pt x="667" y="155"/>
                  </a:cubicBezTo>
                  <a:cubicBezTo>
                    <a:pt x="691" y="167"/>
                    <a:pt x="715" y="203"/>
                    <a:pt x="739" y="227"/>
                  </a:cubicBezTo>
                  <a:cubicBezTo>
                    <a:pt x="810" y="357"/>
                    <a:pt x="846" y="488"/>
                    <a:pt x="870" y="643"/>
                  </a:cubicBezTo>
                  <a:cubicBezTo>
                    <a:pt x="882" y="691"/>
                    <a:pt x="894" y="738"/>
                    <a:pt x="906" y="786"/>
                  </a:cubicBezTo>
                  <a:lnTo>
                    <a:pt x="882" y="762"/>
                  </a:lnTo>
                  <a:cubicBezTo>
                    <a:pt x="775" y="608"/>
                    <a:pt x="679" y="441"/>
                    <a:pt x="620" y="250"/>
                  </a:cubicBezTo>
                  <a:cubicBezTo>
                    <a:pt x="596" y="203"/>
                    <a:pt x="596" y="155"/>
                    <a:pt x="620" y="143"/>
                  </a:cubicBezTo>
                  <a:close/>
                  <a:moveTo>
                    <a:pt x="215" y="465"/>
                  </a:moveTo>
                  <a:cubicBezTo>
                    <a:pt x="263" y="465"/>
                    <a:pt x="310" y="488"/>
                    <a:pt x="358" y="524"/>
                  </a:cubicBezTo>
                  <a:cubicBezTo>
                    <a:pt x="513" y="619"/>
                    <a:pt x="656" y="727"/>
                    <a:pt x="786" y="846"/>
                  </a:cubicBezTo>
                  <a:cubicBezTo>
                    <a:pt x="786" y="858"/>
                    <a:pt x="798" y="869"/>
                    <a:pt x="810" y="881"/>
                  </a:cubicBezTo>
                  <a:cubicBezTo>
                    <a:pt x="608" y="846"/>
                    <a:pt x="394" y="738"/>
                    <a:pt x="215" y="596"/>
                  </a:cubicBezTo>
                  <a:cubicBezTo>
                    <a:pt x="155" y="548"/>
                    <a:pt x="144" y="524"/>
                    <a:pt x="155" y="512"/>
                  </a:cubicBezTo>
                  <a:cubicBezTo>
                    <a:pt x="155" y="488"/>
                    <a:pt x="191" y="465"/>
                    <a:pt x="215" y="465"/>
                  </a:cubicBezTo>
                  <a:close/>
                  <a:moveTo>
                    <a:pt x="627" y="0"/>
                  </a:moveTo>
                  <a:cubicBezTo>
                    <a:pt x="590" y="0"/>
                    <a:pt x="554" y="12"/>
                    <a:pt x="525" y="36"/>
                  </a:cubicBezTo>
                  <a:cubicBezTo>
                    <a:pt x="477" y="72"/>
                    <a:pt x="441" y="143"/>
                    <a:pt x="489" y="298"/>
                  </a:cubicBezTo>
                  <a:cubicBezTo>
                    <a:pt x="513" y="369"/>
                    <a:pt x="536" y="429"/>
                    <a:pt x="560" y="488"/>
                  </a:cubicBezTo>
                  <a:cubicBezTo>
                    <a:pt x="525" y="465"/>
                    <a:pt x="477" y="429"/>
                    <a:pt x="429" y="405"/>
                  </a:cubicBezTo>
                  <a:cubicBezTo>
                    <a:pt x="370" y="369"/>
                    <a:pt x="298" y="334"/>
                    <a:pt x="215" y="334"/>
                  </a:cubicBezTo>
                  <a:cubicBezTo>
                    <a:pt x="209" y="333"/>
                    <a:pt x="203" y="332"/>
                    <a:pt x="196" y="332"/>
                  </a:cubicBezTo>
                  <a:cubicBezTo>
                    <a:pt x="116" y="332"/>
                    <a:pt x="24" y="400"/>
                    <a:pt x="13" y="488"/>
                  </a:cubicBezTo>
                  <a:cubicBezTo>
                    <a:pt x="1" y="596"/>
                    <a:pt x="96" y="679"/>
                    <a:pt x="132" y="703"/>
                  </a:cubicBezTo>
                  <a:cubicBezTo>
                    <a:pt x="239" y="798"/>
                    <a:pt x="394" y="893"/>
                    <a:pt x="560" y="953"/>
                  </a:cubicBezTo>
                  <a:cubicBezTo>
                    <a:pt x="560" y="989"/>
                    <a:pt x="584" y="1024"/>
                    <a:pt x="632" y="1024"/>
                  </a:cubicBezTo>
                  <a:lnTo>
                    <a:pt x="989" y="1060"/>
                  </a:lnTo>
                  <a:cubicBezTo>
                    <a:pt x="1001" y="1072"/>
                    <a:pt x="1013" y="1072"/>
                    <a:pt x="1025" y="1072"/>
                  </a:cubicBezTo>
                  <a:lnTo>
                    <a:pt x="1048" y="1072"/>
                  </a:lnTo>
                  <a:lnTo>
                    <a:pt x="1882" y="1155"/>
                  </a:lnTo>
                  <a:cubicBezTo>
                    <a:pt x="1918" y="1155"/>
                    <a:pt x="1953" y="1119"/>
                    <a:pt x="1953" y="1096"/>
                  </a:cubicBezTo>
                  <a:cubicBezTo>
                    <a:pt x="1953" y="1048"/>
                    <a:pt x="1929" y="1024"/>
                    <a:pt x="1894" y="1012"/>
                  </a:cubicBezTo>
                  <a:lnTo>
                    <a:pt x="1108" y="941"/>
                  </a:lnTo>
                  <a:cubicBezTo>
                    <a:pt x="1060" y="834"/>
                    <a:pt x="1037" y="727"/>
                    <a:pt x="1013" y="608"/>
                  </a:cubicBezTo>
                  <a:cubicBezTo>
                    <a:pt x="977" y="465"/>
                    <a:pt x="941" y="310"/>
                    <a:pt x="846" y="167"/>
                  </a:cubicBezTo>
                  <a:cubicBezTo>
                    <a:pt x="822" y="119"/>
                    <a:pt x="786" y="72"/>
                    <a:pt x="739" y="36"/>
                  </a:cubicBezTo>
                  <a:cubicBezTo>
                    <a:pt x="703" y="12"/>
                    <a:pt x="664" y="0"/>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5"/>
            <p:cNvSpPr/>
            <p:nvPr/>
          </p:nvSpPr>
          <p:spPr>
            <a:xfrm>
              <a:off x="1533800" y="3127025"/>
              <a:ext cx="353650" cy="235150"/>
            </a:xfrm>
            <a:custGeom>
              <a:avLst/>
              <a:gdLst/>
              <a:ahLst/>
              <a:cxnLst/>
              <a:rect l="l" t="t" r="r" b="b"/>
              <a:pathLst>
                <a:path w="14146" h="9406" extrusionOk="0">
                  <a:moveTo>
                    <a:pt x="6808" y="1"/>
                  </a:moveTo>
                  <a:cubicBezTo>
                    <a:pt x="6657" y="1"/>
                    <a:pt x="6509" y="32"/>
                    <a:pt x="6395" y="131"/>
                  </a:cubicBezTo>
                  <a:cubicBezTo>
                    <a:pt x="6240" y="262"/>
                    <a:pt x="6276" y="583"/>
                    <a:pt x="6466" y="631"/>
                  </a:cubicBezTo>
                  <a:cubicBezTo>
                    <a:pt x="5995" y="554"/>
                    <a:pt x="5517" y="515"/>
                    <a:pt x="5040" y="515"/>
                  </a:cubicBezTo>
                  <a:cubicBezTo>
                    <a:pt x="4478" y="515"/>
                    <a:pt x="3917" y="569"/>
                    <a:pt x="3370" y="678"/>
                  </a:cubicBezTo>
                  <a:cubicBezTo>
                    <a:pt x="3085" y="726"/>
                    <a:pt x="2811" y="797"/>
                    <a:pt x="2573" y="952"/>
                  </a:cubicBezTo>
                  <a:lnTo>
                    <a:pt x="2561" y="952"/>
                  </a:lnTo>
                  <a:cubicBezTo>
                    <a:pt x="2335" y="1107"/>
                    <a:pt x="2382" y="1416"/>
                    <a:pt x="2573" y="1547"/>
                  </a:cubicBezTo>
                  <a:cubicBezTo>
                    <a:pt x="2085" y="1797"/>
                    <a:pt x="1608" y="2095"/>
                    <a:pt x="1180" y="2452"/>
                  </a:cubicBezTo>
                  <a:cubicBezTo>
                    <a:pt x="965" y="2643"/>
                    <a:pt x="739" y="2857"/>
                    <a:pt x="691" y="3143"/>
                  </a:cubicBezTo>
                  <a:cubicBezTo>
                    <a:pt x="656" y="3381"/>
                    <a:pt x="763" y="3619"/>
                    <a:pt x="930" y="3786"/>
                  </a:cubicBezTo>
                  <a:cubicBezTo>
                    <a:pt x="572" y="4179"/>
                    <a:pt x="275" y="4548"/>
                    <a:pt x="132" y="4857"/>
                  </a:cubicBezTo>
                  <a:cubicBezTo>
                    <a:pt x="72" y="5000"/>
                    <a:pt x="13" y="5155"/>
                    <a:pt x="1" y="5310"/>
                  </a:cubicBezTo>
                  <a:cubicBezTo>
                    <a:pt x="1" y="5465"/>
                    <a:pt x="72" y="5631"/>
                    <a:pt x="215" y="5703"/>
                  </a:cubicBezTo>
                  <a:cubicBezTo>
                    <a:pt x="252" y="5726"/>
                    <a:pt x="295" y="5736"/>
                    <a:pt x="338" y="5736"/>
                  </a:cubicBezTo>
                  <a:cubicBezTo>
                    <a:pt x="405" y="5736"/>
                    <a:pt x="474" y="5711"/>
                    <a:pt x="525" y="5667"/>
                  </a:cubicBezTo>
                  <a:lnTo>
                    <a:pt x="525" y="5667"/>
                  </a:lnTo>
                  <a:cubicBezTo>
                    <a:pt x="322" y="5988"/>
                    <a:pt x="144" y="6322"/>
                    <a:pt x="239" y="6715"/>
                  </a:cubicBezTo>
                  <a:cubicBezTo>
                    <a:pt x="297" y="6958"/>
                    <a:pt x="501" y="7156"/>
                    <a:pt x="753" y="7156"/>
                  </a:cubicBezTo>
                  <a:cubicBezTo>
                    <a:pt x="760" y="7156"/>
                    <a:pt x="767" y="7156"/>
                    <a:pt x="775" y="7155"/>
                  </a:cubicBezTo>
                  <a:cubicBezTo>
                    <a:pt x="1108" y="7143"/>
                    <a:pt x="1287" y="6810"/>
                    <a:pt x="1406" y="6524"/>
                  </a:cubicBezTo>
                  <a:cubicBezTo>
                    <a:pt x="1668" y="5881"/>
                    <a:pt x="1930" y="5238"/>
                    <a:pt x="2192" y="4583"/>
                  </a:cubicBezTo>
                  <a:lnTo>
                    <a:pt x="2192" y="4583"/>
                  </a:lnTo>
                  <a:cubicBezTo>
                    <a:pt x="2156" y="4822"/>
                    <a:pt x="2358" y="5084"/>
                    <a:pt x="2608" y="5131"/>
                  </a:cubicBezTo>
                  <a:cubicBezTo>
                    <a:pt x="2655" y="5140"/>
                    <a:pt x="2701" y="5144"/>
                    <a:pt x="2746" y="5144"/>
                  </a:cubicBezTo>
                  <a:cubicBezTo>
                    <a:pt x="3006" y="5144"/>
                    <a:pt x="3255" y="5011"/>
                    <a:pt x="3478" y="4869"/>
                  </a:cubicBezTo>
                  <a:cubicBezTo>
                    <a:pt x="4216" y="4381"/>
                    <a:pt x="4847" y="3714"/>
                    <a:pt x="5299" y="2940"/>
                  </a:cubicBezTo>
                  <a:cubicBezTo>
                    <a:pt x="5430" y="3214"/>
                    <a:pt x="5466" y="3536"/>
                    <a:pt x="5502" y="3845"/>
                  </a:cubicBezTo>
                  <a:cubicBezTo>
                    <a:pt x="5525" y="4226"/>
                    <a:pt x="5561" y="4607"/>
                    <a:pt x="5752" y="4929"/>
                  </a:cubicBezTo>
                  <a:cubicBezTo>
                    <a:pt x="5895" y="5187"/>
                    <a:pt x="6184" y="5383"/>
                    <a:pt x="6471" y="5383"/>
                  </a:cubicBezTo>
                  <a:cubicBezTo>
                    <a:pt x="6541" y="5383"/>
                    <a:pt x="6612" y="5371"/>
                    <a:pt x="6680" y="5345"/>
                  </a:cubicBezTo>
                  <a:cubicBezTo>
                    <a:pt x="7061" y="5203"/>
                    <a:pt x="7180" y="4738"/>
                    <a:pt x="7264" y="4345"/>
                  </a:cubicBezTo>
                  <a:lnTo>
                    <a:pt x="7264" y="4345"/>
                  </a:lnTo>
                  <a:cubicBezTo>
                    <a:pt x="7252" y="4786"/>
                    <a:pt x="7430" y="5238"/>
                    <a:pt x="7585" y="5643"/>
                  </a:cubicBezTo>
                  <a:cubicBezTo>
                    <a:pt x="7752" y="6060"/>
                    <a:pt x="8121" y="6429"/>
                    <a:pt x="8562" y="6441"/>
                  </a:cubicBezTo>
                  <a:cubicBezTo>
                    <a:pt x="8569" y="6441"/>
                    <a:pt x="8576" y="6441"/>
                    <a:pt x="8583" y="6441"/>
                  </a:cubicBezTo>
                  <a:cubicBezTo>
                    <a:pt x="8925" y="6441"/>
                    <a:pt x="9074" y="6160"/>
                    <a:pt x="9121" y="5834"/>
                  </a:cubicBezTo>
                  <a:cubicBezTo>
                    <a:pt x="9347" y="6369"/>
                    <a:pt x="9657" y="6750"/>
                    <a:pt x="10145" y="7596"/>
                  </a:cubicBezTo>
                  <a:cubicBezTo>
                    <a:pt x="10695" y="8533"/>
                    <a:pt x="11277" y="8834"/>
                    <a:pt x="11598" y="8834"/>
                  </a:cubicBezTo>
                  <a:cubicBezTo>
                    <a:pt x="11750" y="8834"/>
                    <a:pt x="11844" y="8767"/>
                    <a:pt x="11848" y="8667"/>
                  </a:cubicBezTo>
                  <a:cubicBezTo>
                    <a:pt x="12007" y="9016"/>
                    <a:pt x="12441" y="9406"/>
                    <a:pt x="12844" y="9406"/>
                  </a:cubicBezTo>
                  <a:cubicBezTo>
                    <a:pt x="12922" y="9406"/>
                    <a:pt x="13000" y="9391"/>
                    <a:pt x="13074" y="9358"/>
                  </a:cubicBezTo>
                  <a:cubicBezTo>
                    <a:pt x="13586" y="9120"/>
                    <a:pt x="13884" y="8263"/>
                    <a:pt x="13872" y="7691"/>
                  </a:cubicBezTo>
                  <a:cubicBezTo>
                    <a:pt x="13872" y="7142"/>
                    <a:pt x="13674" y="6615"/>
                    <a:pt x="13458" y="6100"/>
                  </a:cubicBezTo>
                  <a:lnTo>
                    <a:pt x="13458" y="6100"/>
                  </a:lnTo>
                  <a:cubicBezTo>
                    <a:pt x="13510" y="6186"/>
                    <a:pt x="13611" y="6228"/>
                    <a:pt x="13715" y="6228"/>
                  </a:cubicBezTo>
                  <a:cubicBezTo>
                    <a:pt x="13812" y="6228"/>
                    <a:pt x="13912" y="6191"/>
                    <a:pt x="13979" y="6119"/>
                  </a:cubicBezTo>
                  <a:cubicBezTo>
                    <a:pt x="14146" y="5953"/>
                    <a:pt x="14146" y="5703"/>
                    <a:pt x="14122" y="5476"/>
                  </a:cubicBezTo>
                  <a:cubicBezTo>
                    <a:pt x="13991" y="4167"/>
                    <a:pt x="12919" y="3012"/>
                    <a:pt x="11621" y="2774"/>
                  </a:cubicBezTo>
                  <a:cubicBezTo>
                    <a:pt x="11621" y="2750"/>
                    <a:pt x="11621" y="2726"/>
                    <a:pt x="11621" y="2702"/>
                  </a:cubicBezTo>
                  <a:cubicBezTo>
                    <a:pt x="11645" y="2702"/>
                    <a:pt x="11669" y="2702"/>
                    <a:pt x="11693" y="2690"/>
                  </a:cubicBezTo>
                  <a:lnTo>
                    <a:pt x="11621" y="2631"/>
                  </a:lnTo>
                  <a:cubicBezTo>
                    <a:pt x="11586" y="2464"/>
                    <a:pt x="11455" y="2309"/>
                    <a:pt x="11312" y="2226"/>
                  </a:cubicBezTo>
                  <a:cubicBezTo>
                    <a:pt x="11240" y="2178"/>
                    <a:pt x="11169" y="2155"/>
                    <a:pt x="11109" y="2119"/>
                  </a:cubicBezTo>
                  <a:cubicBezTo>
                    <a:pt x="10038" y="1000"/>
                    <a:pt x="8585" y="250"/>
                    <a:pt x="7061" y="23"/>
                  </a:cubicBezTo>
                  <a:cubicBezTo>
                    <a:pt x="6980" y="11"/>
                    <a:pt x="6894" y="1"/>
                    <a:pt x="6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5"/>
            <p:cNvSpPr/>
            <p:nvPr/>
          </p:nvSpPr>
          <p:spPr>
            <a:xfrm>
              <a:off x="1208200" y="3846225"/>
              <a:ext cx="77100" cy="93100"/>
            </a:xfrm>
            <a:custGeom>
              <a:avLst/>
              <a:gdLst/>
              <a:ahLst/>
              <a:cxnLst/>
              <a:rect l="l" t="t" r="r" b="b"/>
              <a:pathLst>
                <a:path w="3084" h="3724" extrusionOk="0">
                  <a:moveTo>
                    <a:pt x="1446" y="0"/>
                  </a:moveTo>
                  <a:cubicBezTo>
                    <a:pt x="658" y="0"/>
                    <a:pt x="1" y="647"/>
                    <a:pt x="23" y="1461"/>
                  </a:cubicBezTo>
                  <a:lnTo>
                    <a:pt x="83" y="3724"/>
                  </a:lnTo>
                  <a:cubicBezTo>
                    <a:pt x="1333" y="3724"/>
                    <a:pt x="2274" y="3640"/>
                    <a:pt x="2940" y="3545"/>
                  </a:cubicBezTo>
                  <a:cubicBezTo>
                    <a:pt x="2976" y="3188"/>
                    <a:pt x="3000" y="2033"/>
                    <a:pt x="3036" y="1461"/>
                  </a:cubicBezTo>
                  <a:cubicBezTo>
                    <a:pt x="3083" y="747"/>
                    <a:pt x="2559" y="116"/>
                    <a:pt x="1845" y="33"/>
                  </a:cubicBezTo>
                  <a:lnTo>
                    <a:pt x="1607" y="9"/>
                  </a:lnTo>
                  <a:cubicBezTo>
                    <a:pt x="1553" y="3"/>
                    <a:pt x="1499" y="0"/>
                    <a:pt x="1446" y="0"/>
                  </a:cubicBezTo>
                  <a:close/>
                </a:path>
              </a:pathLst>
            </a:custGeom>
            <a:solidFill>
              <a:srgbClr val="FCBC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65"/>
            <p:cNvSpPr/>
            <p:nvPr/>
          </p:nvSpPr>
          <p:spPr>
            <a:xfrm>
              <a:off x="1208200" y="3846225"/>
              <a:ext cx="77100" cy="93100"/>
            </a:xfrm>
            <a:custGeom>
              <a:avLst/>
              <a:gdLst/>
              <a:ahLst/>
              <a:cxnLst/>
              <a:rect l="l" t="t" r="r" b="b"/>
              <a:pathLst>
                <a:path w="3084" h="3724" extrusionOk="0">
                  <a:moveTo>
                    <a:pt x="1446" y="0"/>
                  </a:moveTo>
                  <a:cubicBezTo>
                    <a:pt x="658" y="0"/>
                    <a:pt x="1" y="647"/>
                    <a:pt x="23" y="1461"/>
                  </a:cubicBezTo>
                  <a:lnTo>
                    <a:pt x="83" y="3724"/>
                  </a:lnTo>
                  <a:cubicBezTo>
                    <a:pt x="1333" y="3724"/>
                    <a:pt x="2274" y="3640"/>
                    <a:pt x="2940" y="3545"/>
                  </a:cubicBezTo>
                  <a:cubicBezTo>
                    <a:pt x="2976" y="3188"/>
                    <a:pt x="3000" y="2033"/>
                    <a:pt x="3036" y="1461"/>
                  </a:cubicBezTo>
                  <a:cubicBezTo>
                    <a:pt x="3083" y="747"/>
                    <a:pt x="2559" y="116"/>
                    <a:pt x="1845" y="33"/>
                  </a:cubicBezTo>
                  <a:lnTo>
                    <a:pt x="1607" y="9"/>
                  </a:lnTo>
                  <a:cubicBezTo>
                    <a:pt x="1553" y="3"/>
                    <a:pt x="1499" y="0"/>
                    <a:pt x="1446"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5"/>
            <p:cNvSpPr/>
            <p:nvPr/>
          </p:nvSpPr>
          <p:spPr>
            <a:xfrm>
              <a:off x="1209375" y="3934850"/>
              <a:ext cx="72350" cy="93750"/>
            </a:xfrm>
            <a:custGeom>
              <a:avLst/>
              <a:gdLst/>
              <a:ahLst/>
              <a:cxnLst/>
              <a:rect l="l" t="t" r="r" b="b"/>
              <a:pathLst>
                <a:path w="2894" h="3750" extrusionOk="0">
                  <a:moveTo>
                    <a:pt x="2893" y="0"/>
                  </a:moveTo>
                  <a:lnTo>
                    <a:pt x="2893" y="0"/>
                  </a:lnTo>
                  <a:cubicBezTo>
                    <a:pt x="2543" y="45"/>
                    <a:pt x="1987" y="69"/>
                    <a:pt x="1413" y="69"/>
                  </a:cubicBezTo>
                  <a:cubicBezTo>
                    <a:pt x="915" y="69"/>
                    <a:pt x="404" y="51"/>
                    <a:pt x="0" y="12"/>
                  </a:cubicBezTo>
                  <a:lnTo>
                    <a:pt x="0" y="12"/>
                  </a:lnTo>
                  <a:lnTo>
                    <a:pt x="48" y="3465"/>
                  </a:lnTo>
                  <a:cubicBezTo>
                    <a:pt x="440" y="3675"/>
                    <a:pt x="814" y="3749"/>
                    <a:pt x="1146" y="3749"/>
                  </a:cubicBezTo>
                  <a:cubicBezTo>
                    <a:pt x="1964" y="3749"/>
                    <a:pt x="2536" y="3298"/>
                    <a:pt x="2536" y="3298"/>
                  </a:cubicBezTo>
                  <a:cubicBezTo>
                    <a:pt x="2679" y="2453"/>
                    <a:pt x="2798" y="1262"/>
                    <a:pt x="28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5"/>
            <p:cNvSpPr/>
            <p:nvPr/>
          </p:nvSpPr>
          <p:spPr>
            <a:xfrm>
              <a:off x="1283475" y="4018775"/>
              <a:ext cx="31275" cy="26225"/>
            </a:xfrm>
            <a:custGeom>
              <a:avLst/>
              <a:gdLst/>
              <a:ahLst/>
              <a:cxnLst/>
              <a:rect l="l" t="t" r="r" b="b"/>
              <a:pathLst>
                <a:path w="1251" h="1049" extrusionOk="0">
                  <a:moveTo>
                    <a:pt x="167" y="1"/>
                  </a:moveTo>
                  <a:lnTo>
                    <a:pt x="167" y="1"/>
                  </a:lnTo>
                  <a:cubicBezTo>
                    <a:pt x="1" y="358"/>
                    <a:pt x="36" y="715"/>
                    <a:pt x="191" y="1048"/>
                  </a:cubicBezTo>
                  <a:cubicBezTo>
                    <a:pt x="572" y="1025"/>
                    <a:pt x="739" y="977"/>
                    <a:pt x="1049" y="917"/>
                  </a:cubicBezTo>
                  <a:cubicBezTo>
                    <a:pt x="1049" y="917"/>
                    <a:pt x="1251" y="227"/>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5"/>
            <p:cNvSpPr/>
            <p:nvPr/>
          </p:nvSpPr>
          <p:spPr>
            <a:xfrm>
              <a:off x="1209075" y="3993100"/>
              <a:ext cx="79500" cy="52250"/>
            </a:xfrm>
            <a:custGeom>
              <a:avLst/>
              <a:gdLst/>
              <a:ahLst/>
              <a:cxnLst/>
              <a:rect l="l" t="t" r="r" b="b"/>
              <a:pathLst>
                <a:path w="3180" h="2090" extrusionOk="0">
                  <a:moveTo>
                    <a:pt x="2056" y="0"/>
                  </a:moveTo>
                  <a:cubicBezTo>
                    <a:pt x="2027" y="0"/>
                    <a:pt x="1996" y="1"/>
                    <a:pt x="1965" y="4"/>
                  </a:cubicBezTo>
                  <a:cubicBezTo>
                    <a:pt x="1465" y="28"/>
                    <a:pt x="1227" y="444"/>
                    <a:pt x="1250" y="659"/>
                  </a:cubicBezTo>
                  <a:cubicBezTo>
                    <a:pt x="1203" y="551"/>
                    <a:pt x="1131" y="397"/>
                    <a:pt x="869" y="289"/>
                  </a:cubicBezTo>
                  <a:cubicBezTo>
                    <a:pt x="784" y="249"/>
                    <a:pt x="697" y="231"/>
                    <a:pt x="611" y="231"/>
                  </a:cubicBezTo>
                  <a:cubicBezTo>
                    <a:pt x="290" y="231"/>
                    <a:pt x="0" y="492"/>
                    <a:pt x="0" y="849"/>
                  </a:cubicBezTo>
                  <a:lnTo>
                    <a:pt x="0" y="1968"/>
                  </a:lnTo>
                  <a:cubicBezTo>
                    <a:pt x="0" y="1968"/>
                    <a:pt x="875" y="2089"/>
                    <a:pt x="2063" y="2089"/>
                  </a:cubicBezTo>
                  <a:cubicBezTo>
                    <a:pt x="2413" y="2089"/>
                    <a:pt x="2789" y="2079"/>
                    <a:pt x="3179" y="2052"/>
                  </a:cubicBezTo>
                  <a:cubicBezTo>
                    <a:pt x="3024" y="1718"/>
                    <a:pt x="2989" y="1361"/>
                    <a:pt x="3155" y="1004"/>
                  </a:cubicBezTo>
                  <a:cubicBezTo>
                    <a:pt x="2893" y="956"/>
                    <a:pt x="2893" y="944"/>
                    <a:pt x="2786" y="944"/>
                  </a:cubicBezTo>
                  <a:cubicBezTo>
                    <a:pt x="2786" y="944"/>
                    <a:pt x="2886" y="0"/>
                    <a:pt x="20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5"/>
            <p:cNvSpPr/>
            <p:nvPr/>
          </p:nvSpPr>
          <p:spPr>
            <a:xfrm>
              <a:off x="1208775" y="4041100"/>
              <a:ext cx="101725" cy="11925"/>
            </a:xfrm>
            <a:custGeom>
              <a:avLst/>
              <a:gdLst/>
              <a:ahLst/>
              <a:cxnLst/>
              <a:rect l="l" t="t" r="r" b="b"/>
              <a:pathLst>
                <a:path w="4069" h="477" extrusionOk="0">
                  <a:moveTo>
                    <a:pt x="4005" y="0"/>
                  </a:moveTo>
                  <a:cubicBezTo>
                    <a:pt x="4004" y="0"/>
                    <a:pt x="4002" y="0"/>
                    <a:pt x="4001" y="1"/>
                  </a:cubicBezTo>
                  <a:cubicBezTo>
                    <a:pt x="3207" y="119"/>
                    <a:pt x="2413" y="154"/>
                    <a:pt x="1745" y="154"/>
                  </a:cubicBezTo>
                  <a:cubicBezTo>
                    <a:pt x="728" y="154"/>
                    <a:pt x="0" y="72"/>
                    <a:pt x="0" y="72"/>
                  </a:cubicBezTo>
                  <a:lnTo>
                    <a:pt x="0" y="322"/>
                  </a:lnTo>
                  <a:cubicBezTo>
                    <a:pt x="0" y="322"/>
                    <a:pt x="969" y="476"/>
                    <a:pt x="2100" y="476"/>
                  </a:cubicBezTo>
                  <a:cubicBezTo>
                    <a:pt x="2721" y="476"/>
                    <a:pt x="3391" y="430"/>
                    <a:pt x="3977" y="286"/>
                  </a:cubicBezTo>
                  <a:cubicBezTo>
                    <a:pt x="3977" y="286"/>
                    <a:pt x="4069" y="0"/>
                    <a:pt x="40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5"/>
            <p:cNvSpPr/>
            <p:nvPr/>
          </p:nvSpPr>
          <p:spPr>
            <a:xfrm>
              <a:off x="1220675" y="4017000"/>
              <a:ext cx="14325" cy="14300"/>
            </a:xfrm>
            <a:custGeom>
              <a:avLst/>
              <a:gdLst/>
              <a:ahLst/>
              <a:cxnLst/>
              <a:rect l="l" t="t" r="r" b="b"/>
              <a:pathLst>
                <a:path w="573" h="572" extrusionOk="0">
                  <a:moveTo>
                    <a:pt x="286" y="0"/>
                  </a:moveTo>
                  <a:cubicBezTo>
                    <a:pt x="132" y="0"/>
                    <a:pt x="1" y="119"/>
                    <a:pt x="1" y="286"/>
                  </a:cubicBezTo>
                  <a:cubicBezTo>
                    <a:pt x="1" y="441"/>
                    <a:pt x="120" y="572"/>
                    <a:pt x="286" y="572"/>
                  </a:cubicBezTo>
                  <a:cubicBezTo>
                    <a:pt x="441" y="572"/>
                    <a:pt x="572" y="441"/>
                    <a:pt x="572" y="286"/>
                  </a:cubicBezTo>
                  <a:cubicBezTo>
                    <a:pt x="572" y="131"/>
                    <a:pt x="453" y="0"/>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5"/>
            <p:cNvSpPr/>
            <p:nvPr/>
          </p:nvSpPr>
          <p:spPr>
            <a:xfrm>
              <a:off x="1251925" y="4015800"/>
              <a:ext cx="27700" cy="4200"/>
            </a:xfrm>
            <a:custGeom>
              <a:avLst/>
              <a:gdLst/>
              <a:ahLst/>
              <a:cxnLst/>
              <a:rect l="l" t="t" r="r" b="b"/>
              <a:pathLst>
                <a:path w="1108" h="168" extrusionOk="0">
                  <a:moveTo>
                    <a:pt x="1048" y="1"/>
                  </a:moveTo>
                  <a:lnTo>
                    <a:pt x="48" y="60"/>
                  </a:lnTo>
                  <a:cubicBezTo>
                    <a:pt x="25" y="60"/>
                    <a:pt x="1" y="84"/>
                    <a:pt x="1" y="120"/>
                  </a:cubicBezTo>
                  <a:cubicBezTo>
                    <a:pt x="1" y="143"/>
                    <a:pt x="25" y="167"/>
                    <a:pt x="60" y="167"/>
                  </a:cubicBezTo>
                  <a:lnTo>
                    <a:pt x="1060" y="120"/>
                  </a:lnTo>
                  <a:cubicBezTo>
                    <a:pt x="1084" y="108"/>
                    <a:pt x="1108" y="84"/>
                    <a:pt x="1108" y="60"/>
                  </a:cubicBezTo>
                  <a:cubicBezTo>
                    <a:pt x="1108" y="24"/>
                    <a:pt x="1084" y="1"/>
                    <a:pt x="10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5"/>
            <p:cNvSpPr/>
            <p:nvPr/>
          </p:nvSpPr>
          <p:spPr>
            <a:xfrm>
              <a:off x="1250150" y="3990750"/>
              <a:ext cx="40800" cy="23875"/>
            </a:xfrm>
            <a:custGeom>
              <a:avLst/>
              <a:gdLst/>
              <a:ahLst/>
              <a:cxnLst/>
              <a:rect l="l" t="t" r="r" b="b"/>
              <a:pathLst>
                <a:path w="1632" h="955" extrusionOk="0">
                  <a:moveTo>
                    <a:pt x="1131" y="122"/>
                  </a:moveTo>
                  <a:cubicBezTo>
                    <a:pt x="1143" y="133"/>
                    <a:pt x="1143" y="169"/>
                    <a:pt x="1119" y="217"/>
                  </a:cubicBezTo>
                  <a:cubicBezTo>
                    <a:pt x="1072" y="372"/>
                    <a:pt x="988" y="514"/>
                    <a:pt x="893" y="633"/>
                  </a:cubicBezTo>
                  <a:cubicBezTo>
                    <a:pt x="881" y="645"/>
                    <a:pt x="881" y="645"/>
                    <a:pt x="869" y="657"/>
                  </a:cubicBezTo>
                  <a:cubicBezTo>
                    <a:pt x="881" y="610"/>
                    <a:pt x="893" y="574"/>
                    <a:pt x="905" y="538"/>
                  </a:cubicBezTo>
                  <a:cubicBezTo>
                    <a:pt x="929" y="419"/>
                    <a:pt x="965" y="300"/>
                    <a:pt x="1024" y="193"/>
                  </a:cubicBezTo>
                  <a:cubicBezTo>
                    <a:pt x="1048" y="169"/>
                    <a:pt x="1060" y="145"/>
                    <a:pt x="1084" y="133"/>
                  </a:cubicBezTo>
                  <a:cubicBezTo>
                    <a:pt x="1096" y="122"/>
                    <a:pt x="1108" y="122"/>
                    <a:pt x="1108" y="122"/>
                  </a:cubicBezTo>
                  <a:close/>
                  <a:moveTo>
                    <a:pt x="1453" y="395"/>
                  </a:moveTo>
                  <a:cubicBezTo>
                    <a:pt x="1477" y="395"/>
                    <a:pt x="1512" y="419"/>
                    <a:pt x="1512" y="431"/>
                  </a:cubicBezTo>
                  <a:cubicBezTo>
                    <a:pt x="1512" y="443"/>
                    <a:pt x="1500" y="467"/>
                    <a:pt x="1453" y="503"/>
                  </a:cubicBezTo>
                  <a:cubicBezTo>
                    <a:pt x="1310" y="622"/>
                    <a:pt x="1119" y="705"/>
                    <a:pt x="953" y="741"/>
                  </a:cubicBezTo>
                  <a:lnTo>
                    <a:pt x="977" y="717"/>
                  </a:lnTo>
                  <a:cubicBezTo>
                    <a:pt x="1084" y="610"/>
                    <a:pt x="1203" y="514"/>
                    <a:pt x="1334" y="443"/>
                  </a:cubicBezTo>
                  <a:cubicBezTo>
                    <a:pt x="1369" y="419"/>
                    <a:pt x="1417" y="395"/>
                    <a:pt x="1453" y="395"/>
                  </a:cubicBezTo>
                  <a:close/>
                  <a:moveTo>
                    <a:pt x="1111" y="1"/>
                  </a:moveTo>
                  <a:cubicBezTo>
                    <a:pt x="1082" y="1"/>
                    <a:pt x="1052" y="10"/>
                    <a:pt x="1024" y="26"/>
                  </a:cubicBezTo>
                  <a:cubicBezTo>
                    <a:pt x="977" y="62"/>
                    <a:pt x="953" y="98"/>
                    <a:pt x="929" y="133"/>
                  </a:cubicBezTo>
                  <a:cubicBezTo>
                    <a:pt x="858" y="252"/>
                    <a:pt x="822" y="383"/>
                    <a:pt x="798" y="503"/>
                  </a:cubicBezTo>
                  <a:cubicBezTo>
                    <a:pt x="774" y="610"/>
                    <a:pt x="750" y="693"/>
                    <a:pt x="703" y="788"/>
                  </a:cubicBezTo>
                  <a:lnTo>
                    <a:pt x="48" y="836"/>
                  </a:lnTo>
                  <a:cubicBezTo>
                    <a:pt x="24" y="836"/>
                    <a:pt x="0" y="872"/>
                    <a:pt x="0" y="895"/>
                  </a:cubicBezTo>
                  <a:cubicBezTo>
                    <a:pt x="0" y="931"/>
                    <a:pt x="24" y="955"/>
                    <a:pt x="60" y="955"/>
                  </a:cubicBezTo>
                  <a:lnTo>
                    <a:pt x="762" y="895"/>
                  </a:lnTo>
                  <a:lnTo>
                    <a:pt x="774" y="895"/>
                  </a:lnTo>
                  <a:cubicBezTo>
                    <a:pt x="786" y="895"/>
                    <a:pt x="798" y="895"/>
                    <a:pt x="810" y="884"/>
                  </a:cubicBezTo>
                  <a:lnTo>
                    <a:pt x="1108" y="860"/>
                  </a:lnTo>
                  <a:cubicBezTo>
                    <a:pt x="1143" y="860"/>
                    <a:pt x="1167" y="836"/>
                    <a:pt x="1155" y="800"/>
                  </a:cubicBezTo>
                  <a:cubicBezTo>
                    <a:pt x="1298" y="753"/>
                    <a:pt x="1429" y="669"/>
                    <a:pt x="1524" y="598"/>
                  </a:cubicBezTo>
                  <a:cubicBezTo>
                    <a:pt x="1560" y="574"/>
                    <a:pt x="1631" y="514"/>
                    <a:pt x="1620" y="419"/>
                  </a:cubicBezTo>
                  <a:cubicBezTo>
                    <a:pt x="1620" y="336"/>
                    <a:pt x="1536" y="288"/>
                    <a:pt x="1453" y="288"/>
                  </a:cubicBezTo>
                  <a:cubicBezTo>
                    <a:pt x="1381" y="288"/>
                    <a:pt x="1322" y="312"/>
                    <a:pt x="1274" y="348"/>
                  </a:cubicBezTo>
                  <a:cubicBezTo>
                    <a:pt x="1239" y="360"/>
                    <a:pt x="1203" y="383"/>
                    <a:pt x="1167" y="419"/>
                  </a:cubicBezTo>
                  <a:cubicBezTo>
                    <a:pt x="1191" y="360"/>
                    <a:pt x="1215" y="312"/>
                    <a:pt x="1227" y="252"/>
                  </a:cubicBezTo>
                  <a:cubicBezTo>
                    <a:pt x="1274" y="133"/>
                    <a:pt x="1239" y="62"/>
                    <a:pt x="1203" y="38"/>
                  </a:cubicBezTo>
                  <a:cubicBezTo>
                    <a:pt x="1177" y="13"/>
                    <a:pt x="1145" y="1"/>
                    <a:pt x="1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5"/>
            <p:cNvSpPr/>
            <p:nvPr/>
          </p:nvSpPr>
          <p:spPr>
            <a:xfrm>
              <a:off x="1126625" y="3852100"/>
              <a:ext cx="77100" cy="92700"/>
            </a:xfrm>
            <a:custGeom>
              <a:avLst/>
              <a:gdLst/>
              <a:ahLst/>
              <a:cxnLst/>
              <a:rect l="l" t="t" r="r" b="b"/>
              <a:pathLst>
                <a:path w="3084" h="3708" extrusionOk="0">
                  <a:moveTo>
                    <a:pt x="1438" y="1"/>
                  </a:moveTo>
                  <a:cubicBezTo>
                    <a:pt x="658" y="1"/>
                    <a:pt x="0" y="633"/>
                    <a:pt x="0" y="1441"/>
                  </a:cubicBezTo>
                  <a:lnTo>
                    <a:pt x="24" y="3703"/>
                  </a:lnTo>
                  <a:cubicBezTo>
                    <a:pt x="190" y="3706"/>
                    <a:pt x="351" y="3708"/>
                    <a:pt x="506" y="3708"/>
                  </a:cubicBezTo>
                  <a:cubicBezTo>
                    <a:pt x="1522" y="3708"/>
                    <a:pt x="2314" y="3644"/>
                    <a:pt x="2881" y="3572"/>
                  </a:cubicBezTo>
                  <a:cubicBezTo>
                    <a:pt x="2929" y="3215"/>
                    <a:pt x="2977" y="2060"/>
                    <a:pt x="3024" y="1488"/>
                  </a:cubicBezTo>
                  <a:cubicBezTo>
                    <a:pt x="3084" y="774"/>
                    <a:pt x="2572" y="143"/>
                    <a:pt x="1858" y="48"/>
                  </a:cubicBezTo>
                  <a:lnTo>
                    <a:pt x="1619" y="12"/>
                  </a:lnTo>
                  <a:cubicBezTo>
                    <a:pt x="1558" y="4"/>
                    <a:pt x="1498" y="1"/>
                    <a:pt x="1438"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5"/>
            <p:cNvSpPr/>
            <p:nvPr/>
          </p:nvSpPr>
          <p:spPr>
            <a:xfrm>
              <a:off x="1126025" y="3940500"/>
              <a:ext cx="72650" cy="93900"/>
            </a:xfrm>
            <a:custGeom>
              <a:avLst/>
              <a:gdLst/>
              <a:ahLst/>
              <a:cxnLst/>
              <a:rect l="l" t="t" r="r" b="b"/>
              <a:pathLst>
                <a:path w="2906" h="3756" extrusionOk="0">
                  <a:moveTo>
                    <a:pt x="24" y="0"/>
                  </a:moveTo>
                  <a:lnTo>
                    <a:pt x="0" y="3453"/>
                  </a:lnTo>
                  <a:cubicBezTo>
                    <a:pt x="402" y="3677"/>
                    <a:pt x="786" y="3756"/>
                    <a:pt x="1126" y="3756"/>
                  </a:cubicBezTo>
                  <a:cubicBezTo>
                    <a:pt x="1926" y="3756"/>
                    <a:pt x="2489" y="3322"/>
                    <a:pt x="2489" y="3322"/>
                  </a:cubicBezTo>
                  <a:cubicBezTo>
                    <a:pt x="2644" y="2489"/>
                    <a:pt x="2786" y="1298"/>
                    <a:pt x="2905" y="36"/>
                  </a:cubicBezTo>
                  <a:lnTo>
                    <a:pt x="2905" y="36"/>
                  </a:lnTo>
                  <a:cubicBezTo>
                    <a:pt x="2632" y="71"/>
                    <a:pt x="2233" y="87"/>
                    <a:pt x="1799" y="87"/>
                  </a:cubicBezTo>
                  <a:cubicBezTo>
                    <a:pt x="1195" y="87"/>
                    <a:pt x="523" y="56"/>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5"/>
            <p:cNvSpPr/>
            <p:nvPr/>
          </p:nvSpPr>
          <p:spPr>
            <a:xfrm>
              <a:off x="1198650" y="4025625"/>
              <a:ext cx="31575" cy="25925"/>
            </a:xfrm>
            <a:custGeom>
              <a:avLst/>
              <a:gdLst/>
              <a:ahLst/>
              <a:cxnLst/>
              <a:rect l="l" t="t" r="r" b="b"/>
              <a:pathLst>
                <a:path w="1263" h="1037" extrusionOk="0">
                  <a:moveTo>
                    <a:pt x="179" y="0"/>
                  </a:moveTo>
                  <a:cubicBezTo>
                    <a:pt x="0" y="346"/>
                    <a:pt x="36" y="703"/>
                    <a:pt x="179" y="1036"/>
                  </a:cubicBezTo>
                  <a:cubicBezTo>
                    <a:pt x="560" y="1024"/>
                    <a:pt x="727" y="977"/>
                    <a:pt x="1048" y="929"/>
                  </a:cubicBezTo>
                  <a:cubicBezTo>
                    <a:pt x="1048" y="929"/>
                    <a:pt x="1263" y="251"/>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5"/>
            <p:cNvSpPr/>
            <p:nvPr/>
          </p:nvSpPr>
          <p:spPr>
            <a:xfrm>
              <a:off x="1122904" y="3999400"/>
              <a:ext cx="79500" cy="52300"/>
            </a:xfrm>
            <a:custGeom>
              <a:avLst/>
              <a:gdLst/>
              <a:ahLst/>
              <a:cxnLst/>
              <a:rect l="l" t="t" r="r" b="b"/>
              <a:pathLst>
                <a:path w="3180" h="2092" extrusionOk="0">
                  <a:moveTo>
                    <a:pt x="2053" y="0"/>
                  </a:moveTo>
                  <a:cubicBezTo>
                    <a:pt x="2032" y="0"/>
                    <a:pt x="2011" y="1"/>
                    <a:pt x="1989" y="2"/>
                  </a:cubicBezTo>
                  <a:cubicBezTo>
                    <a:pt x="1501" y="26"/>
                    <a:pt x="1251" y="430"/>
                    <a:pt x="1263" y="645"/>
                  </a:cubicBezTo>
                  <a:cubicBezTo>
                    <a:pt x="1227" y="538"/>
                    <a:pt x="1156" y="383"/>
                    <a:pt x="894" y="264"/>
                  </a:cubicBezTo>
                  <a:cubicBezTo>
                    <a:pt x="807" y="223"/>
                    <a:pt x="717" y="204"/>
                    <a:pt x="630" y="204"/>
                  </a:cubicBezTo>
                  <a:cubicBezTo>
                    <a:pt x="311" y="204"/>
                    <a:pt x="25" y="456"/>
                    <a:pt x="25" y="811"/>
                  </a:cubicBezTo>
                  <a:lnTo>
                    <a:pt x="1" y="1931"/>
                  </a:lnTo>
                  <a:cubicBezTo>
                    <a:pt x="1" y="1931"/>
                    <a:pt x="1045" y="2092"/>
                    <a:pt x="2402" y="2092"/>
                  </a:cubicBezTo>
                  <a:cubicBezTo>
                    <a:pt x="2653" y="2092"/>
                    <a:pt x="2913" y="2086"/>
                    <a:pt x="3180" y="2073"/>
                  </a:cubicBezTo>
                  <a:cubicBezTo>
                    <a:pt x="3025" y="1728"/>
                    <a:pt x="3001" y="1371"/>
                    <a:pt x="3168" y="1026"/>
                  </a:cubicBezTo>
                  <a:cubicBezTo>
                    <a:pt x="2918" y="966"/>
                    <a:pt x="2906" y="966"/>
                    <a:pt x="2799" y="954"/>
                  </a:cubicBezTo>
                  <a:cubicBezTo>
                    <a:pt x="2799" y="954"/>
                    <a:pt x="2924" y="0"/>
                    <a:pt x="2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5"/>
            <p:cNvSpPr/>
            <p:nvPr/>
          </p:nvSpPr>
          <p:spPr>
            <a:xfrm>
              <a:off x="1123650" y="4047950"/>
              <a:ext cx="102100" cy="11350"/>
            </a:xfrm>
            <a:custGeom>
              <a:avLst/>
              <a:gdLst/>
              <a:ahLst/>
              <a:cxnLst/>
              <a:rect l="l" t="t" r="r" b="b"/>
              <a:pathLst>
                <a:path w="4084" h="454" extrusionOk="0">
                  <a:moveTo>
                    <a:pt x="4013" y="0"/>
                  </a:moveTo>
                  <a:cubicBezTo>
                    <a:pt x="3326" y="94"/>
                    <a:pt x="2639" y="125"/>
                    <a:pt x="2033" y="125"/>
                  </a:cubicBezTo>
                  <a:cubicBezTo>
                    <a:pt x="875" y="125"/>
                    <a:pt x="12" y="12"/>
                    <a:pt x="12" y="12"/>
                  </a:cubicBezTo>
                  <a:lnTo>
                    <a:pt x="0" y="262"/>
                  </a:lnTo>
                  <a:cubicBezTo>
                    <a:pt x="0" y="262"/>
                    <a:pt x="1095" y="453"/>
                    <a:pt x="2322" y="453"/>
                  </a:cubicBezTo>
                  <a:cubicBezTo>
                    <a:pt x="2881" y="453"/>
                    <a:pt x="3467" y="414"/>
                    <a:pt x="3989" y="298"/>
                  </a:cubicBezTo>
                  <a:cubicBezTo>
                    <a:pt x="3989" y="298"/>
                    <a:pt x="4084" y="0"/>
                    <a:pt x="40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5"/>
            <p:cNvSpPr/>
            <p:nvPr/>
          </p:nvSpPr>
          <p:spPr>
            <a:xfrm>
              <a:off x="1135850" y="4022625"/>
              <a:ext cx="14600" cy="14325"/>
            </a:xfrm>
            <a:custGeom>
              <a:avLst/>
              <a:gdLst/>
              <a:ahLst/>
              <a:cxnLst/>
              <a:rect l="l" t="t" r="r" b="b"/>
              <a:pathLst>
                <a:path w="584" h="573" extrusionOk="0">
                  <a:moveTo>
                    <a:pt x="278" y="1"/>
                  </a:moveTo>
                  <a:cubicBezTo>
                    <a:pt x="132" y="1"/>
                    <a:pt x="12" y="127"/>
                    <a:pt x="12" y="275"/>
                  </a:cubicBezTo>
                  <a:cubicBezTo>
                    <a:pt x="0" y="442"/>
                    <a:pt x="131" y="573"/>
                    <a:pt x="286" y="573"/>
                  </a:cubicBezTo>
                  <a:cubicBezTo>
                    <a:pt x="453" y="573"/>
                    <a:pt x="584" y="454"/>
                    <a:pt x="584" y="287"/>
                  </a:cubicBezTo>
                  <a:cubicBezTo>
                    <a:pt x="584" y="132"/>
                    <a:pt x="465" y="1"/>
                    <a:pt x="298" y="1"/>
                  </a:cubicBezTo>
                  <a:cubicBezTo>
                    <a:pt x="291" y="1"/>
                    <a:pt x="285" y="1"/>
                    <a:pt x="2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5"/>
            <p:cNvSpPr/>
            <p:nvPr/>
          </p:nvSpPr>
          <p:spPr>
            <a:xfrm>
              <a:off x="1167400" y="4022350"/>
              <a:ext cx="28000" cy="3900"/>
            </a:xfrm>
            <a:custGeom>
              <a:avLst/>
              <a:gdLst/>
              <a:ahLst/>
              <a:cxnLst/>
              <a:rect l="l" t="t" r="r" b="b"/>
              <a:pathLst>
                <a:path w="1120" h="156" extrusionOk="0">
                  <a:moveTo>
                    <a:pt x="1048" y="1"/>
                  </a:moveTo>
                  <a:lnTo>
                    <a:pt x="60" y="36"/>
                  </a:lnTo>
                  <a:cubicBezTo>
                    <a:pt x="24" y="36"/>
                    <a:pt x="0" y="60"/>
                    <a:pt x="0" y="96"/>
                  </a:cubicBezTo>
                  <a:cubicBezTo>
                    <a:pt x="0" y="131"/>
                    <a:pt x="24" y="155"/>
                    <a:pt x="60" y="155"/>
                  </a:cubicBezTo>
                  <a:lnTo>
                    <a:pt x="1060" y="120"/>
                  </a:lnTo>
                  <a:cubicBezTo>
                    <a:pt x="1084" y="120"/>
                    <a:pt x="1120" y="84"/>
                    <a:pt x="1108" y="60"/>
                  </a:cubicBezTo>
                  <a:cubicBezTo>
                    <a:pt x="1108" y="24"/>
                    <a:pt x="1084" y="1"/>
                    <a:pt x="10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5"/>
            <p:cNvSpPr/>
            <p:nvPr/>
          </p:nvSpPr>
          <p:spPr>
            <a:xfrm>
              <a:off x="1165600" y="3997400"/>
              <a:ext cx="41100" cy="23200"/>
            </a:xfrm>
            <a:custGeom>
              <a:avLst/>
              <a:gdLst/>
              <a:ahLst/>
              <a:cxnLst/>
              <a:rect l="l" t="t" r="r" b="b"/>
              <a:pathLst>
                <a:path w="1644" h="928" extrusionOk="0">
                  <a:moveTo>
                    <a:pt x="1144" y="117"/>
                  </a:moveTo>
                  <a:cubicBezTo>
                    <a:pt x="1168" y="129"/>
                    <a:pt x="1156" y="165"/>
                    <a:pt x="1144" y="213"/>
                  </a:cubicBezTo>
                  <a:cubicBezTo>
                    <a:pt x="1084" y="367"/>
                    <a:pt x="1001" y="510"/>
                    <a:pt x="906" y="629"/>
                  </a:cubicBezTo>
                  <a:cubicBezTo>
                    <a:pt x="894" y="629"/>
                    <a:pt x="894" y="641"/>
                    <a:pt x="882" y="641"/>
                  </a:cubicBezTo>
                  <a:cubicBezTo>
                    <a:pt x="894" y="606"/>
                    <a:pt x="906" y="570"/>
                    <a:pt x="918" y="522"/>
                  </a:cubicBezTo>
                  <a:cubicBezTo>
                    <a:pt x="953" y="403"/>
                    <a:pt x="977" y="296"/>
                    <a:pt x="1049" y="189"/>
                  </a:cubicBezTo>
                  <a:cubicBezTo>
                    <a:pt x="1061" y="165"/>
                    <a:pt x="1084" y="141"/>
                    <a:pt x="1108" y="129"/>
                  </a:cubicBezTo>
                  <a:cubicBezTo>
                    <a:pt x="1108" y="117"/>
                    <a:pt x="1120" y="117"/>
                    <a:pt x="1132" y="117"/>
                  </a:cubicBezTo>
                  <a:close/>
                  <a:moveTo>
                    <a:pt x="1465" y="403"/>
                  </a:moveTo>
                  <a:cubicBezTo>
                    <a:pt x="1501" y="403"/>
                    <a:pt x="1525" y="415"/>
                    <a:pt x="1525" y="439"/>
                  </a:cubicBezTo>
                  <a:cubicBezTo>
                    <a:pt x="1525" y="451"/>
                    <a:pt x="1513" y="475"/>
                    <a:pt x="1465" y="510"/>
                  </a:cubicBezTo>
                  <a:cubicBezTo>
                    <a:pt x="1322" y="629"/>
                    <a:pt x="1132" y="701"/>
                    <a:pt x="965" y="737"/>
                  </a:cubicBezTo>
                  <a:cubicBezTo>
                    <a:pt x="977" y="725"/>
                    <a:pt x="977" y="713"/>
                    <a:pt x="989" y="713"/>
                  </a:cubicBezTo>
                  <a:cubicBezTo>
                    <a:pt x="1096" y="606"/>
                    <a:pt x="1215" y="522"/>
                    <a:pt x="1346" y="439"/>
                  </a:cubicBezTo>
                  <a:cubicBezTo>
                    <a:pt x="1394" y="415"/>
                    <a:pt x="1430" y="403"/>
                    <a:pt x="1465" y="403"/>
                  </a:cubicBezTo>
                  <a:close/>
                  <a:moveTo>
                    <a:pt x="1126" y="1"/>
                  </a:moveTo>
                  <a:cubicBezTo>
                    <a:pt x="1101" y="1"/>
                    <a:pt x="1074" y="7"/>
                    <a:pt x="1049" y="22"/>
                  </a:cubicBezTo>
                  <a:cubicBezTo>
                    <a:pt x="1001" y="46"/>
                    <a:pt x="977" y="94"/>
                    <a:pt x="953" y="129"/>
                  </a:cubicBezTo>
                  <a:cubicBezTo>
                    <a:pt x="870" y="248"/>
                    <a:pt x="834" y="379"/>
                    <a:pt x="811" y="498"/>
                  </a:cubicBezTo>
                  <a:cubicBezTo>
                    <a:pt x="787" y="594"/>
                    <a:pt x="763" y="689"/>
                    <a:pt x="715" y="772"/>
                  </a:cubicBezTo>
                  <a:lnTo>
                    <a:pt x="60" y="820"/>
                  </a:lnTo>
                  <a:cubicBezTo>
                    <a:pt x="25" y="820"/>
                    <a:pt x="1" y="844"/>
                    <a:pt x="1" y="879"/>
                  </a:cubicBezTo>
                  <a:cubicBezTo>
                    <a:pt x="13" y="903"/>
                    <a:pt x="37" y="927"/>
                    <a:pt x="60" y="927"/>
                  </a:cubicBezTo>
                  <a:lnTo>
                    <a:pt x="72" y="927"/>
                  </a:lnTo>
                  <a:lnTo>
                    <a:pt x="763" y="879"/>
                  </a:lnTo>
                  <a:cubicBezTo>
                    <a:pt x="775" y="891"/>
                    <a:pt x="775" y="891"/>
                    <a:pt x="787" y="891"/>
                  </a:cubicBezTo>
                  <a:cubicBezTo>
                    <a:pt x="799" y="891"/>
                    <a:pt x="799" y="891"/>
                    <a:pt x="811" y="879"/>
                  </a:cubicBezTo>
                  <a:lnTo>
                    <a:pt x="1108" y="856"/>
                  </a:lnTo>
                  <a:cubicBezTo>
                    <a:pt x="1144" y="856"/>
                    <a:pt x="1168" y="832"/>
                    <a:pt x="1168" y="796"/>
                  </a:cubicBezTo>
                  <a:cubicBezTo>
                    <a:pt x="1311" y="748"/>
                    <a:pt x="1442" y="677"/>
                    <a:pt x="1537" y="606"/>
                  </a:cubicBezTo>
                  <a:cubicBezTo>
                    <a:pt x="1561" y="582"/>
                    <a:pt x="1644" y="522"/>
                    <a:pt x="1632" y="427"/>
                  </a:cubicBezTo>
                  <a:cubicBezTo>
                    <a:pt x="1632" y="344"/>
                    <a:pt x="1549" y="284"/>
                    <a:pt x="1477" y="284"/>
                  </a:cubicBezTo>
                  <a:cubicBezTo>
                    <a:pt x="1406" y="284"/>
                    <a:pt x="1346" y="308"/>
                    <a:pt x="1299" y="344"/>
                  </a:cubicBezTo>
                  <a:cubicBezTo>
                    <a:pt x="1251" y="367"/>
                    <a:pt x="1215" y="391"/>
                    <a:pt x="1180" y="415"/>
                  </a:cubicBezTo>
                  <a:cubicBezTo>
                    <a:pt x="1203" y="356"/>
                    <a:pt x="1227" y="308"/>
                    <a:pt x="1251" y="248"/>
                  </a:cubicBezTo>
                  <a:cubicBezTo>
                    <a:pt x="1299" y="129"/>
                    <a:pt x="1263" y="70"/>
                    <a:pt x="1215" y="34"/>
                  </a:cubicBezTo>
                  <a:cubicBezTo>
                    <a:pt x="1195" y="13"/>
                    <a:pt x="1162" y="1"/>
                    <a:pt x="11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5"/>
            <p:cNvSpPr/>
            <p:nvPr/>
          </p:nvSpPr>
          <p:spPr>
            <a:xfrm>
              <a:off x="1167400" y="3676775"/>
              <a:ext cx="325" cy="325"/>
            </a:xfrm>
            <a:custGeom>
              <a:avLst/>
              <a:gdLst/>
              <a:ahLst/>
              <a:cxnLst/>
              <a:rect l="l" t="t" r="r" b="b"/>
              <a:pathLst>
                <a:path w="13" h="13" extrusionOk="0">
                  <a:moveTo>
                    <a:pt x="0" y="0"/>
                  </a:moveTo>
                  <a:cubicBezTo>
                    <a:pt x="0" y="0"/>
                    <a:pt x="12" y="12"/>
                    <a:pt x="12" y="12"/>
                  </a:cubicBezTo>
                  <a:lnTo>
                    <a:pt x="12" y="12"/>
                  </a:lnTo>
                  <a:lnTo>
                    <a:pt x="12" y="12"/>
                  </a:lnTo>
                  <a:cubicBezTo>
                    <a:pt x="12" y="12"/>
                    <a:pt x="12" y="12"/>
                    <a:pt x="0" y="0"/>
                  </a:cubicBezTo>
                  <a:close/>
                </a:path>
              </a:pathLst>
            </a:custGeom>
            <a:solidFill>
              <a:srgbClr val="FCBC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5"/>
            <p:cNvSpPr/>
            <p:nvPr/>
          </p:nvSpPr>
          <p:spPr>
            <a:xfrm>
              <a:off x="951900" y="3548650"/>
              <a:ext cx="196175" cy="199575"/>
            </a:xfrm>
            <a:custGeom>
              <a:avLst/>
              <a:gdLst/>
              <a:ahLst/>
              <a:cxnLst/>
              <a:rect l="l" t="t" r="r" b="b"/>
              <a:pathLst>
                <a:path w="7847" h="7983" extrusionOk="0">
                  <a:moveTo>
                    <a:pt x="1126" y="0"/>
                  </a:moveTo>
                  <a:cubicBezTo>
                    <a:pt x="1109" y="0"/>
                    <a:pt x="1095" y="6"/>
                    <a:pt x="1084" y="18"/>
                  </a:cubicBezTo>
                  <a:cubicBezTo>
                    <a:pt x="965" y="137"/>
                    <a:pt x="1250" y="672"/>
                    <a:pt x="1417" y="958"/>
                  </a:cubicBezTo>
                  <a:cubicBezTo>
                    <a:pt x="1233" y="655"/>
                    <a:pt x="853" y="107"/>
                    <a:pt x="642" y="107"/>
                  </a:cubicBezTo>
                  <a:cubicBezTo>
                    <a:pt x="621" y="107"/>
                    <a:pt x="601" y="113"/>
                    <a:pt x="584" y="125"/>
                  </a:cubicBezTo>
                  <a:cubicBezTo>
                    <a:pt x="417" y="232"/>
                    <a:pt x="1227" y="1399"/>
                    <a:pt x="1227" y="1399"/>
                  </a:cubicBezTo>
                  <a:cubicBezTo>
                    <a:pt x="1227" y="1399"/>
                    <a:pt x="604" y="511"/>
                    <a:pt x="370" y="511"/>
                  </a:cubicBezTo>
                  <a:cubicBezTo>
                    <a:pt x="351" y="511"/>
                    <a:pt x="335" y="517"/>
                    <a:pt x="322" y="530"/>
                  </a:cubicBezTo>
                  <a:cubicBezTo>
                    <a:pt x="143" y="696"/>
                    <a:pt x="893" y="1673"/>
                    <a:pt x="893" y="1673"/>
                  </a:cubicBezTo>
                  <a:cubicBezTo>
                    <a:pt x="893" y="1673"/>
                    <a:pt x="362" y="984"/>
                    <a:pt x="167" y="984"/>
                  </a:cubicBezTo>
                  <a:cubicBezTo>
                    <a:pt x="147" y="984"/>
                    <a:pt x="131" y="991"/>
                    <a:pt x="119" y="1006"/>
                  </a:cubicBezTo>
                  <a:cubicBezTo>
                    <a:pt x="0" y="1161"/>
                    <a:pt x="500" y="1815"/>
                    <a:pt x="643" y="1982"/>
                  </a:cubicBezTo>
                  <a:cubicBezTo>
                    <a:pt x="667" y="2018"/>
                    <a:pt x="1405" y="3042"/>
                    <a:pt x="1405" y="3042"/>
                  </a:cubicBezTo>
                  <a:lnTo>
                    <a:pt x="2036" y="3875"/>
                  </a:lnTo>
                  <a:lnTo>
                    <a:pt x="2381" y="4268"/>
                  </a:lnTo>
                  <a:lnTo>
                    <a:pt x="2548" y="4471"/>
                  </a:lnTo>
                  <a:lnTo>
                    <a:pt x="2631" y="4566"/>
                  </a:lnTo>
                  <a:lnTo>
                    <a:pt x="2727" y="4673"/>
                  </a:lnTo>
                  <a:lnTo>
                    <a:pt x="3084" y="5054"/>
                  </a:lnTo>
                  <a:cubicBezTo>
                    <a:pt x="3143" y="5113"/>
                    <a:pt x="3203" y="5185"/>
                    <a:pt x="3263" y="5244"/>
                  </a:cubicBezTo>
                  <a:lnTo>
                    <a:pt x="3453" y="5435"/>
                  </a:lnTo>
                  <a:lnTo>
                    <a:pt x="3846" y="5804"/>
                  </a:lnTo>
                  <a:lnTo>
                    <a:pt x="4251" y="6161"/>
                  </a:lnTo>
                  <a:cubicBezTo>
                    <a:pt x="4798" y="6626"/>
                    <a:pt x="5382" y="7054"/>
                    <a:pt x="6037" y="7435"/>
                  </a:cubicBezTo>
                  <a:cubicBezTo>
                    <a:pt x="6358" y="7626"/>
                    <a:pt x="6692" y="7804"/>
                    <a:pt x="7049" y="7959"/>
                  </a:cubicBezTo>
                  <a:cubicBezTo>
                    <a:pt x="7061" y="7971"/>
                    <a:pt x="7073" y="7971"/>
                    <a:pt x="7084" y="7983"/>
                  </a:cubicBezTo>
                  <a:cubicBezTo>
                    <a:pt x="7263" y="7542"/>
                    <a:pt x="7442" y="7102"/>
                    <a:pt x="7596" y="6661"/>
                  </a:cubicBezTo>
                  <a:cubicBezTo>
                    <a:pt x="7680" y="6304"/>
                    <a:pt x="7763" y="5947"/>
                    <a:pt x="7823" y="5578"/>
                  </a:cubicBezTo>
                  <a:cubicBezTo>
                    <a:pt x="7835" y="5530"/>
                    <a:pt x="7846" y="5483"/>
                    <a:pt x="7846" y="5435"/>
                  </a:cubicBezTo>
                  <a:cubicBezTo>
                    <a:pt x="7644" y="5352"/>
                    <a:pt x="7454" y="5268"/>
                    <a:pt x="7251" y="5173"/>
                  </a:cubicBezTo>
                  <a:cubicBezTo>
                    <a:pt x="6727" y="4935"/>
                    <a:pt x="6215" y="4625"/>
                    <a:pt x="5727" y="4280"/>
                  </a:cubicBezTo>
                  <a:lnTo>
                    <a:pt x="5358" y="4006"/>
                  </a:lnTo>
                  <a:lnTo>
                    <a:pt x="5001" y="3720"/>
                  </a:lnTo>
                  <a:lnTo>
                    <a:pt x="4822" y="3578"/>
                  </a:lnTo>
                  <a:cubicBezTo>
                    <a:pt x="4763" y="3530"/>
                    <a:pt x="4703" y="3470"/>
                    <a:pt x="4644" y="3423"/>
                  </a:cubicBezTo>
                  <a:lnTo>
                    <a:pt x="4298" y="3113"/>
                  </a:lnTo>
                  <a:lnTo>
                    <a:pt x="4215" y="3042"/>
                  </a:lnTo>
                  <a:lnTo>
                    <a:pt x="4132" y="2958"/>
                  </a:lnTo>
                  <a:lnTo>
                    <a:pt x="3965" y="2792"/>
                  </a:lnTo>
                  <a:lnTo>
                    <a:pt x="3632" y="2470"/>
                  </a:lnTo>
                  <a:lnTo>
                    <a:pt x="2989" y="1780"/>
                  </a:lnTo>
                  <a:cubicBezTo>
                    <a:pt x="2798" y="1268"/>
                    <a:pt x="2477" y="244"/>
                    <a:pt x="2298" y="160"/>
                  </a:cubicBezTo>
                  <a:cubicBezTo>
                    <a:pt x="2290" y="156"/>
                    <a:pt x="2283" y="154"/>
                    <a:pt x="2276" y="154"/>
                  </a:cubicBezTo>
                  <a:cubicBezTo>
                    <a:pt x="2130" y="154"/>
                    <a:pt x="2239" y="1113"/>
                    <a:pt x="2239" y="1113"/>
                  </a:cubicBezTo>
                  <a:cubicBezTo>
                    <a:pt x="2239" y="1113"/>
                    <a:pt x="1376" y="0"/>
                    <a:pt x="1126"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5"/>
            <p:cNvSpPr/>
            <p:nvPr/>
          </p:nvSpPr>
          <p:spPr>
            <a:xfrm>
              <a:off x="1113525" y="3648725"/>
              <a:ext cx="178625" cy="202525"/>
            </a:xfrm>
            <a:custGeom>
              <a:avLst/>
              <a:gdLst/>
              <a:ahLst/>
              <a:cxnLst/>
              <a:rect l="l" t="t" r="r" b="b"/>
              <a:pathLst>
                <a:path w="7145" h="8101" extrusionOk="0">
                  <a:moveTo>
                    <a:pt x="2526" y="1"/>
                  </a:moveTo>
                  <a:cubicBezTo>
                    <a:pt x="2205" y="1"/>
                    <a:pt x="1833" y="20"/>
                    <a:pt x="1417" y="75"/>
                  </a:cubicBezTo>
                  <a:cubicBezTo>
                    <a:pt x="0" y="265"/>
                    <a:pt x="107" y="7326"/>
                    <a:pt x="107" y="7326"/>
                  </a:cubicBezTo>
                  <a:cubicBezTo>
                    <a:pt x="107" y="7326"/>
                    <a:pt x="1608" y="8040"/>
                    <a:pt x="3608" y="8099"/>
                  </a:cubicBezTo>
                  <a:lnTo>
                    <a:pt x="3667" y="8099"/>
                  </a:lnTo>
                  <a:cubicBezTo>
                    <a:pt x="3703" y="8100"/>
                    <a:pt x="3739" y="8100"/>
                    <a:pt x="3775" y="8100"/>
                  </a:cubicBezTo>
                  <a:cubicBezTo>
                    <a:pt x="5731" y="8100"/>
                    <a:pt x="7144" y="7468"/>
                    <a:pt x="7144" y="7468"/>
                  </a:cubicBezTo>
                  <a:lnTo>
                    <a:pt x="6465" y="4182"/>
                  </a:lnTo>
                  <a:cubicBezTo>
                    <a:pt x="6406" y="2301"/>
                    <a:pt x="5632" y="218"/>
                    <a:pt x="5453" y="194"/>
                  </a:cubicBezTo>
                  <a:cubicBezTo>
                    <a:pt x="4612" y="98"/>
                    <a:pt x="4273" y="77"/>
                    <a:pt x="4063" y="77"/>
                  </a:cubicBezTo>
                  <a:cubicBezTo>
                    <a:pt x="3958" y="77"/>
                    <a:pt x="3886" y="83"/>
                    <a:pt x="3798" y="87"/>
                  </a:cubicBezTo>
                  <a:cubicBezTo>
                    <a:pt x="3623" y="79"/>
                    <a:pt x="3179" y="1"/>
                    <a:pt x="25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5"/>
            <p:cNvSpPr/>
            <p:nvPr/>
          </p:nvSpPr>
          <p:spPr>
            <a:xfrm>
              <a:off x="1059650" y="3632075"/>
              <a:ext cx="137825" cy="108725"/>
            </a:xfrm>
            <a:custGeom>
              <a:avLst/>
              <a:gdLst/>
              <a:ahLst/>
              <a:cxnLst/>
              <a:rect l="l" t="t" r="r" b="b"/>
              <a:pathLst>
                <a:path w="5513" h="4349" extrusionOk="0">
                  <a:moveTo>
                    <a:pt x="1673" y="1"/>
                  </a:moveTo>
                  <a:cubicBezTo>
                    <a:pt x="1302" y="1"/>
                    <a:pt x="341" y="2125"/>
                    <a:pt x="36" y="3039"/>
                  </a:cubicBezTo>
                  <a:cubicBezTo>
                    <a:pt x="0" y="3158"/>
                    <a:pt x="238" y="3360"/>
                    <a:pt x="560" y="3586"/>
                  </a:cubicBezTo>
                  <a:cubicBezTo>
                    <a:pt x="560" y="3586"/>
                    <a:pt x="1465" y="4348"/>
                    <a:pt x="2479" y="4348"/>
                  </a:cubicBezTo>
                  <a:cubicBezTo>
                    <a:pt x="2899" y="4348"/>
                    <a:pt x="3338" y="4218"/>
                    <a:pt x="3739" y="3848"/>
                  </a:cubicBezTo>
                  <a:cubicBezTo>
                    <a:pt x="3739" y="3848"/>
                    <a:pt x="5513" y="2122"/>
                    <a:pt x="2977" y="455"/>
                  </a:cubicBezTo>
                  <a:cubicBezTo>
                    <a:pt x="2977" y="455"/>
                    <a:pt x="2167" y="110"/>
                    <a:pt x="1691" y="2"/>
                  </a:cubicBezTo>
                  <a:cubicBezTo>
                    <a:pt x="1685" y="1"/>
                    <a:pt x="1679" y="1"/>
                    <a:pt x="16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5"/>
            <p:cNvSpPr/>
            <p:nvPr/>
          </p:nvSpPr>
          <p:spPr>
            <a:xfrm>
              <a:off x="1225725" y="3682425"/>
              <a:ext cx="325" cy="325"/>
            </a:xfrm>
            <a:custGeom>
              <a:avLst/>
              <a:gdLst/>
              <a:ahLst/>
              <a:cxnLst/>
              <a:rect l="l" t="t" r="r" b="b"/>
              <a:pathLst>
                <a:path w="13" h="13" extrusionOk="0">
                  <a:moveTo>
                    <a:pt x="13" y="1"/>
                  </a:moveTo>
                  <a:cubicBezTo>
                    <a:pt x="13" y="1"/>
                    <a:pt x="1" y="13"/>
                    <a:pt x="1" y="13"/>
                  </a:cubicBezTo>
                  <a:cubicBezTo>
                    <a:pt x="13" y="13"/>
                    <a:pt x="13" y="1"/>
                    <a:pt x="13" y="1"/>
                  </a:cubicBezTo>
                  <a:close/>
                </a:path>
              </a:pathLst>
            </a:custGeom>
            <a:solidFill>
              <a:srgbClr val="FCBC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5"/>
            <p:cNvSpPr/>
            <p:nvPr/>
          </p:nvSpPr>
          <p:spPr>
            <a:xfrm>
              <a:off x="1238525" y="3509950"/>
              <a:ext cx="161650" cy="232025"/>
            </a:xfrm>
            <a:custGeom>
              <a:avLst/>
              <a:gdLst/>
              <a:ahLst/>
              <a:cxnLst/>
              <a:rect l="l" t="t" r="r" b="b"/>
              <a:pathLst>
                <a:path w="6466" h="9281" extrusionOk="0">
                  <a:moveTo>
                    <a:pt x="5603" y="1"/>
                  </a:moveTo>
                  <a:cubicBezTo>
                    <a:pt x="5395" y="1"/>
                    <a:pt x="5163" y="678"/>
                    <a:pt x="5049" y="1030"/>
                  </a:cubicBezTo>
                  <a:cubicBezTo>
                    <a:pt x="5133" y="708"/>
                    <a:pt x="5263" y="125"/>
                    <a:pt x="5121" y="30"/>
                  </a:cubicBezTo>
                  <a:cubicBezTo>
                    <a:pt x="5112" y="24"/>
                    <a:pt x="5103" y="22"/>
                    <a:pt x="5093" y="22"/>
                  </a:cubicBezTo>
                  <a:cubicBezTo>
                    <a:pt x="4867" y="22"/>
                    <a:pt x="4299" y="1387"/>
                    <a:pt x="4299" y="1387"/>
                  </a:cubicBezTo>
                  <a:cubicBezTo>
                    <a:pt x="4299" y="1387"/>
                    <a:pt x="4152" y="471"/>
                    <a:pt x="4015" y="471"/>
                  </a:cubicBezTo>
                  <a:cubicBezTo>
                    <a:pt x="4007" y="471"/>
                    <a:pt x="3998" y="474"/>
                    <a:pt x="3990" y="482"/>
                  </a:cubicBezTo>
                  <a:cubicBezTo>
                    <a:pt x="3847" y="613"/>
                    <a:pt x="3799" y="1685"/>
                    <a:pt x="3739" y="2220"/>
                  </a:cubicBezTo>
                  <a:lnTo>
                    <a:pt x="3311" y="3066"/>
                  </a:lnTo>
                  <a:lnTo>
                    <a:pt x="3073" y="3459"/>
                  </a:lnTo>
                  <a:lnTo>
                    <a:pt x="2954" y="3661"/>
                  </a:lnTo>
                  <a:lnTo>
                    <a:pt x="2894" y="3768"/>
                  </a:lnTo>
                  <a:lnTo>
                    <a:pt x="2835" y="3864"/>
                  </a:lnTo>
                  <a:lnTo>
                    <a:pt x="2573" y="4245"/>
                  </a:lnTo>
                  <a:cubicBezTo>
                    <a:pt x="2537" y="4316"/>
                    <a:pt x="2489" y="4375"/>
                    <a:pt x="2454" y="4447"/>
                  </a:cubicBezTo>
                  <a:lnTo>
                    <a:pt x="2311" y="4626"/>
                  </a:lnTo>
                  <a:lnTo>
                    <a:pt x="2037" y="4995"/>
                  </a:lnTo>
                  <a:lnTo>
                    <a:pt x="1751" y="5352"/>
                  </a:lnTo>
                  <a:cubicBezTo>
                    <a:pt x="1370" y="5816"/>
                    <a:pt x="953" y="6245"/>
                    <a:pt x="525" y="6614"/>
                  </a:cubicBezTo>
                  <a:cubicBezTo>
                    <a:pt x="346" y="6757"/>
                    <a:pt x="180" y="6900"/>
                    <a:pt x="1" y="7019"/>
                  </a:cubicBezTo>
                  <a:cubicBezTo>
                    <a:pt x="25" y="7066"/>
                    <a:pt x="49" y="7114"/>
                    <a:pt x="72" y="7162"/>
                  </a:cubicBezTo>
                  <a:cubicBezTo>
                    <a:pt x="227" y="7495"/>
                    <a:pt x="394" y="7816"/>
                    <a:pt x="572" y="8150"/>
                  </a:cubicBezTo>
                  <a:cubicBezTo>
                    <a:pt x="846" y="8531"/>
                    <a:pt x="1120" y="8912"/>
                    <a:pt x="1406" y="9281"/>
                  </a:cubicBezTo>
                  <a:cubicBezTo>
                    <a:pt x="1418" y="9281"/>
                    <a:pt x="1430" y="9269"/>
                    <a:pt x="1442" y="9257"/>
                  </a:cubicBezTo>
                  <a:cubicBezTo>
                    <a:pt x="1751" y="9007"/>
                    <a:pt x="2025" y="8757"/>
                    <a:pt x="2287" y="8483"/>
                  </a:cubicBezTo>
                  <a:cubicBezTo>
                    <a:pt x="2811" y="7947"/>
                    <a:pt x="3263" y="7376"/>
                    <a:pt x="3668" y="6781"/>
                  </a:cubicBezTo>
                  <a:lnTo>
                    <a:pt x="3966" y="6340"/>
                  </a:lnTo>
                  <a:lnTo>
                    <a:pt x="4240" y="5876"/>
                  </a:lnTo>
                  <a:lnTo>
                    <a:pt x="4382" y="5649"/>
                  </a:lnTo>
                  <a:cubicBezTo>
                    <a:pt x="4430" y="5578"/>
                    <a:pt x="4466" y="5495"/>
                    <a:pt x="4513" y="5411"/>
                  </a:cubicBezTo>
                  <a:lnTo>
                    <a:pt x="4752" y="4947"/>
                  </a:lnTo>
                  <a:lnTo>
                    <a:pt x="4823" y="4828"/>
                  </a:lnTo>
                  <a:lnTo>
                    <a:pt x="4871" y="4709"/>
                  </a:lnTo>
                  <a:lnTo>
                    <a:pt x="4990" y="4471"/>
                  </a:lnTo>
                  <a:lnTo>
                    <a:pt x="5204" y="3994"/>
                  </a:lnTo>
                  <a:lnTo>
                    <a:pt x="5609" y="3030"/>
                  </a:lnTo>
                  <a:cubicBezTo>
                    <a:pt x="5609" y="3030"/>
                    <a:pt x="6049" y="1851"/>
                    <a:pt x="6073" y="1816"/>
                  </a:cubicBezTo>
                  <a:cubicBezTo>
                    <a:pt x="6156" y="1613"/>
                    <a:pt x="6466" y="863"/>
                    <a:pt x="6323" y="732"/>
                  </a:cubicBezTo>
                  <a:cubicBezTo>
                    <a:pt x="6312" y="724"/>
                    <a:pt x="6300" y="720"/>
                    <a:pt x="6287" y="720"/>
                  </a:cubicBezTo>
                  <a:cubicBezTo>
                    <a:pt x="6100" y="720"/>
                    <a:pt x="5754" y="1556"/>
                    <a:pt x="5740" y="1588"/>
                  </a:cubicBezTo>
                  <a:lnTo>
                    <a:pt x="5740" y="1588"/>
                  </a:lnTo>
                  <a:cubicBezTo>
                    <a:pt x="5756" y="1551"/>
                    <a:pt x="6212" y="433"/>
                    <a:pt x="6002" y="327"/>
                  </a:cubicBezTo>
                  <a:cubicBezTo>
                    <a:pt x="5991" y="322"/>
                    <a:pt x="5980" y="319"/>
                    <a:pt x="5968" y="319"/>
                  </a:cubicBezTo>
                  <a:cubicBezTo>
                    <a:pt x="5736" y="319"/>
                    <a:pt x="5347" y="1399"/>
                    <a:pt x="5347" y="1399"/>
                  </a:cubicBezTo>
                  <a:cubicBezTo>
                    <a:pt x="5347" y="1399"/>
                    <a:pt x="5823" y="65"/>
                    <a:pt x="5633" y="6"/>
                  </a:cubicBezTo>
                  <a:cubicBezTo>
                    <a:pt x="5623" y="3"/>
                    <a:pt x="5613" y="1"/>
                    <a:pt x="5603"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5"/>
            <p:cNvSpPr/>
            <p:nvPr/>
          </p:nvSpPr>
          <p:spPr>
            <a:xfrm>
              <a:off x="1193000" y="3632150"/>
              <a:ext cx="139925" cy="111725"/>
            </a:xfrm>
            <a:custGeom>
              <a:avLst/>
              <a:gdLst/>
              <a:ahLst/>
              <a:cxnLst/>
              <a:rect l="l" t="t" r="r" b="b"/>
              <a:pathLst>
                <a:path w="5597" h="4469" extrusionOk="0">
                  <a:moveTo>
                    <a:pt x="3191" y="1"/>
                  </a:moveTo>
                  <a:cubicBezTo>
                    <a:pt x="3173" y="1"/>
                    <a:pt x="3157" y="4"/>
                    <a:pt x="3144" y="11"/>
                  </a:cubicBezTo>
                  <a:cubicBezTo>
                    <a:pt x="2703" y="226"/>
                    <a:pt x="2012" y="773"/>
                    <a:pt x="2012" y="773"/>
                  </a:cubicBezTo>
                  <a:cubicBezTo>
                    <a:pt x="0" y="3047"/>
                    <a:pt x="2155" y="4250"/>
                    <a:pt x="2155" y="4250"/>
                  </a:cubicBezTo>
                  <a:cubicBezTo>
                    <a:pt x="2455" y="4405"/>
                    <a:pt x="2744" y="4469"/>
                    <a:pt x="3018" y="4469"/>
                  </a:cubicBezTo>
                  <a:cubicBezTo>
                    <a:pt x="4257" y="4469"/>
                    <a:pt x="5168" y="3167"/>
                    <a:pt x="5168" y="3167"/>
                  </a:cubicBezTo>
                  <a:cubicBezTo>
                    <a:pt x="5418" y="2869"/>
                    <a:pt x="5596" y="2607"/>
                    <a:pt x="5525" y="2500"/>
                  </a:cubicBezTo>
                  <a:cubicBezTo>
                    <a:pt x="5012" y="1725"/>
                    <a:pt x="3594" y="1"/>
                    <a:pt x="31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5"/>
            <p:cNvSpPr/>
            <p:nvPr/>
          </p:nvSpPr>
          <p:spPr>
            <a:xfrm>
              <a:off x="1161450" y="3650725"/>
              <a:ext cx="79500" cy="40950"/>
            </a:xfrm>
            <a:custGeom>
              <a:avLst/>
              <a:gdLst/>
              <a:ahLst/>
              <a:cxnLst/>
              <a:rect l="l" t="t" r="r" b="b"/>
              <a:pathLst>
                <a:path w="3180" h="1638" extrusionOk="0">
                  <a:moveTo>
                    <a:pt x="1804" y="1"/>
                  </a:moveTo>
                  <a:cubicBezTo>
                    <a:pt x="1384" y="1"/>
                    <a:pt x="893" y="24"/>
                    <a:pt x="369" y="126"/>
                  </a:cubicBezTo>
                  <a:cubicBezTo>
                    <a:pt x="0" y="197"/>
                    <a:pt x="12" y="495"/>
                    <a:pt x="12" y="495"/>
                  </a:cubicBezTo>
                  <a:cubicBezTo>
                    <a:pt x="24" y="1130"/>
                    <a:pt x="524" y="1638"/>
                    <a:pt x="1122" y="1638"/>
                  </a:cubicBezTo>
                  <a:cubicBezTo>
                    <a:pt x="1129" y="1638"/>
                    <a:pt x="1136" y="1638"/>
                    <a:pt x="1143" y="1638"/>
                  </a:cubicBezTo>
                  <a:lnTo>
                    <a:pt x="1893" y="1626"/>
                  </a:lnTo>
                  <a:cubicBezTo>
                    <a:pt x="2608" y="1614"/>
                    <a:pt x="3179" y="1078"/>
                    <a:pt x="3167" y="340"/>
                  </a:cubicBezTo>
                  <a:cubicBezTo>
                    <a:pt x="3167" y="340"/>
                    <a:pt x="3179" y="18"/>
                    <a:pt x="2829" y="18"/>
                  </a:cubicBezTo>
                  <a:cubicBezTo>
                    <a:pt x="2823" y="18"/>
                    <a:pt x="2817" y="18"/>
                    <a:pt x="2810" y="18"/>
                  </a:cubicBezTo>
                  <a:cubicBezTo>
                    <a:pt x="2784" y="19"/>
                    <a:pt x="2756" y="19"/>
                    <a:pt x="2727" y="19"/>
                  </a:cubicBezTo>
                  <a:cubicBezTo>
                    <a:pt x="2494" y="19"/>
                    <a:pt x="2177" y="1"/>
                    <a:pt x="18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5"/>
            <p:cNvSpPr/>
            <p:nvPr/>
          </p:nvSpPr>
          <p:spPr>
            <a:xfrm>
              <a:off x="1109350" y="3649675"/>
              <a:ext cx="189925" cy="264350"/>
            </a:xfrm>
            <a:custGeom>
              <a:avLst/>
              <a:gdLst/>
              <a:ahLst/>
              <a:cxnLst/>
              <a:rect l="l" t="t" r="r" b="b"/>
              <a:pathLst>
                <a:path w="7597" h="10574" extrusionOk="0">
                  <a:moveTo>
                    <a:pt x="2179" y="1"/>
                  </a:moveTo>
                  <a:lnTo>
                    <a:pt x="1501" y="37"/>
                  </a:lnTo>
                  <a:cubicBezTo>
                    <a:pt x="1501" y="37"/>
                    <a:pt x="2084" y="1644"/>
                    <a:pt x="1787" y="2966"/>
                  </a:cubicBezTo>
                  <a:cubicBezTo>
                    <a:pt x="1489" y="4299"/>
                    <a:pt x="274" y="6061"/>
                    <a:pt x="274" y="6061"/>
                  </a:cubicBezTo>
                  <a:cubicBezTo>
                    <a:pt x="274" y="6061"/>
                    <a:pt x="1" y="8931"/>
                    <a:pt x="1" y="9931"/>
                  </a:cubicBezTo>
                  <a:cubicBezTo>
                    <a:pt x="1" y="10062"/>
                    <a:pt x="1120" y="10574"/>
                    <a:pt x="3882" y="10574"/>
                  </a:cubicBezTo>
                  <a:cubicBezTo>
                    <a:pt x="6597" y="10574"/>
                    <a:pt x="7597" y="9895"/>
                    <a:pt x="7597" y="9895"/>
                  </a:cubicBezTo>
                  <a:lnTo>
                    <a:pt x="6918" y="4013"/>
                  </a:lnTo>
                  <a:cubicBezTo>
                    <a:pt x="6918" y="4013"/>
                    <a:pt x="6168" y="501"/>
                    <a:pt x="5835" y="84"/>
                  </a:cubicBezTo>
                  <a:cubicBezTo>
                    <a:pt x="5835" y="84"/>
                    <a:pt x="5606" y="39"/>
                    <a:pt x="5387" y="39"/>
                  </a:cubicBezTo>
                  <a:cubicBezTo>
                    <a:pt x="5332" y="39"/>
                    <a:pt x="5277" y="41"/>
                    <a:pt x="5227" y="49"/>
                  </a:cubicBezTo>
                  <a:cubicBezTo>
                    <a:pt x="5227" y="49"/>
                    <a:pt x="5763" y="1453"/>
                    <a:pt x="5704" y="2144"/>
                  </a:cubicBezTo>
                  <a:cubicBezTo>
                    <a:pt x="5704" y="2144"/>
                    <a:pt x="3061" y="2311"/>
                    <a:pt x="2751" y="2346"/>
                  </a:cubicBezTo>
                  <a:cubicBezTo>
                    <a:pt x="2751" y="2346"/>
                    <a:pt x="2632" y="691"/>
                    <a:pt x="2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5"/>
            <p:cNvSpPr/>
            <p:nvPr/>
          </p:nvSpPr>
          <p:spPr>
            <a:xfrm>
              <a:off x="1177225" y="3719050"/>
              <a:ext cx="80975" cy="49000"/>
            </a:xfrm>
            <a:custGeom>
              <a:avLst/>
              <a:gdLst/>
              <a:ahLst/>
              <a:cxnLst/>
              <a:rect l="l" t="t" r="r" b="b"/>
              <a:pathLst>
                <a:path w="3239" h="1960" extrusionOk="0">
                  <a:moveTo>
                    <a:pt x="3096" y="0"/>
                  </a:moveTo>
                  <a:lnTo>
                    <a:pt x="0" y="191"/>
                  </a:lnTo>
                  <a:cubicBezTo>
                    <a:pt x="139" y="1770"/>
                    <a:pt x="1201" y="1959"/>
                    <a:pt x="1671" y="1959"/>
                  </a:cubicBezTo>
                  <a:cubicBezTo>
                    <a:pt x="1807" y="1959"/>
                    <a:pt x="1893" y="1943"/>
                    <a:pt x="1893" y="1941"/>
                  </a:cubicBezTo>
                  <a:cubicBezTo>
                    <a:pt x="3239" y="1750"/>
                    <a:pt x="3096" y="0"/>
                    <a:pt x="30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5"/>
            <p:cNvSpPr/>
            <p:nvPr/>
          </p:nvSpPr>
          <p:spPr>
            <a:xfrm>
              <a:off x="1150725" y="3700275"/>
              <a:ext cx="33075" cy="14950"/>
            </a:xfrm>
            <a:custGeom>
              <a:avLst/>
              <a:gdLst/>
              <a:ahLst/>
              <a:cxnLst/>
              <a:rect l="l" t="t" r="r" b="b"/>
              <a:pathLst>
                <a:path w="1323" h="598" extrusionOk="0">
                  <a:moveTo>
                    <a:pt x="1046" y="0"/>
                  </a:moveTo>
                  <a:cubicBezTo>
                    <a:pt x="1039" y="0"/>
                    <a:pt x="1032" y="0"/>
                    <a:pt x="1025" y="1"/>
                  </a:cubicBezTo>
                  <a:lnTo>
                    <a:pt x="251" y="72"/>
                  </a:lnTo>
                  <a:cubicBezTo>
                    <a:pt x="108" y="84"/>
                    <a:pt x="1" y="203"/>
                    <a:pt x="12" y="358"/>
                  </a:cubicBezTo>
                  <a:cubicBezTo>
                    <a:pt x="24" y="494"/>
                    <a:pt x="142" y="597"/>
                    <a:pt x="277" y="597"/>
                  </a:cubicBezTo>
                  <a:cubicBezTo>
                    <a:pt x="284" y="597"/>
                    <a:pt x="291" y="597"/>
                    <a:pt x="298" y="596"/>
                  </a:cubicBezTo>
                  <a:lnTo>
                    <a:pt x="1060" y="525"/>
                  </a:lnTo>
                  <a:cubicBezTo>
                    <a:pt x="1215" y="513"/>
                    <a:pt x="1322" y="382"/>
                    <a:pt x="1310" y="239"/>
                  </a:cubicBezTo>
                  <a:cubicBezTo>
                    <a:pt x="1288" y="104"/>
                    <a:pt x="1179" y="0"/>
                    <a:pt x="10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5"/>
            <p:cNvSpPr/>
            <p:nvPr/>
          </p:nvSpPr>
          <p:spPr>
            <a:xfrm>
              <a:off x="1243600" y="3690450"/>
              <a:ext cx="33050" cy="14950"/>
            </a:xfrm>
            <a:custGeom>
              <a:avLst/>
              <a:gdLst/>
              <a:ahLst/>
              <a:cxnLst/>
              <a:rect l="l" t="t" r="r" b="b"/>
              <a:pathLst>
                <a:path w="1322" h="598" extrusionOk="0">
                  <a:moveTo>
                    <a:pt x="1046" y="0"/>
                  </a:moveTo>
                  <a:cubicBezTo>
                    <a:pt x="1039" y="0"/>
                    <a:pt x="1032" y="0"/>
                    <a:pt x="1024" y="1"/>
                  </a:cubicBezTo>
                  <a:lnTo>
                    <a:pt x="250" y="73"/>
                  </a:lnTo>
                  <a:cubicBezTo>
                    <a:pt x="107" y="84"/>
                    <a:pt x="0" y="215"/>
                    <a:pt x="12" y="358"/>
                  </a:cubicBezTo>
                  <a:cubicBezTo>
                    <a:pt x="24" y="494"/>
                    <a:pt x="142" y="597"/>
                    <a:pt x="276" y="597"/>
                  </a:cubicBezTo>
                  <a:cubicBezTo>
                    <a:pt x="283" y="597"/>
                    <a:pt x="291" y="597"/>
                    <a:pt x="298" y="596"/>
                  </a:cubicBezTo>
                  <a:lnTo>
                    <a:pt x="1060" y="525"/>
                  </a:lnTo>
                  <a:cubicBezTo>
                    <a:pt x="1215" y="513"/>
                    <a:pt x="1322" y="394"/>
                    <a:pt x="1310" y="239"/>
                  </a:cubicBezTo>
                  <a:cubicBezTo>
                    <a:pt x="1287" y="104"/>
                    <a:pt x="1179" y="0"/>
                    <a:pt x="10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5"/>
            <p:cNvSpPr/>
            <p:nvPr/>
          </p:nvSpPr>
          <p:spPr>
            <a:xfrm>
              <a:off x="1106675" y="3341000"/>
              <a:ext cx="35150" cy="49750"/>
            </a:xfrm>
            <a:custGeom>
              <a:avLst/>
              <a:gdLst/>
              <a:ahLst/>
              <a:cxnLst/>
              <a:rect l="l" t="t" r="r" b="b"/>
              <a:pathLst>
                <a:path w="1406" h="1990" extrusionOk="0">
                  <a:moveTo>
                    <a:pt x="1015" y="0"/>
                  </a:moveTo>
                  <a:cubicBezTo>
                    <a:pt x="1010" y="0"/>
                    <a:pt x="1005" y="1"/>
                    <a:pt x="1001" y="1"/>
                  </a:cubicBezTo>
                  <a:cubicBezTo>
                    <a:pt x="870" y="13"/>
                    <a:pt x="846" y="204"/>
                    <a:pt x="870" y="335"/>
                  </a:cubicBezTo>
                  <a:cubicBezTo>
                    <a:pt x="917" y="739"/>
                    <a:pt x="977" y="1132"/>
                    <a:pt x="1024" y="1537"/>
                  </a:cubicBezTo>
                  <a:lnTo>
                    <a:pt x="631" y="763"/>
                  </a:lnTo>
                  <a:cubicBezTo>
                    <a:pt x="584" y="656"/>
                    <a:pt x="524" y="549"/>
                    <a:pt x="429" y="477"/>
                  </a:cubicBezTo>
                  <a:cubicBezTo>
                    <a:pt x="371" y="434"/>
                    <a:pt x="299" y="408"/>
                    <a:pt x="231" y="408"/>
                  </a:cubicBezTo>
                  <a:cubicBezTo>
                    <a:pt x="187" y="408"/>
                    <a:pt x="145" y="419"/>
                    <a:pt x="108" y="442"/>
                  </a:cubicBezTo>
                  <a:cubicBezTo>
                    <a:pt x="24" y="513"/>
                    <a:pt x="0" y="632"/>
                    <a:pt x="24" y="739"/>
                  </a:cubicBezTo>
                  <a:cubicBezTo>
                    <a:pt x="48" y="847"/>
                    <a:pt x="120" y="930"/>
                    <a:pt x="179" y="1025"/>
                  </a:cubicBezTo>
                  <a:cubicBezTo>
                    <a:pt x="429" y="1347"/>
                    <a:pt x="679" y="1668"/>
                    <a:pt x="929" y="1990"/>
                  </a:cubicBezTo>
                  <a:lnTo>
                    <a:pt x="1155" y="1704"/>
                  </a:lnTo>
                  <a:cubicBezTo>
                    <a:pt x="1393" y="1239"/>
                    <a:pt x="1405" y="668"/>
                    <a:pt x="1203" y="192"/>
                  </a:cubicBezTo>
                  <a:cubicBezTo>
                    <a:pt x="1169" y="101"/>
                    <a:pt x="1103" y="0"/>
                    <a:pt x="10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5"/>
            <p:cNvSpPr/>
            <p:nvPr/>
          </p:nvSpPr>
          <p:spPr>
            <a:xfrm>
              <a:off x="1054875" y="3628775"/>
              <a:ext cx="94675" cy="92075"/>
            </a:xfrm>
            <a:custGeom>
              <a:avLst/>
              <a:gdLst/>
              <a:ahLst/>
              <a:cxnLst/>
              <a:rect l="l" t="t" r="r" b="b"/>
              <a:pathLst>
                <a:path w="3787" h="3683" extrusionOk="0">
                  <a:moveTo>
                    <a:pt x="2597" y="1"/>
                  </a:moveTo>
                  <a:cubicBezTo>
                    <a:pt x="2331" y="1"/>
                    <a:pt x="1723" y="126"/>
                    <a:pt x="1049" y="1111"/>
                  </a:cubicBezTo>
                  <a:cubicBezTo>
                    <a:pt x="132" y="2432"/>
                    <a:pt x="1" y="2635"/>
                    <a:pt x="1" y="2635"/>
                  </a:cubicBezTo>
                  <a:cubicBezTo>
                    <a:pt x="1" y="2635"/>
                    <a:pt x="513" y="3004"/>
                    <a:pt x="929" y="3135"/>
                  </a:cubicBezTo>
                  <a:lnTo>
                    <a:pt x="1453" y="2266"/>
                  </a:lnTo>
                  <a:lnTo>
                    <a:pt x="1179" y="3302"/>
                  </a:lnTo>
                  <a:cubicBezTo>
                    <a:pt x="1179" y="3302"/>
                    <a:pt x="1632" y="3504"/>
                    <a:pt x="2251" y="3599"/>
                  </a:cubicBezTo>
                  <a:lnTo>
                    <a:pt x="2596" y="2730"/>
                  </a:lnTo>
                  <a:lnTo>
                    <a:pt x="2632" y="3683"/>
                  </a:lnTo>
                  <a:cubicBezTo>
                    <a:pt x="2632" y="3683"/>
                    <a:pt x="3061" y="3623"/>
                    <a:pt x="3299" y="3409"/>
                  </a:cubicBezTo>
                  <a:cubicBezTo>
                    <a:pt x="3299" y="3409"/>
                    <a:pt x="3287" y="3051"/>
                    <a:pt x="3465" y="1968"/>
                  </a:cubicBezTo>
                  <a:cubicBezTo>
                    <a:pt x="3656" y="885"/>
                    <a:pt x="3787" y="277"/>
                    <a:pt x="2739" y="15"/>
                  </a:cubicBezTo>
                  <a:cubicBezTo>
                    <a:pt x="2739" y="15"/>
                    <a:pt x="2688" y="1"/>
                    <a:pt x="25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5"/>
            <p:cNvSpPr/>
            <p:nvPr/>
          </p:nvSpPr>
          <p:spPr>
            <a:xfrm>
              <a:off x="1086125" y="3614475"/>
              <a:ext cx="66125" cy="50150"/>
            </a:xfrm>
            <a:custGeom>
              <a:avLst/>
              <a:gdLst/>
              <a:ahLst/>
              <a:cxnLst/>
              <a:rect l="l" t="t" r="r" b="b"/>
              <a:pathLst>
                <a:path w="2645" h="2006" extrusionOk="0">
                  <a:moveTo>
                    <a:pt x="1080" y="0"/>
                  </a:moveTo>
                  <a:cubicBezTo>
                    <a:pt x="702" y="0"/>
                    <a:pt x="372" y="163"/>
                    <a:pt x="227" y="468"/>
                  </a:cubicBezTo>
                  <a:cubicBezTo>
                    <a:pt x="1" y="933"/>
                    <a:pt x="299" y="1552"/>
                    <a:pt x="906" y="1849"/>
                  </a:cubicBezTo>
                  <a:cubicBezTo>
                    <a:pt x="1121" y="1955"/>
                    <a:pt x="1346" y="2005"/>
                    <a:pt x="1556" y="2005"/>
                  </a:cubicBezTo>
                  <a:cubicBezTo>
                    <a:pt x="1938" y="2005"/>
                    <a:pt x="2272" y="1839"/>
                    <a:pt x="2418" y="1540"/>
                  </a:cubicBezTo>
                  <a:cubicBezTo>
                    <a:pt x="2644" y="1076"/>
                    <a:pt x="2346" y="456"/>
                    <a:pt x="1739" y="159"/>
                  </a:cubicBezTo>
                  <a:cubicBezTo>
                    <a:pt x="1521" y="52"/>
                    <a:pt x="1293" y="0"/>
                    <a:pt x="10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5"/>
            <p:cNvSpPr/>
            <p:nvPr/>
          </p:nvSpPr>
          <p:spPr>
            <a:xfrm>
              <a:off x="1243600" y="3569975"/>
              <a:ext cx="99150" cy="101175"/>
            </a:xfrm>
            <a:custGeom>
              <a:avLst/>
              <a:gdLst/>
              <a:ahLst/>
              <a:cxnLst/>
              <a:rect l="l" t="t" r="r" b="b"/>
              <a:pathLst>
                <a:path w="3966" h="4047" extrusionOk="0">
                  <a:moveTo>
                    <a:pt x="1306" y="1"/>
                  </a:moveTo>
                  <a:cubicBezTo>
                    <a:pt x="1034" y="1"/>
                    <a:pt x="784" y="147"/>
                    <a:pt x="512" y="522"/>
                  </a:cubicBezTo>
                  <a:cubicBezTo>
                    <a:pt x="512" y="522"/>
                    <a:pt x="0" y="1153"/>
                    <a:pt x="869" y="2510"/>
                  </a:cubicBezTo>
                  <a:cubicBezTo>
                    <a:pt x="1751" y="3856"/>
                    <a:pt x="1893" y="4046"/>
                    <a:pt x="1893" y="4046"/>
                  </a:cubicBezTo>
                  <a:cubicBezTo>
                    <a:pt x="1893" y="4046"/>
                    <a:pt x="2429" y="3713"/>
                    <a:pt x="2703" y="3391"/>
                  </a:cubicBezTo>
                  <a:lnTo>
                    <a:pt x="2096" y="2570"/>
                  </a:lnTo>
                  <a:lnTo>
                    <a:pt x="2953" y="3213"/>
                  </a:lnTo>
                  <a:cubicBezTo>
                    <a:pt x="2953" y="3213"/>
                    <a:pt x="3310" y="2879"/>
                    <a:pt x="3644" y="2344"/>
                  </a:cubicBezTo>
                  <a:lnTo>
                    <a:pt x="2965" y="1689"/>
                  </a:lnTo>
                  <a:lnTo>
                    <a:pt x="3858" y="2010"/>
                  </a:lnTo>
                  <a:cubicBezTo>
                    <a:pt x="3858" y="2010"/>
                    <a:pt x="3965" y="1593"/>
                    <a:pt x="3858" y="1296"/>
                  </a:cubicBezTo>
                  <a:cubicBezTo>
                    <a:pt x="3858" y="1296"/>
                    <a:pt x="3525" y="1177"/>
                    <a:pt x="2596" y="581"/>
                  </a:cubicBezTo>
                  <a:cubicBezTo>
                    <a:pt x="2061" y="256"/>
                    <a:pt x="1664" y="1"/>
                    <a:pt x="13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5"/>
            <p:cNvSpPr/>
            <p:nvPr/>
          </p:nvSpPr>
          <p:spPr>
            <a:xfrm>
              <a:off x="1232875" y="3563850"/>
              <a:ext cx="62825" cy="53825"/>
            </a:xfrm>
            <a:custGeom>
              <a:avLst/>
              <a:gdLst/>
              <a:ahLst/>
              <a:cxnLst/>
              <a:rect l="l" t="t" r="r" b="b"/>
              <a:pathLst>
                <a:path w="2513" h="2153" extrusionOk="0">
                  <a:moveTo>
                    <a:pt x="1533" y="1"/>
                  </a:moveTo>
                  <a:cubicBezTo>
                    <a:pt x="1234" y="1"/>
                    <a:pt x="905" y="127"/>
                    <a:pt x="632" y="374"/>
                  </a:cubicBezTo>
                  <a:cubicBezTo>
                    <a:pt x="132" y="815"/>
                    <a:pt x="1" y="1493"/>
                    <a:pt x="346" y="1886"/>
                  </a:cubicBezTo>
                  <a:cubicBezTo>
                    <a:pt x="503" y="2065"/>
                    <a:pt x="731" y="2152"/>
                    <a:pt x="980" y="2152"/>
                  </a:cubicBezTo>
                  <a:cubicBezTo>
                    <a:pt x="1279" y="2152"/>
                    <a:pt x="1609" y="2026"/>
                    <a:pt x="1882" y="1779"/>
                  </a:cubicBezTo>
                  <a:cubicBezTo>
                    <a:pt x="2382" y="1338"/>
                    <a:pt x="2513" y="660"/>
                    <a:pt x="2168" y="267"/>
                  </a:cubicBezTo>
                  <a:cubicBezTo>
                    <a:pt x="2011" y="88"/>
                    <a:pt x="1783" y="1"/>
                    <a:pt x="15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5"/>
            <p:cNvSpPr/>
            <p:nvPr/>
          </p:nvSpPr>
          <p:spPr>
            <a:xfrm>
              <a:off x="1001299" y="3370450"/>
              <a:ext cx="325950" cy="287875"/>
            </a:xfrm>
            <a:custGeom>
              <a:avLst/>
              <a:gdLst/>
              <a:ahLst/>
              <a:cxnLst/>
              <a:rect l="l" t="t" r="r" b="b"/>
              <a:pathLst>
                <a:path w="13038" h="11515" extrusionOk="0">
                  <a:moveTo>
                    <a:pt x="7243" y="1"/>
                  </a:moveTo>
                  <a:cubicBezTo>
                    <a:pt x="6215" y="1"/>
                    <a:pt x="5441" y="252"/>
                    <a:pt x="5441" y="252"/>
                  </a:cubicBezTo>
                  <a:cubicBezTo>
                    <a:pt x="0" y="1371"/>
                    <a:pt x="226" y="5753"/>
                    <a:pt x="607" y="7146"/>
                  </a:cubicBezTo>
                  <a:cubicBezTo>
                    <a:pt x="988" y="8527"/>
                    <a:pt x="2179" y="9920"/>
                    <a:pt x="4072" y="10991"/>
                  </a:cubicBezTo>
                  <a:cubicBezTo>
                    <a:pt x="4698" y="11344"/>
                    <a:pt x="5426" y="11514"/>
                    <a:pt x="6191" y="11514"/>
                  </a:cubicBezTo>
                  <a:cubicBezTo>
                    <a:pt x="7754" y="11514"/>
                    <a:pt x="9472" y="10802"/>
                    <a:pt x="10799" y="9467"/>
                  </a:cubicBezTo>
                  <a:cubicBezTo>
                    <a:pt x="12787" y="7491"/>
                    <a:pt x="13037" y="4586"/>
                    <a:pt x="11061" y="1824"/>
                  </a:cubicBezTo>
                  <a:cubicBezTo>
                    <a:pt x="9990" y="343"/>
                    <a:pt x="8443" y="1"/>
                    <a:pt x="72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5"/>
            <p:cNvSpPr/>
            <p:nvPr/>
          </p:nvSpPr>
          <p:spPr>
            <a:xfrm>
              <a:off x="1164125" y="3584025"/>
              <a:ext cx="71150" cy="103300"/>
            </a:xfrm>
            <a:custGeom>
              <a:avLst/>
              <a:gdLst/>
              <a:ahLst/>
              <a:cxnLst/>
              <a:rect l="l" t="t" r="r" b="b"/>
              <a:pathLst>
                <a:path w="2846" h="4132" extrusionOk="0">
                  <a:moveTo>
                    <a:pt x="1347" y="0"/>
                  </a:moveTo>
                  <a:cubicBezTo>
                    <a:pt x="1303" y="0"/>
                    <a:pt x="1259" y="3"/>
                    <a:pt x="1215" y="8"/>
                  </a:cubicBezTo>
                  <a:lnTo>
                    <a:pt x="1155" y="8"/>
                  </a:lnTo>
                  <a:cubicBezTo>
                    <a:pt x="489" y="91"/>
                    <a:pt x="0" y="686"/>
                    <a:pt x="72" y="1353"/>
                  </a:cubicBezTo>
                  <a:lnTo>
                    <a:pt x="286" y="3365"/>
                  </a:lnTo>
                  <a:cubicBezTo>
                    <a:pt x="357" y="3935"/>
                    <a:pt x="777" y="4131"/>
                    <a:pt x="1314" y="4131"/>
                  </a:cubicBezTo>
                  <a:cubicBezTo>
                    <a:pt x="1405" y="4131"/>
                    <a:pt x="1499" y="4126"/>
                    <a:pt x="1596" y="4115"/>
                  </a:cubicBezTo>
                  <a:lnTo>
                    <a:pt x="1655" y="4103"/>
                  </a:lnTo>
                  <a:cubicBezTo>
                    <a:pt x="2334" y="4032"/>
                    <a:pt x="2846" y="3758"/>
                    <a:pt x="2775" y="3091"/>
                  </a:cubicBezTo>
                  <a:lnTo>
                    <a:pt x="2560" y="1079"/>
                  </a:lnTo>
                  <a:cubicBezTo>
                    <a:pt x="2482" y="457"/>
                    <a:pt x="1959" y="0"/>
                    <a:pt x="1347" y="0"/>
                  </a:cubicBez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5"/>
            <p:cNvSpPr/>
            <p:nvPr/>
          </p:nvSpPr>
          <p:spPr>
            <a:xfrm>
              <a:off x="1237350" y="3489625"/>
              <a:ext cx="87525" cy="77150"/>
            </a:xfrm>
            <a:custGeom>
              <a:avLst/>
              <a:gdLst/>
              <a:ahLst/>
              <a:cxnLst/>
              <a:rect l="l" t="t" r="r" b="b"/>
              <a:pathLst>
                <a:path w="3501" h="3086" extrusionOk="0">
                  <a:moveTo>
                    <a:pt x="1738" y="1"/>
                  </a:moveTo>
                  <a:cubicBezTo>
                    <a:pt x="1489" y="1"/>
                    <a:pt x="1236" y="61"/>
                    <a:pt x="1000" y="188"/>
                  </a:cubicBezTo>
                  <a:cubicBezTo>
                    <a:pt x="262" y="605"/>
                    <a:pt x="0" y="1533"/>
                    <a:pt x="405" y="2283"/>
                  </a:cubicBezTo>
                  <a:cubicBezTo>
                    <a:pt x="690" y="2795"/>
                    <a:pt x="1213" y="3086"/>
                    <a:pt x="1755" y="3086"/>
                  </a:cubicBezTo>
                  <a:cubicBezTo>
                    <a:pt x="2007" y="3086"/>
                    <a:pt x="2263" y="3023"/>
                    <a:pt x="2501" y="2891"/>
                  </a:cubicBezTo>
                  <a:cubicBezTo>
                    <a:pt x="3239" y="2486"/>
                    <a:pt x="3501" y="1545"/>
                    <a:pt x="3096" y="795"/>
                  </a:cubicBezTo>
                  <a:cubicBezTo>
                    <a:pt x="2810" y="289"/>
                    <a:pt x="2283" y="1"/>
                    <a:pt x="1738"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5"/>
            <p:cNvSpPr/>
            <p:nvPr/>
          </p:nvSpPr>
          <p:spPr>
            <a:xfrm>
              <a:off x="1249550" y="3514200"/>
              <a:ext cx="63125" cy="28550"/>
            </a:xfrm>
            <a:custGeom>
              <a:avLst/>
              <a:gdLst/>
              <a:ahLst/>
              <a:cxnLst/>
              <a:rect l="l" t="t" r="r" b="b"/>
              <a:pathLst>
                <a:path w="2525" h="1142" extrusionOk="0">
                  <a:moveTo>
                    <a:pt x="1697" y="0"/>
                  </a:moveTo>
                  <a:cubicBezTo>
                    <a:pt x="1486" y="0"/>
                    <a:pt x="1270" y="37"/>
                    <a:pt x="1072" y="110"/>
                  </a:cubicBezTo>
                  <a:cubicBezTo>
                    <a:pt x="953" y="145"/>
                    <a:pt x="846" y="205"/>
                    <a:pt x="739" y="265"/>
                  </a:cubicBezTo>
                  <a:lnTo>
                    <a:pt x="584" y="372"/>
                  </a:lnTo>
                  <a:cubicBezTo>
                    <a:pt x="536" y="395"/>
                    <a:pt x="501" y="443"/>
                    <a:pt x="453" y="491"/>
                  </a:cubicBezTo>
                  <a:cubicBezTo>
                    <a:pt x="358" y="562"/>
                    <a:pt x="286" y="669"/>
                    <a:pt x="215" y="765"/>
                  </a:cubicBezTo>
                  <a:cubicBezTo>
                    <a:pt x="167" y="800"/>
                    <a:pt x="143" y="860"/>
                    <a:pt x="108" y="907"/>
                  </a:cubicBezTo>
                  <a:lnTo>
                    <a:pt x="24" y="1062"/>
                  </a:lnTo>
                  <a:cubicBezTo>
                    <a:pt x="0" y="1086"/>
                    <a:pt x="12" y="1122"/>
                    <a:pt x="36" y="1134"/>
                  </a:cubicBezTo>
                  <a:cubicBezTo>
                    <a:pt x="46" y="1139"/>
                    <a:pt x="56" y="1142"/>
                    <a:pt x="66" y="1142"/>
                  </a:cubicBezTo>
                  <a:cubicBezTo>
                    <a:pt x="80" y="1142"/>
                    <a:pt x="94" y="1136"/>
                    <a:pt x="108" y="1122"/>
                  </a:cubicBezTo>
                  <a:lnTo>
                    <a:pt x="108" y="1110"/>
                  </a:lnTo>
                  <a:lnTo>
                    <a:pt x="203" y="967"/>
                  </a:lnTo>
                  <a:cubicBezTo>
                    <a:pt x="239" y="931"/>
                    <a:pt x="262" y="872"/>
                    <a:pt x="298" y="836"/>
                  </a:cubicBezTo>
                  <a:cubicBezTo>
                    <a:pt x="381" y="741"/>
                    <a:pt x="441" y="657"/>
                    <a:pt x="536" y="586"/>
                  </a:cubicBezTo>
                  <a:cubicBezTo>
                    <a:pt x="703" y="431"/>
                    <a:pt x="905" y="312"/>
                    <a:pt x="1108" y="241"/>
                  </a:cubicBezTo>
                  <a:cubicBezTo>
                    <a:pt x="1322" y="169"/>
                    <a:pt x="1548" y="145"/>
                    <a:pt x="1774" y="145"/>
                  </a:cubicBezTo>
                  <a:cubicBezTo>
                    <a:pt x="2001" y="145"/>
                    <a:pt x="2239" y="181"/>
                    <a:pt x="2453" y="241"/>
                  </a:cubicBezTo>
                  <a:cubicBezTo>
                    <a:pt x="2460" y="243"/>
                    <a:pt x="2466" y="244"/>
                    <a:pt x="2472" y="244"/>
                  </a:cubicBezTo>
                  <a:cubicBezTo>
                    <a:pt x="2497" y="244"/>
                    <a:pt x="2513" y="224"/>
                    <a:pt x="2513" y="205"/>
                  </a:cubicBezTo>
                  <a:cubicBezTo>
                    <a:pt x="2525" y="181"/>
                    <a:pt x="2513" y="157"/>
                    <a:pt x="2489" y="145"/>
                  </a:cubicBezTo>
                  <a:cubicBezTo>
                    <a:pt x="2382" y="98"/>
                    <a:pt x="2263" y="62"/>
                    <a:pt x="2144" y="38"/>
                  </a:cubicBezTo>
                  <a:cubicBezTo>
                    <a:pt x="2025" y="14"/>
                    <a:pt x="1905" y="3"/>
                    <a:pt x="1786" y="3"/>
                  </a:cubicBezTo>
                  <a:cubicBezTo>
                    <a:pt x="1757" y="1"/>
                    <a:pt x="1727" y="0"/>
                    <a:pt x="1697" y="0"/>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5"/>
            <p:cNvSpPr/>
            <p:nvPr/>
          </p:nvSpPr>
          <p:spPr>
            <a:xfrm>
              <a:off x="1243300" y="3534425"/>
              <a:ext cx="49125" cy="22550"/>
            </a:xfrm>
            <a:custGeom>
              <a:avLst/>
              <a:gdLst/>
              <a:ahLst/>
              <a:cxnLst/>
              <a:rect l="l" t="t" r="r" b="b"/>
              <a:pathLst>
                <a:path w="1965" h="902" extrusionOk="0">
                  <a:moveTo>
                    <a:pt x="1311" y="1"/>
                  </a:moveTo>
                  <a:cubicBezTo>
                    <a:pt x="1151" y="1"/>
                    <a:pt x="977" y="35"/>
                    <a:pt x="822" y="87"/>
                  </a:cubicBezTo>
                  <a:cubicBezTo>
                    <a:pt x="739" y="110"/>
                    <a:pt x="643" y="158"/>
                    <a:pt x="560" y="206"/>
                  </a:cubicBezTo>
                  <a:cubicBezTo>
                    <a:pt x="489" y="265"/>
                    <a:pt x="405" y="325"/>
                    <a:pt x="346" y="384"/>
                  </a:cubicBezTo>
                  <a:cubicBezTo>
                    <a:pt x="274" y="456"/>
                    <a:pt x="215" y="527"/>
                    <a:pt x="155" y="599"/>
                  </a:cubicBezTo>
                  <a:cubicBezTo>
                    <a:pt x="108" y="682"/>
                    <a:pt x="60" y="765"/>
                    <a:pt x="12" y="849"/>
                  </a:cubicBezTo>
                  <a:cubicBezTo>
                    <a:pt x="0" y="860"/>
                    <a:pt x="12" y="884"/>
                    <a:pt x="24" y="896"/>
                  </a:cubicBezTo>
                  <a:cubicBezTo>
                    <a:pt x="31" y="900"/>
                    <a:pt x="38" y="901"/>
                    <a:pt x="45" y="901"/>
                  </a:cubicBezTo>
                  <a:cubicBezTo>
                    <a:pt x="61" y="901"/>
                    <a:pt x="75" y="893"/>
                    <a:pt x="84" y="884"/>
                  </a:cubicBezTo>
                  <a:cubicBezTo>
                    <a:pt x="131" y="813"/>
                    <a:pt x="179" y="729"/>
                    <a:pt x="239" y="670"/>
                  </a:cubicBezTo>
                  <a:cubicBezTo>
                    <a:pt x="298" y="599"/>
                    <a:pt x="358" y="527"/>
                    <a:pt x="417" y="479"/>
                  </a:cubicBezTo>
                  <a:cubicBezTo>
                    <a:pt x="548" y="360"/>
                    <a:pt x="703" y="277"/>
                    <a:pt x="870" y="218"/>
                  </a:cubicBezTo>
                  <a:cubicBezTo>
                    <a:pt x="1036" y="158"/>
                    <a:pt x="1203" y="146"/>
                    <a:pt x="1382" y="146"/>
                  </a:cubicBezTo>
                  <a:cubicBezTo>
                    <a:pt x="1560" y="146"/>
                    <a:pt x="1727" y="170"/>
                    <a:pt x="1905" y="206"/>
                  </a:cubicBezTo>
                  <a:cubicBezTo>
                    <a:pt x="1929" y="206"/>
                    <a:pt x="1953" y="194"/>
                    <a:pt x="1953" y="170"/>
                  </a:cubicBezTo>
                  <a:cubicBezTo>
                    <a:pt x="1965" y="158"/>
                    <a:pt x="1953" y="134"/>
                    <a:pt x="1941" y="134"/>
                  </a:cubicBezTo>
                  <a:cubicBezTo>
                    <a:pt x="1763" y="51"/>
                    <a:pt x="1572" y="3"/>
                    <a:pt x="1382" y="3"/>
                  </a:cubicBezTo>
                  <a:cubicBezTo>
                    <a:pt x="1358" y="2"/>
                    <a:pt x="1335" y="1"/>
                    <a:pt x="1311"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5"/>
            <p:cNvSpPr/>
            <p:nvPr/>
          </p:nvSpPr>
          <p:spPr>
            <a:xfrm>
              <a:off x="1034950" y="3389950"/>
              <a:ext cx="268500" cy="257000"/>
            </a:xfrm>
            <a:custGeom>
              <a:avLst/>
              <a:gdLst/>
              <a:ahLst/>
              <a:cxnLst/>
              <a:rect l="l" t="t" r="r" b="b"/>
              <a:pathLst>
                <a:path w="10740" h="10280" extrusionOk="0">
                  <a:moveTo>
                    <a:pt x="5341" y="0"/>
                  </a:moveTo>
                  <a:cubicBezTo>
                    <a:pt x="5052" y="0"/>
                    <a:pt x="4759" y="26"/>
                    <a:pt x="4465" y="79"/>
                  </a:cubicBezTo>
                  <a:cubicBezTo>
                    <a:pt x="1774" y="567"/>
                    <a:pt x="0" y="3199"/>
                    <a:pt x="500" y="5937"/>
                  </a:cubicBezTo>
                  <a:cubicBezTo>
                    <a:pt x="945" y="8372"/>
                    <a:pt x="2754" y="10279"/>
                    <a:pt x="5359" y="10279"/>
                  </a:cubicBezTo>
                  <a:cubicBezTo>
                    <a:pt x="5684" y="10279"/>
                    <a:pt x="6021" y="10250"/>
                    <a:pt x="6370" y="10188"/>
                  </a:cubicBezTo>
                  <a:cubicBezTo>
                    <a:pt x="9739" y="9580"/>
                    <a:pt x="10739" y="6889"/>
                    <a:pt x="10239" y="4151"/>
                  </a:cubicBezTo>
                  <a:cubicBezTo>
                    <a:pt x="9794" y="1712"/>
                    <a:pt x="7695" y="0"/>
                    <a:pt x="5341"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5"/>
            <p:cNvSpPr/>
            <p:nvPr/>
          </p:nvSpPr>
          <p:spPr>
            <a:xfrm>
              <a:off x="1017675" y="3383950"/>
              <a:ext cx="272975" cy="177350"/>
            </a:xfrm>
            <a:custGeom>
              <a:avLst/>
              <a:gdLst/>
              <a:ahLst/>
              <a:cxnLst/>
              <a:rect l="l" t="t" r="r" b="b"/>
              <a:pathLst>
                <a:path w="10919" h="7094" extrusionOk="0">
                  <a:moveTo>
                    <a:pt x="6438" y="1"/>
                  </a:moveTo>
                  <a:cubicBezTo>
                    <a:pt x="6049" y="1"/>
                    <a:pt x="5626" y="41"/>
                    <a:pt x="5168" y="129"/>
                  </a:cubicBezTo>
                  <a:cubicBezTo>
                    <a:pt x="0" y="1117"/>
                    <a:pt x="786" y="7094"/>
                    <a:pt x="786" y="7094"/>
                  </a:cubicBezTo>
                  <a:lnTo>
                    <a:pt x="1894" y="6915"/>
                  </a:lnTo>
                  <a:cubicBezTo>
                    <a:pt x="4311" y="4820"/>
                    <a:pt x="5537" y="1807"/>
                    <a:pt x="5537" y="1807"/>
                  </a:cubicBezTo>
                  <a:cubicBezTo>
                    <a:pt x="7787" y="3593"/>
                    <a:pt x="10919" y="4212"/>
                    <a:pt x="10919" y="4212"/>
                  </a:cubicBezTo>
                  <a:cubicBezTo>
                    <a:pt x="10919" y="4212"/>
                    <a:pt x="10434" y="1"/>
                    <a:pt x="64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5"/>
            <p:cNvSpPr/>
            <p:nvPr/>
          </p:nvSpPr>
          <p:spPr>
            <a:xfrm>
              <a:off x="1134050" y="3543100"/>
              <a:ext cx="22050" cy="21500"/>
            </a:xfrm>
            <a:custGeom>
              <a:avLst/>
              <a:gdLst/>
              <a:ahLst/>
              <a:cxnLst/>
              <a:rect l="l" t="t" r="r" b="b"/>
              <a:pathLst>
                <a:path w="882" h="860" extrusionOk="0">
                  <a:moveTo>
                    <a:pt x="440" y="1"/>
                  </a:moveTo>
                  <a:cubicBezTo>
                    <a:pt x="433" y="1"/>
                    <a:pt x="425" y="1"/>
                    <a:pt x="418" y="1"/>
                  </a:cubicBezTo>
                  <a:cubicBezTo>
                    <a:pt x="179" y="13"/>
                    <a:pt x="1" y="216"/>
                    <a:pt x="13" y="454"/>
                  </a:cubicBezTo>
                  <a:cubicBezTo>
                    <a:pt x="24" y="685"/>
                    <a:pt x="214" y="859"/>
                    <a:pt x="443" y="859"/>
                  </a:cubicBezTo>
                  <a:cubicBezTo>
                    <a:pt x="450" y="859"/>
                    <a:pt x="458" y="859"/>
                    <a:pt x="465" y="859"/>
                  </a:cubicBezTo>
                  <a:cubicBezTo>
                    <a:pt x="691" y="847"/>
                    <a:pt x="882" y="644"/>
                    <a:pt x="870" y="406"/>
                  </a:cubicBezTo>
                  <a:cubicBezTo>
                    <a:pt x="858" y="176"/>
                    <a:pt x="668"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5"/>
            <p:cNvSpPr/>
            <p:nvPr/>
          </p:nvSpPr>
          <p:spPr>
            <a:xfrm>
              <a:off x="1234375" y="3508850"/>
              <a:ext cx="23525" cy="20650"/>
            </a:xfrm>
            <a:custGeom>
              <a:avLst/>
              <a:gdLst/>
              <a:ahLst/>
              <a:cxnLst/>
              <a:rect l="l" t="t" r="r" b="b"/>
              <a:pathLst>
                <a:path w="941" h="826" extrusionOk="0">
                  <a:moveTo>
                    <a:pt x="465" y="1"/>
                  </a:moveTo>
                  <a:cubicBezTo>
                    <a:pt x="409" y="1"/>
                    <a:pt x="352" y="13"/>
                    <a:pt x="298" y="38"/>
                  </a:cubicBezTo>
                  <a:cubicBezTo>
                    <a:pt x="95" y="133"/>
                    <a:pt x="0" y="371"/>
                    <a:pt x="95" y="586"/>
                  </a:cubicBezTo>
                  <a:cubicBezTo>
                    <a:pt x="165" y="734"/>
                    <a:pt x="319" y="825"/>
                    <a:pt x="476" y="825"/>
                  </a:cubicBezTo>
                  <a:cubicBezTo>
                    <a:pt x="532" y="825"/>
                    <a:pt x="589" y="813"/>
                    <a:pt x="643" y="788"/>
                  </a:cubicBezTo>
                  <a:cubicBezTo>
                    <a:pt x="846" y="693"/>
                    <a:pt x="941" y="455"/>
                    <a:pt x="846" y="240"/>
                  </a:cubicBezTo>
                  <a:cubicBezTo>
                    <a:pt x="776" y="92"/>
                    <a:pt x="622"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5"/>
            <p:cNvSpPr/>
            <p:nvPr/>
          </p:nvSpPr>
          <p:spPr>
            <a:xfrm>
              <a:off x="1089600" y="3489975"/>
              <a:ext cx="48050" cy="52775"/>
            </a:xfrm>
            <a:custGeom>
              <a:avLst/>
              <a:gdLst/>
              <a:ahLst/>
              <a:cxnLst/>
              <a:rect l="l" t="t" r="r" b="b"/>
              <a:pathLst>
                <a:path w="1922" h="2111" extrusionOk="0">
                  <a:moveTo>
                    <a:pt x="1164" y="1"/>
                  </a:moveTo>
                  <a:cubicBezTo>
                    <a:pt x="517" y="1"/>
                    <a:pt x="17" y="1769"/>
                    <a:pt x="17" y="1769"/>
                  </a:cubicBezTo>
                  <a:cubicBezTo>
                    <a:pt x="0" y="2022"/>
                    <a:pt x="76" y="2111"/>
                    <a:pt x="189" y="2111"/>
                  </a:cubicBezTo>
                  <a:cubicBezTo>
                    <a:pt x="399" y="2111"/>
                    <a:pt x="737" y="1802"/>
                    <a:pt x="838" y="1686"/>
                  </a:cubicBezTo>
                  <a:cubicBezTo>
                    <a:pt x="993" y="1507"/>
                    <a:pt x="1922" y="150"/>
                    <a:pt x="1231" y="7"/>
                  </a:cubicBezTo>
                  <a:cubicBezTo>
                    <a:pt x="1208" y="3"/>
                    <a:pt x="1186" y="1"/>
                    <a:pt x="116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5"/>
            <p:cNvSpPr/>
            <p:nvPr/>
          </p:nvSpPr>
          <p:spPr>
            <a:xfrm>
              <a:off x="1201025" y="3460600"/>
              <a:ext cx="72475" cy="29650"/>
            </a:xfrm>
            <a:custGeom>
              <a:avLst/>
              <a:gdLst/>
              <a:ahLst/>
              <a:cxnLst/>
              <a:rect l="l" t="t" r="r" b="b"/>
              <a:pathLst>
                <a:path w="2899" h="1186" extrusionOk="0">
                  <a:moveTo>
                    <a:pt x="824" y="0"/>
                  </a:moveTo>
                  <a:cubicBezTo>
                    <a:pt x="663" y="0"/>
                    <a:pt x="528" y="45"/>
                    <a:pt x="441" y="158"/>
                  </a:cubicBezTo>
                  <a:cubicBezTo>
                    <a:pt x="1" y="706"/>
                    <a:pt x="1596" y="1135"/>
                    <a:pt x="1822" y="1170"/>
                  </a:cubicBezTo>
                  <a:cubicBezTo>
                    <a:pt x="1876" y="1178"/>
                    <a:pt x="1965" y="1185"/>
                    <a:pt x="2065" y="1185"/>
                  </a:cubicBezTo>
                  <a:cubicBezTo>
                    <a:pt x="2414" y="1185"/>
                    <a:pt x="2898" y="1103"/>
                    <a:pt x="2501" y="706"/>
                  </a:cubicBezTo>
                  <a:cubicBezTo>
                    <a:pt x="2501" y="706"/>
                    <a:pt x="1462" y="0"/>
                    <a:pt x="8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5"/>
            <p:cNvSpPr/>
            <p:nvPr/>
          </p:nvSpPr>
          <p:spPr>
            <a:xfrm>
              <a:off x="1174550" y="3510375"/>
              <a:ext cx="41675" cy="61575"/>
            </a:xfrm>
            <a:custGeom>
              <a:avLst/>
              <a:gdLst/>
              <a:ahLst/>
              <a:cxnLst/>
              <a:rect l="l" t="t" r="r" b="b"/>
              <a:pathLst>
                <a:path w="1667" h="2463" extrusionOk="0">
                  <a:moveTo>
                    <a:pt x="24" y="1"/>
                  </a:moveTo>
                  <a:cubicBezTo>
                    <a:pt x="12" y="13"/>
                    <a:pt x="0" y="13"/>
                    <a:pt x="0" y="25"/>
                  </a:cubicBezTo>
                  <a:cubicBezTo>
                    <a:pt x="60" y="358"/>
                    <a:pt x="131" y="691"/>
                    <a:pt x="226" y="1013"/>
                  </a:cubicBezTo>
                  <a:cubicBezTo>
                    <a:pt x="274" y="1180"/>
                    <a:pt x="333" y="1334"/>
                    <a:pt x="417" y="1489"/>
                  </a:cubicBezTo>
                  <a:cubicBezTo>
                    <a:pt x="441" y="1525"/>
                    <a:pt x="476" y="1572"/>
                    <a:pt x="500" y="1608"/>
                  </a:cubicBezTo>
                  <a:cubicBezTo>
                    <a:pt x="532" y="1629"/>
                    <a:pt x="573" y="1670"/>
                    <a:pt x="633" y="1670"/>
                  </a:cubicBezTo>
                  <a:cubicBezTo>
                    <a:pt x="640" y="1670"/>
                    <a:pt x="647" y="1669"/>
                    <a:pt x="655" y="1668"/>
                  </a:cubicBezTo>
                  <a:cubicBezTo>
                    <a:pt x="750" y="1656"/>
                    <a:pt x="834" y="1596"/>
                    <a:pt x="905" y="1549"/>
                  </a:cubicBezTo>
                  <a:cubicBezTo>
                    <a:pt x="976" y="1501"/>
                    <a:pt x="1036" y="1441"/>
                    <a:pt x="1107" y="1406"/>
                  </a:cubicBezTo>
                  <a:cubicBezTo>
                    <a:pt x="1167" y="1358"/>
                    <a:pt x="1238" y="1310"/>
                    <a:pt x="1310" y="1310"/>
                  </a:cubicBezTo>
                  <a:cubicBezTo>
                    <a:pt x="1369" y="1310"/>
                    <a:pt x="1429" y="1358"/>
                    <a:pt x="1476" y="1418"/>
                  </a:cubicBezTo>
                  <a:cubicBezTo>
                    <a:pt x="1488" y="1453"/>
                    <a:pt x="1524" y="1489"/>
                    <a:pt x="1536" y="1525"/>
                  </a:cubicBezTo>
                  <a:lnTo>
                    <a:pt x="1560" y="1572"/>
                  </a:lnTo>
                  <a:cubicBezTo>
                    <a:pt x="1560" y="1596"/>
                    <a:pt x="1560" y="1620"/>
                    <a:pt x="1572" y="1632"/>
                  </a:cubicBezTo>
                  <a:cubicBezTo>
                    <a:pt x="1584" y="1668"/>
                    <a:pt x="1572" y="1703"/>
                    <a:pt x="1584" y="1751"/>
                  </a:cubicBezTo>
                  <a:cubicBezTo>
                    <a:pt x="1572" y="1787"/>
                    <a:pt x="1572" y="1822"/>
                    <a:pt x="1560" y="1858"/>
                  </a:cubicBezTo>
                  <a:cubicBezTo>
                    <a:pt x="1536" y="1942"/>
                    <a:pt x="1488" y="2013"/>
                    <a:pt x="1453" y="2072"/>
                  </a:cubicBezTo>
                  <a:cubicBezTo>
                    <a:pt x="1357" y="2215"/>
                    <a:pt x="1238" y="2334"/>
                    <a:pt x="1095" y="2430"/>
                  </a:cubicBezTo>
                  <a:cubicBezTo>
                    <a:pt x="1084" y="2430"/>
                    <a:pt x="1084" y="2442"/>
                    <a:pt x="1095" y="2453"/>
                  </a:cubicBezTo>
                  <a:cubicBezTo>
                    <a:pt x="1095" y="2459"/>
                    <a:pt x="1098" y="2462"/>
                    <a:pt x="1103" y="2462"/>
                  </a:cubicBezTo>
                  <a:cubicBezTo>
                    <a:pt x="1107" y="2462"/>
                    <a:pt x="1113" y="2459"/>
                    <a:pt x="1119" y="2453"/>
                  </a:cubicBezTo>
                  <a:cubicBezTo>
                    <a:pt x="1262" y="2370"/>
                    <a:pt x="1393" y="2251"/>
                    <a:pt x="1500" y="2120"/>
                  </a:cubicBezTo>
                  <a:cubicBezTo>
                    <a:pt x="1560" y="2049"/>
                    <a:pt x="1607" y="1977"/>
                    <a:pt x="1631" y="1882"/>
                  </a:cubicBezTo>
                  <a:cubicBezTo>
                    <a:pt x="1643" y="1846"/>
                    <a:pt x="1655" y="1799"/>
                    <a:pt x="1655" y="1751"/>
                  </a:cubicBezTo>
                  <a:cubicBezTo>
                    <a:pt x="1655" y="1703"/>
                    <a:pt x="1667" y="1668"/>
                    <a:pt x="1655" y="1620"/>
                  </a:cubicBezTo>
                  <a:cubicBezTo>
                    <a:pt x="1643" y="1596"/>
                    <a:pt x="1643" y="1572"/>
                    <a:pt x="1643" y="1549"/>
                  </a:cubicBezTo>
                  <a:lnTo>
                    <a:pt x="1607" y="1489"/>
                  </a:lnTo>
                  <a:cubicBezTo>
                    <a:pt x="1596" y="1441"/>
                    <a:pt x="1572" y="1406"/>
                    <a:pt x="1548" y="1370"/>
                  </a:cubicBezTo>
                  <a:cubicBezTo>
                    <a:pt x="1512" y="1334"/>
                    <a:pt x="1488" y="1299"/>
                    <a:pt x="1453" y="1275"/>
                  </a:cubicBezTo>
                  <a:cubicBezTo>
                    <a:pt x="1441" y="1263"/>
                    <a:pt x="1429" y="1251"/>
                    <a:pt x="1417" y="1251"/>
                  </a:cubicBezTo>
                  <a:lnTo>
                    <a:pt x="1381" y="1239"/>
                  </a:lnTo>
                  <a:cubicBezTo>
                    <a:pt x="1357" y="1227"/>
                    <a:pt x="1334" y="1227"/>
                    <a:pt x="1310" y="1227"/>
                  </a:cubicBezTo>
                  <a:cubicBezTo>
                    <a:pt x="1203" y="1227"/>
                    <a:pt x="1119" y="1275"/>
                    <a:pt x="1048" y="1322"/>
                  </a:cubicBezTo>
                  <a:cubicBezTo>
                    <a:pt x="976" y="1370"/>
                    <a:pt x="905" y="1418"/>
                    <a:pt x="845" y="1477"/>
                  </a:cubicBezTo>
                  <a:cubicBezTo>
                    <a:pt x="774" y="1525"/>
                    <a:pt x="703" y="1561"/>
                    <a:pt x="643" y="1572"/>
                  </a:cubicBezTo>
                  <a:cubicBezTo>
                    <a:pt x="639" y="1575"/>
                    <a:pt x="634" y="1576"/>
                    <a:pt x="630" y="1576"/>
                  </a:cubicBezTo>
                  <a:cubicBezTo>
                    <a:pt x="610" y="1576"/>
                    <a:pt x="591" y="1556"/>
                    <a:pt x="572" y="1537"/>
                  </a:cubicBezTo>
                  <a:cubicBezTo>
                    <a:pt x="548" y="1513"/>
                    <a:pt x="524" y="1477"/>
                    <a:pt x="500" y="1441"/>
                  </a:cubicBezTo>
                  <a:cubicBezTo>
                    <a:pt x="417" y="1310"/>
                    <a:pt x="369" y="1144"/>
                    <a:pt x="310" y="989"/>
                  </a:cubicBezTo>
                  <a:cubicBezTo>
                    <a:pt x="250" y="834"/>
                    <a:pt x="202" y="679"/>
                    <a:pt x="167" y="513"/>
                  </a:cubicBezTo>
                  <a:cubicBezTo>
                    <a:pt x="119" y="346"/>
                    <a:pt x="83" y="191"/>
                    <a:pt x="36" y="25"/>
                  </a:cubicBezTo>
                  <a:cubicBezTo>
                    <a:pt x="36" y="13"/>
                    <a:pt x="24" y="1"/>
                    <a:pt x="24"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5"/>
            <p:cNvSpPr/>
            <p:nvPr/>
          </p:nvSpPr>
          <p:spPr>
            <a:xfrm>
              <a:off x="1029275" y="3549200"/>
              <a:ext cx="76225" cy="77125"/>
            </a:xfrm>
            <a:custGeom>
              <a:avLst/>
              <a:gdLst/>
              <a:ahLst/>
              <a:cxnLst/>
              <a:rect l="l" t="t" r="r" b="b"/>
              <a:pathLst>
                <a:path w="3049" h="3085" extrusionOk="0">
                  <a:moveTo>
                    <a:pt x="2954" y="1960"/>
                  </a:moveTo>
                  <a:cubicBezTo>
                    <a:pt x="2964" y="2197"/>
                    <a:pt x="2874" y="2423"/>
                    <a:pt x="2715" y="2606"/>
                  </a:cubicBezTo>
                  <a:lnTo>
                    <a:pt x="2715" y="2606"/>
                  </a:lnTo>
                  <a:cubicBezTo>
                    <a:pt x="2860" y="2453"/>
                    <a:pt x="2974" y="2270"/>
                    <a:pt x="3049" y="2067"/>
                  </a:cubicBezTo>
                  <a:cubicBezTo>
                    <a:pt x="3013" y="2032"/>
                    <a:pt x="2977" y="1996"/>
                    <a:pt x="2954" y="1960"/>
                  </a:cubicBezTo>
                  <a:close/>
                  <a:moveTo>
                    <a:pt x="2715" y="2606"/>
                  </a:moveTo>
                  <a:lnTo>
                    <a:pt x="2715" y="2606"/>
                  </a:lnTo>
                  <a:cubicBezTo>
                    <a:pt x="2623" y="2703"/>
                    <a:pt x="2519" y="2788"/>
                    <a:pt x="2404" y="2858"/>
                  </a:cubicBezTo>
                  <a:lnTo>
                    <a:pt x="2404" y="2858"/>
                  </a:lnTo>
                  <a:cubicBezTo>
                    <a:pt x="2524" y="2790"/>
                    <a:pt x="2630" y="2704"/>
                    <a:pt x="2715" y="2606"/>
                  </a:cubicBezTo>
                  <a:close/>
                  <a:moveTo>
                    <a:pt x="1613" y="0"/>
                  </a:moveTo>
                  <a:cubicBezTo>
                    <a:pt x="1564" y="0"/>
                    <a:pt x="1515" y="3"/>
                    <a:pt x="1465" y="8"/>
                  </a:cubicBezTo>
                  <a:cubicBezTo>
                    <a:pt x="620" y="79"/>
                    <a:pt x="1" y="829"/>
                    <a:pt x="72" y="1674"/>
                  </a:cubicBezTo>
                  <a:cubicBezTo>
                    <a:pt x="151" y="2487"/>
                    <a:pt x="818" y="3085"/>
                    <a:pt x="1607" y="3085"/>
                  </a:cubicBezTo>
                  <a:cubicBezTo>
                    <a:pt x="1650" y="3085"/>
                    <a:pt x="1695" y="3083"/>
                    <a:pt x="1739" y="3079"/>
                  </a:cubicBezTo>
                  <a:cubicBezTo>
                    <a:pt x="1985" y="3056"/>
                    <a:pt x="2209" y="2978"/>
                    <a:pt x="2404" y="2858"/>
                  </a:cubicBezTo>
                  <a:lnTo>
                    <a:pt x="2404" y="2858"/>
                  </a:lnTo>
                  <a:cubicBezTo>
                    <a:pt x="2242" y="2951"/>
                    <a:pt x="2052" y="3013"/>
                    <a:pt x="1846" y="3032"/>
                  </a:cubicBezTo>
                  <a:cubicBezTo>
                    <a:pt x="1803" y="3036"/>
                    <a:pt x="1759" y="3038"/>
                    <a:pt x="1716" y="3038"/>
                  </a:cubicBezTo>
                  <a:cubicBezTo>
                    <a:pt x="1107" y="3038"/>
                    <a:pt x="605" y="2651"/>
                    <a:pt x="560" y="2139"/>
                  </a:cubicBezTo>
                  <a:cubicBezTo>
                    <a:pt x="549" y="2008"/>
                    <a:pt x="572" y="1889"/>
                    <a:pt x="608" y="1770"/>
                  </a:cubicBezTo>
                  <a:lnTo>
                    <a:pt x="608" y="1770"/>
                  </a:lnTo>
                  <a:cubicBezTo>
                    <a:pt x="549" y="1829"/>
                    <a:pt x="489" y="1889"/>
                    <a:pt x="429" y="1948"/>
                  </a:cubicBezTo>
                  <a:cubicBezTo>
                    <a:pt x="422" y="1962"/>
                    <a:pt x="407" y="1968"/>
                    <a:pt x="391" y="1968"/>
                  </a:cubicBezTo>
                  <a:cubicBezTo>
                    <a:pt x="380" y="1968"/>
                    <a:pt x="368" y="1965"/>
                    <a:pt x="358" y="1960"/>
                  </a:cubicBezTo>
                  <a:cubicBezTo>
                    <a:pt x="346" y="1936"/>
                    <a:pt x="334" y="1913"/>
                    <a:pt x="358" y="1889"/>
                  </a:cubicBezTo>
                  <a:cubicBezTo>
                    <a:pt x="418" y="1782"/>
                    <a:pt x="501" y="1698"/>
                    <a:pt x="584" y="1603"/>
                  </a:cubicBezTo>
                  <a:cubicBezTo>
                    <a:pt x="668" y="1520"/>
                    <a:pt x="763" y="1448"/>
                    <a:pt x="858" y="1377"/>
                  </a:cubicBezTo>
                  <a:cubicBezTo>
                    <a:pt x="870" y="1365"/>
                    <a:pt x="882" y="1353"/>
                    <a:pt x="906" y="1341"/>
                  </a:cubicBezTo>
                  <a:cubicBezTo>
                    <a:pt x="1096" y="1162"/>
                    <a:pt x="1358" y="1043"/>
                    <a:pt x="1668" y="1020"/>
                  </a:cubicBezTo>
                  <a:lnTo>
                    <a:pt x="1703" y="1020"/>
                  </a:lnTo>
                  <a:cubicBezTo>
                    <a:pt x="1763" y="1020"/>
                    <a:pt x="1811" y="1008"/>
                    <a:pt x="1870" y="1008"/>
                  </a:cubicBezTo>
                  <a:lnTo>
                    <a:pt x="2061" y="1008"/>
                  </a:lnTo>
                  <a:cubicBezTo>
                    <a:pt x="2120" y="1008"/>
                    <a:pt x="2180" y="1020"/>
                    <a:pt x="2239" y="1031"/>
                  </a:cubicBezTo>
                  <a:cubicBezTo>
                    <a:pt x="2311" y="1031"/>
                    <a:pt x="2382" y="1055"/>
                    <a:pt x="2454" y="1079"/>
                  </a:cubicBezTo>
                  <a:cubicBezTo>
                    <a:pt x="2311" y="722"/>
                    <a:pt x="2203" y="365"/>
                    <a:pt x="2132" y="91"/>
                  </a:cubicBezTo>
                  <a:cubicBezTo>
                    <a:pt x="1972" y="34"/>
                    <a:pt x="1797" y="0"/>
                    <a:pt x="1613" y="0"/>
                  </a:cubicBez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5"/>
            <p:cNvSpPr/>
            <p:nvPr/>
          </p:nvSpPr>
          <p:spPr>
            <a:xfrm>
              <a:off x="1051900" y="3574675"/>
              <a:ext cx="19975" cy="8075"/>
            </a:xfrm>
            <a:custGeom>
              <a:avLst/>
              <a:gdLst/>
              <a:ahLst/>
              <a:cxnLst/>
              <a:rect l="l" t="t" r="r" b="b"/>
              <a:pathLst>
                <a:path w="799" h="323" extrusionOk="0">
                  <a:moveTo>
                    <a:pt x="763" y="1"/>
                  </a:moveTo>
                  <a:cubicBezTo>
                    <a:pt x="453" y="36"/>
                    <a:pt x="191" y="155"/>
                    <a:pt x="1" y="322"/>
                  </a:cubicBezTo>
                  <a:cubicBezTo>
                    <a:pt x="179" y="191"/>
                    <a:pt x="394" y="96"/>
                    <a:pt x="608" y="48"/>
                  </a:cubicBezTo>
                  <a:cubicBezTo>
                    <a:pt x="667" y="24"/>
                    <a:pt x="739" y="12"/>
                    <a:pt x="798" y="1"/>
                  </a:cubicBezTo>
                  <a:close/>
                </a:path>
              </a:pathLst>
            </a:custGeom>
            <a:solidFill>
              <a:srgbClr val="EDA3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5"/>
            <p:cNvSpPr/>
            <p:nvPr/>
          </p:nvSpPr>
          <p:spPr>
            <a:xfrm>
              <a:off x="1051900" y="3574675"/>
              <a:ext cx="19975" cy="8075"/>
            </a:xfrm>
            <a:custGeom>
              <a:avLst/>
              <a:gdLst/>
              <a:ahLst/>
              <a:cxnLst/>
              <a:rect l="l" t="t" r="r" b="b"/>
              <a:pathLst>
                <a:path w="799" h="323" extrusionOk="0">
                  <a:moveTo>
                    <a:pt x="763" y="1"/>
                  </a:moveTo>
                  <a:cubicBezTo>
                    <a:pt x="453" y="36"/>
                    <a:pt x="191" y="155"/>
                    <a:pt x="1" y="322"/>
                  </a:cubicBezTo>
                  <a:cubicBezTo>
                    <a:pt x="179" y="191"/>
                    <a:pt x="394" y="96"/>
                    <a:pt x="608" y="48"/>
                  </a:cubicBezTo>
                  <a:cubicBezTo>
                    <a:pt x="667" y="24"/>
                    <a:pt x="739" y="12"/>
                    <a:pt x="798"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5"/>
            <p:cNvSpPr/>
            <p:nvPr/>
          </p:nvSpPr>
          <p:spPr>
            <a:xfrm>
              <a:off x="1051900" y="3574675"/>
              <a:ext cx="19975" cy="8075"/>
            </a:xfrm>
            <a:custGeom>
              <a:avLst/>
              <a:gdLst/>
              <a:ahLst/>
              <a:cxnLst/>
              <a:rect l="l" t="t" r="r" b="b"/>
              <a:pathLst>
                <a:path w="799" h="323" extrusionOk="0">
                  <a:moveTo>
                    <a:pt x="763" y="1"/>
                  </a:moveTo>
                  <a:cubicBezTo>
                    <a:pt x="453" y="36"/>
                    <a:pt x="191" y="155"/>
                    <a:pt x="1" y="322"/>
                  </a:cubicBezTo>
                  <a:cubicBezTo>
                    <a:pt x="179" y="191"/>
                    <a:pt x="394" y="96"/>
                    <a:pt x="608" y="48"/>
                  </a:cubicBezTo>
                  <a:cubicBezTo>
                    <a:pt x="667" y="24"/>
                    <a:pt x="739" y="12"/>
                    <a:pt x="798"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5"/>
            <p:cNvSpPr/>
            <p:nvPr/>
          </p:nvSpPr>
          <p:spPr>
            <a:xfrm>
              <a:off x="1037625" y="3582725"/>
              <a:ext cx="14300" cy="15675"/>
            </a:xfrm>
            <a:custGeom>
              <a:avLst/>
              <a:gdLst/>
              <a:ahLst/>
              <a:cxnLst/>
              <a:rect l="l" t="t" r="r" b="b"/>
              <a:pathLst>
                <a:path w="572" h="627" extrusionOk="0">
                  <a:moveTo>
                    <a:pt x="572" y="0"/>
                  </a:moveTo>
                  <a:lnTo>
                    <a:pt x="572" y="0"/>
                  </a:lnTo>
                  <a:cubicBezTo>
                    <a:pt x="548" y="12"/>
                    <a:pt x="536" y="24"/>
                    <a:pt x="524" y="36"/>
                  </a:cubicBezTo>
                  <a:cubicBezTo>
                    <a:pt x="429" y="107"/>
                    <a:pt x="334" y="179"/>
                    <a:pt x="250" y="262"/>
                  </a:cubicBezTo>
                  <a:cubicBezTo>
                    <a:pt x="155" y="357"/>
                    <a:pt x="84" y="441"/>
                    <a:pt x="24" y="548"/>
                  </a:cubicBezTo>
                  <a:cubicBezTo>
                    <a:pt x="0" y="572"/>
                    <a:pt x="12" y="595"/>
                    <a:pt x="24" y="619"/>
                  </a:cubicBezTo>
                  <a:cubicBezTo>
                    <a:pt x="34" y="624"/>
                    <a:pt x="46" y="627"/>
                    <a:pt x="57" y="627"/>
                  </a:cubicBezTo>
                  <a:cubicBezTo>
                    <a:pt x="73" y="627"/>
                    <a:pt x="88" y="621"/>
                    <a:pt x="95" y="607"/>
                  </a:cubicBezTo>
                  <a:cubicBezTo>
                    <a:pt x="155" y="548"/>
                    <a:pt x="215" y="488"/>
                    <a:pt x="274" y="429"/>
                  </a:cubicBezTo>
                  <a:cubicBezTo>
                    <a:pt x="334" y="262"/>
                    <a:pt x="429" y="119"/>
                    <a:pt x="572" y="0"/>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5"/>
            <p:cNvSpPr/>
            <p:nvPr/>
          </p:nvSpPr>
          <p:spPr>
            <a:xfrm>
              <a:off x="1071850" y="3574375"/>
              <a:ext cx="19975" cy="4500"/>
            </a:xfrm>
            <a:custGeom>
              <a:avLst/>
              <a:gdLst/>
              <a:ahLst/>
              <a:cxnLst/>
              <a:rect l="l" t="t" r="r" b="b"/>
              <a:pathLst>
                <a:path w="799" h="180" extrusionOk="0">
                  <a:moveTo>
                    <a:pt x="32" y="11"/>
                  </a:moveTo>
                  <a:lnTo>
                    <a:pt x="32" y="11"/>
                  </a:lnTo>
                  <a:cubicBezTo>
                    <a:pt x="22" y="12"/>
                    <a:pt x="11" y="12"/>
                    <a:pt x="0" y="13"/>
                  </a:cubicBezTo>
                  <a:cubicBezTo>
                    <a:pt x="11" y="13"/>
                    <a:pt x="22" y="12"/>
                    <a:pt x="32" y="11"/>
                  </a:cubicBezTo>
                  <a:close/>
                  <a:moveTo>
                    <a:pt x="167" y="1"/>
                  </a:moveTo>
                  <a:cubicBezTo>
                    <a:pt x="119" y="1"/>
                    <a:pt x="78" y="9"/>
                    <a:pt x="32" y="11"/>
                  </a:cubicBezTo>
                  <a:lnTo>
                    <a:pt x="32" y="11"/>
                  </a:lnTo>
                  <a:cubicBezTo>
                    <a:pt x="45" y="11"/>
                    <a:pt x="57" y="11"/>
                    <a:pt x="69" y="11"/>
                  </a:cubicBezTo>
                  <a:cubicBezTo>
                    <a:pt x="316" y="11"/>
                    <a:pt x="542" y="70"/>
                    <a:pt x="739" y="179"/>
                  </a:cubicBezTo>
                  <a:lnTo>
                    <a:pt x="798" y="179"/>
                  </a:lnTo>
                  <a:lnTo>
                    <a:pt x="751" y="72"/>
                  </a:lnTo>
                  <a:cubicBezTo>
                    <a:pt x="679" y="48"/>
                    <a:pt x="608" y="36"/>
                    <a:pt x="536" y="24"/>
                  </a:cubicBezTo>
                  <a:cubicBezTo>
                    <a:pt x="477" y="13"/>
                    <a:pt x="417" y="1"/>
                    <a:pt x="358" y="1"/>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5"/>
            <p:cNvSpPr/>
            <p:nvPr/>
          </p:nvSpPr>
          <p:spPr>
            <a:xfrm>
              <a:off x="1044475" y="3574650"/>
              <a:ext cx="45850" cy="18800"/>
            </a:xfrm>
            <a:custGeom>
              <a:avLst/>
              <a:gdLst/>
              <a:ahLst/>
              <a:cxnLst/>
              <a:rect l="l" t="t" r="r" b="b"/>
              <a:pathLst>
                <a:path w="1834" h="752" extrusionOk="0">
                  <a:moveTo>
                    <a:pt x="1164" y="0"/>
                  </a:moveTo>
                  <a:cubicBezTo>
                    <a:pt x="1141" y="0"/>
                    <a:pt x="1118" y="1"/>
                    <a:pt x="1095" y="2"/>
                  </a:cubicBezTo>
                  <a:cubicBezTo>
                    <a:pt x="1036" y="13"/>
                    <a:pt x="964" y="25"/>
                    <a:pt x="905" y="49"/>
                  </a:cubicBezTo>
                  <a:cubicBezTo>
                    <a:pt x="691" y="97"/>
                    <a:pt x="476" y="192"/>
                    <a:pt x="298" y="323"/>
                  </a:cubicBezTo>
                  <a:cubicBezTo>
                    <a:pt x="155" y="442"/>
                    <a:pt x="60" y="597"/>
                    <a:pt x="0" y="752"/>
                  </a:cubicBezTo>
                  <a:cubicBezTo>
                    <a:pt x="107" y="656"/>
                    <a:pt x="214" y="561"/>
                    <a:pt x="333" y="478"/>
                  </a:cubicBezTo>
                  <a:cubicBezTo>
                    <a:pt x="524" y="347"/>
                    <a:pt x="726" y="240"/>
                    <a:pt x="941" y="180"/>
                  </a:cubicBezTo>
                  <a:cubicBezTo>
                    <a:pt x="1075" y="143"/>
                    <a:pt x="1213" y="124"/>
                    <a:pt x="1354" y="124"/>
                  </a:cubicBezTo>
                  <a:cubicBezTo>
                    <a:pt x="1438" y="124"/>
                    <a:pt x="1523" y="131"/>
                    <a:pt x="1607" y="144"/>
                  </a:cubicBezTo>
                  <a:cubicBezTo>
                    <a:pt x="1667" y="144"/>
                    <a:pt x="1726" y="156"/>
                    <a:pt x="1786" y="180"/>
                  </a:cubicBezTo>
                  <a:cubicBezTo>
                    <a:pt x="1798" y="168"/>
                    <a:pt x="1810" y="168"/>
                    <a:pt x="1834" y="168"/>
                  </a:cubicBezTo>
                  <a:cubicBezTo>
                    <a:pt x="1637" y="59"/>
                    <a:pt x="1411" y="0"/>
                    <a:pt x="1164" y="0"/>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5"/>
            <p:cNvSpPr/>
            <p:nvPr/>
          </p:nvSpPr>
          <p:spPr>
            <a:xfrm>
              <a:off x="1091500" y="3579725"/>
              <a:ext cx="900" cy="325"/>
            </a:xfrm>
            <a:custGeom>
              <a:avLst/>
              <a:gdLst/>
              <a:ahLst/>
              <a:cxnLst/>
              <a:rect l="l" t="t" r="r" b="b"/>
              <a:pathLst>
                <a:path w="36" h="13" extrusionOk="0">
                  <a:moveTo>
                    <a:pt x="0" y="1"/>
                  </a:moveTo>
                  <a:cubicBezTo>
                    <a:pt x="12" y="1"/>
                    <a:pt x="24" y="13"/>
                    <a:pt x="36" y="13"/>
                  </a:cubicBezTo>
                  <a:cubicBezTo>
                    <a:pt x="36" y="13"/>
                    <a:pt x="36" y="13"/>
                    <a:pt x="36"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5"/>
            <p:cNvSpPr/>
            <p:nvPr/>
          </p:nvSpPr>
          <p:spPr>
            <a:xfrm>
              <a:off x="1066200" y="3578850"/>
              <a:ext cx="26500" cy="19950"/>
            </a:xfrm>
            <a:custGeom>
              <a:avLst/>
              <a:gdLst/>
              <a:ahLst/>
              <a:cxnLst/>
              <a:rect l="l" t="t" r="r" b="b"/>
              <a:pathLst>
                <a:path w="1060" h="798" extrusionOk="0">
                  <a:moveTo>
                    <a:pt x="917" y="0"/>
                  </a:moveTo>
                  <a:cubicBezTo>
                    <a:pt x="857" y="12"/>
                    <a:pt x="810" y="24"/>
                    <a:pt x="750" y="36"/>
                  </a:cubicBezTo>
                  <a:cubicBezTo>
                    <a:pt x="679" y="60"/>
                    <a:pt x="607" y="84"/>
                    <a:pt x="548" y="119"/>
                  </a:cubicBezTo>
                  <a:cubicBezTo>
                    <a:pt x="417" y="179"/>
                    <a:pt x="310" y="274"/>
                    <a:pt x="215" y="381"/>
                  </a:cubicBezTo>
                  <a:cubicBezTo>
                    <a:pt x="119" y="500"/>
                    <a:pt x="48" y="619"/>
                    <a:pt x="12" y="762"/>
                  </a:cubicBezTo>
                  <a:cubicBezTo>
                    <a:pt x="0" y="774"/>
                    <a:pt x="12" y="786"/>
                    <a:pt x="24" y="798"/>
                  </a:cubicBezTo>
                  <a:cubicBezTo>
                    <a:pt x="36" y="798"/>
                    <a:pt x="48" y="798"/>
                    <a:pt x="60" y="786"/>
                  </a:cubicBezTo>
                  <a:cubicBezTo>
                    <a:pt x="131" y="667"/>
                    <a:pt x="215" y="560"/>
                    <a:pt x="298" y="453"/>
                  </a:cubicBezTo>
                  <a:cubicBezTo>
                    <a:pt x="381" y="357"/>
                    <a:pt x="488" y="274"/>
                    <a:pt x="596" y="215"/>
                  </a:cubicBezTo>
                  <a:cubicBezTo>
                    <a:pt x="715" y="143"/>
                    <a:pt x="846" y="107"/>
                    <a:pt x="977" y="95"/>
                  </a:cubicBezTo>
                  <a:cubicBezTo>
                    <a:pt x="1000" y="84"/>
                    <a:pt x="1036" y="84"/>
                    <a:pt x="1060" y="84"/>
                  </a:cubicBezTo>
                  <a:cubicBezTo>
                    <a:pt x="1060" y="72"/>
                    <a:pt x="1060" y="60"/>
                    <a:pt x="1048" y="48"/>
                  </a:cubicBezTo>
                  <a:cubicBezTo>
                    <a:pt x="1036" y="48"/>
                    <a:pt x="1024" y="36"/>
                    <a:pt x="1012" y="36"/>
                  </a:cubicBezTo>
                  <a:cubicBezTo>
                    <a:pt x="977" y="24"/>
                    <a:pt x="953" y="12"/>
                    <a:pt x="917" y="0"/>
                  </a:cubicBezTo>
                  <a:close/>
                </a:path>
              </a:pathLst>
            </a:custGeom>
            <a:solidFill>
              <a:srgbClr val="BF5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5"/>
            <p:cNvSpPr/>
            <p:nvPr/>
          </p:nvSpPr>
          <p:spPr>
            <a:xfrm>
              <a:off x="1092375" y="3580025"/>
              <a:ext cx="1225" cy="925"/>
            </a:xfrm>
            <a:custGeom>
              <a:avLst/>
              <a:gdLst/>
              <a:ahLst/>
              <a:cxnLst/>
              <a:rect l="l" t="t" r="r" b="b"/>
              <a:pathLst>
                <a:path w="49" h="37" extrusionOk="0">
                  <a:moveTo>
                    <a:pt x="1" y="1"/>
                  </a:moveTo>
                  <a:cubicBezTo>
                    <a:pt x="13" y="13"/>
                    <a:pt x="13" y="25"/>
                    <a:pt x="25" y="37"/>
                  </a:cubicBezTo>
                  <a:lnTo>
                    <a:pt x="49" y="37"/>
                  </a:lnTo>
                  <a:cubicBezTo>
                    <a:pt x="25" y="25"/>
                    <a:pt x="25" y="13"/>
                    <a:pt x="1" y="1"/>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5"/>
            <p:cNvSpPr/>
            <p:nvPr/>
          </p:nvSpPr>
          <p:spPr>
            <a:xfrm>
              <a:off x="1090300" y="3578850"/>
              <a:ext cx="2100" cy="900"/>
            </a:xfrm>
            <a:custGeom>
              <a:avLst/>
              <a:gdLst/>
              <a:ahLst/>
              <a:cxnLst/>
              <a:rect l="l" t="t" r="r" b="b"/>
              <a:pathLst>
                <a:path w="84" h="36" extrusionOk="0">
                  <a:moveTo>
                    <a:pt x="1" y="0"/>
                  </a:moveTo>
                  <a:cubicBezTo>
                    <a:pt x="13" y="12"/>
                    <a:pt x="36" y="24"/>
                    <a:pt x="48" y="36"/>
                  </a:cubicBezTo>
                  <a:lnTo>
                    <a:pt x="84" y="36"/>
                  </a:lnTo>
                  <a:lnTo>
                    <a:pt x="60" y="0"/>
                  </a:ln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5"/>
            <p:cNvSpPr/>
            <p:nvPr/>
          </p:nvSpPr>
          <p:spPr>
            <a:xfrm>
              <a:off x="1089100" y="3578850"/>
              <a:ext cx="2425" cy="900"/>
            </a:xfrm>
            <a:custGeom>
              <a:avLst/>
              <a:gdLst/>
              <a:ahLst/>
              <a:cxnLst/>
              <a:rect l="l" t="t" r="r" b="b"/>
              <a:pathLst>
                <a:path w="97" h="36" extrusionOk="0">
                  <a:moveTo>
                    <a:pt x="1" y="0"/>
                  </a:moveTo>
                  <a:cubicBezTo>
                    <a:pt x="37" y="12"/>
                    <a:pt x="61" y="24"/>
                    <a:pt x="96" y="36"/>
                  </a:cubicBezTo>
                  <a:cubicBezTo>
                    <a:pt x="84" y="24"/>
                    <a:pt x="61" y="12"/>
                    <a:pt x="49" y="0"/>
                  </a:cubicBezTo>
                  <a:close/>
                </a:path>
              </a:pathLst>
            </a:custGeom>
            <a:solidFill>
              <a:srgbClr val="993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5"/>
            <p:cNvSpPr/>
            <p:nvPr/>
          </p:nvSpPr>
          <p:spPr>
            <a:xfrm>
              <a:off x="1184350" y="3583000"/>
              <a:ext cx="34275" cy="20950"/>
            </a:xfrm>
            <a:custGeom>
              <a:avLst/>
              <a:gdLst/>
              <a:ahLst/>
              <a:cxnLst/>
              <a:rect l="l" t="t" r="r" b="b"/>
              <a:pathLst>
                <a:path w="1371" h="838" extrusionOk="0">
                  <a:moveTo>
                    <a:pt x="1215" y="1"/>
                  </a:moveTo>
                  <a:cubicBezTo>
                    <a:pt x="1001" y="1"/>
                    <a:pt x="620" y="25"/>
                    <a:pt x="156" y="120"/>
                  </a:cubicBezTo>
                  <a:cubicBezTo>
                    <a:pt x="61" y="144"/>
                    <a:pt x="1" y="251"/>
                    <a:pt x="25" y="334"/>
                  </a:cubicBezTo>
                  <a:cubicBezTo>
                    <a:pt x="81" y="538"/>
                    <a:pt x="277" y="837"/>
                    <a:pt x="662" y="837"/>
                  </a:cubicBezTo>
                  <a:cubicBezTo>
                    <a:pt x="683" y="837"/>
                    <a:pt x="705" y="836"/>
                    <a:pt x="727" y="834"/>
                  </a:cubicBezTo>
                  <a:cubicBezTo>
                    <a:pt x="1168" y="799"/>
                    <a:pt x="1358" y="453"/>
                    <a:pt x="1370" y="191"/>
                  </a:cubicBezTo>
                  <a:cubicBezTo>
                    <a:pt x="1370" y="84"/>
                    <a:pt x="1334" y="1"/>
                    <a:pt x="1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5"/>
            <p:cNvSpPr/>
            <p:nvPr/>
          </p:nvSpPr>
          <p:spPr>
            <a:xfrm>
              <a:off x="586075" y="3374800"/>
              <a:ext cx="107175" cy="94725"/>
            </a:xfrm>
            <a:custGeom>
              <a:avLst/>
              <a:gdLst/>
              <a:ahLst/>
              <a:cxnLst/>
              <a:rect l="l" t="t" r="r" b="b"/>
              <a:pathLst>
                <a:path w="4287" h="3789" extrusionOk="0">
                  <a:moveTo>
                    <a:pt x="2663" y="0"/>
                  </a:moveTo>
                  <a:cubicBezTo>
                    <a:pt x="2060" y="0"/>
                    <a:pt x="1465" y="231"/>
                    <a:pt x="870" y="673"/>
                  </a:cubicBezTo>
                  <a:cubicBezTo>
                    <a:pt x="0" y="1328"/>
                    <a:pt x="191" y="2138"/>
                    <a:pt x="191" y="2138"/>
                  </a:cubicBezTo>
                  <a:cubicBezTo>
                    <a:pt x="343" y="2477"/>
                    <a:pt x="908" y="3699"/>
                    <a:pt x="1232" y="3699"/>
                  </a:cubicBezTo>
                  <a:cubicBezTo>
                    <a:pt x="1239" y="3699"/>
                    <a:pt x="1245" y="3698"/>
                    <a:pt x="1251" y="3697"/>
                  </a:cubicBezTo>
                  <a:cubicBezTo>
                    <a:pt x="1615" y="3640"/>
                    <a:pt x="933" y="2133"/>
                    <a:pt x="874" y="2004"/>
                  </a:cubicBezTo>
                  <a:lnTo>
                    <a:pt x="874" y="2004"/>
                  </a:lnTo>
                  <a:cubicBezTo>
                    <a:pt x="936" y="2139"/>
                    <a:pt x="1706" y="3788"/>
                    <a:pt x="2110" y="3788"/>
                  </a:cubicBezTo>
                  <a:cubicBezTo>
                    <a:pt x="2126" y="3788"/>
                    <a:pt x="2141" y="3786"/>
                    <a:pt x="2155" y="3781"/>
                  </a:cubicBezTo>
                  <a:cubicBezTo>
                    <a:pt x="2548" y="3650"/>
                    <a:pt x="1561" y="1735"/>
                    <a:pt x="1560" y="1733"/>
                  </a:cubicBezTo>
                  <a:lnTo>
                    <a:pt x="1560" y="1733"/>
                  </a:lnTo>
                  <a:cubicBezTo>
                    <a:pt x="1561" y="1735"/>
                    <a:pt x="2586" y="3719"/>
                    <a:pt x="2939" y="3719"/>
                  </a:cubicBezTo>
                  <a:cubicBezTo>
                    <a:pt x="2953" y="3719"/>
                    <a:pt x="2965" y="3716"/>
                    <a:pt x="2977" y="3709"/>
                  </a:cubicBezTo>
                  <a:cubicBezTo>
                    <a:pt x="3321" y="3515"/>
                    <a:pt x="2712" y="2375"/>
                    <a:pt x="2372" y="1796"/>
                  </a:cubicBezTo>
                  <a:lnTo>
                    <a:pt x="2372" y="1796"/>
                  </a:lnTo>
                  <a:cubicBezTo>
                    <a:pt x="2665" y="2259"/>
                    <a:pt x="3200" y="3036"/>
                    <a:pt x="3497" y="3036"/>
                  </a:cubicBezTo>
                  <a:cubicBezTo>
                    <a:pt x="3511" y="3036"/>
                    <a:pt x="3524" y="3034"/>
                    <a:pt x="3537" y="3031"/>
                  </a:cubicBezTo>
                  <a:cubicBezTo>
                    <a:pt x="3929" y="2924"/>
                    <a:pt x="2858" y="721"/>
                    <a:pt x="2858" y="721"/>
                  </a:cubicBezTo>
                  <a:lnTo>
                    <a:pt x="2858" y="721"/>
                  </a:lnTo>
                  <a:cubicBezTo>
                    <a:pt x="2858" y="721"/>
                    <a:pt x="3493" y="869"/>
                    <a:pt x="3916" y="869"/>
                  </a:cubicBezTo>
                  <a:cubicBezTo>
                    <a:pt x="4128" y="869"/>
                    <a:pt x="4287" y="832"/>
                    <a:pt x="4287" y="721"/>
                  </a:cubicBezTo>
                  <a:cubicBezTo>
                    <a:pt x="4287" y="530"/>
                    <a:pt x="4191" y="387"/>
                    <a:pt x="3537" y="161"/>
                  </a:cubicBezTo>
                  <a:cubicBezTo>
                    <a:pt x="3243" y="53"/>
                    <a:pt x="2952" y="0"/>
                    <a:pt x="2663"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5"/>
            <p:cNvSpPr/>
            <p:nvPr/>
          </p:nvSpPr>
          <p:spPr>
            <a:xfrm>
              <a:off x="1731150" y="3474525"/>
              <a:ext cx="97075" cy="85725"/>
            </a:xfrm>
            <a:custGeom>
              <a:avLst/>
              <a:gdLst/>
              <a:ahLst/>
              <a:cxnLst/>
              <a:rect l="l" t="t" r="r" b="b"/>
              <a:pathLst>
                <a:path w="3883" h="3429" extrusionOk="0">
                  <a:moveTo>
                    <a:pt x="1467" y="1"/>
                  </a:moveTo>
                  <a:cubicBezTo>
                    <a:pt x="1211" y="1"/>
                    <a:pt x="953" y="46"/>
                    <a:pt x="691" y="137"/>
                  </a:cubicBezTo>
                  <a:cubicBezTo>
                    <a:pt x="96" y="351"/>
                    <a:pt x="1" y="482"/>
                    <a:pt x="13" y="649"/>
                  </a:cubicBezTo>
                  <a:cubicBezTo>
                    <a:pt x="13" y="752"/>
                    <a:pt x="156" y="787"/>
                    <a:pt x="346" y="787"/>
                  </a:cubicBezTo>
                  <a:cubicBezTo>
                    <a:pt x="727" y="787"/>
                    <a:pt x="1298" y="649"/>
                    <a:pt x="1299" y="649"/>
                  </a:cubicBezTo>
                  <a:lnTo>
                    <a:pt x="1299" y="649"/>
                  </a:lnTo>
                  <a:cubicBezTo>
                    <a:pt x="1299" y="649"/>
                    <a:pt x="334" y="2649"/>
                    <a:pt x="691" y="2744"/>
                  </a:cubicBezTo>
                  <a:cubicBezTo>
                    <a:pt x="702" y="2747"/>
                    <a:pt x="713" y="2749"/>
                    <a:pt x="725" y="2749"/>
                  </a:cubicBezTo>
                  <a:cubicBezTo>
                    <a:pt x="988" y="2749"/>
                    <a:pt x="1468" y="2045"/>
                    <a:pt x="1732" y="1624"/>
                  </a:cubicBezTo>
                  <a:lnTo>
                    <a:pt x="1732" y="1624"/>
                  </a:lnTo>
                  <a:cubicBezTo>
                    <a:pt x="1427" y="2148"/>
                    <a:pt x="883" y="3176"/>
                    <a:pt x="1191" y="3352"/>
                  </a:cubicBezTo>
                  <a:cubicBezTo>
                    <a:pt x="1202" y="3358"/>
                    <a:pt x="1213" y="3361"/>
                    <a:pt x="1226" y="3361"/>
                  </a:cubicBezTo>
                  <a:cubicBezTo>
                    <a:pt x="1541" y="3361"/>
                    <a:pt x="2476" y="1568"/>
                    <a:pt x="2477" y="1566"/>
                  </a:cubicBezTo>
                  <a:lnTo>
                    <a:pt x="2477" y="1566"/>
                  </a:lnTo>
                  <a:cubicBezTo>
                    <a:pt x="2476" y="1568"/>
                    <a:pt x="1584" y="3292"/>
                    <a:pt x="1941" y="3423"/>
                  </a:cubicBezTo>
                  <a:cubicBezTo>
                    <a:pt x="1953" y="3427"/>
                    <a:pt x="1966" y="3429"/>
                    <a:pt x="1978" y="3429"/>
                  </a:cubicBezTo>
                  <a:cubicBezTo>
                    <a:pt x="2339" y="3429"/>
                    <a:pt x="3051" y="1902"/>
                    <a:pt x="3094" y="1808"/>
                  </a:cubicBezTo>
                  <a:lnTo>
                    <a:pt x="3094" y="1808"/>
                  </a:lnTo>
                  <a:cubicBezTo>
                    <a:pt x="3053" y="1897"/>
                    <a:pt x="2417" y="3294"/>
                    <a:pt x="2751" y="3352"/>
                  </a:cubicBezTo>
                  <a:cubicBezTo>
                    <a:pt x="2755" y="3352"/>
                    <a:pt x="2760" y="3353"/>
                    <a:pt x="2764" y="3353"/>
                  </a:cubicBezTo>
                  <a:cubicBezTo>
                    <a:pt x="3053" y="3353"/>
                    <a:pt x="3563" y="2240"/>
                    <a:pt x="3704" y="1935"/>
                  </a:cubicBezTo>
                  <a:cubicBezTo>
                    <a:pt x="3704" y="1935"/>
                    <a:pt x="3882" y="1209"/>
                    <a:pt x="3096" y="613"/>
                  </a:cubicBezTo>
                  <a:cubicBezTo>
                    <a:pt x="2553" y="208"/>
                    <a:pt x="2015" y="1"/>
                    <a:pt x="1467"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5"/>
            <p:cNvSpPr/>
            <p:nvPr/>
          </p:nvSpPr>
          <p:spPr>
            <a:xfrm>
              <a:off x="916175" y="2929650"/>
              <a:ext cx="30975" cy="31000"/>
            </a:xfrm>
            <a:custGeom>
              <a:avLst/>
              <a:gdLst/>
              <a:ahLst/>
              <a:cxnLst/>
              <a:rect l="l" t="t" r="r" b="b"/>
              <a:pathLst>
                <a:path w="1239" h="1240" extrusionOk="0">
                  <a:moveTo>
                    <a:pt x="1167" y="1"/>
                  </a:moveTo>
                  <a:cubicBezTo>
                    <a:pt x="1065" y="43"/>
                    <a:pt x="975" y="49"/>
                    <a:pt x="885" y="49"/>
                  </a:cubicBezTo>
                  <a:cubicBezTo>
                    <a:pt x="848" y="49"/>
                    <a:pt x="812" y="48"/>
                    <a:pt x="774" y="48"/>
                  </a:cubicBezTo>
                  <a:cubicBezTo>
                    <a:pt x="655" y="48"/>
                    <a:pt x="536" y="36"/>
                    <a:pt x="429" y="36"/>
                  </a:cubicBezTo>
                  <a:cubicBezTo>
                    <a:pt x="310" y="36"/>
                    <a:pt x="191" y="48"/>
                    <a:pt x="120" y="96"/>
                  </a:cubicBezTo>
                  <a:cubicBezTo>
                    <a:pt x="36" y="144"/>
                    <a:pt x="12" y="251"/>
                    <a:pt x="12" y="358"/>
                  </a:cubicBezTo>
                  <a:cubicBezTo>
                    <a:pt x="12" y="417"/>
                    <a:pt x="0" y="465"/>
                    <a:pt x="24" y="525"/>
                  </a:cubicBezTo>
                  <a:lnTo>
                    <a:pt x="36" y="608"/>
                  </a:lnTo>
                  <a:cubicBezTo>
                    <a:pt x="48" y="632"/>
                    <a:pt x="60" y="656"/>
                    <a:pt x="60" y="679"/>
                  </a:cubicBezTo>
                  <a:cubicBezTo>
                    <a:pt x="84" y="727"/>
                    <a:pt x="120" y="775"/>
                    <a:pt x="143" y="822"/>
                  </a:cubicBezTo>
                  <a:cubicBezTo>
                    <a:pt x="179" y="858"/>
                    <a:pt x="215" y="906"/>
                    <a:pt x="262" y="941"/>
                  </a:cubicBezTo>
                  <a:cubicBezTo>
                    <a:pt x="346" y="1013"/>
                    <a:pt x="453" y="1060"/>
                    <a:pt x="548" y="1108"/>
                  </a:cubicBezTo>
                  <a:cubicBezTo>
                    <a:pt x="762" y="1191"/>
                    <a:pt x="1001" y="1227"/>
                    <a:pt x="1239" y="1239"/>
                  </a:cubicBezTo>
                  <a:lnTo>
                    <a:pt x="1167" y="1"/>
                  </a:ln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5"/>
            <p:cNvSpPr/>
            <p:nvPr/>
          </p:nvSpPr>
          <p:spPr>
            <a:xfrm>
              <a:off x="516125" y="3299325"/>
              <a:ext cx="74425" cy="58250"/>
            </a:xfrm>
            <a:custGeom>
              <a:avLst/>
              <a:gdLst/>
              <a:ahLst/>
              <a:cxnLst/>
              <a:rect l="l" t="t" r="r" b="b"/>
              <a:pathLst>
                <a:path w="2977" h="2330" extrusionOk="0">
                  <a:moveTo>
                    <a:pt x="1754" y="0"/>
                  </a:moveTo>
                  <a:cubicBezTo>
                    <a:pt x="1575" y="0"/>
                    <a:pt x="1396" y="27"/>
                    <a:pt x="1227" y="73"/>
                  </a:cubicBezTo>
                  <a:cubicBezTo>
                    <a:pt x="953" y="144"/>
                    <a:pt x="703" y="275"/>
                    <a:pt x="477" y="430"/>
                  </a:cubicBezTo>
                  <a:cubicBezTo>
                    <a:pt x="334" y="537"/>
                    <a:pt x="203" y="644"/>
                    <a:pt x="72" y="775"/>
                  </a:cubicBezTo>
                  <a:cubicBezTo>
                    <a:pt x="24" y="918"/>
                    <a:pt x="0" y="1061"/>
                    <a:pt x="12" y="1216"/>
                  </a:cubicBezTo>
                  <a:cubicBezTo>
                    <a:pt x="68" y="1851"/>
                    <a:pt x="687" y="2330"/>
                    <a:pt x="1430" y="2330"/>
                  </a:cubicBezTo>
                  <a:cubicBezTo>
                    <a:pt x="1481" y="2330"/>
                    <a:pt x="1532" y="2328"/>
                    <a:pt x="1584" y="2323"/>
                  </a:cubicBezTo>
                  <a:cubicBezTo>
                    <a:pt x="2382" y="2252"/>
                    <a:pt x="2977" y="1656"/>
                    <a:pt x="2941" y="1001"/>
                  </a:cubicBezTo>
                  <a:cubicBezTo>
                    <a:pt x="2751" y="739"/>
                    <a:pt x="2584" y="454"/>
                    <a:pt x="2441" y="168"/>
                  </a:cubicBezTo>
                  <a:lnTo>
                    <a:pt x="2334" y="168"/>
                  </a:lnTo>
                  <a:cubicBezTo>
                    <a:pt x="2167" y="192"/>
                    <a:pt x="2013" y="239"/>
                    <a:pt x="1870" y="323"/>
                  </a:cubicBezTo>
                  <a:cubicBezTo>
                    <a:pt x="1727" y="394"/>
                    <a:pt x="1608" y="501"/>
                    <a:pt x="1501" y="620"/>
                  </a:cubicBezTo>
                  <a:cubicBezTo>
                    <a:pt x="1393" y="739"/>
                    <a:pt x="1298" y="882"/>
                    <a:pt x="1215" y="1013"/>
                  </a:cubicBezTo>
                  <a:lnTo>
                    <a:pt x="1215" y="1025"/>
                  </a:lnTo>
                  <a:cubicBezTo>
                    <a:pt x="1203" y="1037"/>
                    <a:pt x="1179" y="1037"/>
                    <a:pt x="1167" y="1037"/>
                  </a:cubicBezTo>
                  <a:cubicBezTo>
                    <a:pt x="1143" y="1025"/>
                    <a:pt x="1143" y="1001"/>
                    <a:pt x="1143" y="990"/>
                  </a:cubicBezTo>
                  <a:cubicBezTo>
                    <a:pt x="1203" y="823"/>
                    <a:pt x="1286" y="668"/>
                    <a:pt x="1393" y="537"/>
                  </a:cubicBezTo>
                  <a:cubicBezTo>
                    <a:pt x="1513" y="394"/>
                    <a:pt x="1655" y="287"/>
                    <a:pt x="1810" y="204"/>
                  </a:cubicBezTo>
                  <a:cubicBezTo>
                    <a:pt x="1894" y="156"/>
                    <a:pt x="1977" y="120"/>
                    <a:pt x="2060" y="97"/>
                  </a:cubicBezTo>
                  <a:cubicBezTo>
                    <a:pt x="2120" y="85"/>
                    <a:pt x="2191" y="73"/>
                    <a:pt x="2263" y="61"/>
                  </a:cubicBezTo>
                  <a:cubicBezTo>
                    <a:pt x="2191" y="49"/>
                    <a:pt x="2120" y="25"/>
                    <a:pt x="2048" y="25"/>
                  </a:cubicBezTo>
                  <a:cubicBezTo>
                    <a:pt x="1951" y="8"/>
                    <a:pt x="1853" y="0"/>
                    <a:pt x="1754"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5"/>
            <p:cNvSpPr/>
            <p:nvPr/>
          </p:nvSpPr>
          <p:spPr>
            <a:xfrm>
              <a:off x="1042975" y="3577750"/>
              <a:ext cx="60750" cy="47400"/>
            </a:xfrm>
            <a:custGeom>
              <a:avLst/>
              <a:gdLst/>
              <a:ahLst/>
              <a:cxnLst/>
              <a:rect l="l" t="t" r="r" b="b"/>
              <a:pathLst>
                <a:path w="2430" h="1896" extrusionOk="0">
                  <a:moveTo>
                    <a:pt x="1419" y="0"/>
                  </a:moveTo>
                  <a:cubicBezTo>
                    <a:pt x="1278" y="0"/>
                    <a:pt x="1135" y="19"/>
                    <a:pt x="1001" y="56"/>
                  </a:cubicBezTo>
                  <a:cubicBezTo>
                    <a:pt x="786" y="116"/>
                    <a:pt x="584" y="223"/>
                    <a:pt x="393" y="342"/>
                  </a:cubicBezTo>
                  <a:cubicBezTo>
                    <a:pt x="274" y="425"/>
                    <a:pt x="167" y="520"/>
                    <a:pt x="60" y="628"/>
                  </a:cubicBezTo>
                  <a:cubicBezTo>
                    <a:pt x="24" y="747"/>
                    <a:pt x="1" y="866"/>
                    <a:pt x="12" y="997"/>
                  </a:cubicBezTo>
                  <a:cubicBezTo>
                    <a:pt x="57" y="1509"/>
                    <a:pt x="559" y="1896"/>
                    <a:pt x="1168" y="1896"/>
                  </a:cubicBezTo>
                  <a:cubicBezTo>
                    <a:pt x="1211" y="1896"/>
                    <a:pt x="1255" y="1894"/>
                    <a:pt x="1298" y="1890"/>
                  </a:cubicBezTo>
                  <a:cubicBezTo>
                    <a:pt x="1941" y="1830"/>
                    <a:pt x="2429" y="1354"/>
                    <a:pt x="2406" y="806"/>
                  </a:cubicBezTo>
                  <a:cubicBezTo>
                    <a:pt x="2239" y="604"/>
                    <a:pt x="2108" y="366"/>
                    <a:pt x="2001" y="128"/>
                  </a:cubicBezTo>
                  <a:cubicBezTo>
                    <a:pt x="1965" y="128"/>
                    <a:pt x="1929" y="128"/>
                    <a:pt x="1906" y="139"/>
                  </a:cubicBezTo>
                  <a:cubicBezTo>
                    <a:pt x="1775" y="151"/>
                    <a:pt x="1644" y="187"/>
                    <a:pt x="1536" y="259"/>
                  </a:cubicBezTo>
                  <a:cubicBezTo>
                    <a:pt x="1417" y="318"/>
                    <a:pt x="1310" y="401"/>
                    <a:pt x="1227" y="497"/>
                  </a:cubicBezTo>
                  <a:cubicBezTo>
                    <a:pt x="1144" y="604"/>
                    <a:pt x="1060" y="711"/>
                    <a:pt x="989" y="830"/>
                  </a:cubicBezTo>
                  <a:cubicBezTo>
                    <a:pt x="989" y="842"/>
                    <a:pt x="965" y="842"/>
                    <a:pt x="953" y="842"/>
                  </a:cubicBezTo>
                  <a:cubicBezTo>
                    <a:pt x="941" y="830"/>
                    <a:pt x="941" y="818"/>
                    <a:pt x="941" y="806"/>
                  </a:cubicBezTo>
                  <a:cubicBezTo>
                    <a:pt x="977" y="663"/>
                    <a:pt x="1048" y="544"/>
                    <a:pt x="1144" y="425"/>
                  </a:cubicBezTo>
                  <a:cubicBezTo>
                    <a:pt x="1239" y="318"/>
                    <a:pt x="1358" y="223"/>
                    <a:pt x="1477" y="163"/>
                  </a:cubicBezTo>
                  <a:cubicBezTo>
                    <a:pt x="1536" y="128"/>
                    <a:pt x="1608" y="104"/>
                    <a:pt x="1679" y="80"/>
                  </a:cubicBezTo>
                  <a:cubicBezTo>
                    <a:pt x="1739" y="68"/>
                    <a:pt x="1786" y="56"/>
                    <a:pt x="1846" y="44"/>
                  </a:cubicBezTo>
                  <a:cubicBezTo>
                    <a:pt x="1786" y="32"/>
                    <a:pt x="1727" y="20"/>
                    <a:pt x="1667" y="20"/>
                  </a:cubicBezTo>
                  <a:cubicBezTo>
                    <a:pt x="1587" y="7"/>
                    <a:pt x="1503" y="0"/>
                    <a:pt x="1419" y="0"/>
                  </a:cubicBez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5"/>
            <p:cNvSpPr/>
            <p:nvPr/>
          </p:nvSpPr>
          <p:spPr>
            <a:xfrm>
              <a:off x="1102500" y="2846600"/>
              <a:ext cx="84575" cy="69500"/>
            </a:xfrm>
            <a:custGeom>
              <a:avLst/>
              <a:gdLst/>
              <a:ahLst/>
              <a:cxnLst/>
              <a:rect l="l" t="t" r="r" b="b"/>
              <a:pathLst>
                <a:path w="3383" h="2780" extrusionOk="0">
                  <a:moveTo>
                    <a:pt x="2037" y="1"/>
                  </a:moveTo>
                  <a:cubicBezTo>
                    <a:pt x="1715" y="1"/>
                    <a:pt x="1394" y="49"/>
                    <a:pt x="1096" y="156"/>
                  </a:cubicBezTo>
                  <a:cubicBezTo>
                    <a:pt x="798" y="263"/>
                    <a:pt x="513" y="418"/>
                    <a:pt x="287" y="644"/>
                  </a:cubicBezTo>
                  <a:cubicBezTo>
                    <a:pt x="215" y="691"/>
                    <a:pt x="156" y="763"/>
                    <a:pt x="108" y="822"/>
                  </a:cubicBezTo>
                  <a:cubicBezTo>
                    <a:pt x="179" y="787"/>
                    <a:pt x="251" y="751"/>
                    <a:pt x="322" y="727"/>
                  </a:cubicBezTo>
                  <a:cubicBezTo>
                    <a:pt x="417" y="691"/>
                    <a:pt x="525" y="668"/>
                    <a:pt x="620" y="656"/>
                  </a:cubicBezTo>
                  <a:cubicBezTo>
                    <a:pt x="684" y="648"/>
                    <a:pt x="749" y="644"/>
                    <a:pt x="815" y="644"/>
                  </a:cubicBezTo>
                  <a:cubicBezTo>
                    <a:pt x="956" y="644"/>
                    <a:pt x="1097" y="663"/>
                    <a:pt x="1227" y="703"/>
                  </a:cubicBezTo>
                  <a:cubicBezTo>
                    <a:pt x="1430" y="763"/>
                    <a:pt x="1608" y="846"/>
                    <a:pt x="1775" y="977"/>
                  </a:cubicBezTo>
                  <a:cubicBezTo>
                    <a:pt x="1787" y="977"/>
                    <a:pt x="1787" y="1001"/>
                    <a:pt x="1787" y="1025"/>
                  </a:cubicBezTo>
                  <a:cubicBezTo>
                    <a:pt x="1778" y="1033"/>
                    <a:pt x="1764" y="1042"/>
                    <a:pt x="1748" y="1042"/>
                  </a:cubicBezTo>
                  <a:cubicBezTo>
                    <a:pt x="1741" y="1042"/>
                    <a:pt x="1734" y="1040"/>
                    <a:pt x="1727" y="1037"/>
                  </a:cubicBezTo>
                  <a:cubicBezTo>
                    <a:pt x="1549" y="965"/>
                    <a:pt x="1370" y="894"/>
                    <a:pt x="1191" y="858"/>
                  </a:cubicBezTo>
                  <a:cubicBezTo>
                    <a:pt x="1061" y="823"/>
                    <a:pt x="924" y="801"/>
                    <a:pt x="789" y="801"/>
                  </a:cubicBezTo>
                  <a:cubicBezTo>
                    <a:pt x="740" y="801"/>
                    <a:pt x="692" y="804"/>
                    <a:pt x="644" y="811"/>
                  </a:cubicBezTo>
                  <a:cubicBezTo>
                    <a:pt x="453" y="822"/>
                    <a:pt x="275" y="882"/>
                    <a:pt x="108" y="965"/>
                  </a:cubicBezTo>
                  <a:cubicBezTo>
                    <a:pt x="72" y="989"/>
                    <a:pt x="36" y="1013"/>
                    <a:pt x="1" y="1037"/>
                  </a:cubicBezTo>
                  <a:cubicBezTo>
                    <a:pt x="60" y="1394"/>
                    <a:pt x="96" y="1775"/>
                    <a:pt x="72" y="2156"/>
                  </a:cubicBezTo>
                  <a:cubicBezTo>
                    <a:pt x="323" y="2561"/>
                    <a:pt x="784" y="2780"/>
                    <a:pt x="1288" y="2780"/>
                  </a:cubicBezTo>
                  <a:cubicBezTo>
                    <a:pt x="1597" y="2780"/>
                    <a:pt x="1924" y="2697"/>
                    <a:pt x="2227" y="2525"/>
                  </a:cubicBezTo>
                  <a:cubicBezTo>
                    <a:pt x="3037" y="2061"/>
                    <a:pt x="3382" y="1132"/>
                    <a:pt x="2989" y="441"/>
                  </a:cubicBezTo>
                  <a:cubicBezTo>
                    <a:pt x="2906" y="287"/>
                    <a:pt x="2787" y="168"/>
                    <a:pt x="2644" y="60"/>
                  </a:cubicBezTo>
                  <a:cubicBezTo>
                    <a:pt x="2442" y="25"/>
                    <a:pt x="2239" y="1"/>
                    <a:pt x="2037" y="1"/>
                  </a:cubicBez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6" name="Google Shape;2526;p65"/>
          <p:cNvGrpSpPr/>
          <p:nvPr/>
        </p:nvGrpSpPr>
        <p:grpSpPr>
          <a:xfrm flipH="1">
            <a:off x="-131731" y="3760613"/>
            <a:ext cx="1463862" cy="1446064"/>
            <a:chOff x="5624415" y="3404280"/>
            <a:chExt cx="656087" cy="648111"/>
          </a:xfrm>
        </p:grpSpPr>
        <p:grpSp>
          <p:nvGrpSpPr>
            <p:cNvPr id="2527" name="Google Shape;2527;p65"/>
            <p:cNvGrpSpPr/>
            <p:nvPr/>
          </p:nvGrpSpPr>
          <p:grpSpPr>
            <a:xfrm flipH="1">
              <a:off x="5624415" y="3404280"/>
              <a:ext cx="656087" cy="648111"/>
              <a:chOff x="-2708900" y="3174350"/>
              <a:chExt cx="350100" cy="345825"/>
            </a:xfrm>
          </p:grpSpPr>
          <p:sp>
            <p:nvSpPr>
              <p:cNvPr id="2528" name="Google Shape;2528;p65"/>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65"/>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5"/>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5"/>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5"/>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5"/>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534" name="Google Shape;2534;p65"/>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2535" name="Google Shape;2535;p65"/>
          <p:cNvSpPr/>
          <p:nvPr/>
        </p:nvSpPr>
        <p:spPr>
          <a:xfrm>
            <a:off x="359825" y="303400"/>
            <a:ext cx="1046700" cy="10467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5"/>
          <p:cNvSpPr/>
          <p:nvPr/>
        </p:nvSpPr>
        <p:spPr>
          <a:xfrm rot="1516262" flipH="1">
            <a:off x="4424323" y="1657452"/>
            <a:ext cx="295348"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5"/>
          <p:cNvSpPr/>
          <p:nvPr/>
        </p:nvSpPr>
        <p:spPr>
          <a:xfrm rot="1644276" flipH="1">
            <a:off x="2897925" y="438845"/>
            <a:ext cx="187227" cy="201071"/>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5"/>
          <p:cNvSpPr/>
          <p:nvPr/>
        </p:nvSpPr>
        <p:spPr>
          <a:xfrm rot="-194" flipH="1">
            <a:off x="4866430" y="3119943"/>
            <a:ext cx="187222" cy="201076"/>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5"/>
          <p:cNvSpPr/>
          <p:nvPr/>
        </p:nvSpPr>
        <p:spPr>
          <a:xfrm rot="1204082">
            <a:off x="4148676" y="1491948"/>
            <a:ext cx="295346" cy="300932"/>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5"/>
          <p:cNvSpPr/>
          <p:nvPr/>
        </p:nvSpPr>
        <p:spPr>
          <a:xfrm rot="1204082">
            <a:off x="1643951" y="388911"/>
            <a:ext cx="295346" cy="300932"/>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5"/>
          <p:cNvSpPr/>
          <p:nvPr/>
        </p:nvSpPr>
        <p:spPr>
          <a:xfrm rot="-1644276">
            <a:off x="8063775" y="507232"/>
            <a:ext cx="187227" cy="201071"/>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5"/>
          <p:cNvSpPr/>
          <p:nvPr/>
        </p:nvSpPr>
        <p:spPr>
          <a:xfrm flipH="1">
            <a:off x="-1253104" y="1023200"/>
            <a:ext cx="1057554" cy="1114149"/>
          </a:xfrm>
          <a:custGeom>
            <a:avLst/>
            <a:gdLst/>
            <a:ahLst/>
            <a:cxnLst/>
            <a:rect l="l" t="t" r="r" b="b"/>
            <a:pathLst>
              <a:path w="17098" h="18013" extrusionOk="0">
                <a:moveTo>
                  <a:pt x="10562" y="1"/>
                </a:moveTo>
                <a:cubicBezTo>
                  <a:pt x="8903" y="1"/>
                  <a:pt x="7060" y="370"/>
                  <a:pt x="5227" y="947"/>
                </a:cubicBezTo>
                <a:cubicBezTo>
                  <a:pt x="548" y="2423"/>
                  <a:pt x="0" y="6781"/>
                  <a:pt x="1512" y="11948"/>
                </a:cubicBezTo>
                <a:cubicBezTo>
                  <a:pt x="2806" y="16378"/>
                  <a:pt x="4988" y="18012"/>
                  <a:pt x="8714" y="18012"/>
                </a:cubicBezTo>
                <a:cubicBezTo>
                  <a:pt x="9344" y="18012"/>
                  <a:pt x="10018" y="17965"/>
                  <a:pt x="10740" y="17878"/>
                </a:cubicBezTo>
                <a:cubicBezTo>
                  <a:pt x="15609" y="17294"/>
                  <a:pt x="17098" y="13996"/>
                  <a:pt x="16883" y="10734"/>
                </a:cubicBezTo>
                <a:cubicBezTo>
                  <a:pt x="16621" y="6710"/>
                  <a:pt x="16240" y="3316"/>
                  <a:pt x="16240" y="3316"/>
                </a:cubicBezTo>
                <a:cubicBezTo>
                  <a:pt x="15290" y="900"/>
                  <a:pt x="13150" y="1"/>
                  <a:pt x="1056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5"/>
          <p:cNvSpPr/>
          <p:nvPr/>
        </p:nvSpPr>
        <p:spPr>
          <a:xfrm flipH="1">
            <a:off x="-910690" y="2066351"/>
            <a:ext cx="298315" cy="127531"/>
          </a:xfrm>
          <a:custGeom>
            <a:avLst/>
            <a:gdLst/>
            <a:ahLst/>
            <a:cxnLst/>
            <a:rect l="l" t="t" r="r" b="b"/>
            <a:pathLst>
              <a:path w="4823" h="1942" extrusionOk="0">
                <a:moveTo>
                  <a:pt x="0" y="1"/>
                </a:moveTo>
                <a:lnTo>
                  <a:pt x="24" y="1477"/>
                </a:lnTo>
                <a:cubicBezTo>
                  <a:pt x="1560" y="1798"/>
                  <a:pt x="3227" y="1834"/>
                  <a:pt x="4822" y="1941"/>
                </a:cubicBezTo>
                <a:lnTo>
                  <a:pt x="4727" y="239"/>
                </a:lnTo>
                <a:lnTo>
                  <a:pt x="0"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5"/>
          <p:cNvSpPr/>
          <p:nvPr/>
        </p:nvSpPr>
        <p:spPr>
          <a:xfrm>
            <a:off x="-1045300" y="2379425"/>
            <a:ext cx="298200" cy="189300"/>
          </a:xfrm>
          <a:prstGeom prst="rect">
            <a:avLst/>
          </a:prstGeom>
          <a:solidFill>
            <a:srgbClr val="BC7B5C"/>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5"/>
          <p:cNvSpPr/>
          <p:nvPr/>
        </p:nvSpPr>
        <p:spPr>
          <a:xfrm>
            <a:off x="-1127050" y="2498350"/>
            <a:ext cx="298200" cy="189300"/>
          </a:xfrm>
          <a:prstGeom prst="rect">
            <a:avLst/>
          </a:prstGeom>
          <a:solidFill>
            <a:srgbClr val="8C583F"/>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5"/>
          <p:cNvSpPr/>
          <p:nvPr/>
        </p:nvSpPr>
        <p:spPr>
          <a:xfrm>
            <a:off x="-910575" y="2478375"/>
            <a:ext cx="298200" cy="189300"/>
          </a:xfrm>
          <a:prstGeom prst="rect">
            <a:avLst/>
          </a:prstGeom>
          <a:solidFill>
            <a:srgbClr val="DF94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550"/>
        <p:cNvGrpSpPr/>
        <p:nvPr/>
      </p:nvGrpSpPr>
      <p:grpSpPr>
        <a:xfrm>
          <a:off x="0" y="0"/>
          <a:ext cx="0" cy="0"/>
          <a:chOff x="0" y="0"/>
          <a:chExt cx="0" cy="0"/>
        </a:xfrm>
      </p:grpSpPr>
      <p:sp>
        <p:nvSpPr>
          <p:cNvPr id="2551" name="Google Shape;2551;p66"/>
          <p:cNvSpPr txBox="1">
            <a:spLocks noGrp="1"/>
          </p:cNvSpPr>
          <p:nvPr>
            <p:ph type="title" idx="8"/>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Unconditional love</a:t>
            </a:r>
            <a:endParaRPr/>
          </a:p>
        </p:txBody>
      </p:sp>
      <p:sp>
        <p:nvSpPr>
          <p:cNvPr id="2552" name="Google Shape;2552;p66"/>
          <p:cNvSpPr txBox="1">
            <a:spLocks noGrp="1"/>
          </p:cNvSpPr>
          <p:nvPr>
            <p:ph type="subTitle" idx="5"/>
          </p:nvPr>
        </p:nvSpPr>
        <p:spPr>
          <a:xfrm>
            <a:off x="1891721" y="3556224"/>
            <a:ext cx="2398200" cy="83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of them all</a:t>
            </a:r>
            <a:endParaRPr/>
          </a:p>
        </p:txBody>
      </p:sp>
      <p:sp>
        <p:nvSpPr>
          <p:cNvPr id="2553" name="Google Shape;2553;p66"/>
          <p:cNvSpPr txBox="1">
            <a:spLocks noGrp="1"/>
          </p:cNvSpPr>
          <p:nvPr>
            <p:ph type="title"/>
          </p:nvPr>
        </p:nvSpPr>
        <p:spPr>
          <a:xfrm>
            <a:off x="1891713" y="1498175"/>
            <a:ext cx="23982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554" name="Google Shape;2554;p66"/>
          <p:cNvSpPr txBox="1">
            <a:spLocks noGrp="1"/>
          </p:cNvSpPr>
          <p:nvPr>
            <p:ph type="subTitle" idx="1"/>
          </p:nvPr>
        </p:nvSpPr>
        <p:spPr>
          <a:xfrm>
            <a:off x="1891713" y="1918191"/>
            <a:ext cx="2398200" cy="83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full of iron oxide dust</a:t>
            </a:r>
            <a:endParaRPr/>
          </a:p>
        </p:txBody>
      </p:sp>
      <p:sp>
        <p:nvSpPr>
          <p:cNvPr id="2555" name="Google Shape;2555;p66"/>
          <p:cNvSpPr txBox="1">
            <a:spLocks noGrp="1"/>
          </p:cNvSpPr>
          <p:nvPr>
            <p:ph type="title" idx="2"/>
          </p:nvPr>
        </p:nvSpPr>
        <p:spPr>
          <a:xfrm>
            <a:off x="5818346" y="1498175"/>
            <a:ext cx="23982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2556" name="Google Shape;2556;p66"/>
          <p:cNvSpPr txBox="1">
            <a:spLocks noGrp="1"/>
          </p:cNvSpPr>
          <p:nvPr>
            <p:ph type="subTitle" idx="3"/>
          </p:nvPr>
        </p:nvSpPr>
        <p:spPr>
          <a:xfrm>
            <a:off x="5818346" y="1918191"/>
            <a:ext cx="2398200" cy="83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a:t>
            </a:r>
            <a:endParaRPr/>
          </a:p>
        </p:txBody>
      </p:sp>
      <p:sp>
        <p:nvSpPr>
          <p:cNvPr id="2557" name="Google Shape;2557;p66"/>
          <p:cNvSpPr txBox="1">
            <a:spLocks noGrp="1"/>
          </p:cNvSpPr>
          <p:nvPr>
            <p:ph type="title" idx="4"/>
          </p:nvPr>
        </p:nvSpPr>
        <p:spPr>
          <a:xfrm>
            <a:off x="1891721" y="3136208"/>
            <a:ext cx="23982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2558" name="Google Shape;2558;p66"/>
          <p:cNvSpPr txBox="1">
            <a:spLocks noGrp="1"/>
          </p:cNvSpPr>
          <p:nvPr>
            <p:ph type="title" idx="6"/>
          </p:nvPr>
        </p:nvSpPr>
        <p:spPr>
          <a:xfrm>
            <a:off x="5818360" y="3136208"/>
            <a:ext cx="2398200" cy="5277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559" name="Google Shape;2559;p66"/>
          <p:cNvSpPr txBox="1">
            <a:spLocks noGrp="1"/>
          </p:cNvSpPr>
          <p:nvPr>
            <p:ph type="subTitle" idx="7"/>
          </p:nvPr>
        </p:nvSpPr>
        <p:spPr>
          <a:xfrm>
            <a:off x="5818355" y="3556224"/>
            <a:ext cx="2398200" cy="83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2560" name="Google Shape;2560;p66"/>
          <p:cNvSpPr/>
          <p:nvPr/>
        </p:nvSpPr>
        <p:spPr>
          <a:xfrm>
            <a:off x="927438" y="1724025"/>
            <a:ext cx="885900" cy="885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6"/>
          <p:cNvSpPr/>
          <p:nvPr/>
        </p:nvSpPr>
        <p:spPr>
          <a:xfrm>
            <a:off x="927438" y="3343275"/>
            <a:ext cx="885900" cy="885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6"/>
          <p:cNvSpPr/>
          <p:nvPr/>
        </p:nvSpPr>
        <p:spPr>
          <a:xfrm>
            <a:off x="4854071" y="1724025"/>
            <a:ext cx="885900" cy="885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6"/>
          <p:cNvSpPr/>
          <p:nvPr/>
        </p:nvSpPr>
        <p:spPr>
          <a:xfrm>
            <a:off x="4854071" y="3343275"/>
            <a:ext cx="885900" cy="8859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6"/>
          <p:cNvSpPr/>
          <p:nvPr/>
        </p:nvSpPr>
        <p:spPr>
          <a:xfrm>
            <a:off x="1184044" y="1986142"/>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5" name="Google Shape;2565;p66"/>
          <p:cNvGrpSpPr/>
          <p:nvPr/>
        </p:nvGrpSpPr>
        <p:grpSpPr>
          <a:xfrm>
            <a:off x="5111124" y="1997629"/>
            <a:ext cx="371814" cy="338690"/>
            <a:chOff x="-40745125" y="3632900"/>
            <a:chExt cx="318225" cy="289875"/>
          </a:xfrm>
        </p:grpSpPr>
        <p:sp>
          <p:nvSpPr>
            <p:cNvPr id="2566" name="Google Shape;2566;p66"/>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6"/>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6"/>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6"/>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6"/>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6"/>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6"/>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3" name="Google Shape;2573;p66"/>
          <p:cNvGrpSpPr/>
          <p:nvPr/>
        </p:nvGrpSpPr>
        <p:grpSpPr>
          <a:xfrm>
            <a:off x="5115284" y="3601126"/>
            <a:ext cx="363518" cy="370178"/>
            <a:chOff x="-40742750" y="3972175"/>
            <a:chExt cx="311125" cy="316825"/>
          </a:xfrm>
        </p:grpSpPr>
        <p:sp>
          <p:nvSpPr>
            <p:cNvPr id="2574" name="Google Shape;2574;p66"/>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6"/>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 name="Google Shape;2576;p66"/>
          <p:cNvGrpSpPr/>
          <p:nvPr/>
        </p:nvGrpSpPr>
        <p:grpSpPr>
          <a:xfrm>
            <a:off x="1186346" y="3600319"/>
            <a:ext cx="368134" cy="371814"/>
            <a:chOff x="-37804925" y="3953450"/>
            <a:chExt cx="315075" cy="318225"/>
          </a:xfrm>
        </p:grpSpPr>
        <p:sp>
          <p:nvSpPr>
            <p:cNvPr id="2577" name="Google Shape;2577;p66"/>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6"/>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6"/>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0" name="Google Shape;2580;p66"/>
          <p:cNvGrpSpPr/>
          <p:nvPr/>
        </p:nvGrpSpPr>
        <p:grpSpPr>
          <a:xfrm>
            <a:off x="-181411" y="3480024"/>
            <a:ext cx="1593899" cy="1574520"/>
            <a:chOff x="5624415" y="3404280"/>
            <a:chExt cx="656087" cy="648111"/>
          </a:xfrm>
        </p:grpSpPr>
        <p:grpSp>
          <p:nvGrpSpPr>
            <p:cNvPr id="2581" name="Google Shape;2581;p66"/>
            <p:cNvGrpSpPr/>
            <p:nvPr/>
          </p:nvGrpSpPr>
          <p:grpSpPr>
            <a:xfrm flipH="1">
              <a:off x="5624415" y="3404280"/>
              <a:ext cx="656087" cy="648111"/>
              <a:chOff x="-2708900" y="3174350"/>
              <a:chExt cx="350100" cy="345825"/>
            </a:xfrm>
          </p:grpSpPr>
          <p:sp>
            <p:nvSpPr>
              <p:cNvPr id="2582" name="Google Shape;2582;p66"/>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6"/>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6"/>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6"/>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6"/>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6"/>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588" name="Google Shape;2588;p66"/>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2589" name="Google Shape;2589;p66"/>
          <p:cNvGrpSpPr/>
          <p:nvPr/>
        </p:nvGrpSpPr>
        <p:grpSpPr>
          <a:xfrm>
            <a:off x="7815187" y="759352"/>
            <a:ext cx="1231436" cy="1119459"/>
            <a:chOff x="6494019" y="-137261"/>
            <a:chExt cx="2116596" cy="1924130"/>
          </a:xfrm>
        </p:grpSpPr>
        <p:sp>
          <p:nvSpPr>
            <p:cNvPr id="2590" name="Google Shape;2590;p66"/>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6"/>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2" name="Google Shape;2592;p66"/>
          <p:cNvSpPr/>
          <p:nvPr/>
        </p:nvSpPr>
        <p:spPr>
          <a:xfrm rot="-1644435">
            <a:off x="1938784" y="1113916"/>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6"/>
          <p:cNvSpPr/>
          <p:nvPr/>
        </p:nvSpPr>
        <p:spPr>
          <a:xfrm flipH="1">
            <a:off x="4616273" y="1303512"/>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6"/>
          <p:cNvSpPr/>
          <p:nvPr/>
        </p:nvSpPr>
        <p:spPr>
          <a:xfrm rot="-1644435">
            <a:off x="8307759" y="3922829"/>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6"/>
          <p:cNvSpPr/>
          <p:nvPr/>
        </p:nvSpPr>
        <p:spPr>
          <a:xfrm>
            <a:off x="7769048" y="300240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6"/>
          <p:cNvSpPr/>
          <p:nvPr/>
        </p:nvSpPr>
        <p:spPr>
          <a:xfrm rot="-1644435">
            <a:off x="4448859" y="2791329"/>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626"/>
        <p:cNvGrpSpPr/>
        <p:nvPr/>
      </p:nvGrpSpPr>
      <p:grpSpPr>
        <a:xfrm>
          <a:off x="0" y="0"/>
          <a:ext cx="0" cy="0"/>
          <a:chOff x="0" y="0"/>
          <a:chExt cx="0" cy="0"/>
        </a:xfrm>
      </p:grpSpPr>
      <p:sp>
        <p:nvSpPr>
          <p:cNvPr id="627" name="Google Shape;627;p40"/>
          <p:cNvSpPr/>
          <p:nvPr/>
        </p:nvSpPr>
        <p:spPr>
          <a:xfrm>
            <a:off x="6600825" y="-161925"/>
            <a:ext cx="3933900" cy="39339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0"/>
          <p:cNvSpPr txBox="1">
            <a:spLocks noGrp="1"/>
          </p:cNvSpPr>
          <p:nvPr>
            <p:ph type="title"/>
          </p:nvPr>
        </p:nvSpPr>
        <p:spPr>
          <a:xfrm>
            <a:off x="720000" y="445025"/>
            <a:ext cx="6568500" cy="7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629" name="Google Shape;629;p40"/>
          <p:cNvSpPr txBox="1">
            <a:spLocks noGrp="1"/>
          </p:cNvSpPr>
          <p:nvPr>
            <p:ph type="title" idx="2"/>
          </p:nvPr>
        </p:nvSpPr>
        <p:spPr>
          <a:xfrm>
            <a:off x="720124" y="1953763"/>
            <a:ext cx="2695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Like our parents</a:t>
            </a:r>
            <a:endParaRPr/>
          </a:p>
        </p:txBody>
      </p:sp>
      <p:sp>
        <p:nvSpPr>
          <p:cNvPr id="630" name="Google Shape;630;p40"/>
          <p:cNvSpPr txBox="1">
            <a:spLocks noGrp="1"/>
          </p:cNvSpPr>
          <p:nvPr>
            <p:ph type="subTitle" idx="1"/>
          </p:nvPr>
        </p:nvSpPr>
        <p:spPr>
          <a:xfrm>
            <a:off x="720124" y="2397413"/>
            <a:ext cx="2695200" cy="615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631" name="Google Shape;631;p40"/>
          <p:cNvSpPr txBox="1">
            <a:spLocks noGrp="1"/>
          </p:cNvSpPr>
          <p:nvPr>
            <p:ph type="title" idx="3"/>
          </p:nvPr>
        </p:nvSpPr>
        <p:spPr>
          <a:xfrm>
            <a:off x="3866405" y="1953763"/>
            <a:ext cx="2695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Getting older</a:t>
            </a:r>
            <a:endParaRPr/>
          </a:p>
        </p:txBody>
      </p:sp>
      <p:sp>
        <p:nvSpPr>
          <p:cNvPr id="632" name="Google Shape;632;p40"/>
          <p:cNvSpPr txBox="1">
            <a:spLocks noGrp="1"/>
          </p:cNvSpPr>
          <p:nvPr>
            <p:ph type="subTitle" idx="4"/>
          </p:nvPr>
        </p:nvSpPr>
        <p:spPr>
          <a:xfrm>
            <a:off x="3866405" y="2397413"/>
            <a:ext cx="2695200" cy="615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633" name="Google Shape;633;p40"/>
          <p:cNvSpPr txBox="1">
            <a:spLocks noGrp="1"/>
          </p:cNvSpPr>
          <p:nvPr>
            <p:ph type="title" idx="5"/>
          </p:nvPr>
        </p:nvSpPr>
        <p:spPr>
          <a:xfrm>
            <a:off x="720124" y="3608975"/>
            <a:ext cx="2695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Taking care</a:t>
            </a:r>
            <a:endParaRPr/>
          </a:p>
        </p:txBody>
      </p:sp>
      <p:sp>
        <p:nvSpPr>
          <p:cNvPr id="634" name="Google Shape;634;p40"/>
          <p:cNvSpPr txBox="1">
            <a:spLocks noGrp="1"/>
          </p:cNvSpPr>
          <p:nvPr>
            <p:ph type="subTitle" idx="6"/>
          </p:nvPr>
        </p:nvSpPr>
        <p:spPr>
          <a:xfrm>
            <a:off x="720124" y="4052625"/>
            <a:ext cx="2695200" cy="615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635" name="Google Shape;635;p40"/>
          <p:cNvSpPr txBox="1">
            <a:spLocks noGrp="1"/>
          </p:cNvSpPr>
          <p:nvPr>
            <p:ph type="title" idx="7"/>
          </p:nvPr>
        </p:nvSpPr>
        <p:spPr>
          <a:xfrm>
            <a:off x="3866405" y="3608975"/>
            <a:ext cx="26952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Giving back</a:t>
            </a:r>
            <a:endParaRPr/>
          </a:p>
        </p:txBody>
      </p:sp>
      <p:sp>
        <p:nvSpPr>
          <p:cNvPr id="636" name="Google Shape;636;p40"/>
          <p:cNvSpPr txBox="1">
            <a:spLocks noGrp="1"/>
          </p:cNvSpPr>
          <p:nvPr>
            <p:ph type="subTitle" idx="8"/>
          </p:nvPr>
        </p:nvSpPr>
        <p:spPr>
          <a:xfrm>
            <a:off x="3866405" y="4052625"/>
            <a:ext cx="2695200" cy="615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637" name="Google Shape;637;p40"/>
          <p:cNvSpPr txBox="1">
            <a:spLocks noGrp="1"/>
          </p:cNvSpPr>
          <p:nvPr>
            <p:ph type="title" idx="9"/>
          </p:nvPr>
        </p:nvSpPr>
        <p:spPr>
          <a:xfrm>
            <a:off x="720124" y="1434000"/>
            <a:ext cx="1498200" cy="64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01</a:t>
            </a:r>
            <a:endParaRPr/>
          </a:p>
        </p:txBody>
      </p:sp>
      <p:sp>
        <p:nvSpPr>
          <p:cNvPr id="638" name="Google Shape;638;p40"/>
          <p:cNvSpPr txBox="1">
            <a:spLocks noGrp="1"/>
          </p:cNvSpPr>
          <p:nvPr>
            <p:ph type="title" idx="13"/>
          </p:nvPr>
        </p:nvSpPr>
        <p:spPr>
          <a:xfrm>
            <a:off x="720124" y="3089213"/>
            <a:ext cx="1498200" cy="64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03</a:t>
            </a:r>
            <a:endParaRPr/>
          </a:p>
        </p:txBody>
      </p:sp>
      <p:sp>
        <p:nvSpPr>
          <p:cNvPr id="639" name="Google Shape;639;p40"/>
          <p:cNvSpPr txBox="1">
            <a:spLocks noGrp="1"/>
          </p:cNvSpPr>
          <p:nvPr>
            <p:ph type="title" idx="14"/>
          </p:nvPr>
        </p:nvSpPr>
        <p:spPr>
          <a:xfrm>
            <a:off x="3866400" y="1434000"/>
            <a:ext cx="1498200" cy="64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02</a:t>
            </a:r>
            <a:endParaRPr/>
          </a:p>
        </p:txBody>
      </p:sp>
      <p:sp>
        <p:nvSpPr>
          <p:cNvPr id="640" name="Google Shape;640;p40"/>
          <p:cNvSpPr txBox="1">
            <a:spLocks noGrp="1"/>
          </p:cNvSpPr>
          <p:nvPr>
            <p:ph type="title" idx="15"/>
          </p:nvPr>
        </p:nvSpPr>
        <p:spPr>
          <a:xfrm>
            <a:off x="3866400" y="3089213"/>
            <a:ext cx="1498200" cy="64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04</a:t>
            </a:r>
            <a:endParaRPr/>
          </a:p>
        </p:txBody>
      </p:sp>
      <p:grpSp>
        <p:nvGrpSpPr>
          <p:cNvPr id="641" name="Google Shape;641;p40"/>
          <p:cNvGrpSpPr/>
          <p:nvPr/>
        </p:nvGrpSpPr>
        <p:grpSpPr>
          <a:xfrm flipH="1">
            <a:off x="6702732" y="908722"/>
            <a:ext cx="2295532" cy="4990074"/>
            <a:chOff x="7583975" y="1255950"/>
            <a:chExt cx="927825" cy="2016925"/>
          </a:xfrm>
        </p:grpSpPr>
        <p:sp>
          <p:nvSpPr>
            <p:cNvPr id="642" name="Google Shape;642;p40"/>
            <p:cNvSpPr/>
            <p:nvPr/>
          </p:nvSpPr>
          <p:spPr>
            <a:xfrm>
              <a:off x="7672075" y="1255950"/>
              <a:ext cx="640000" cy="639975"/>
            </a:xfrm>
            <a:custGeom>
              <a:avLst/>
              <a:gdLst/>
              <a:ahLst/>
              <a:cxnLst/>
              <a:rect l="l" t="t" r="r" b="b"/>
              <a:pathLst>
                <a:path w="25600" h="25599" extrusionOk="0">
                  <a:moveTo>
                    <a:pt x="12800" y="0"/>
                  </a:moveTo>
                  <a:cubicBezTo>
                    <a:pt x="11693" y="0"/>
                    <a:pt x="10740" y="1024"/>
                    <a:pt x="9716" y="1298"/>
                  </a:cubicBezTo>
                  <a:cubicBezTo>
                    <a:pt x="9339" y="1401"/>
                    <a:pt x="8924" y="1414"/>
                    <a:pt x="8504" y="1414"/>
                  </a:cubicBezTo>
                  <a:cubicBezTo>
                    <a:pt x="8355" y="1414"/>
                    <a:pt x="8206" y="1412"/>
                    <a:pt x="8057" y="1412"/>
                  </a:cubicBezTo>
                  <a:cubicBezTo>
                    <a:pt x="7460" y="1412"/>
                    <a:pt x="6876" y="1440"/>
                    <a:pt x="6406" y="1715"/>
                  </a:cubicBezTo>
                  <a:cubicBezTo>
                    <a:pt x="5466" y="2262"/>
                    <a:pt x="5144" y="3620"/>
                    <a:pt x="4382" y="4382"/>
                  </a:cubicBezTo>
                  <a:cubicBezTo>
                    <a:pt x="3620" y="5144"/>
                    <a:pt x="2263" y="5465"/>
                    <a:pt x="1715" y="6406"/>
                  </a:cubicBezTo>
                  <a:cubicBezTo>
                    <a:pt x="1179" y="7322"/>
                    <a:pt x="1584" y="8668"/>
                    <a:pt x="1298" y="9716"/>
                  </a:cubicBezTo>
                  <a:cubicBezTo>
                    <a:pt x="1025" y="10739"/>
                    <a:pt x="1" y="11692"/>
                    <a:pt x="1" y="12799"/>
                  </a:cubicBezTo>
                  <a:cubicBezTo>
                    <a:pt x="1" y="13907"/>
                    <a:pt x="1025" y="14859"/>
                    <a:pt x="1298" y="15883"/>
                  </a:cubicBezTo>
                  <a:cubicBezTo>
                    <a:pt x="1584" y="16943"/>
                    <a:pt x="1179" y="18276"/>
                    <a:pt x="1715" y="19205"/>
                  </a:cubicBezTo>
                  <a:cubicBezTo>
                    <a:pt x="2263" y="20133"/>
                    <a:pt x="3620" y="20455"/>
                    <a:pt x="4382" y="21217"/>
                  </a:cubicBezTo>
                  <a:cubicBezTo>
                    <a:pt x="5144" y="21979"/>
                    <a:pt x="5466" y="23348"/>
                    <a:pt x="6406" y="23884"/>
                  </a:cubicBezTo>
                  <a:cubicBezTo>
                    <a:pt x="6876" y="24159"/>
                    <a:pt x="7460" y="24186"/>
                    <a:pt x="8057" y="24186"/>
                  </a:cubicBezTo>
                  <a:cubicBezTo>
                    <a:pt x="8206" y="24186"/>
                    <a:pt x="8355" y="24184"/>
                    <a:pt x="8504" y="24184"/>
                  </a:cubicBezTo>
                  <a:cubicBezTo>
                    <a:pt x="8924" y="24184"/>
                    <a:pt x="9339" y="24198"/>
                    <a:pt x="9716" y="24301"/>
                  </a:cubicBezTo>
                  <a:cubicBezTo>
                    <a:pt x="10740" y="24575"/>
                    <a:pt x="11693" y="25598"/>
                    <a:pt x="12800" y="25598"/>
                  </a:cubicBezTo>
                  <a:cubicBezTo>
                    <a:pt x="13907" y="25598"/>
                    <a:pt x="14860" y="24575"/>
                    <a:pt x="15884" y="24301"/>
                  </a:cubicBezTo>
                  <a:cubicBezTo>
                    <a:pt x="16265" y="24198"/>
                    <a:pt x="16681" y="24184"/>
                    <a:pt x="17102" y="24184"/>
                  </a:cubicBezTo>
                  <a:cubicBezTo>
                    <a:pt x="17251" y="24184"/>
                    <a:pt x="17400" y="24186"/>
                    <a:pt x="17548" y="24186"/>
                  </a:cubicBezTo>
                  <a:cubicBezTo>
                    <a:pt x="18146" y="24186"/>
                    <a:pt x="18729" y="24159"/>
                    <a:pt x="19205" y="23884"/>
                  </a:cubicBezTo>
                  <a:cubicBezTo>
                    <a:pt x="20134" y="23336"/>
                    <a:pt x="20456" y="21979"/>
                    <a:pt x="21218" y="21217"/>
                  </a:cubicBezTo>
                  <a:cubicBezTo>
                    <a:pt x="21980" y="20455"/>
                    <a:pt x="23349" y="20133"/>
                    <a:pt x="23885" y="19205"/>
                  </a:cubicBezTo>
                  <a:cubicBezTo>
                    <a:pt x="24420" y="18276"/>
                    <a:pt x="24016" y="16943"/>
                    <a:pt x="24301" y="15883"/>
                  </a:cubicBezTo>
                  <a:cubicBezTo>
                    <a:pt x="24575" y="14859"/>
                    <a:pt x="25599" y="13907"/>
                    <a:pt x="25599" y="12799"/>
                  </a:cubicBezTo>
                  <a:cubicBezTo>
                    <a:pt x="25599" y="11692"/>
                    <a:pt x="24575" y="10739"/>
                    <a:pt x="24301" y="9716"/>
                  </a:cubicBezTo>
                  <a:cubicBezTo>
                    <a:pt x="24016" y="8668"/>
                    <a:pt x="24420" y="7322"/>
                    <a:pt x="23885" y="6406"/>
                  </a:cubicBezTo>
                  <a:cubicBezTo>
                    <a:pt x="23349" y="5465"/>
                    <a:pt x="21980" y="5144"/>
                    <a:pt x="21218" y="4382"/>
                  </a:cubicBezTo>
                  <a:cubicBezTo>
                    <a:pt x="20456" y="3620"/>
                    <a:pt x="20134" y="2262"/>
                    <a:pt x="19205" y="1715"/>
                  </a:cubicBezTo>
                  <a:cubicBezTo>
                    <a:pt x="18729" y="1440"/>
                    <a:pt x="18146" y="1412"/>
                    <a:pt x="17548" y="1412"/>
                  </a:cubicBezTo>
                  <a:cubicBezTo>
                    <a:pt x="17400" y="1412"/>
                    <a:pt x="17251" y="1414"/>
                    <a:pt x="17102" y="1414"/>
                  </a:cubicBezTo>
                  <a:cubicBezTo>
                    <a:pt x="16681" y="1414"/>
                    <a:pt x="16265" y="1401"/>
                    <a:pt x="15884" y="1298"/>
                  </a:cubicBezTo>
                  <a:cubicBezTo>
                    <a:pt x="14860" y="1024"/>
                    <a:pt x="13907" y="0"/>
                    <a:pt x="12800"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0"/>
            <p:cNvSpPr/>
            <p:nvPr/>
          </p:nvSpPr>
          <p:spPr>
            <a:xfrm>
              <a:off x="7638750" y="2322725"/>
              <a:ext cx="129800" cy="117325"/>
            </a:xfrm>
            <a:custGeom>
              <a:avLst/>
              <a:gdLst/>
              <a:ahLst/>
              <a:cxnLst/>
              <a:rect l="l" t="t" r="r" b="b"/>
              <a:pathLst>
                <a:path w="5192" h="4693" extrusionOk="0">
                  <a:moveTo>
                    <a:pt x="3941" y="1"/>
                  </a:moveTo>
                  <a:cubicBezTo>
                    <a:pt x="3929" y="965"/>
                    <a:pt x="3489" y="1918"/>
                    <a:pt x="2786" y="2549"/>
                  </a:cubicBezTo>
                  <a:cubicBezTo>
                    <a:pt x="2146" y="3125"/>
                    <a:pt x="1277" y="3443"/>
                    <a:pt x="418" y="3443"/>
                  </a:cubicBezTo>
                  <a:cubicBezTo>
                    <a:pt x="318" y="3443"/>
                    <a:pt x="218" y="3439"/>
                    <a:pt x="119" y="3430"/>
                  </a:cubicBezTo>
                  <a:lnTo>
                    <a:pt x="0" y="4668"/>
                  </a:lnTo>
                  <a:cubicBezTo>
                    <a:pt x="143" y="4680"/>
                    <a:pt x="298" y="4692"/>
                    <a:pt x="441" y="4692"/>
                  </a:cubicBezTo>
                  <a:cubicBezTo>
                    <a:pt x="1596" y="4692"/>
                    <a:pt x="2762" y="4251"/>
                    <a:pt x="3620" y="3478"/>
                  </a:cubicBezTo>
                  <a:cubicBezTo>
                    <a:pt x="4584" y="2608"/>
                    <a:pt x="5167" y="1323"/>
                    <a:pt x="5191" y="13"/>
                  </a:cubicBezTo>
                  <a:lnTo>
                    <a:pt x="394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0"/>
            <p:cNvSpPr/>
            <p:nvPr/>
          </p:nvSpPr>
          <p:spPr>
            <a:xfrm>
              <a:off x="7696200" y="2309350"/>
              <a:ext cx="95250" cy="105100"/>
            </a:xfrm>
            <a:custGeom>
              <a:avLst/>
              <a:gdLst/>
              <a:ahLst/>
              <a:cxnLst/>
              <a:rect l="l" t="t" r="r" b="b"/>
              <a:pathLst>
                <a:path w="3810" h="4204" extrusionOk="0">
                  <a:moveTo>
                    <a:pt x="2715" y="1072"/>
                  </a:moveTo>
                  <a:cubicBezTo>
                    <a:pt x="2846" y="1072"/>
                    <a:pt x="2988" y="1084"/>
                    <a:pt x="3131" y="1119"/>
                  </a:cubicBezTo>
                  <a:cubicBezTo>
                    <a:pt x="2822" y="1310"/>
                    <a:pt x="2572" y="1643"/>
                    <a:pt x="2369" y="2096"/>
                  </a:cubicBezTo>
                  <a:cubicBezTo>
                    <a:pt x="2322" y="2179"/>
                    <a:pt x="2286" y="2274"/>
                    <a:pt x="2250" y="2358"/>
                  </a:cubicBezTo>
                  <a:cubicBezTo>
                    <a:pt x="2131" y="2655"/>
                    <a:pt x="2012" y="2941"/>
                    <a:pt x="1845" y="3084"/>
                  </a:cubicBezTo>
                  <a:cubicBezTo>
                    <a:pt x="1796" y="3113"/>
                    <a:pt x="1731" y="3135"/>
                    <a:pt x="1663" y="3135"/>
                  </a:cubicBezTo>
                  <a:cubicBezTo>
                    <a:pt x="1649" y="3135"/>
                    <a:pt x="1634" y="3134"/>
                    <a:pt x="1619" y="3132"/>
                  </a:cubicBezTo>
                  <a:cubicBezTo>
                    <a:pt x="1536" y="3132"/>
                    <a:pt x="1417" y="3096"/>
                    <a:pt x="1322" y="2965"/>
                  </a:cubicBezTo>
                  <a:cubicBezTo>
                    <a:pt x="1119" y="2703"/>
                    <a:pt x="1155" y="2322"/>
                    <a:pt x="1250" y="2072"/>
                  </a:cubicBezTo>
                  <a:cubicBezTo>
                    <a:pt x="1488" y="1441"/>
                    <a:pt x="2048" y="1072"/>
                    <a:pt x="2715" y="1072"/>
                  </a:cubicBezTo>
                  <a:close/>
                  <a:moveTo>
                    <a:pt x="2717" y="1"/>
                  </a:moveTo>
                  <a:cubicBezTo>
                    <a:pt x="1613" y="1"/>
                    <a:pt x="644" y="634"/>
                    <a:pt x="250" y="1703"/>
                  </a:cubicBezTo>
                  <a:cubicBezTo>
                    <a:pt x="48" y="2239"/>
                    <a:pt x="0" y="3024"/>
                    <a:pt x="476" y="3620"/>
                  </a:cubicBezTo>
                  <a:cubicBezTo>
                    <a:pt x="738" y="3953"/>
                    <a:pt x="1107" y="4155"/>
                    <a:pt x="1500" y="4203"/>
                  </a:cubicBezTo>
                  <a:lnTo>
                    <a:pt x="1655" y="4203"/>
                  </a:lnTo>
                  <a:cubicBezTo>
                    <a:pt x="1976" y="4203"/>
                    <a:pt x="2286" y="4096"/>
                    <a:pt x="2524" y="3894"/>
                  </a:cubicBezTo>
                  <a:cubicBezTo>
                    <a:pt x="2893" y="3596"/>
                    <a:pt x="3072" y="3155"/>
                    <a:pt x="3239" y="2774"/>
                  </a:cubicBezTo>
                  <a:cubicBezTo>
                    <a:pt x="3274" y="2691"/>
                    <a:pt x="3298" y="2608"/>
                    <a:pt x="3334" y="2536"/>
                  </a:cubicBezTo>
                  <a:cubicBezTo>
                    <a:pt x="3453" y="2298"/>
                    <a:pt x="3620" y="2000"/>
                    <a:pt x="3810" y="1989"/>
                  </a:cubicBezTo>
                  <a:lnTo>
                    <a:pt x="3727" y="917"/>
                  </a:lnTo>
                  <a:cubicBezTo>
                    <a:pt x="3596" y="929"/>
                    <a:pt x="3477" y="953"/>
                    <a:pt x="3358" y="1000"/>
                  </a:cubicBezTo>
                  <a:lnTo>
                    <a:pt x="3631" y="143"/>
                  </a:lnTo>
                  <a:cubicBezTo>
                    <a:pt x="3323" y="47"/>
                    <a:pt x="3015" y="1"/>
                    <a:pt x="27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0"/>
            <p:cNvSpPr/>
            <p:nvPr/>
          </p:nvSpPr>
          <p:spPr>
            <a:xfrm>
              <a:off x="8331975" y="2142725"/>
              <a:ext cx="179825" cy="143125"/>
            </a:xfrm>
            <a:custGeom>
              <a:avLst/>
              <a:gdLst/>
              <a:ahLst/>
              <a:cxnLst/>
              <a:rect l="l" t="t" r="r" b="b"/>
              <a:pathLst>
                <a:path w="7193" h="5725" extrusionOk="0">
                  <a:moveTo>
                    <a:pt x="5852" y="1"/>
                  </a:moveTo>
                  <a:cubicBezTo>
                    <a:pt x="5240" y="1"/>
                    <a:pt x="3346" y="1236"/>
                    <a:pt x="3346" y="1236"/>
                  </a:cubicBezTo>
                  <a:cubicBezTo>
                    <a:pt x="3346" y="1236"/>
                    <a:pt x="4192" y="212"/>
                    <a:pt x="3585" y="117"/>
                  </a:cubicBezTo>
                  <a:cubicBezTo>
                    <a:pt x="3575" y="115"/>
                    <a:pt x="3565" y="115"/>
                    <a:pt x="3555" y="115"/>
                  </a:cubicBezTo>
                  <a:cubicBezTo>
                    <a:pt x="2922" y="115"/>
                    <a:pt x="1239" y="2593"/>
                    <a:pt x="1239" y="2593"/>
                  </a:cubicBezTo>
                  <a:lnTo>
                    <a:pt x="1" y="2641"/>
                  </a:lnTo>
                  <a:cubicBezTo>
                    <a:pt x="203" y="3712"/>
                    <a:pt x="513" y="4736"/>
                    <a:pt x="929" y="5725"/>
                  </a:cubicBezTo>
                  <a:cubicBezTo>
                    <a:pt x="2096" y="5141"/>
                    <a:pt x="2870" y="4665"/>
                    <a:pt x="2870" y="4665"/>
                  </a:cubicBezTo>
                  <a:cubicBezTo>
                    <a:pt x="3882" y="4594"/>
                    <a:pt x="6906" y="3748"/>
                    <a:pt x="6859" y="3308"/>
                  </a:cubicBezTo>
                  <a:cubicBezTo>
                    <a:pt x="6843" y="3116"/>
                    <a:pt x="6476" y="3062"/>
                    <a:pt x="6066" y="3062"/>
                  </a:cubicBezTo>
                  <a:cubicBezTo>
                    <a:pt x="5534" y="3062"/>
                    <a:pt x="4930" y="3153"/>
                    <a:pt x="4930" y="3153"/>
                  </a:cubicBezTo>
                  <a:cubicBezTo>
                    <a:pt x="4930" y="3153"/>
                    <a:pt x="7192" y="2641"/>
                    <a:pt x="7121" y="2212"/>
                  </a:cubicBezTo>
                  <a:cubicBezTo>
                    <a:pt x="7103" y="2104"/>
                    <a:pt x="6939" y="2063"/>
                    <a:pt x="6705" y="2063"/>
                  </a:cubicBezTo>
                  <a:cubicBezTo>
                    <a:pt x="6016" y="2063"/>
                    <a:pt x="4716" y="2415"/>
                    <a:pt x="4716" y="2415"/>
                  </a:cubicBezTo>
                  <a:cubicBezTo>
                    <a:pt x="4716" y="2415"/>
                    <a:pt x="6990" y="1629"/>
                    <a:pt x="6942" y="1224"/>
                  </a:cubicBezTo>
                  <a:cubicBezTo>
                    <a:pt x="6921" y="1075"/>
                    <a:pt x="6781" y="1016"/>
                    <a:pt x="6576" y="1016"/>
                  </a:cubicBezTo>
                  <a:cubicBezTo>
                    <a:pt x="5849" y="1016"/>
                    <a:pt x="4299" y="1748"/>
                    <a:pt x="4299" y="1748"/>
                  </a:cubicBezTo>
                  <a:cubicBezTo>
                    <a:pt x="4299" y="1748"/>
                    <a:pt x="6228" y="533"/>
                    <a:pt x="6025" y="81"/>
                  </a:cubicBezTo>
                  <a:cubicBezTo>
                    <a:pt x="5999" y="25"/>
                    <a:pt x="5938" y="1"/>
                    <a:pt x="585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0"/>
            <p:cNvSpPr/>
            <p:nvPr/>
          </p:nvSpPr>
          <p:spPr>
            <a:xfrm>
              <a:off x="7817325" y="2212900"/>
              <a:ext cx="19075" cy="81575"/>
            </a:xfrm>
            <a:custGeom>
              <a:avLst/>
              <a:gdLst/>
              <a:ahLst/>
              <a:cxnLst/>
              <a:rect l="l" t="t" r="r" b="b"/>
              <a:pathLst>
                <a:path w="763" h="3263" extrusionOk="0">
                  <a:moveTo>
                    <a:pt x="763" y="1"/>
                  </a:moveTo>
                  <a:lnTo>
                    <a:pt x="1" y="3263"/>
                  </a:lnTo>
                  <a:cubicBezTo>
                    <a:pt x="441" y="1667"/>
                    <a:pt x="632" y="703"/>
                    <a:pt x="763"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0"/>
            <p:cNvSpPr/>
            <p:nvPr/>
          </p:nvSpPr>
          <p:spPr>
            <a:xfrm>
              <a:off x="7971526" y="1870003"/>
              <a:ext cx="120575" cy="51546"/>
            </a:xfrm>
            <a:custGeom>
              <a:avLst/>
              <a:gdLst/>
              <a:ahLst/>
              <a:cxnLst/>
              <a:rect l="l" t="t" r="r" b="b"/>
              <a:pathLst>
                <a:path w="4823" h="1942" extrusionOk="0">
                  <a:moveTo>
                    <a:pt x="0" y="1"/>
                  </a:moveTo>
                  <a:lnTo>
                    <a:pt x="24" y="1477"/>
                  </a:lnTo>
                  <a:cubicBezTo>
                    <a:pt x="1560" y="1798"/>
                    <a:pt x="3227" y="1834"/>
                    <a:pt x="4822" y="1941"/>
                  </a:cubicBezTo>
                  <a:lnTo>
                    <a:pt x="4727" y="239"/>
                  </a:lnTo>
                  <a:lnTo>
                    <a:pt x="0"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0"/>
            <p:cNvSpPr/>
            <p:nvPr/>
          </p:nvSpPr>
          <p:spPr>
            <a:xfrm>
              <a:off x="7750350" y="1906900"/>
              <a:ext cx="412875" cy="428650"/>
            </a:xfrm>
            <a:custGeom>
              <a:avLst/>
              <a:gdLst/>
              <a:ahLst/>
              <a:cxnLst/>
              <a:rect l="l" t="t" r="r" b="b"/>
              <a:pathLst>
                <a:path w="16515" h="17146" extrusionOk="0">
                  <a:moveTo>
                    <a:pt x="3775" y="10836"/>
                  </a:moveTo>
                  <a:lnTo>
                    <a:pt x="3442" y="12241"/>
                  </a:lnTo>
                  <a:cubicBezTo>
                    <a:pt x="3561" y="11645"/>
                    <a:pt x="3632" y="11252"/>
                    <a:pt x="3775" y="10836"/>
                  </a:cubicBezTo>
                  <a:close/>
                  <a:moveTo>
                    <a:pt x="8871" y="1"/>
                  </a:moveTo>
                  <a:lnTo>
                    <a:pt x="8895" y="1239"/>
                  </a:lnTo>
                  <a:lnTo>
                    <a:pt x="6847" y="1418"/>
                  </a:lnTo>
                  <a:cubicBezTo>
                    <a:pt x="6847" y="1418"/>
                    <a:pt x="4180" y="1966"/>
                    <a:pt x="2930" y="3228"/>
                  </a:cubicBezTo>
                  <a:cubicBezTo>
                    <a:pt x="2108" y="4061"/>
                    <a:pt x="2037" y="6014"/>
                    <a:pt x="501" y="11752"/>
                  </a:cubicBezTo>
                  <a:cubicBezTo>
                    <a:pt x="1" y="13122"/>
                    <a:pt x="1275" y="15265"/>
                    <a:pt x="2680" y="15503"/>
                  </a:cubicBezTo>
                  <a:lnTo>
                    <a:pt x="3442" y="12241"/>
                  </a:lnTo>
                  <a:lnTo>
                    <a:pt x="3442" y="12241"/>
                  </a:lnTo>
                  <a:cubicBezTo>
                    <a:pt x="3311" y="12943"/>
                    <a:pt x="3120" y="13907"/>
                    <a:pt x="2680" y="15503"/>
                  </a:cubicBezTo>
                  <a:lnTo>
                    <a:pt x="8645" y="17146"/>
                  </a:lnTo>
                  <a:lnTo>
                    <a:pt x="16229" y="16420"/>
                  </a:lnTo>
                  <a:cubicBezTo>
                    <a:pt x="16515" y="13848"/>
                    <a:pt x="15467" y="4168"/>
                    <a:pt x="15479" y="1608"/>
                  </a:cubicBezTo>
                  <a:cubicBezTo>
                    <a:pt x="14919" y="1465"/>
                    <a:pt x="13705" y="1239"/>
                    <a:pt x="13705" y="1239"/>
                  </a:cubicBezTo>
                  <a:lnTo>
                    <a:pt x="13669" y="465"/>
                  </a:lnTo>
                  <a:cubicBezTo>
                    <a:pt x="12074" y="358"/>
                    <a:pt x="10407" y="322"/>
                    <a:pt x="8871"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0"/>
            <p:cNvSpPr/>
            <p:nvPr/>
          </p:nvSpPr>
          <p:spPr>
            <a:xfrm>
              <a:off x="8061125" y="1957225"/>
              <a:ext cx="305400" cy="428975"/>
            </a:xfrm>
            <a:custGeom>
              <a:avLst/>
              <a:gdLst/>
              <a:ahLst/>
              <a:cxnLst/>
              <a:rect l="l" t="t" r="r" b="b"/>
              <a:pathLst>
                <a:path w="12216" h="17159" extrusionOk="0">
                  <a:moveTo>
                    <a:pt x="2655" y="0"/>
                  </a:moveTo>
                  <a:cubicBezTo>
                    <a:pt x="2119" y="2500"/>
                    <a:pt x="1988" y="4655"/>
                    <a:pt x="1179" y="7120"/>
                  </a:cubicBezTo>
                  <a:lnTo>
                    <a:pt x="2358" y="7203"/>
                  </a:lnTo>
                  <a:cubicBezTo>
                    <a:pt x="1810" y="9061"/>
                    <a:pt x="0" y="16097"/>
                    <a:pt x="3453" y="17038"/>
                  </a:cubicBezTo>
                  <a:cubicBezTo>
                    <a:pt x="3755" y="17121"/>
                    <a:pt x="4071" y="17159"/>
                    <a:pt x="4397" y="17159"/>
                  </a:cubicBezTo>
                  <a:cubicBezTo>
                    <a:pt x="7025" y="17159"/>
                    <a:pt x="10299" y="14674"/>
                    <a:pt x="12216" y="12990"/>
                  </a:cubicBezTo>
                  <a:cubicBezTo>
                    <a:pt x="11573" y="12144"/>
                    <a:pt x="11001" y="11216"/>
                    <a:pt x="10537" y="10239"/>
                  </a:cubicBezTo>
                  <a:lnTo>
                    <a:pt x="6394" y="11478"/>
                  </a:lnTo>
                  <a:cubicBezTo>
                    <a:pt x="6394" y="11478"/>
                    <a:pt x="6501" y="8989"/>
                    <a:pt x="6989" y="5906"/>
                  </a:cubicBezTo>
                  <a:cubicBezTo>
                    <a:pt x="6096" y="2548"/>
                    <a:pt x="3596" y="0"/>
                    <a:pt x="3596" y="0"/>
                  </a:cubicBezTo>
                  <a:cubicBezTo>
                    <a:pt x="3472" y="37"/>
                    <a:pt x="3265" y="58"/>
                    <a:pt x="3073" y="58"/>
                  </a:cubicBezTo>
                  <a:cubicBezTo>
                    <a:pt x="2895" y="58"/>
                    <a:pt x="2730" y="40"/>
                    <a:pt x="2655"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0"/>
            <p:cNvSpPr/>
            <p:nvPr/>
          </p:nvSpPr>
          <p:spPr>
            <a:xfrm>
              <a:off x="8330500" y="2206350"/>
              <a:ext cx="54775" cy="80700"/>
            </a:xfrm>
            <a:custGeom>
              <a:avLst/>
              <a:gdLst/>
              <a:ahLst/>
              <a:cxnLst/>
              <a:rect l="l" t="t" r="r" b="b"/>
              <a:pathLst>
                <a:path w="2191" h="3228" extrusionOk="0">
                  <a:moveTo>
                    <a:pt x="667" y="1"/>
                  </a:moveTo>
                  <a:cubicBezTo>
                    <a:pt x="441" y="24"/>
                    <a:pt x="226" y="48"/>
                    <a:pt x="0" y="84"/>
                  </a:cubicBezTo>
                  <a:cubicBezTo>
                    <a:pt x="619" y="1060"/>
                    <a:pt x="1155" y="2096"/>
                    <a:pt x="1548" y="3227"/>
                  </a:cubicBezTo>
                  <a:cubicBezTo>
                    <a:pt x="1965" y="2715"/>
                    <a:pt x="2191" y="2370"/>
                    <a:pt x="2191" y="2370"/>
                  </a:cubicBezTo>
                  <a:cubicBezTo>
                    <a:pt x="1977" y="1191"/>
                    <a:pt x="667"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0"/>
            <p:cNvSpPr/>
            <p:nvPr/>
          </p:nvSpPr>
          <p:spPr>
            <a:xfrm>
              <a:off x="8103075" y="1941150"/>
              <a:ext cx="266150" cy="455475"/>
            </a:xfrm>
            <a:custGeom>
              <a:avLst/>
              <a:gdLst/>
              <a:ahLst/>
              <a:cxnLst/>
              <a:rect l="l" t="t" r="r" b="b"/>
              <a:pathLst>
                <a:path w="10646" h="18219" extrusionOk="0">
                  <a:moveTo>
                    <a:pt x="1025" y="0"/>
                  </a:moveTo>
                  <a:cubicBezTo>
                    <a:pt x="1025" y="0"/>
                    <a:pt x="1" y="13609"/>
                    <a:pt x="13" y="15859"/>
                  </a:cubicBezTo>
                  <a:cubicBezTo>
                    <a:pt x="30" y="17481"/>
                    <a:pt x="158" y="18219"/>
                    <a:pt x="1798" y="18219"/>
                  </a:cubicBezTo>
                  <a:cubicBezTo>
                    <a:pt x="2433" y="18219"/>
                    <a:pt x="3296" y="18108"/>
                    <a:pt x="4466" y="17895"/>
                  </a:cubicBezTo>
                  <a:cubicBezTo>
                    <a:pt x="7442" y="17348"/>
                    <a:pt x="9633" y="15097"/>
                    <a:pt x="10645" y="13835"/>
                  </a:cubicBezTo>
                  <a:cubicBezTo>
                    <a:pt x="10252" y="12704"/>
                    <a:pt x="9728" y="11668"/>
                    <a:pt x="9097" y="10692"/>
                  </a:cubicBezTo>
                  <a:cubicBezTo>
                    <a:pt x="6776" y="11013"/>
                    <a:pt x="4716" y="12121"/>
                    <a:pt x="4716" y="12121"/>
                  </a:cubicBezTo>
                  <a:cubicBezTo>
                    <a:pt x="5430" y="9644"/>
                    <a:pt x="5621" y="7692"/>
                    <a:pt x="5525" y="6144"/>
                  </a:cubicBezTo>
                  <a:cubicBezTo>
                    <a:pt x="5240" y="1572"/>
                    <a:pt x="1025" y="0"/>
                    <a:pt x="10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0"/>
            <p:cNvSpPr/>
            <p:nvPr/>
          </p:nvSpPr>
          <p:spPr>
            <a:xfrm>
              <a:off x="8012225" y="3069550"/>
              <a:ext cx="265000" cy="183800"/>
            </a:xfrm>
            <a:custGeom>
              <a:avLst/>
              <a:gdLst/>
              <a:ahLst/>
              <a:cxnLst/>
              <a:rect l="l" t="t" r="r" b="b"/>
              <a:pathLst>
                <a:path w="10600" h="7352" extrusionOk="0">
                  <a:moveTo>
                    <a:pt x="694" y="1"/>
                  </a:moveTo>
                  <a:lnTo>
                    <a:pt x="861" y="4358"/>
                  </a:lnTo>
                  <a:cubicBezTo>
                    <a:pt x="1" y="6700"/>
                    <a:pt x="1438" y="7116"/>
                    <a:pt x="2567" y="7116"/>
                  </a:cubicBezTo>
                  <a:cubicBezTo>
                    <a:pt x="3189" y="7116"/>
                    <a:pt x="3718" y="6990"/>
                    <a:pt x="3718" y="6990"/>
                  </a:cubicBezTo>
                  <a:cubicBezTo>
                    <a:pt x="3718" y="6990"/>
                    <a:pt x="6370" y="7351"/>
                    <a:pt x="8373" y="7351"/>
                  </a:cubicBezTo>
                  <a:cubicBezTo>
                    <a:pt x="9580" y="7351"/>
                    <a:pt x="10551" y="7220"/>
                    <a:pt x="10564" y="6799"/>
                  </a:cubicBezTo>
                  <a:cubicBezTo>
                    <a:pt x="10600" y="5680"/>
                    <a:pt x="4695" y="3477"/>
                    <a:pt x="4695" y="3477"/>
                  </a:cubicBezTo>
                  <a:cubicBezTo>
                    <a:pt x="4837" y="2561"/>
                    <a:pt x="4968" y="1477"/>
                    <a:pt x="5087" y="263"/>
                  </a:cubicBezTo>
                  <a:cubicBezTo>
                    <a:pt x="3623" y="120"/>
                    <a:pt x="2158" y="60"/>
                    <a:pt x="694"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0"/>
            <p:cNvSpPr/>
            <p:nvPr/>
          </p:nvSpPr>
          <p:spPr>
            <a:xfrm>
              <a:off x="8008124" y="2470459"/>
              <a:ext cx="153625" cy="615018"/>
            </a:xfrm>
            <a:custGeom>
              <a:avLst/>
              <a:gdLst/>
              <a:ahLst/>
              <a:cxnLst/>
              <a:rect l="l" t="t" r="r" b="b"/>
              <a:pathLst>
                <a:path w="6145" h="24230" extrusionOk="0">
                  <a:moveTo>
                    <a:pt x="6144" y="0"/>
                  </a:moveTo>
                  <a:lnTo>
                    <a:pt x="1" y="1786"/>
                  </a:lnTo>
                  <a:lnTo>
                    <a:pt x="858" y="23968"/>
                  </a:lnTo>
                  <a:cubicBezTo>
                    <a:pt x="2322" y="24027"/>
                    <a:pt x="3787" y="24087"/>
                    <a:pt x="5251" y="24230"/>
                  </a:cubicBezTo>
                  <a:cubicBezTo>
                    <a:pt x="6085" y="15372"/>
                    <a:pt x="6144" y="1"/>
                    <a:pt x="6144" y="0"/>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0"/>
            <p:cNvSpPr/>
            <p:nvPr/>
          </p:nvSpPr>
          <p:spPr>
            <a:xfrm>
              <a:off x="7765329" y="2465179"/>
              <a:ext cx="206525" cy="606109"/>
            </a:xfrm>
            <a:custGeom>
              <a:avLst/>
              <a:gdLst/>
              <a:ahLst/>
              <a:cxnLst/>
              <a:rect l="l" t="t" r="r" b="b"/>
              <a:pathLst>
                <a:path w="8261" h="23879" extrusionOk="0">
                  <a:moveTo>
                    <a:pt x="2288" y="0"/>
                  </a:moveTo>
                  <a:cubicBezTo>
                    <a:pt x="991" y="0"/>
                    <a:pt x="1" y="254"/>
                    <a:pt x="9" y="1030"/>
                  </a:cubicBezTo>
                  <a:cubicBezTo>
                    <a:pt x="81" y="9793"/>
                    <a:pt x="343" y="17901"/>
                    <a:pt x="557" y="23152"/>
                  </a:cubicBezTo>
                  <a:cubicBezTo>
                    <a:pt x="1890" y="23497"/>
                    <a:pt x="3283" y="23723"/>
                    <a:pt x="4724" y="23819"/>
                  </a:cubicBezTo>
                  <a:cubicBezTo>
                    <a:pt x="4915" y="23830"/>
                    <a:pt x="5117" y="23854"/>
                    <a:pt x="5319" y="23878"/>
                  </a:cubicBezTo>
                  <a:cubicBezTo>
                    <a:pt x="6570" y="14901"/>
                    <a:pt x="8260" y="899"/>
                    <a:pt x="8260" y="899"/>
                  </a:cubicBezTo>
                  <a:cubicBezTo>
                    <a:pt x="8260" y="899"/>
                    <a:pt x="4730" y="0"/>
                    <a:pt x="2288" y="0"/>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0"/>
            <p:cNvSpPr/>
            <p:nvPr/>
          </p:nvSpPr>
          <p:spPr>
            <a:xfrm>
              <a:off x="7764475" y="3043950"/>
              <a:ext cx="260050" cy="225425"/>
            </a:xfrm>
            <a:custGeom>
              <a:avLst/>
              <a:gdLst/>
              <a:ahLst/>
              <a:cxnLst/>
              <a:rect l="l" t="t" r="r" b="b"/>
              <a:pathLst>
                <a:path w="10402" h="9017" extrusionOk="0">
                  <a:moveTo>
                    <a:pt x="591" y="1"/>
                  </a:moveTo>
                  <a:lnTo>
                    <a:pt x="591" y="1"/>
                  </a:lnTo>
                  <a:cubicBezTo>
                    <a:pt x="734" y="3763"/>
                    <a:pt x="853" y="6061"/>
                    <a:pt x="853" y="6061"/>
                  </a:cubicBezTo>
                  <a:cubicBezTo>
                    <a:pt x="1" y="8403"/>
                    <a:pt x="1436" y="8818"/>
                    <a:pt x="2562" y="8818"/>
                  </a:cubicBezTo>
                  <a:cubicBezTo>
                    <a:pt x="3183" y="8818"/>
                    <a:pt x="3710" y="8692"/>
                    <a:pt x="3710" y="8692"/>
                  </a:cubicBezTo>
                  <a:cubicBezTo>
                    <a:pt x="3710" y="8692"/>
                    <a:pt x="6181" y="9017"/>
                    <a:pt x="8111" y="9017"/>
                  </a:cubicBezTo>
                  <a:cubicBezTo>
                    <a:pt x="9341" y="9017"/>
                    <a:pt x="10352" y="8885"/>
                    <a:pt x="10366" y="8454"/>
                  </a:cubicBezTo>
                  <a:cubicBezTo>
                    <a:pt x="10402" y="7335"/>
                    <a:pt x="4687" y="5168"/>
                    <a:pt x="4687" y="5168"/>
                  </a:cubicBezTo>
                  <a:cubicBezTo>
                    <a:pt x="4889" y="3966"/>
                    <a:pt x="5103" y="2430"/>
                    <a:pt x="5353" y="727"/>
                  </a:cubicBezTo>
                  <a:cubicBezTo>
                    <a:pt x="5151" y="703"/>
                    <a:pt x="4949" y="679"/>
                    <a:pt x="4758" y="668"/>
                  </a:cubicBezTo>
                  <a:cubicBezTo>
                    <a:pt x="3317" y="572"/>
                    <a:pt x="1924" y="346"/>
                    <a:pt x="591"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0"/>
            <p:cNvSpPr/>
            <p:nvPr/>
          </p:nvSpPr>
          <p:spPr>
            <a:xfrm>
              <a:off x="7583975" y="2291175"/>
              <a:ext cx="682550" cy="712650"/>
            </a:xfrm>
            <a:custGeom>
              <a:avLst/>
              <a:gdLst/>
              <a:ahLst/>
              <a:cxnLst/>
              <a:rect l="l" t="t" r="r" b="b"/>
              <a:pathLst>
                <a:path w="27302" h="28506" extrusionOk="0">
                  <a:moveTo>
                    <a:pt x="9335" y="1"/>
                  </a:moveTo>
                  <a:cubicBezTo>
                    <a:pt x="9037" y="477"/>
                    <a:pt x="0" y="2025"/>
                    <a:pt x="2143" y="26052"/>
                  </a:cubicBezTo>
                  <a:cubicBezTo>
                    <a:pt x="5813" y="28005"/>
                    <a:pt x="11563" y="28505"/>
                    <a:pt x="16487" y="28505"/>
                  </a:cubicBezTo>
                  <a:cubicBezTo>
                    <a:pt x="21645" y="28505"/>
                    <a:pt x="25896" y="27957"/>
                    <a:pt x="25896" y="27957"/>
                  </a:cubicBezTo>
                  <a:cubicBezTo>
                    <a:pt x="27301" y="7168"/>
                    <a:pt x="23134" y="1680"/>
                    <a:pt x="22884" y="930"/>
                  </a:cubicBezTo>
                  <a:cubicBezTo>
                    <a:pt x="21436" y="1008"/>
                    <a:pt x="19946" y="1067"/>
                    <a:pt x="18442" y="1067"/>
                  </a:cubicBezTo>
                  <a:cubicBezTo>
                    <a:pt x="15385" y="1067"/>
                    <a:pt x="12272" y="823"/>
                    <a:pt x="93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0"/>
            <p:cNvSpPr/>
            <p:nvPr/>
          </p:nvSpPr>
          <p:spPr>
            <a:xfrm>
              <a:off x="7782200" y="3241300"/>
              <a:ext cx="242025" cy="31575"/>
            </a:xfrm>
            <a:custGeom>
              <a:avLst/>
              <a:gdLst/>
              <a:ahLst/>
              <a:cxnLst/>
              <a:rect l="l" t="t" r="r" b="b"/>
              <a:pathLst>
                <a:path w="9681" h="1263" extrusionOk="0">
                  <a:moveTo>
                    <a:pt x="1" y="1"/>
                  </a:moveTo>
                  <a:cubicBezTo>
                    <a:pt x="13" y="251"/>
                    <a:pt x="37" y="501"/>
                    <a:pt x="84" y="774"/>
                  </a:cubicBezTo>
                  <a:cubicBezTo>
                    <a:pt x="84" y="774"/>
                    <a:pt x="1430" y="1263"/>
                    <a:pt x="5061" y="1263"/>
                  </a:cubicBezTo>
                  <a:cubicBezTo>
                    <a:pt x="9133" y="1263"/>
                    <a:pt x="9657" y="703"/>
                    <a:pt x="9657" y="703"/>
                  </a:cubicBezTo>
                  <a:cubicBezTo>
                    <a:pt x="9657" y="703"/>
                    <a:pt x="9681" y="501"/>
                    <a:pt x="9597" y="191"/>
                  </a:cubicBezTo>
                  <a:cubicBezTo>
                    <a:pt x="7972" y="523"/>
                    <a:pt x="6469" y="647"/>
                    <a:pt x="5130" y="647"/>
                  </a:cubicBezTo>
                  <a:cubicBezTo>
                    <a:pt x="2909" y="647"/>
                    <a:pt x="1137" y="30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0"/>
            <p:cNvSpPr/>
            <p:nvPr/>
          </p:nvSpPr>
          <p:spPr>
            <a:xfrm>
              <a:off x="7864075" y="3181475"/>
              <a:ext cx="158075" cy="84225"/>
            </a:xfrm>
            <a:custGeom>
              <a:avLst/>
              <a:gdLst/>
              <a:ahLst/>
              <a:cxnLst/>
              <a:rect l="l" t="t" r="r" b="b"/>
              <a:pathLst>
                <a:path w="6323" h="3369" extrusionOk="0">
                  <a:moveTo>
                    <a:pt x="1548" y="0"/>
                  </a:moveTo>
                  <a:cubicBezTo>
                    <a:pt x="655" y="881"/>
                    <a:pt x="0" y="3227"/>
                    <a:pt x="0" y="3227"/>
                  </a:cubicBezTo>
                  <a:lnTo>
                    <a:pt x="1346" y="3275"/>
                  </a:lnTo>
                  <a:cubicBezTo>
                    <a:pt x="2304" y="3336"/>
                    <a:pt x="3108" y="3368"/>
                    <a:pt x="3771" y="3368"/>
                  </a:cubicBezTo>
                  <a:cubicBezTo>
                    <a:pt x="5561" y="3368"/>
                    <a:pt x="6322" y="3132"/>
                    <a:pt x="6322" y="2584"/>
                  </a:cubicBezTo>
                  <a:cubicBezTo>
                    <a:pt x="6322" y="1227"/>
                    <a:pt x="1548" y="0"/>
                    <a:pt x="1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0"/>
            <p:cNvSpPr/>
            <p:nvPr/>
          </p:nvSpPr>
          <p:spPr>
            <a:xfrm>
              <a:off x="8028075" y="3222850"/>
              <a:ext cx="248875" cy="34250"/>
            </a:xfrm>
            <a:custGeom>
              <a:avLst/>
              <a:gdLst/>
              <a:ahLst/>
              <a:cxnLst/>
              <a:rect l="l" t="t" r="r" b="b"/>
              <a:pathLst>
                <a:path w="9955" h="1370" extrusionOk="0">
                  <a:moveTo>
                    <a:pt x="0" y="0"/>
                  </a:moveTo>
                  <a:lnTo>
                    <a:pt x="0" y="0"/>
                  </a:lnTo>
                  <a:cubicBezTo>
                    <a:pt x="12" y="250"/>
                    <a:pt x="48" y="500"/>
                    <a:pt x="96" y="774"/>
                  </a:cubicBezTo>
                  <a:cubicBezTo>
                    <a:pt x="96" y="774"/>
                    <a:pt x="1703" y="1370"/>
                    <a:pt x="5346" y="1370"/>
                  </a:cubicBezTo>
                  <a:cubicBezTo>
                    <a:pt x="9406" y="1370"/>
                    <a:pt x="9930" y="810"/>
                    <a:pt x="9930" y="810"/>
                  </a:cubicBezTo>
                  <a:cubicBezTo>
                    <a:pt x="9930" y="810"/>
                    <a:pt x="9954" y="608"/>
                    <a:pt x="9871" y="298"/>
                  </a:cubicBezTo>
                  <a:cubicBezTo>
                    <a:pt x="8366" y="606"/>
                    <a:pt x="6933" y="722"/>
                    <a:pt x="5626" y="722"/>
                  </a:cubicBezTo>
                  <a:cubicBezTo>
                    <a:pt x="3190" y="722"/>
                    <a:pt x="1194" y="31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0"/>
            <p:cNvSpPr/>
            <p:nvPr/>
          </p:nvSpPr>
          <p:spPr>
            <a:xfrm>
              <a:off x="8116775" y="3166000"/>
              <a:ext cx="158075" cy="83925"/>
            </a:xfrm>
            <a:custGeom>
              <a:avLst/>
              <a:gdLst/>
              <a:ahLst/>
              <a:cxnLst/>
              <a:rect l="l" t="t" r="r" b="b"/>
              <a:pathLst>
                <a:path w="6323" h="3357" extrusionOk="0">
                  <a:moveTo>
                    <a:pt x="1560" y="0"/>
                  </a:moveTo>
                  <a:cubicBezTo>
                    <a:pt x="655" y="869"/>
                    <a:pt x="1" y="3215"/>
                    <a:pt x="1" y="3215"/>
                  </a:cubicBezTo>
                  <a:lnTo>
                    <a:pt x="1346" y="3263"/>
                  </a:lnTo>
                  <a:cubicBezTo>
                    <a:pt x="2305" y="3324"/>
                    <a:pt x="3108" y="3356"/>
                    <a:pt x="3771" y="3356"/>
                  </a:cubicBezTo>
                  <a:cubicBezTo>
                    <a:pt x="5562" y="3356"/>
                    <a:pt x="6323" y="3119"/>
                    <a:pt x="6323" y="2572"/>
                  </a:cubicBezTo>
                  <a:cubicBezTo>
                    <a:pt x="6323" y="1215"/>
                    <a:pt x="1560" y="0"/>
                    <a:pt x="15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0"/>
            <p:cNvSpPr/>
            <p:nvPr/>
          </p:nvSpPr>
          <p:spPr>
            <a:xfrm>
              <a:off x="7788900" y="1722250"/>
              <a:ext cx="98400" cy="111225"/>
            </a:xfrm>
            <a:custGeom>
              <a:avLst/>
              <a:gdLst/>
              <a:ahLst/>
              <a:cxnLst/>
              <a:rect l="l" t="t" r="r" b="b"/>
              <a:pathLst>
                <a:path w="3936" h="4449" extrusionOk="0">
                  <a:moveTo>
                    <a:pt x="1985" y="1"/>
                  </a:moveTo>
                  <a:cubicBezTo>
                    <a:pt x="1144" y="1"/>
                    <a:pt x="0" y="336"/>
                    <a:pt x="31" y="2172"/>
                  </a:cubicBezTo>
                  <a:cubicBezTo>
                    <a:pt x="50" y="3749"/>
                    <a:pt x="968" y="4449"/>
                    <a:pt x="1932" y="4449"/>
                  </a:cubicBezTo>
                  <a:cubicBezTo>
                    <a:pt x="2730" y="4449"/>
                    <a:pt x="3559" y="3970"/>
                    <a:pt x="3936" y="3113"/>
                  </a:cubicBezTo>
                  <a:lnTo>
                    <a:pt x="2852" y="112"/>
                  </a:lnTo>
                  <a:cubicBezTo>
                    <a:pt x="2852" y="112"/>
                    <a:pt x="2469" y="1"/>
                    <a:pt x="1985"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0"/>
            <p:cNvSpPr/>
            <p:nvPr/>
          </p:nvSpPr>
          <p:spPr>
            <a:xfrm>
              <a:off x="7803050" y="1448375"/>
              <a:ext cx="427450" cy="450325"/>
            </a:xfrm>
            <a:custGeom>
              <a:avLst/>
              <a:gdLst/>
              <a:ahLst/>
              <a:cxnLst/>
              <a:rect l="l" t="t" r="r" b="b"/>
              <a:pathLst>
                <a:path w="17098" h="18013" extrusionOk="0">
                  <a:moveTo>
                    <a:pt x="10562" y="1"/>
                  </a:moveTo>
                  <a:cubicBezTo>
                    <a:pt x="8903" y="1"/>
                    <a:pt x="7060" y="370"/>
                    <a:pt x="5227" y="947"/>
                  </a:cubicBezTo>
                  <a:cubicBezTo>
                    <a:pt x="548" y="2423"/>
                    <a:pt x="0" y="6781"/>
                    <a:pt x="1512" y="11948"/>
                  </a:cubicBezTo>
                  <a:cubicBezTo>
                    <a:pt x="2806" y="16378"/>
                    <a:pt x="4988" y="18012"/>
                    <a:pt x="8714" y="18012"/>
                  </a:cubicBezTo>
                  <a:cubicBezTo>
                    <a:pt x="9344" y="18012"/>
                    <a:pt x="10018" y="17965"/>
                    <a:pt x="10740" y="17878"/>
                  </a:cubicBezTo>
                  <a:cubicBezTo>
                    <a:pt x="15609" y="17294"/>
                    <a:pt x="17098" y="13996"/>
                    <a:pt x="16883" y="10734"/>
                  </a:cubicBezTo>
                  <a:cubicBezTo>
                    <a:pt x="16621" y="6710"/>
                    <a:pt x="16240" y="3316"/>
                    <a:pt x="16240" y="3316"/>
                  </a:cubicBezTo>
                  <a:cubicBezTo>
                    <a:pt x="15290" y="900"/>
                    <a:pt x="13150" y="1"/>
                    <a:pt x="1056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0"/>
            <p:cNvSpPr/>
            <p:nvPr/>
          </p:nvSpPr>
          <p:spPr>
            <a:xfrm>
              <a:off x="8029275" y="1758800"/>
              <a:ext cx="46750" cy="20750"/>
            </a:xfrm>
            <a:custGeom>
              <a:avLst/>
              <a:gdLst/>
              <a:ahLst/>
              <a:cxnLst/>
              <a:rect l="l" t="t" r="r" b="b"/>
              <a:pathLst>
                <a:path w="1870" h="830" extrusionOk="0">
                  <a:moveTo>
                    <a:pt x="81" y="0"/>
                  </a:moveTo>
                  <a:cubicBezTo>
                    <a:pt x="68" y="0"/>
                    <a:pt x="56" y="3"/>
                    <a:pt x="48" y="8"/>
                  </a:cubicBezTo>
                  <a:cubicBezTo>
                    <a:pt x="12" y="19"/>
                    <a:pt x="0" y="67"/>
                    <a:pt x="24" y="91"/>
                  </a:cubicBezTo>
                  <a:cubicBezTo>
                    <a:pt x="345" y="686"/>
                    <a:pt x="822" y="829"/>
                    <a:pt x="1191" y="829"/>
                  </a:cubicBezTo>
                  <a:cubicBezTo>
                    <a:pt x="1548" y="829"/>
                    <a:pt x="1810" y="710"/>
                    <a:pt x="1822" y="698"/>
                  </a:cubicBezTo>
                  <a:cubicBezTo>
                    <a:pt x="1857" y="686"/>
                    <a:pt x="1869" y="651"/>
                    <a:pt x="1846" y="615"/>
                  </a:cubicBezTo>
                  <a:cubicBezTo>
                    <a:pt x="1837" y="597"/>
                    <a:pt x="1815" y="586"/>
                    <a:pt x="1790" y="586"/>
                  </a:cubicBezTo>
                  <a:cubicBezTo>
                    <a:pt x="1781" y="586"/>
                    <a:pt x="1772" y="588"/>
                    <a:pt x="1762" y="591"/>
                  </a:cubicBezTo>
                  <a:cubicBezTo>
                    <a:pt x="1745" y="597"/>
                    <a:pt x="1504" y="705"/>
                    <a:pt x="1194" y="705"/>
                  </a:cubicBezTo>
                  <a:cubicBezTo>
                    <a:pt x="854" y="705"/>
                    <a:pt x="430" y="574"/>
                    <a:pt x="131" y="31"/>
                  </a:cubicBezTo>
                  <a:cubicBezTo>
                    <a:pt x="124" y="9"/>
                    <a:pt x="102" y="0"/>
                    <a:pt x="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0"/>
            <p:cNvSpPr/>
            <p:nvPr/>
          </p:nvSpPr>
          <p:spPr>
            <a:xfrm>
              <a:off x="7887875" y="1614275"/>
              <a:ext cx="88425" cy="65550"/>
            </a:xfrm>
            <a:custGeom>
              <a:avLst/>
              <a:gdLst/>
              <a:ahLst/>
              <a:cxnLst/>
              <a:rect l="l" t="t" r="r" b="b"/>
              <a:pathLst>
                <a:path w="3537" h="2622" extrusionOk="0">
                  <a:moveTo>
                    <a:pt x="2760" y="0"/>
                  </a:moveTo>
                  <a:cubicBezTo>
                    <a:pt x="2443" y="0"/>
                    <a:pt x="1981" y="200"/>
                    <a:pt x="1287" y="740"/>
                  </a:cubicBezTo>
                  <a:cubicBezTo>
                    <a:pt x="1" y="1740"/>
                    <a:pt x="679" y="2431"/>
                    <a:pt x="679" y="2431"/>
                  </a:cubicBezTo>
                  <a:cubicBezTo>
                    <a:pt x="805" y="2561"/>
                    <a:pt x="955" y="2622"/>
                    <a:pt x="1131" y="2622"/>
                  </a:cubicBezTo>
                  <a:cubicBezTo>
                    <a:pt x="1486" y="2622"/>
                    <a:pt x="1947" y="2373"/>
                    <a:pt x="2537" y="1943"/>
                  </a:cubicBezTo>
                  <a:cubicBezTo>
                    <a:pt x="3263" y="1395"/>
                    <a:pt x="3537" y="752"/>
                    <a:pt x="3311" y="347"/>
                  </a:cubicBezTo>
                  <a:cubicBezTo>
                    <a:pt x="3196" y="145"/>
                    <a:pt x="3030" y="0"/>
                    <a:pt x="2760"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0"/>
            <p:cNvSpPr/>
            <p:nvPr/>
          </p:nvSpPr>
          <p:spPr>
            <a:xfrm>
              <a:off x="8099800" y="1592800"/>
              <a:ext cx="91700" cy="51550"/>
            </a:xfrm>
            <a:custGeom>
              <a:avLst/>
              <a:gdLst/>
              <a:ahLst/>
              <a:cxnLst/>
              <a:rect l="l" t="t" r="r" b="b"/>
              <a:pathLst>
                <a:path w="3668" h="2062" extrusionOk="0">
                  <a:moveTo>
                    <a:pt x="850" y="1"/>
                  </a:moveTo>
                  <a:cubicBezTo>
                    <a:pt x="330" y="1"/>
                    <a:pt x="145" y="246"/>
                    <a:pt x="84" y="563"/>
                  </a:cubicBezTo>
                  <a:cubicBezTo>
                    <a:pt x="1" y="1016"/>
                    <a:pt x="465" y="1540"/>
                    <a:pt x="1322" y="1814"/>
                  </a:cubicBezTo>
                  <a:cubicBezTo>
                    <a:pt x="1816" y="1971"/>
                    <a:pt x="2220" y="2062"/>
                    <a:pt x="2533" y="2062"/>
                  </a:cubicBezTo>
                  <a:cubicBezTo>
                    <a:pt x="2884" y="2062"/>
                    <a:pt x="3120" y="1947"/>
                    <a:pt x="3239" y="1683"/>
                  </a:cubicBezTo>
                  <a:cubicBezTo>
                    <a:pt x="3239" y="1683"/>
                    <a:pt x="3668" y="814"/>
                    <a:pt x="2120" y="278"/>
                  </a:cubicBezTo>
                  <a:cubicBezTo>
                    <a:pt x="1559" y="82"/>
                    <a:pt x="1149" y="1"/>
                    <a:pt x="850"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0"/>
            <p:cNvSpPr/>
            <p:nvPr/>
          </p:nvSpPr>
          <p:spPr>
            <a:xfrm>
              <a:off x="7799775" y="1743300"/>
              <a:ext cx="78300" cy="60650"/>
            </a:xfrm>
            <a:custGeom>
              <a:avLst/>
              <a:gdLst/>
              <a:ahLst/>
              <a:cxnLst/>
              <a:rect l="l" t="t" r="r" b="b"/>
              <a:pathLst>
                <a:path w="3132" h="2426" extrusionOk="0">
                  <a:moveTo>
                    <a:pt x="1266" y="0"/>
                  </a:moveTo>
                  <a:cubicBezTo>
                    <a:pt x="1156" y="0"/>
                    <a:pt x="1047" y="15"/>
                    <a:pt x="941" y="44"/>
                  </a:cubicBezTo>
                  <a:cubicBezTo>
                    <a:pt x="346" y="223"/>
                    <a:pt x="36" y="794"/>
                    <a:pt x="24" y="818"/>
                  </a:cubicBezTo>
                  <a:cubicBezTo>
                    <a:pt x="0" y="842"/>
                    <a:pt x="12" y="878"/>
                    <a:pt x="48" y="890"/>
                  </a:cubicBezTo>
                  <a:cubicBezTo>
                    <a:pt x="56" y="898"/>
                    <a:pt x="66" y="902"/>
                    <a:pt x="76" y="902"/>
                  </a:cubicBezTo>
                  <a:cubicBezTo>
                    <a:pt x="94" y="902"/>
                    <a:pt x="112" y="889"/>
                    <a:pt x="119" y="866"/>
                  </a:cubicBezTo>
                  <a:cubicBezTo>
                    <a:pt x="119" y="866"/>
                    <a:pt x="429" y="318"/>
                    <a:pt x="965" y="151"/>
                  </a:cubicBezTo>
                  <a:cubicBezTo>
                    <a:pt x="1059" y="127"/>
                    <a:pt x="1154" y="115"/>
                    <a:pt x="1252" y="115"/>
                  </a:cubicBezTo>
                  <a:cubicBezTo>
                    <a:pt x="1488" y="115"/>
                    <a:pt x="1732" y="187"/>
                    <a:pt x="1977" y="330"/>
                  </a:cubicBezTo>
                  <a:cubicBezTo>
                    <a:pt x="2989" y="901"/>
                    <a:pt x="2465" y="2330"/>
                    <a:pt x="2465" y="2342"/>
                  </a:cubicBezTo>
                  <a:cubicBezTo>
                    <a:pt x="2453" y="2378"/>
                    <a:pt x="2465" y="2414"/>
                    <a:pt x="2489" y="2425"/>
                  </a:cubicBezTo>
                  <a:lnTo>
                    <a:pt x="2513" y="2425"/>
                  </a:lnTo>
                  <a:cubicBezTo>
                    <a:pt x="2536" y="2425"/>
                    <a:pt x="2560" y="2414"/>
                    <a:pt x="2572" y="2390"/>
                  </a:cubicBezTo>
                  <a:cubicBezTo>
                    <a:pt x="2572" y="2378"/>
                    <a:pt x="3132" y="854"/>
                    <a:pt x="2036" y="223"/>
                  </a:cubicBezTo>
                  <a:cubicBezTo>
                    <a:pt x="1773" y="74"/>
                    <a:pt x="1515" y="0"/>
                    <a:pt x="1266" y="0"/>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0"/>
            <p:cNvSpPr/>
            <p:nvPr/>
          </p:nvSpPr>
          <p:spPr>
            <a:xfrm>
              <a:off x="7823575" y="1765900"/>
              <a:ext cx="43800" cy="12150"/>
            </a:xfrm>
            <a:custGeom>
              <a:avLst/>
              <a:gdLst/>
              <a:ahLst/>
              <a:cxnLst/>
              <a:rect l="l" t="t" r="r" b="b"/>
              <a:pathLst>
                <a:path w="1752" h="486" extrusionOk="0">
                  <a:moveTo>
                    <a:pt x="1018" y="0"/>
                  </a:moveTo>
                  <a:cubicBezTo>
                    <a:pt x="483" y="0"/>
                    <a:pt x="33" y="378"/>
                    <a:pt x="25" y="378"/>
                  </a:cubicBezTo>
                  <a:cubicBezTo>
                    <a:pt x="1" y="402"/>
                    <a:pt x="1" y="438"/>
                    <a:pt x="25" y="462"/>
                  </a:cubicBezTo>
                  <a:cubicBezTo>
                    <a:pt x="37" y="474"/>
                    <a:pt x="49" y="486"/>
                    <a:pt x="72" y="486"/>
                  </a:cubicBezTo>
                  <a:cubicBezTo>
                    <a:pt x="84" y="486"/>
                    <a:pt x="96" y="486"/>
                    <a:pt x="108" y="474"/>
                  </a:cubicBezTo>
                  <a:cubicBezTo>
                    <a:pt x="108" y="465"/>
                    <a:pt x="521" y="120"/>
                    <a:pt x="1006" y="120"/>
                  </a:cubicBezTo>
                  <a:cubicBezTo>
                    <a:pt x="1214" y="120"/>
                    <a:pt x="1436" y="184"/>
                    <a:pt x="1644" y="367"/>
                  </a:cubicBezTo>
                  <a:cubicBezTo>
                    <a:pt x="1654" y="371"/>
                    <a:pt x="1668" y="374"/>
                    <a:pt x="1682" y="374"/>
                  </a:cubicBezTo>
                  <a:cubicBezTo>
                    <a:pt x="1701" y="374"/>
                    <a:pt x="1720" y="369"/>
                    <a:pt x="1727" y="355"/>
                  </a:cubicBezTo>
                  <a:cubicBezTo>
                    <a:pt x="1751" y="331"/>
                    <a:pt x="1751" y="295"/>
                    <a:pt x="1727" y="271"/>
                  </a:cubicBezTo>
                  <a:cubicBezTo>
                    <a:pt x="1494" y="71"/>
                    <a:pt x="1248" y="0"/>
                    <a:pt x="1018" y="0"/>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0"/>
            <p:cNvSpPr/>
            <p:nvPr/>
          </p:nvSpPr>
          <p:spPr>
            <a:xfrm>
              <a:off x="8027775" y="1596750"/>
              <a:ext cx="61050" cy="146475"/>
            </a:xfrm>
            <a:custGeom>
              <a:avLst/>
              <a:gdLst/>
              <a:ahLst/>
              <a:cxnLst/>
              <a:rect l="l" t="t" r="r" b="b"/>
              <a:pathLst>
                <a:path w="2442" h="5859" extrusionOk="0">
                  <a:moveTo>
                    <a:pt x="72" y="1"/>
                  </a:moveTo>
                  <a:cubicBezTo>
                    <a:pt x="36" y="1"/>
                    <a:pt x="12" y="25"/>
                    <a:pt x="12" y="60"/>
                  </a:cubicBezTo>
                  <a:cubicBezTo>
                    <a:pt x="12" y="441"/>
                    <a:pt x="1" y="3763"/>
                    <a:pt x="298" y="4156"/>
                  </a:cubicBezTo>
                  <a:cubicBezTo>
                    <a:pt x="381" y="4277"/>
                    <a:pt x="514" y="4380"/>
                    <a:pt x="724" y="4380"/>
                  </a:cubicBezTo>
                  <a:cubicBezTo>
                    <a:pt x="907" y="4380"/>
                    <a:pt x="1148" y="4301"/>
                    <a:pt x="1465" y="4085"/>
                  </a:cubicBezTo>
                  <a:cubicBezTo>
                    <a:pt x="1477" y="4073"/>
                    <a:pt x="1489" y="4073"/>
                    <a:pt x="1501" y="4061"/>
                  </a:cubicBezTo>
                  <a:cubicBezTo>
                    <a:pt x="1596" y="4001"/>
                    <a:pt x="1688" y="3971"/>
                    <a:pt x="1775" y="3971"/>
                  </a:cubicBezTo>
                  <a:cubicBezTo>
                    <a:pt x="1861" y="3971"/>
                    <a:pt x="1941" y="4001"/>
                    <a:pt x="2013" y="4061"/>
                  </a:cubicBezTo>
                  <a:cubicBezTo>
                    <a:pt x="2239" y="4263"/>
                    <a:pt x="2322" y="4739"/>
                    <a:pt x="2179" y="5073"/>
                  </a:cubicBezTo>
                  <a:cubicBezTo>
                    <a:pt x="2001" y="5501"/>
                    <a:pt x="1560" y="5751"/>
                    <a:pt x="1548" y="5751"/>
                  </a:cubicBezTo>
                  <a:cubicBezTo>
                    <a:pt x="1525" y="5763"/>
                    <a:pt x="1513" y="5799"/>
                    <a:pt x="1525" y="5823"/>
                  </a:cubicBezTo>
                  <a:cubicBezTo>
                    <a:pt x="1536" y="5847"/>
                    <a:pt x="1560" y="5859"/>
                    <a:pt x="1584" y="5859"/>
                  </a:cubicBezTo>
                  <a:cubicBezTo>
                    <a:pt x="1584" y="5859"/>
                    <a:pt x="1596" y="5859"/>
                    <a:pt x="1608" y="5847"/>
                  </a:cubicBezTo>
                  <a:cubicBezTo>
                    <a:pt x="1620" y="5835"/>
                    <a:pt x="2096" y="5585"/>
                    <a:pt x="2287" y="5120"/>
                  </a:cubicBezTo>
                  <a:cubicBezTo>
                    <a:pt x="2441" y="4739"/>
                    <a:pt x="2346" y="4204"/>
                    <a:pt x="2084" y="3965"/>
                  </a:cubicBezTo>
                  <a:cubicBezTo>
                    <a:pt x="1995" y="3894"/>
                    <a:pt x="1894" y="3858"/>
                    <a:pt x="1784" y="3858"/>
                  </a:cubicBezTo>
                  <a:cubicBezTo>
                    <a:pt x="1673" y="3858"/>
                    <a:pt x="1554" y="3894"/>
                    <a:pt x="1429" y="3965"/>
                  </a:cubicBezTo>
                  <a:cubicBezTo>
                    <a:pt x="1429" y="3965"/>
                    <a:pt x="1417" y="3977"/>
                    <a:pt x="1406" y="3989"/>
                  </a:cubicBezTo>
                  <a:cubicBezTo>
                    <a:pt x="1134" y="4168"/>
                    <a:pt x="907" y="4258"/>
                    <a:pt x="726" y="4258"/>
                  </a:cubicBezTo>
                  <a:cubicBezTo>
                    <a:pt x="581" y="4258"/>
                    <a:pt x="466" y="4201"/>
                    <a:pt x="382" y="4085"/>
                  </a:cubicBezTo>
                  <a:cubicBezTo>
                    <a:pt x="155" y="3775"/>
                    <a:pt x="120" y="1072"/>
                    <a:pt x="132" y="60"/>
                  </a:cubicBezTo>
                  <a:cubicBezTo>
                    <a:pt x="132" y="25"/>
                    <a:pt x="108" y="1"/>
                    <a:pt x="72"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0"/>
            <p:cNvSpPr/>
            <p:nvPr/>
          </p:nvSpPr>
          <p:spPr>
            <a:xfrm>
              <a:off x="7881025" y="1645000"/>
              <a:ext cx="160475" cy="153875"/>
            </a:xfrm>
            <a:custGeom>
              <a:avLst/>
              <a:gdLst/>
              <a:ahLst/>
              <a:cxnLst/>
              <a:rect l="l" t="t" r="r" b="b"/>
              <a:pathLst>
                <a:path w="6419" h="6155" extrusionOk="0">
                  <a:moveTo>
                    <a:pt x="3207" y="168"/>
                  </a:moveTo>
                  <a:cubicBezTo>
                    <a:pt x="4711" y="168"/>
                    <a:pt x="5984" y="1318"/>
                    <a:pt x="6109" y="2833"/>
                  </a:cubicBezTo>
                  <a:cubicBezTo>
                    <a:pt x="6240" y="4441"/>
                    <a:pt x="5049" y="5845"/>
                    <a:pt x="3454" y="5976"/>
                  </a:cubicBezTo>
                  <a:cubicBezTo>
                    <a:pt x="3373" y="5983"/>
                    <a:pt x="3292" y="5986"/>
                    <a:pt x="3212" y="5986"/>
                  </a:cubicBezTo>
                  <a:cubicBezTo>
                    <a:pt x="1708" y="5986"/>
                    <a:pt x="435" y="4836"/>
                    <a:pt x="310" y="3321"/>
                  </a:cubicBezTo>
                  <a:cubicBezTo>
                    <a:pt x="179" y="1714"/>
                    <a:pt x="1370" y="309"/>
                    <a:pt x="2965" y="178"/>
                  </a:cubicBezTo>
                  <a:cubicBezTo>
                    <a:pt x="3047" y="171"/>
                    <a:pt x="3127" y="168"/>
                    <a:pt x="3207" y="168"/>
                  </a:cubicBezTo>
                  <a:close/>
                  <a:moveTo>
                    <a:pt x="3214" y="0"/>
                  </a:moveTo>
                  <a:cubicBezTo>
                    <a:pt x="3128" y="0"/>
                    <a:pt x="3041" y="4"/>
                    <a:pt x="2954" y="11"/>
                  </a:cubicBezTo>
                  <a:cubicBezTo>
                    <a:pt x="1263" y="154"/>
                    <a:pt x="1" y="1643"/>
                    <a:pt x="144" y="3333"/>
                  </a:cubicBezTo>
                  <a:cubicBezTo>
                    <a:pt x="279" y="4936"/>
                    <a:pt x="1624" y="6154"/>
                    <a:pt x="3205" y="6154"/>
                  </a:cubicBezTo>
                  <a:cubicBezTo>
                    <a:pt x="3291" y="6154"/>
                    <a:pt x="3378" y="6151"/>
                    <a:pt x="3466" y="6143"/>
                  </a:cubicBezTo>
                  <a:cubicBezTo>
                    <a:pt x="5156" y="6000"/>
                    <a:pt x="6418" y="4512"/>
                    <a:pt x="6275" y="2821"/>
                  </a:cubicBezTo>
                  <a:cubicBezTo>
                    <a:pt x="6140" y="1218"/>
                    <a:pt x="4795" y="0"/>
                    <a:pt x="3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0"/>
            <p:cNvSpPr/>
            <p:nvPr/>
          </p:nvSpPr>
          <p:spPr>
            <a:xfrm>
              <a:off x="8090575" y="1627725"/>
              <a:ext cx="160175" cy="153875"/>
            </a:xfrm>
            <a:custGeom>
              <a:avLst/>
              <a:gdLst/>
              <a:ahLst/>
              <a:cxnLst/>
              <a:rect l="l" t="t" r="r" b="b"/>
              <a:pathLst>
                <a:path w="6407" h="6155" extrusionOk="0">
                  <a:moveTo>
                    <a:pt x="3205" y="169"/>
                  </a:moveTo>
                  <a:cubicBezTo>
                    <a:pt x="4701" y="169"/>
                    <a:pt x="5984" y="1319"/>
                    <a:pt x="6109" y="2834"/>
                  </a:cubicBezTo>
                  <a:cubicBezTo>
                    <a:pt x="6240" y="4429"/>
                    <a:pt x="5049" y="5846"/>
                    <a:pt x="3442" y="5977"/>
                  </a:cubicBezTo>
                  <a:cubicBezTo>
                    <a:pt x="3361" y="5983"/>
                    <a:pt x="3281" y="5987"/>
                    <a:pt x="3202" y="5987"/>
                  </a:cubicBezTo>
                  <a:cubicBezTo>
                    <a:pt x="1708" y="5987"/>
                    <a:pt x="435" y="4837"/>
                    <a:pt x="310" y="3322"/>
                  </a:cubicBezTo>
                  <a:cubicBezTo>
                    <a:pt x="167" y="1714"/>
                    <a:pt x="1370" y="309"/>
                    <a:pt x="2965" y="179"/>
                  </a:cubicBezTo>
                  <a:cubicBezTo>
                    <a:pt x="3046" y="172"/>
                    <a:pt x="3126" y="169"/>
                    <a:pt x="3205" y="169"/>
                  </a:cubicBezTo>
                  <a:close/>
                  <a:moveTo>
                    <a:pt x="3214" y="1"/>
                  </a:moveTo>
                  <a:cubicBezTo>
                    <a:pt x="3128" y="1"/>
                    <a:pt x="3041" y="4"/>
                    <a:pt x="2954" y="12"/>
                  </a:cubicBezTo>
                  <a:cubicBezTo>
                    <a:pt x="1263" y="155"/>
                    <a:pt x="1" y="1643"/>
                    <a:pt x="144" y="3334"/>
                  </a:cubicBezTo>
                  <a:cubicBezTo>
                    <a:pt x="268" y="4937"/>
                    <a:pt x="1623" y="6155"/>
                    <a:pt x="3194" y="6155"/>
                  </a:cubicBezTo>
                  <a:cubicBezTo>
                    <a:pt x="3280" y="6155"/>
                    <a:pt x="3367" y="6151"/>
                    <a:pt x="3454" y="6144"/>
                  </a:cubicBezTo>
                  <a:cubicBezTo>
                    <a:pt x="5144" y="6001"/>
                    <a:pt x="6406" y="4512"/>
                    <a:pt x="6275" y="2822"/>
                  </a:cubicBezTo>
                  <a:cubicBezTo>
                    <a:pt x="6140" y="1219"/>
                    <a:pt x="4795" y="1"/>
                    <a:pt x="3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0"/>
            <p:cNvSpPr/>
            <p:nvPr/>
          </p:nvSpPr>
          <p:spPr>
            <a:xfrm>
              <a:off x="8031950" y="1692350"/>
              <a:ext cx="65500" cy="14875"/>
            </a:xfrm>
            <a:custGeom>
              <a:avLst/>
              <a:gdLst/>
              <a:ahLst/>
              <a:cxnLst/>
              <a:rect l="l" t="t" r="r" b="b"/>
              <a:pathLst>
                <a:path w="2620" h="595" extrusionOk="0">
                  <a:moveTo>
                    <a:pt x="1539" y="1"/>
                  </a:moveTo>
                  <a:cubicBezTo>
                    <a:pt x="687" y="1"/>
                    <a:pt x="45" y="442"/>
                    <a:pt x="36" y="451"/>
                  </a:cubicBezTo>
                  <a:cubicBezTo>
                    <a:pt x="0" y="475"/>
                    <a:pt x="0" y="522"/>
                    <a:pt x="24" y="558"/>
                  </a:cubicBezTo>
                  <a:cubicBezTo>
                    <a:pt x="39" y="581"/>
                    <a:pt x="65" y="594"/>
                    <a:pt x="90" y="594"/>
                  </a:cubicBezTo>
                  <a:cubicBezTo>
                    <a:pt x="104" y="594"/>
                    <a:pt x="119" y="590"/>
                    <a:pt x="131" y="582"/>
                  </a:cubicBezTo>
                  <a:cubicBezTo>
                    <a:pt x="140" y="573"/>
                    <a:pt x="733" y="167"/>
                    <a:pt x="1525" y="167"/>
                  </a:cubicBezTo>
                  <a:cubicBezTo>
                    <a:pt x="1828" y="167"/>
                    <a:pt x="2161" y="226"/>
                    <a:pt x="2501" y="391"/>
                  </a:cubicBezTo>
                  <a:lnTo>
                    <a:pt x="2536" y="391"/>
                  </a:lnTo>
                  <a:cubicBezTo>
                    <a:pt x="2572" y="391"/>
                    <a:pt x="2596" y="380"/>
                    <a:pt x="2608" y="344"/>
                  </a:cubicBezTo>
                  <a:cubicBezTo>
                    <a:pt x="2620" y="308"/>
                    <a:pt x="2608" y="261"/>
                    <a:pt x="2572" y="237"/>
                  </a:cubicBezTo>
                  <a:cubicBezTo>
                    <a:pt x="2213" y="64"/>
                    <a:pt x="1861" y="1"/>
                    <a:pt x="1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0"/>
            <p:cNvSpPr/>
            <p:nvPr/>
          </p:nvSpPr>
          <p:spPr>
            <a:xfrm>
              <a:off x="7772675" y="1726175"/>
              <a:ext cx="116125" cy="37950"/>
            </a:xfrm>
            <a:custGeom>
              <a:avLst/>
              <a:gdLst/>
              <a:ahLst/>
              <a:cxnLst/>
              <a:rect l="l" t="t" r="r" b="b"/>
              <a:pathLst>
                <a:path w="4645" h="1518" extrusionOk="0">
                  <a:moveTo>
                    <a:pt x="4568" y="1"/>
                  </a:moveTo>
                  <a:cubicBezTo>
                    <a:pt x="4562" y="1"/>
                    <a:pt x="4555" y="1"/>
                    <a:pt x="4549" y="3"/>
                  </a:cubicBezTo>
                  <a:lnTo>
                    <a:pt x="799" y="324"/>
                  </a:lnTo>
                  <a:lnTo>
                    <a:pt x="775" y="324"/>
                  </a:lnTo>
                  <a:cubicBezTo>
                    <a:pt x="739" y="348"/>
                    <a:pt x="1" y="717"/>
                    <a:pt x="37" y="1444"/>
                  </a:cubicBezTo>
                  <a:cubicBezTo>
                    <a:pt x="37" y="1485"/>
                    <a:pt x="64" y="1517"/>
                    <a:pt x="102" y="1517"/>
                  </a:cubicBezTo>
                  <a:cubicBezTo>
                    <a:pt x="108" y="1517"/>
                    <a:pt x="114" y="1517"/>
                    <a:pt x="120" y="1515"/>
                  </a:cubicBezTo>
                  <a:cubicBezTo>
                    <a:pt x="168" y="1515"/>
                    <a:pt x="191" y="1479"/>
                    <a:pt x="191" y="1432"/>
                  </a:cubicBezTo>
                  <a:cubicBezTo>
                    <a:pt x="168" y="860"/>
                    <a:pt x="739" y="527"/>
                    <a:pt x="834" y="479"/>
                  </a:cubicBezTo>
                  <a:lnTo>
                    <a:pt x="4573" y="158"/>
                  </a:lnTo>
                  <a:cubicBezTo>
                    <a:pt x="4609" y="158"/>
                    <a:pt x="4644" y="122"/>
                    <a:pt x="4644" y="74"/>
                  </a:cubicBezTo>
                  <a:cubicBezTo>
                    <a:pt x="4644" y="33"/>
                    <a:pt x="4608" y="1"/>
                    <a:pt x="4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0"/>
            <p:cNvSpPr/>
            <p:nvPr/>
          </p:nvSpPr>
          <p:spPr>
            <a:xfrm>
              <a:off x="7923000" y="1938525"/>
              <a:ext cx="203625" cy="62625"/>
            </a:xfrm>
            <a:custGeom>
              <a:avLst/>
              <a:gdLst/>
              <a:ahLst/>
              <a:cxnLst/>
              <a:rect l="l" t="t" r="r" b="b"/>
              <a:pathLst>
                <a:path w="8145" h="2505" extrusionOk="0">
                  <a:moveTo>
                    <a:pt x="750" y="0"/>
                  </a:moveTo>
                  <a:cubicBezTo>
                    <a:pt x="545" y="0"/>
                    <a:pt x="291" y="11"/>
                    <a:pt x="1" y="46"/>
                  </a:cubicBezTo>
                  <a:cubicBezTo>
                    <a:pt x="1114" y="1455"/>
                    <a:pt x="2507" y="2505"/>
                    <a:pt x="4466" y="2505"/>
                  </a:cubicBezTo>
                  <a:cubicBezTo>
                    <a:pt x="4791" y="2505"/>
                    <a:pt x="5132" y="2476"/>
                    <a:pt x="5489" y="2415"/>
                  </a:cubicBezTo>
                  <a:cubicBezTo>
                    <a:pt x="6728" y="2272"/>
                    <a:pt x="7656" y="1308"/>
                    <a:pt x="8144" y="129"/>
                  </a:cubicBezTo>
                  <a:cubicBezTo>
                    <a:pt x="7905" y="67"/>
                    <a:pt x="7612" y="31"/>
                    <a:pt x="7264" y="31"/>
                  </a:cubicBezTo>
                  <a:cubicBezTo>
                    <a:pt x="7213" y="31"/>
                    <a:pt x="7162" y="32"/>
                    <a:pt x="7109" y="34"/>
                  </a:cubicBezTo>
                  <a:cubicBezTo>
                    <a:pt x="7109" y="34"/>
                    <a:pt x="6954" y="1510"/>
                    <a:pt x="4977" y="1558"/>
                  </a:cubicBezTo>
                  <a:cubicBezTo>
                    <a:pt x="4955" y="1558"/>
                    <a:pt x="4933" y="1558"/>
                    <a:pt x="4910" y="1558"/>
                  </a:cubicBezTo>
                  <a:cubicBezTo>
                    <a:pt x="2963" y="1558"/>
                    <a:pt x="1322" y="34"/>
                    <a:pt x="1322" y="34"/>
                  </a:cubicBezTo>
                  <a:cubicBezTo>
                    <a:pt x="1322" y="34"/>
                    <a:pt x="1110"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0"/>
            <p:cNvSpPr/>
            <p:nvPr/>
          </p:nvSpPr>
          <p:spPr>
            <a:xfrm>
              <a:off x="7722075" y="1939650"/>
              <a:ext cx="483125" cy="400675"/>
            </a:xfrm>
            <a:custGeom>
              <a:avLst/>
              <a:gdLst/>
              <a:ahLst/>
              <a:cxnLst/>
              <a:rect l="l" t="t" r="r" b="b"/>
              <a:pathLst>
                <a:path w="19325" h="16027" extrusionOk="0">
                  <a:moveTo>
                    <a:pt x="8038" y="1"/>
                  </a:moveTo>
                  <a:cubicBezTo>
                    <a:pt x="6537" y="191"/>
                    <a:pt x="4109" y="1013"/>
                    <a:pt x="2382" y="4239"/>
                  </a:cubicBezTo>
                  <a:cubicBezTo>
                    <a:pt x="441" y="7835"/>
                    <a:pt x="1" y="14395"/>
                    <a:pt x="2930" y="16026"/>
                  </a:cubicBezTo>
                  <a:cubicBezTo>
                    <a:pt x="4441" y="15974"/>
                    <a:pt x="3224" y="14526"/>
                    <a:pt x="4000" y="14526"/>
                  </a:cubicBezTo>
                  <a:cubicBezTo>
                    <a:pt x="4111" y="14526"/>
                    <a:pt x="4261" y="14555"/>
                    <a:pt x="4466" y="14622"/>
                  </a:cubicBezTo>
                  <a:cubicBezTo>
                    <a:pt x="4418" y="14586"/>
                    <a:pt x="4370" y="14550"/>
                    <a:pt x="4323" y="14526"/>
                  </a:cubicBezTo>
                  <a:lnTo>
                    <a:pt x="4323" y="14526"/>
                  </a:lnTo>
                  <a:cubicBezTo>
                    <a:pt x="4323" y="14526"/>
                    <a:pt x="7787" y="15559"/>
                    <a:pt x="12137" y="15559"/>
                  </a:cubicBezTo>
                  <a:cubicBezTo>
                    <a:pt x="12364" y="15559"/>
                    <a:pt x="12593" y="15556"/>
                    <a:pt x="12824" y="15550"/>
                  </a:cubicBezTo>
                  <a:cubicBezTo>
                    <a:pt x="17503" y="15431"/>
                    <a:pt x="17360" y="15122"/>
                    <a:pt x="17360" y="15122"/>
                  </a:cubicBezTo>
                  <a:cubicBezTo>
                    <a:pt x="17360" y="15122"/>
                    <a:pt x="19253" y="14217"/>
                    <a:pt x="19289" y="10395"/>
                  </a:cubicBezTo>
                  <a:cubicBezTo>
                    <a:pt x="19325" y="6573"/>
                    <a:pt x="17920" y="2275"/>
                    <a:pt x="17086" y="489"/>
                  </a:cubicBezTo>
                  <a:cubicBezTo>
                    <a:pt x="17086" y="489"/>
                    <a:pt x="16801" y="239"/>
                    <a:pt x="16181" y="84"/>
                  </a:cubicBezTo>
                  <a:cubicBezTo>
                    <a:pt x="15693" y="1263"/>
                    <a:pt x="14765" y="2227"/>
                    <a:pt x="13526" y="2370"/>
                  </a:cubicBezTo>
                  <a:cubicBezTo>
                    <a:pt x="13169" y="2431"/>
                    <a:pt x="12828" y="2460"/>
                    <a:pt x="12503" y="2460"/>
                  </a:cubicBezTo>
                  <a:cubicBezTo>
                    <a:pt x="10544" y="2460"/>
                    <a:pt x="9151" y="1410"/>
                    <a:pt x="80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0"/>
            <p:cNvSpPr/>
            <p:nvPr/>
          </p:nvSpPr>
          <p:spPr>
            <a:xfrm>
              <a:off x="7751250" y="2306075"/>
              <a:ext cx="138725" cy="68175"/>
            </a:xfrm>
            <a:custGeom>
              <a:avLst/>
              <a:gdLst/>
              <a:ahLst/>
              <a:cxnLst/>
              <a:rect l="l" t="t" r="r" b="b"/>
              <a:pathLst>
                <a:path w="5549" h="2727" extrusionOk="0">
                  <a:moveTo>
                    <a:pt x="453" y="0"/>
                  </a:moveTo>
                  <a:lnTo>
                    <a:pt x="1" y="977"/>
                  </a:lnTo>
                  <a:cubicBezTo>
                    <a:pt x="1" y="977"/>
                    <a:pt x="2561" y="2501"/>
                    <a:pt x="5549" y="2727"/>
                  </a:cubicBezTo>
                  <a:lnTo>
                    <a:pt x="5489" y="1036"/>
                  </a:lnTo>
                  <a:lnTo>
                    <a:pt x="45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0"/>
            <p:cNvSpPr/>
            <p:nvPr/>
          </p:nvSpPr>
          <p:spPr>
            <a:xfrm>
              <a:off x="7816450" y="1939950"/>
              <a:ext cx="434300" cy="947750"/>
            </a:xfrm>
            <a:custGeom>
              <a:avLst/>
              <a:gdLst/>
              <a:ahLst/>
              <a:cxnLst/>
              <a:rect l="l" t="t" r="r" b="b"/>
              <a:pathLst>
                <a:path w="17372" h="37910" extrusionOk="0">
                  <a:moveTo>
                    <a:pt x="11787" y="1"/>
                  </a:moveTo>
                  <a:cubicBezTo>
                    <a:pt x="11787" y="1"/>
                    <a:pt x="13704" y="2477"/>
                    <a:pt x="14276" y="5751"/>
                  </a:cubicBezTo>
                  <a:lnTo>
                    <a:pt x="5929" y="5811"/>
                  </a:lnTo>
                  <a:cubicBezTo>
                    <a:pt x="5929" y="5811"/>
                    <a:pt x="5084" y="1917"/>
                    <a:pt x="3834" y="60"/>
                  </a:cubicBezTo>
                  <a:lnTo>
                    <a:pt x="3048" y="286"/>
                  </a:lnTo>
                  <a:cubicBezTo>
                    <a:pt x="3048" y="286"/>
                    <a:pt x="4286" y="3775"/>
                    <a:pt x="4453" y="5870"/>
                  </a:cubicBezTo>
                  <a:cubicBezTo>
                    <a:pt x="4632" y="7954"/>
                    <a:pt x="2143" y="14717"/>
                    <a:pt x="2143" y="14717"/>
                  </a:cubicBezTo>
                  <a:cubicBezTo>
                    <a:pt x="2143" y="14717"/>
                    <a:pt x="0" y="22384"/>
                    <a:pt x="0" y="27075"/>
                  </a:cubicBezTo>
                  <a:cubicBezTo>
                    <a:pt x="0" y="31921"/>
                    <a:pt x="345" y="37505"/>
                    <a:pt x="345" y="37505"/>
                  </a:cubicBezTo>
                  <a:cubicBezTo>
                    <a:pt x="345" y="37505"/>
                    <a:pt x="7484" y="37910"/>
                    <a:pt x="12684" y="37910"/>
                  </a:cubicBezTo>
                  <a:cubicBezTo>
                    <a:pt x="14732" y="37910"/>
                    <a:pt x="16480" y="37847"/>
                    <a:pt x="17371" y="37672"/>
                  </a:cubicBezTo>
                  <a:cubicBezTo>
                    <a:pt x="17371" y="37672"/>
                    <a:pt x="17312" y="27242"/>
                    <a:pt x="16871" y="23575"/>
                  </a:cubicBezTo>
                  <a:cubicBezTo>
                    <a:pt x="16419" y="19908"/>
                    <a:pt x="13871" y="15002"/>
                    <a:pt x="13871" y="15002"/>
                  </a:cubicBezTo>
                  <a:cubicBezTo>
                    <a:pt x="13871" y="15002"/>
                    <a:pt x="16169" y="12288"/>
                    <a:pt x="16014" y="8966"/>
                  </a:cubicBezTo>
                  <a:cubicBezTo>
                    <a:pt x="15907" y="6430"/>
                    <a:pt x="14419" y="2418"/>
                    <a:pt x="12585" y="96"/>
                  </a:cubicBezTo>
                  <a:lnTo>
                    <a:pt x="1178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0"/>
            <p:cNvSpPr/>
            <p:nvPr/>
          </p:nvSpPr>
          <p:spPr>
            <a:xfrm>
              <a:off x="7828650" y="2055650"/>
              <a:ext cx="80675" cy="248350"/>
            </a:xfrm>
            <a:custGeom>
              <a:avLst/>
              <a:gdLst/>
              <a:ahLst/>
              <a:cxnLst/>
              <a:rect l="l" t="t" r="r" b="b"/>
              <a:pathLst>
                <a:path w="3227" h="9934" extrusionOk="0">
                  <a:moveTo>
                    <a:pt x="2895" y="1"/>
                  </a:moveTo>
                  <a:cubicBezTo>
                    <a:pt x="2890" y="1"/>
                    <a:pt x="2886" y="2"/>
                    <a:pt x="2882" y="4"/>
                  </a:cubicBezTo>
                  <a:cubicBezTo>
                    <a:pt x="2846" y="4"/>
                    <a:pt x="2834" y="40"/>
                    <a:pt x="2834" y="64"/>
                  </a:cubicBezTo>
                  <a:cubicBezTo>
                    <a:pt x="2834" y="76"/>
                    <a:pt x="3120" y="1516"/>
                    <a:pt x="2167" y="4921"/>
                  </a:cubicBezTo>
                  <a:cubicBezTo>
                    <a:pt x="1215" y="8327"/>
                    <a:pt x="24" y="9839"/>
                    <a:pt x="12" y="9851"/>
                  </a:cubicBezTo>
                  <a:cubicBezTo>
                    <a:pt x="0" y="9874"/>
                    <a:pt x="0" y="9898"/>
                    <a:pt x="24" y="9922"/>
                  </a:cubicBezTo>
                  <a:cubicBezTo>
                    <a:pt x="36" y="9934"/>
                    <a:pt x="48" y="9934"/>
                    <a:pt x="60" y="9934"/>
                  </a:cubicBezTo>
                  <a:cubicBezTo>
                    <a:pt x="72" y="9934"/>
                    <a:pt x="84" y="9922"/>
                    <a:pt x="96" y="9910"/>
                  </a:cubicBezTo>
                  <a:cubicBezTo>
                    <a:pt x="107" y="9898"/>
                    <a:pt x="1310" y="8386"/>
                    <a:pt x="2262" y="4945"/>
                  </a:cubicBezTo>
                  <a:cubicBezTo>
                    <a:pt x="3227" y="1504"/>
                    <a:pt x="2953" y="99"/>
                    <a:pt x="2941" y="40"/>
                  </a:cubicBezTo>
                  <a:cubicBezTo>
                    <a:pt x="2931" y="20"/>
                    <a:pt x="2914" y="1"/>
                    <a:pt x="2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0"/>
            <p:cNvSpPr/>
            <p:nvPr/>
          </p:nvSpPr>
          <p:spPr>
            <a:xfrm>
              <a:off x="8071525" y="2150175"/>
              <a:ext cx="179825" cy="143125"/>
            </a:xfrm>
            <a:custGeom>
              <a:avLst/>
              <a:gdLst/>
              <a:ahLst/>
              <a:cxnLst/>
              <a:rect l="l" t="t" r="r" b="b"/>
              <a:pathLst>
                <a:path w="7193" h="5725" extrusionOk="0">
                  <a:moveTo>
                    <a:pt x="5852" y="0"/>
                  </a:moveTo>
                  <a:cubicBezTo>
                    <a:pt x="5240" y="0"/>
                    <a:pt x="3346" y="1236"/>
                    <a:pt x="3346" y="1236"/>
                  </a:cubicBezTo>
                  <a:cubicBezTo>
                    <a:pt x="3346" y="1236"/>
                    <a:pt x="4192" y="212"/>
                    <a:pt x="3585" y="116"/>
                  </a:cubicBezTo>
                  <a:cubicBezTo>
                    <a:pt x="3575" y="115"/>
                    <a:pt x="3565" y="114"/>
                    <a:pt x="3555" y="114"/>
                  </a:cubicBezTo>
                  <a:cubicBezTo>
                    <a:pt x="2922" y="114"/>
                    <a:pt x="1239" y="2593"/>
                    <a:pt x="1239" y="2593"/>
                  </a:cubicBezTo>
                  <a:lnTo>
                    <a:pt x="1" y="2641"/>
                  </a:lnTo>
                  <a:cubicBezTo>
                    <a:pt x="203" y="3712"/>
                    <a:pt x="513" y="4736"/>
                    <a:pt x="929" y="5724"/>
                  </a:cubicBezTo>
                  <a:cubicBezTo>
                    <a:pt x="2096" y="5141"/>
                    <a:pt x="2870" y="4665"/>
                    <a:pt x="2870" y="4665"/>
                  </a:cubicBezTo>
                  <a:cubicBezTo>
                    <a:pt x="3882" y="4593"/>
                    <a:pt x="6906" y="3748"/>
                    <a:pt x="6859" y="3307"/>
                  </a:cubicBezTo>
                  <a:cubicBezTo>
                    <a:pt x="6843" y="3116"/>
                    <a:pt x="6476" y="3061"/>
                    <a:pt x="6066" y="3061"/>
                  </a:cubicBezTo>
                  <a:cubicBezTo>
                    <a:pt x="5534" y="3061"/>
                    <a:pt x="4930" y="3153"/>
                    <a:pt x="4930" y="3153"/>
                  </a:cubicBezTo>
                  <a:cubicBezTo>
                    <a:pt x="4930" y="3153"/>
                    <a:pt x="7192" y="2641"/>
                    <a:pt x="7121" y="2212"/>
                  </a:cubicBezTo>
                  <a:cubicBezTo>
                    <a:pt x="7103" y="2103"/>
                    <a:pt x="6939" y="2063"/>
                    <a:pt x="6705" y="2063"/>
                  </a:cubicBezTo>
                  <a:cubicBezTo>
                    <a:pt x="6016" y="2063"/>
                    <a:pt x="4716" y="2414"/>
                    <a:pt x="4716" y="2414"/>
                  </a:cubicBezTo>
                  <a:cubicBezTo>
                    <a:pt x="4716" y="2414"/>
                    <a:pt x="6990" y="1629"/>
                    <a:pt x="6942" y="1224"/>
                  </a:cubicBezTo>
                  <a:cubicBezTo>
                    <a:pt x="6921" y="1074"/>
                    <a:pt x="6781" y="1016"/>
                    <a:pt x="6576" y="1016"/>
                  </a:cubicBezTo>
                  <a:cubicBezTo>
                    <a:pt x="5849" y="1016"/>
                    <a:pt x="4299" y="1748"/>
                    <a:pt x="4299" y="1748"/>
                  </a:cubicBezTo>
                  <a:cubicBezTo>
                    <a:pt x="4299" y="1748"/>
                    <a:pt x="6228" y="533"/>
                    <a:pt x="6025" y="81"/>
                  </a:cubicBezTo>
                  <a:cubicBezTo>
                    <a:pt x="5999" y="25"/>
                    <a:pt x="5938" y="0"/>
                    <a:pt x="5852"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0"/>
            <p:cNvSpPr/>
            <p:nvPr/>
          </p:nvSpPr>
          <p:spPr>
            <a:xfrm>
              <a:off x="8067075" y="2207250"/>
              <a:ext cx="35725" cy="94375"/>
            </a:xfrm>
            <a:custGeom>
              <a:avLst/>
              <a:gdLst/>
              <a:ahLst/>
              <a:cxnLst/>
              <a:rect l="l" t="t" r="r" b="b"/>
              <a:pathLst>
                <a:path w="1429" h="3775" extrusionOk="0">
                  <a:moveTo>
                    <a:pt x="0" y="0"/>
                  </a:moveTo>
                  <a:cubicBezTo>
                    <a:pt x="95" y="1251"/>
                    <a:pt x="226" y="2548"/>
                    <a:pt x="524" y="3775"/>
                  </a:cubicBezTo>
                  <a:cubicBezTo>
                    <a:pt x="1084" y="3465"/>
                    <a:pt x="1429" y="3179"/>
                    <a:pt x="1429" y="3179"/>
                  </a:cubicBezTo>
                  <a:lnTo>
                    <a:pt x="1060" y="96"/>
                  </a:lnTo>
                  <a:cubicBezTo>
                    <a:pt x="1060" y="96"/>
                    <a:pt x="667"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0"/>
            <p:cNvSpPr/>
            <p:nvPr/>
          </p:nvSpPr>
          <p:spPr>
            <a:xfrm>
              <a:off x="7774175" y="2200850"/>
              <a:ext cx="306025" cy="152650"/>
            </a:xfrm>
            <a:custGeom>
              <a:avLst/>
              <a:gdLst/>
              <a:ahLst/>
              <a:cxnLst/>
              <a:rect l="l" t="t" r="r" b="b"/>
              <a:pathLst>
                <a:path w="12241" h="6106" extrusionOk="0">
                  <a:moveTo>
                    <a:pt x="7987" y="1"/>
                  </a:moveTo>
                  <a:cubicBezTo>
                    <a:pt x="6729" y="1"/>
                    <a:pt x="5336" y="130"/>
                    <a:pt x="3953" y="566"/>
                  </a:cubicBezTo>
                  <a:cubicBezTo>
                    <a:pt x="120" y="1518"/>
                    <a:pt x="0" y="3947"/>
                    <a:pt x="179" y="4614"/>
                  </a:cubicBezTo>
                  <a:cubicBezTo>
                    <a:pt x="572" y="5698"/>
                    <a:pt x="1417" y="5864"/>
                    <a:pt x="2310" y="6031"/>
                  </a:cubicBezTo>
                  <a:cubicBezTo>
                    <a:pt x="2584" y="6083"/>
                    <a:pt x="2902" y="6106"/>
                    <a:pt x="3251" y="6106"/>
                  </a:cubicBezTo>
                  <a:cubicBezTo>
                    <a:pt x="5875" y="6106"/>
                    <a:pt x="10273" y="4797"/>
                    <a:pt x="11240" y="4471"/>
                  </a:cubicBezTo>
                  <a:cubicBezTo>
                    <a:pt x="11621" y="4340"/>
                    <a:pt x="11954" y="4185"/>
                    <a:pt x="12240" y="4031"/>
                  </a:cubicBezTo>
                  <a:cubicBezTo>
                    <a:pt x="11942" y="2804"/>
                    <a:pt x="11811" y="1507"/>
                    <a:pt x="11716" y="256"/>
                  </a:cubicBezTo>
                  <a:cubicBezTo>
                    <a:pt x="10842" y="191"/>
                    <a:pt x="9513" y="1"/>
                    <a:pt x="79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0"/>
            <p:cNvSpPr/>
            <p:nvPr/>
          </p:nvSpPr>
          <p:spPr>
            <a:xfrm>
              <a:off x="7952475" y="1707675"/>
              <a:ext cx="48250" cy="20075"/>
            </a:xfrm>
            <a:custGeom>
              <a:avLst/>
              <a:gdLst/>
              <a:ahLst/>
              <a:cxnLst/>
              <a:rect l="l" t="t" r="r" b="b"/>
              <a:pathLst>
                <a:path w="1930" h="803" extrusionOk="0">
                  <a:moveTo>
                    <a:pt x="857" y="1"/>
                  </a:moveTo>
                  <a:cubicBezTo>
                    <a:pt x="433" y="1"/>
                    <a:pt x="63" y="177"/>
                    <a:pt x="36" y="195"/>
                  </a:cubicBezTo>
                  <a:cubicBezTo>
                    <a:pt x="12" y="207"/>
                    <a:pt x="0" y="231"/>
                    <a:pt x="12" y="267"/>
                  </a:cubicBezTo>
                  <a:cubicBezTo>
                    <a:pt x="21" y="284"/>
                    <a:pt x="42" y="295"/>
                    <a:pt x="63" y="295"/>
                  </a:cubicBezTo>
                  <a:cubicBezTo>
                    <a:pt x="70" y="295"/>
                    <a:pt x="77" y="294"/>
                    <a:pt x="84" y="290"/>
                  </a:cubicBezTo>
                  <a:cubicBezTo>
                    <a:pt x="93" y="282"/>
                    <a:pt x="447" y="113"/>
                    <a:pt x="845" y="113"/>
                  </a:cubicBezTo>
                  <a:cubicBezTo>
                    <a:pt x="979" y="113"/>
                    <a:pt x="1118" y="132"/>
                    <a:pt x="1250" y="183"/>
                  </a:cubicBezTo>
                  <a:cubicBezTo>
                    <a:pt x="1500" y="279"/>
                    <a:pt x="1691" y="469"/>
                    <a:pt x="1822" y="767"/>
                  </a:cubicBezTo>
                  <a:cubicBezTo>
                    <a:pt x="1822" y="791"/>
                    <a:pt x="1846" y="802"/>
                    <a:pt x="1870" y="802"/>
                  </a:cubicBezTo>
                  <a:cubicBezTo>
                    <a:pt x="1870" y="802"/>
                    <a:pt x="1881" y="802"/>
                    <a:pt x="1893" y="791"/>
                  </a:cubicBezTo>
                  <a:cubicBezTo>
                    <a:pt x="1917" y="791"/>
                    <a:pt x="1929" y="755"/>
                    <a:pt x="1917" y="731"/>
                  </a:cubicBezTo>
                  <a:cubicBezTo>
                    <a:pt x="1786" y="398"/>
                    <a:pt x="1572" y="183"/>
                    <a:pt x="1298" y="76"/>
                  </a:cubicBezTo>
                  <a:cubicBezTo>
                    <a:pt x="1153" y="22"/>
                    <a:pt x="1002"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0"/>
            <p:cNvSpPr/>
            <p:nvPr/>
          </p:nvSpPr>
          <p:spPr>
            <a:xfrm>
              <a:off x="8118275" y="1705000"/>
              <a:ext cx="47925" cy="19775"/>
            </a:xfrm>
            <a:custGeom>
              <a:avLst/>
              <a:gdLst/>
              <a:ahLst/>
              <a:cxnLst/>
              <a:rect l="l" t="t" r="r" b="b"/>
              <a:pathLst>
                <a:path w="1917" h="791" extrusionOk="0">
                  <a:moveTo>
                    <a:pt x="1074" y="1"/>
                  </a:moveTo>
                  <a:cubicBezTo>
                    <a:pt x="929" y="1"/>
                    <a:pt x="777" y="21"/>
                    <a:pt x="631" y="76"/>
                  </a:cubicBezTo>
                  <a:cubicBezTo>
                    <a:pt x="357" y="183"/>
                    <a:pt x="143" y="397"/>
                    <a:pt x="12" y="719"/>
                  </a:cubicBezTo>
                  <a:cubicBezTo>
                    <a:pt x="0" y="743"/>
                    <a:pt x="12" y="778"/>
                    <a:pt x="36" y="790"/>
                  </a:cubicBezTo>
                  <a:lnTo>
                    <a:pt x="60" y="790"/>
                  </a:lnTo>
                  <a:cubicBezTo>
                    <a:pt x="83" y="790"/>
                    <a:pt x="95" y="778"/>
                    <a:pt x="107" y="767"/>
                  </a:cubicBezTo>
                  <a:cubicBezTo>
                    <a:pt x="226" y="469"/>
                    <a:pt x="417" y="266"/>
                    <a:pt x="667" y="171"/>
                  </a:cubicBezTo>
                  <a:cubicBezTo>
                    <a:pt x="799" y="121"/>
                    <a:pt x="937" y="103"/>
                    <a:pt x="1069" y="103"/>
                  </a:cubicBezTo>
                  <a:cubicBezTo>
                    <a:pt x="1475" y="103"/>
                    <a:pt x="1834" y="278"/>
                    <a:pt x="1834" y="278"/>
                  </a:cubicBezTo>
                  <a:cubicBezTo>
                    <a:pt x="1843" y="282"/>
                    <a:pt x="1852" y="283"/>
                    <a:pt x="1860" y="283"/>
                  </a:cubicBezTo>
                  <a:cubicBezTo>
                    <a:pt x="1881" y="283"/>
                    <a:pt x="1896" y="272"/>
                    <a:pt x="1905" y="255"/>
                  </a:cubicBezTo>
                  <a:cubicBezTo>
                    <a:pt x="1917" y="231"/>
                    <a:pt x="1917" y="195"/>
                    <a:pt x="1881" y="183"/>
                  </a:cubicBezTo>
                  <a:cubicBezTo>
                    <a:pt x="1864" y="174"/>
                    <a:pt x="1496" y="1"/>
                    <a:pt x="10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0"/>
            <p:cNvSpPr/>
            <p:nvPr/>
          </p:nvSpPr>
          <p:spPr>
            <a:xfrm>
              <a:off x="7780125" y="1393125"/>
              <a:ext cx="475375" cy="329275"/>
            </a:xfrm>
            <a:custGeom>
              <a:avLst/>
              <a:gdLst/>
              <a:ahLst/>
              <a:cxnLst/>
              <a:rect l="l" t="t" r="r" b="b"/>
              <a:pathLst>
                <a:path w="19015" h="13171" extrusionOk="0">
                  <a:moveTo>
                    <a:pt x="11159" y="0"/>
                  </a:moveTo>
                  <a:cubicBezTo>
                    <a:pt x="10234" y="0"/>
                    <a:pt x="9150" y="50"/>
                    <a:pt x="7883" y="169"/>
                  </a:cubicBezTo>
                  <a:cubicBezTo>
                    <a:pt x="1" y="919"/>
                    <a:pt x="596" y="7812"/>
                    <a:pt x="596" y="7812"/>
                  </a:cubicBezTo>
                  <a:lnTo>
                    <a:pt x="596" y="8205"/>
                  </a:lnTo>
                  <a:lnTo>
                    <a:pt x="596" y="8253"/>
                  </a:lnTo>
                  <a:cubicBezTo>
                    <a:pt x="584" y="8277"/>
                    <a:pt x="584" y="8300"/>
                    <a:pt x="608" y="8312"/>
                  </a:cubicBezTo>
                  <a:lnTo>
                    <a:pt x="1036" y="10884"/>
                  </a:lnTo>
                  <a:lnTo>
                    <a:pt x="2168" y="13170"/>
                  </a:lnTo>
                  <a:cubicBezTo>
                    <a:pt x="2168" y="13170"/>
                    <a:pt x="2822" y="12825"/>
                    <a:pt x="3120" y="11932"/>
                  </a:cubicBezTo>
                  <a:cubicBezTo>
                    <a:pt x="3346" y="11241"/>
                    <a:pt x="3311" y="9348"/>
                    <a:pt x="3287" y="8491"/>
                  </a:cubicBezTo>
                  <a:cubicBezTo>
                    <a:pt x="3561" y="8455"/>
                    <a:pt x="3882" y="8396"/>
                    <a:pt x="4299" y="8324"/>
                  </a:cubicBezTo>
                  <a:cubicBezTo>
                    <a:pt x="6061" y="8003"/>
                    <a:pt x="5954" y="7419"/>
                    <a:pt x="7716" y="7110"/>
                  </a:cubicBezTo>
                  <a:cubicBezTo>
                    <a:pt x="8106" y="7041"/>
                    <a:pt x="8415" y="7016"/>
                    <a:pt x="8678" y="7016"/>
                  </a:cubicBezTo>
                  <a:cubicBezTo>
                    <a:pt x="9332" y="7016"/>
                    <a:pt x="9707" y="7168"/>
                    <a:pt x="10361" y="7168"/>
                  </a:cubicBezTo>
                  <a:cubicBezTo>
                    <a:pt x="10624" y="7168"/>
                    <a:pt x="10933" y="7143"/>
                    <a:pt x="11323" y="7074"/>
                  </a:cubicBezTo>
                  <a:cubicBezTo>
                    <a:pt x="13086" y="6753"/>
                    <a:pt x="12978" y="6169"/>
                    <a:pt x="14741" y="5860"/>
                  </a:cubicBezTo>
                  <a:cubicBezTo>
                    <a:pt x="15031" y="5808"/>
                    <a:pt x="15280" y="5788"/>
                    <a:pt x="15500" y="5788"/>
                  </a:cubicBezTo>
                  <a:cubicBezTo>
                    <a:pt x="16247" y="5788"/>
                    <a:pt x="16664" y="6018"/>
                    <a:pt x="17293" y="6018"/>
                  </a:cubicBezTo>
                  <a:cubicBezTo>
                    <a:pt x="17593" y="6018"/>
                    <a:pt x="17941" y="5966"/>
                    <a:pt x="18396" y="5812"/>
                  </a:cubicBezTo>
                  <a:cubicBezTo>
                    <a:pt x="19015" y="5598"/>
                    <a:pt x="17931" y="5110"/>
                    <a:pt x="17646" y="4395"/>
                  </a:cubicBezTo>
                  <a:cubicBezTo>
                    <a:pt x="17503" y="4038"/>
                    <a:pt x="17836" y="3371"/>
                    <a:pt x="17586" y="2978"/>
                  </a:cubicBezTo>
                  <a:cubicBezTo>
                    <a:pt x="17550" y="2919"/>
                    <a:pt x="17503" y="2871"/>
                    <a:pt x="17455" y="2836"/>
                  </a:cubicBezTo>
                  <a:lnTo>
                    <a:pt x="16515" y="1359"/>
                  </a:lnTo>
                  <a:cubicBezTo>
                    <a:pt x="16515" y="1359"/>
                    <a:pt x="15994" y="0"/>
                    <a:pt x="11159"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 name="Google Shape;684;p40"/>
          <p:cNvGrpSpPr/>
          <p:nvPr/>
        </p:nvGrpSpPr>
        <p:grpSpPr>
          <a:xfrm>
            <a:off x="6561589" y="3997761"/>
            <a:ext cx="1193736" cy="1179160"/>
            <a:chOff x="-2708900" y="3174350"/>
            <a:chExt cx="350100" cy="345825"/>
          </a:xfrm>
        </p:grpSpPr>
        <p:sp>
          <p:nvSpPr>
            <p:cNvPr id="685" name="Google Shape;685;p40"/>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0"/>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0"/>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0"/>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0"/>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0"/>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 name="Google Shape;691;p40"/>
          <p:cNvGrpSpPr/>
          <p:nvPr/>
        </p:nvGrpSpPr>
        <p:grpSpPr>
          <a:xfrm>
            <a:off x="6158478" y="-272411"/>
            <a:ext cx="1419178" cy="1290129"/>
            <a:chOff x="6494019" y="-137261"/>
            <a:chExt cx="2116596" cy="1924130"/>
          </a:xfrm>
        </p:grpSpPr>
        <p:sp>
          <p:nvSpPr>
            <p:cNvPr id="692" name="Google Shape;692;p40"/>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0"/>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4" name="Google Shape;694;p40"/>
          <p:cNvSpPr/>
          <p:nvPr/>
        </p:nvSpPr>
        <p:spPr>
          <a:xfrm>
            <a:off x="6053975" y="1308188"/>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0"/>
          <p:cNvSpPr/>
          <p:nvPr/>
        </p:nvSpPr>
        <p:spPr>
          <a:xfrm>
            <a:off x="8635250" y="539375"/>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0"/>
          <p:cNvSpPr/>
          <p:nvPr/>
        </p:nvSpPr>
        <p:spPr>
          <a:xfrm>
            <a:off x="1596275" y="1335263"/>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0"/>
          <p:cNvSpPr/>
          <p:nvPr/>
        </p:nvSpPr>
        <p:spPr>
          <a:xfrm>
            <a:off x="2948825" y="3253275"/>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600"/>
        <p:cNvGrpSpPr/>
        <p:nvPr/>
      </p:nvGrpSpPr>
      <p:grpSpPr>
        <a:xfrm>
          <a:off x="0" y="0"/>
          <a:ext cx="0" cy="0"/>
          <a:chOff x="0" y="0"/>
          <a:chExt cx="0" cy="0"/>
        </a:xfrm>
      </p:grpSpPr>
      <p:sp>
        <p:nvSpPr>
          <p:cNvPr id="2601" name="Google Shape;2601;p67"/>
          <p:cNvSpPr/>
          <p:nvPr/>
        </p:nvSpPr>
        <p:spPr>
          <a:xfrm rot="289">
            <a:off x="1047750" y="1312500"/>
            <a:ext cx="7125000" cy="3291600"/>
          </a:xfrm>
          <a:prstGeom prst="roundRect">
            <a:avLst>
              <a:gd name="adj" fmla="val 15418"/>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7"/>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Family tree</a:t>
            </a:r>
            <a:endParaRPr/>
          </a:p>
        </p:txBody>
      </p:sp>
      <p:grpSp>
        <p:nvGrpSpPr>
          <p:cNvPr id="2603" name="Google Shape;2603;p67"/>
          <p:cNvGrpSpPr/>
          <p:nvPr/>
        </p:nvGrpSpPr>
        <p:grpSpPr>
          <a:xfrm>
            <a:off x="1690875" y="1716550"/>
            <a:ext cx="5838750" cy="2483500"/>
            <a:chOff x="1076325" y="1533525"/>
            <a:chExt cx="5838750" cy="2483500"/>
          </a:xfrm>
        </p:grpSpPr>
        <p:sp>
          <p:nvSpPr>
            <p:cNvPr id="2604" name="Google Shape;2604;p67"/>
            <p:cNvSpPr/>
            <p:nvPr/>
          </p:nvSpPr>
          <p:spPr>
            <a:xfrm>
              <a:off x="1076325" y="1533525"/>
              <a:ext cx="1743000" cy="552600"/>
            </a:xfrm>
            <a:prstGeom prst="roundRect">
              <a:avLst>
                <a:gd name="adj" fmla="val 50000"/>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Nunito ExtraBold"/>
                  <a:ea typeface="Nunito ExtraBold"/>
                  <a:cs typeface="Nunito ExtraBold"/>
                  <a:sym typeface="Nunito ExtraBold"/>
                </a:rPr>
                <a:t>Grandma</a:t>
              </a:r>
              <a:endParaRPr>
                <a:solidFill>
                  <a:schemeClr val="lt1"/>
                </a:solidFill>
                <a:latin typeface="Nunito ExtraBold"/>
                <a:ea typeface="Nunito ExtraBold"/>
                <a:cs typeface="Nunito ExtraBold"/>
                <a:sym typeface="Nunito ExtraBold"/>
              </a:endParaRPr>
            </a:p>
          </p:txBody>
        </p:sp>
        <p:sp>
          <p:nvSpPr>
            <p:cNvPr id="2605" name="Google Shape;2605;p67"/>
            <p:cNvSpPr/>
            <p:nvPr/>
          </p:nvSpPr>
          <p:spPr>
            <a:xfrm>
              <a:off x="3152775" y="1533525"/>
              <a:ext cx="1743000" cy="552600"/>
            </a:xfrm>
            <a:prstGeom prst="roundRect">
              <a:avLst>
                <a:gd name="adj" fmla="val 50000"/>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Nunito ExtraBold"/>
                  <a:ea typeface="Nunito ExtraBold"/>
                  <a:cs typeface="Nunito ExtraBold"/>
                  <a:sym typeface="Nunito ExtraBold"/>
                </a:rPr>
                <a:t>Grandpa</a:t>
              </a:r>
              <a:endParaRPr>
                <a:solidFill>
                  <a:schemeClr val="lt1"/>
                </a:solidFill>
                <a:latin typeface="Nunito ExtraBold"/>
                <a:ea typeface="Nunito ExtraBold"/>
                <a:cs typeface="Nunito ExtraBold"/>
                <a:sym typeface="Nunito ExtraBold"/>
              </a:endParaRPr>
            </a:p>
          </p:txBody>
        </p:sp>
        <p:sp>
          <p:nvSpPr>
            <p:cNvPr id="2606" name="Google Shape;2606;p67"/>
            <p:cNvSpPr/>
            <p:nvPr/>
          </p:nvSpPr>
          <p:spPr>
            <a:xfrm>
              <a:off x="2114550" y="2435725"/>
              <a:ext cx="1743000" cy="5526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Nunito ExtraBold"/>
                  <a:ea typeface="Nunito ExtraBold"/>
                  <a:cs typeface="Nunito ExtraBold"/>
                  <a:sym typeface="Nunito ExtraBold"/>
                </a:rPr>
                <a:t>Mom</a:t>
              </a:r>
              <a:endParaRPr>
                <a:solidFill>
                  <a:schemeClr val="lt1"/>
                </a:solidFill>
                <a:latin typeface="Nunito ExtraBold"/>
                <a:ea typeface="Nunito ExtraBold"/>
                <a:cs typeface="Nunito ExtraBold"/>
                <a:sym typeface="Nunito ExtraBold"/>
              </a:endParaRPr>
            </a:p>
          </p:txBody>
        </p:sp>
        <p:sp>
          <p:nvSpPr>
            <p:cNvPr id="2607" name="Google Shape;2607;p67"/>
            <p:cNvSpPr/>
            <p:nvPr/>
          </p:nvSpPr>
          <p:spPr>
            <a:xfrm>
              <a:off x="4181475" y="2435725"/>
              <a:ext cx="1743000" cy="5526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Nunito ExtraBold"/>
                  <a:ea typeface="Nunito ExtraBold"/>
                  <a:cs typeface="Nunito ExtraBold"/>
                  <a:sym typeface="Nunito ExtraBold"/>
                </a:rPr>
                <a:t>Dad</a:t>
              </a:r>
              <a:endParaRPr>
                <a:solidFill>
                  <a:schemeClr val="lt1"/>
                </a:solidFill>
                <a:latin typeface="Nunito ExtraBold"/>
                <a:ea typeface="Nunito ExtraBold"/>
                <a:cs typeface="Nunito ExtraBold"/>
                <a:sym typeface="Nunito ExtraBold"/>
              </a:endParaRPr>
            </a:p>
          </p:txBody>
        </p:sp>
        <p:cxnSp>
          <p:nvCxnSpPr>
            <p:cNvPr id="2608" name="Google Shape;2608;p67"/>
            <p:cNvCxnSpPr>
              <a:stCxn id="2604" idx="2"/>
              <a:endCxn id="2606" idx="0"/>
            </p:cNvCxnSpPr>
            <p:nvPr/>
          </p:nvCxnSpPr>
          <p:spPr>
            <a:xfrm rot="-5400000" flipH="1">
              <a:off x="2292225" y="1741725"/>
              <a:ext cx="349500" cy="1038300"/>
            </a:xfrm>
            <a:prstGeom prst="bentConnector3">
              <a:avLst>
                <a:gd name="adj1" fmla="val 50014"/>
              </a:avLst>
            </a:prstGeom>
            <a:noFill/>
            <a:ln w="9525" cap="flat" cmpd="sng">
              <a:solidFill>
                <a:schemeClr val="dk1"/>
              </a:solidFill>
              <a:prstDash val="solid"/>
              <a:round/>
              <a:headEnd type="none" w="med" len="med"/>
              <a:tailEnd type="none" w="med" len="med"/>
            </a:ln>
          </p:spPr>
        </p:cxnSp>
        <p:cxnSp>
          <p:nvCxnSpPr>
            <p:cNvPr id="2609" name="Google Shape;2609;p67"/>
            <p:cNvCxnSpPr>
              <a:stCxn id="2605" idx="2"/>
              <a:endCxn id="2606" idx="0"/>
            </p:cNvCxnSpPr>
            <p:nvPr/>
          </p:nvCxnSpPr>
          <p:spPr>
            <a:xfrm rot="5400000">
              <a:off x="3330375" y="1741725"/>
              <a:ext cx="349500" cy="1038300"/>
            </a:xfrm>
            <a:prstGeom prst="bentConnector3">
              <a:avLst>
                <a:gd name="adj1" fmla="val 50014"/>
              </a:avLst>
            </a:prstGeom>
            <a:noFill/>
            <a:ln w="9525" cap="flat" cmpd="sng">
              <a:solidFill>
                <a:schemeClr val="dk1"/>
              </a:solidFill>
              <a:prstDash val="solid"/>
              <a:round/>
              <a:headEnd type="none" w="med" len="med"/>
              <a:tailEnd type="none" w="med" len="med"/>
            </a:ln>
          </p:spPr>
        </p:cxnSp>
        <p:sp>
          <p:nvSpPr>
            <p:cNvPr id="2610" name="Google Shape;2610;p67"/>
            <p:cNvSpPr/>
            <p:nvPr/>
          </p:nvSpPr>
          <p:spPr>
            <a:xfrm>
              <a:off x="3152775" y="3464425"/>
              <a:ext cx="1743000" cy="5526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ExtraBold"/>
                  <a:ea typeface="Nunito ExtraBold"/>
                  <a:cs typeface="Nunito ExtraBold"/>
                  <a:sym typeface="Nunito ExtraBold"/>
                </a:rPr>
                <a:t>John</a:t>
              </a:r>
              <a:endParaRPr>
                <a:solidFill>
                  <a:schemeClr val="dk1"/>
                </a:solidFill>
                <a:latin typeface="Nunito ExtraBold"/>
                <a:ea typeface="Nunito ExtraBold"/>
                <a:cs typeface="Nunito ExtraBold"/>
                <a:sym typeface="Nunito ExtraBold"/>
              </a:endParaRPr>
            </a:p>
          </p:txBody>
        </p:sp>
        <p:sp>
          <p:nvSpPr>
            <p:cNvPr id="2611" name="Google Shape;2611;p67"/>
            <p:cNvSpPr/>
            <p:nvPr/>
          </p:nvSpPr>
          <p:spPr>
            <a:xfrm>
              <a:off x="1133475" y="3464425"/>
              <a:ext cx="1743000" cy="5526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ExtraBold"/>
                  <a:ea typeface="Nunito ExtraBold"/>
                  <a:cs typeface="Nunito ExtraBold"/>
                  <a:sym typeface="Nunito ExtraBold"/>
                </a:rPr>
                <a:t>Me</a:t>
              </a:r>
              <a:endParaRPr>
                <a:solidFill>
                  <a:schemeClr val="dk1"/>
                </a:solidFill>
                <a:latin typeface="Nunito ExtraBold"/>
                <a:ea typeface="Nunito ExtraBold"/>
                <a:cs typeface="Nunito ExtraBold"/>
                <a:sym typeface="Nunito ExtraBold"/>
              </a:endParaRPr>
            </a:p>
          </p:txBody>
        </p:sp>
        <p:sp>
          <p:nvSpPr>
            <p:cNvPr id="2612" name="Google Shape;2612;p67"/>
            <p:cNvSpPr/>
            <p:nvPr/>
          </p:nvSpPr>
          <p:spPr>
            <a:xfrm>
              <a:off x="5172075" y="3464425"/>
              <a:ext cx="1743000" cy="5526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ExtraBold"/>
                  <a:ea typeface="Nunito ExtraBold"/>
                  <a:cs typeface="Nunito ExtraBold"/>
                  <a:sym typeface="Nunito ExtraBold"/>
                </a:rPr>
                <a:t>Daisy</a:t>
              </a:r>
              <a:endParaRPr>
                <a:solidFill>
                  <a:schemeClr val="dk1"/>
                </a:solidFill>
                <a:latin typeface="Nunito ExtraBold"/>
                <a:ea typeface="Nunito ExtraBold"/>
                <a:cs typeface="Nunito ExtraBold"/>
                <a:sym typeface="Nunito ExtraBold"/>
              </a:endParaRPr>
            </a:p>
          </p:txBody>
        </p:sp>
        <p:cxnSp>
          <p:nvCxnSpPr>
            <p:cNvPr id="2613" name="Google Shape;2613;p67"/>
            <p:cNvCxnSpPr>
              <a:stCxn id="2611" idx="0"/>
              <a:endCxn id="2612" idx="0"/>
            </p:cNvCxnSpPr>
            <p:nvPr/>
          </p:nvCxnSpPr>
          <p:spPr>
            <a:xfrm rot="-5400000" flipH="1">
              <a:off x="4023975" y="1445425"/>
              <a:ext cx="600" cy="4038600"/>
            </a:xfrm>
            <a:prstGeom prst="bentConnector3">
              <a:avLst>
                <a:gd name="adj1" fmla="val -39687500"/>
              </a:avLst>
            </a:prstGeom>
            <a:noFill/>
            <a:ln w="9525" cap="flat" cmpd="sng">
              <a:solidFill>
                <a:schemeClr val="dk1"/>
              </a:solidFill>
              <a:prstDash val="solid"/>
              <a:round/>
              <a:headEnd type="none" w="med" len="med"/>
              <a:tailEnd type="none" w="med" len="med"/>
            </a:ln>
          </p:spPr>
        </p:cxnSp>
        <p:cxnSp>
          <p:nvCxnSpPr>
            <p:cNvPr id="2614" name="Google Shape;2614;p67"/>
            <p:cNvCxnSpPr>
              <a:stCxn id="2606" idx="2"/>
              <a:endCxn id="2610" idx="0"/>
            </p:cNvCxnSpPr>
            <p:nvPr/>
          </p:nvCxnSpPr>
          <p:spPr>
            <a:xfrm rot="-5400000" flipH="1">
              <a:off x="3267150" y="2707225"/>
              <a:ext cx="476100" cy="10383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2615" name="Google Shape;2615;p67"/>
            <p:cNvCxnSpPr>
              <a:stCxn id="2607" idx="2"/>
              <a:endCxn id="2610" idx="0"/>
            </p:cNvCxnSpPr>
            <p:nvPr/>
          </p:nvCxnSpPr>
          <p:spPr>
            <a:xfrm rot="5400000">
              <a:off x="4300575" y="2712025"/>
              <a:ext cx="476100" cy="1028700"/>
            </a:xfrm>
            <a:prstGeom prst="bentConnector3">
              <a:avLst>
                <a:gd name="adj1" fmla="val 50000"/>
              </a:avLst>
            </a:prstGeom>
            <a:noFill/>
            <a:ln w="9525" cap="flat" cmpd="sng">
              <a:solidFill>
                <a:schemeClr val="dk1"/>
              </a:solidFill>
              <a:prstDash val="solid"/>
              <a:round/>
              <a:headEnd type="none" w="med" len="med"/>
              <a:tailEnd type="none" w="med" len="med"/>
            </a:ln>
          </p:spPr>
        </p:cxnSp>
      </p:grpSp>
      <p:grpSp>
        <p:nvGrpSpPr>
          <p:cNvPr id="2616" name="Google Shape;2616;p67"/>
          <p:cNvGrpSpPr/>
          <p:nvPr/>
        </p:nvGrpSpPr>
        <p:grpSpPr>
          <a:xfrm>
            <a:off x="314663" y="3732934"/>
            <a:ext cx="1376211" cy="1251069"/>
            <a:chOff x="6494019" y="-137261"/>
            <a:chExt cx="2116596" cy="1924130"/>
          </a:xfrm>
        </p:grpSpPr>
        <p:sp>
          <p:nvSpPr>
            <p:cNvPr id="2617" name="Google Shape;2617;p67"/>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7"/>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9" name="Google Shape;2619;p67"/>
          <p:cNvSpPr/>
          <p:nvPr/>
        </p:nvSpPr>
        <p:spPr>
          <a:xfrm>
            <a:off x="1355198" y="311617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7"/>
          <p:cNvSpPr/>
          <p:nvPr/>
        </p:nvSpPr>
        <p:spPr>
          <a:xfrm flipH="1">
            <a:off x="5993873" y="1716550"/>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7"/>
          <p:cNvSpPr/>
          <p:nvPr/>
        </p:nvSpPr>
        <p:spPr>
          <a:xfrm rot="-1644435">
            <a:off x="1475959" y="2439504"/>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7"/>
          <p:cNvSpPr/>
          <p:nvPr/>
        </p:nvSpPr>
        <p:spPr>
          <a:xfrm rot="1644435" flipH="1">
            <a:off x="7676734" y="4073729"/>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3" name="Google Shape;2623;p67"/>
          <p:cNvGrpSpPr/>
          <p:nvPr/>
        </p:nvGrpSpPr>
        <p:grpSpPr>
          <a:xfrm>
            <a:off x="6616683" y="904282"/>
            <a:ext cx="2037056" cy="2315957"/>
            <a:chOff x="2428575" y="1270925"/>
            <a:chExt cx="1062350" cy="1207800"/>
          </a:xfrm>
        </p:grpSpPr>
        <p:sp>
          <p:nvSpPr>
            <p:cNvPr id="2624" name="Google Shape;2624;p67"/>
            <p:cNvSpPr/>
            <p:nvPr/>
          </p:nvSpPr>
          <p:spPr>
            <a:xfrm>
              <a:off x="2698550" y="2157250"/>
              <a:ext cx="63700" cy="111625"/>
            </a:xfrm>
            <a:custGeom>
              <a:avLst/>
              <a:gdLst/>
              <a:ahLst/>
              <a:cxnLst/>
              <a:rect l="l" t="t" r="r" b="b"/>
              <a:pathLst>
                <a:path w="2548" h="4465" extrusionOk="0">
                  <a:moveTo>
                    <a:pt x="1000" y="0"/>
                  </a:moveTo>
                  <a:lnTo>
                    <a:pt x="0" y="3858"/>
                  </a:lnTo>
                  <a:cubicBezTo>
                    <a:pt x="464" y="4120"/>
                    <a:pt x="953" y="4310"/>
                    <a:pt x="1441" y="4465"/>
                  </a:cubicBezTo>
                  <a:lnTo>
                    <a:pt x="2548" y="250"/>
                  </a:lnTo>
                  <a:lnTo>
                    <a:pt x="100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7"/>
            <p:cNvSpPr/>
            <p:nvPr/>
          </p:nvSpPr>
          <p:spPr>
            <a:xfrm>
              <a:off x="2663125" y="2253675"/>
              <a:ext cx="71450" cy="164925"/>
            </a:xfrm>
            <a:custGeom>
              <a:avLst/>
              <a:gdLst/>
              <a:ahLst/>
              <a:cxnLst/>
              <a:rect l="l" t="t" r="r" b="b"/>
              <a:pathLst>
                <a:path w="2858" h="6597" extrusionOk="0">
                  <a:moveTo>
                    <a:pt x="1417" y="1"/>
                  </a:moveTo>
                  <a:lnTo>
                    <a:pt x="0" y="6097"/>
                  </a:lnTo>
                  <a:cubicBezTo>
                    <a:pt x="0" y="6097"/>
                    <a:pt x="348" y="6596"/>
                    <a:pt x="935" y="6596"/>
                  </a:cubicBezTo>
                  <a:cubicBezTo>
                    <a:pt x="1101" y="6596"/>
                    <a:pt x="1287" y="6556"/>
                    <a:pt x="1489" y="6454"/>
                  </a:cubicBezTo>
                  <a:lnTo>
                    <a:pt x="2858" y="608"/>
                  </a:lnTo>
                  <a:cubicBezTo>
                    <a:pt x="2370" y="453"/>
                    <a:pt x="1881" y="263"/>
                    <a:pt x="14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7"/>
            <p:cNvSpPr/>
            <p:nvPr/>
          </p:nvSpPr>
          <p:spPr>
            <a:xfrm>
              <a:off x="2916125" y="2153675"/>
              <a:ext cx="56275" cy="102825"/>
            </a:xfrm>
            <a:custGeom>
              <a:avLst/>
              <a:gdLst/>
              <a:ahLst/>
              <a:cxnLst/>
              <a:rect l="l" t="t" r="r" b="b"/>
              <a:pathLst>
                <a:path w="2251" h="4113" extrusionOk="0">
                  <a:moveTo>
                    <a:pt x="1501" y="0"/>
                  </a:moveTo>
                  <a:lnTo>
                    <a:pt x="1" y="417"/>
                  </a:lnTo>
                  <a:lnTo>
                    <a:pt x="691" y="4108"/>
                  </a:lnTo>
                  <a:cubicBezTo>
                    <a:pt x="815" y="4111"/>
                    <a:pt x="938" y="4112"/>
                    <a:pt x="1060" y="4112"/>
                  </a:cubicBezTo>
                  <a:cubicBezTo>
                    <a:pt x="1457" y="4112"/>
                    <a:pt x="1851" y="4097"/>
                    <a:pt x="2251" y="4060"/>
                  </a:cubicBezTo>
                  <a:lnTo>
                    <a:pt x="1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7"/>
            <p:cNvSpPr/>
            <p:nvPr/>
          </p:nvSpPr>
          <p:spPr>
            <a:xfrm>
              <a:off x="2933400" y="2255175"/>
              <a:ext cx="64300" cy="165475"/>
            </a:xfrm>
            <a:custGeom>
              <a:avLst/>
              <a:gdLst/>
              <a:ahLst/>
              <a:cxnLst/>
              <a:rect l="l" t="t" r="r" b="b"/>
              <a:pathLst>
                <a:path w="2572" h="6619" extrusionOk="0">
                  <a:moveTo>
                    <a:pt x="1560" y="0"/>
                  </a:moveTo>
                  <a:cubicBezTo>
                    <a:pt x="1160" y="37"/>
                    <a:pt x="766" y="52"/>
                    <a:pt x="369" y="52"/>
                  </a:cubicBezTo>
                  <a:cubicBezTo>
                    <a:pt x="247" y="52"/>
                    <a:pt x="124" y="51"/>
                    <a:pt x="0" y="48"/>
                  </a:cubicBezTo>
                  <a:lnTo>
                    <a:pt x="0" y="48"/>
                  </a:lnTo>
                  <a:lnTo>
                    <a:pt x="1072" y="6465"/>
                  </a:lnTo>
                  <a:cubicBezTo>
                    <a:pt x="1072" y="6465"/>
                    <a:pt x="1337" y="6618"/>
                    <a:pt x="1681" y="6618"/>
                  </a:cubicBezTo>
                  <a:cubicBezTo>
                    <a:pt x="1960" y="6618"/>
                    <a:pt x="2290" y="6518"/>
                    <a:pt x="2572" y="6156"/>
                  </a:cubicBezTo>
                  <a:lnTo>
                    <a:pt x="15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7"/>
            <p:cNvSpPr/>
            <p:nvPr/>
          </p:nvSpPr>
          <p:spPr>
            <a:xfrm>
              <a:off x="2520250" y="2224800"/>
              <a:ext cx="92300" cy="203475"/>
            </a:xfrm>
            <a:custGeom>
              <a:avLst/>
              <a:gdLst/>
              <a:ahLst/>
              <a:cxnLst/>
              <a:rect l="l" t="t" r="r" b="b"/>
              <a:pathLst>
                <a:path w="3692" h="8139" extrusionOk="0">
                  <a:moveTo>
                    <a:pt x="2203" y="1"/>
                  </a:moveTo>
                  <a:lnTo>
                    <a:pt x="0" y="7609"/>
                  </a:lnTo>
                  <a:cubicBezTo>
                    <a:pt x="0" y="7609"/>
                    <a:pt x="370" y="8139"/>
                    <a:pt x="997" y="8139"/>
                  </a:cubicBezTo>
                  <a:cubicBezTo>
                    <a:pt x="1173" y="8139"/>
                    <a:pt x="1370" y="8097"/>
                    <a:pt x="1584" y="7990"/>
                  </a:cubicBezTo>
                  <a:lnTo>
                    <a:pt x="3691" y="858"/>
                  </a:lnTo>
                  <a:cubicBezTo>
                    <a:pt x="3191" y="608"/>
                    <a:pt x="2703" y="310"/>
                    <a:pt x="2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7"/>
            <p:cNvSpPr/>
            <p:nvPr/>
          </p:nvSpPr>
          <p:spPr>
            <a:xfrm>
              <a:off x="2575300" y="2189100"/>
              <a:ext cx="50350" cy="57175"/>
            </a:xfrm>
            <a:custGeom>
              <a:avLst/>
              <a:gdLst/>
              <a:ahLst/>
              <a:cxnLst/>
              <a:rect l="l" t="t" r="r" b="b"/>
              <a:pathLst>
                <a:path w="2014" h="2287" extrusionOk="0">
                  <a:moveTo>
                    <a:pt x="370" y="0"/>
                  </a:moveTo>
                  <a:lnTo>
                    <a:pt x="1" y="1429"/>
                  </a:lnTo>
                  <a:cubicBezTo>
                    <a:pt x="501" y="1738"/>
                    <a:pt x="989" y="2036"/>
                    <a:pt x="1489" y="2286"/>
                  </a:cubicBezTo>
                  <a:lnTo>
                    <a:pt x="2013" y="274"/>
                  </a:lnTo>
                  <a:lnTo>
                    <a:pt x="37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7"/>
            <p:cNvSpPr/>
            <p:nvPr/>
          </p:nvSpPr>
          <p:spPr>
            <a:xfrm>
              <a:off x="2800350" y="2256650"/>
              <a:ext cx="75925" cy="173775"/>
            </a:xfrm>
            <a:custGeom>
              <a:avLst/>
              <a:gdLst/>
              <a:ahLst/>
              <a:cxnLst/>
              <a:rect l="l" t="t" r="r" b="b"/>
              <a:pathLst>
                <a:path w="3037" h="6951" extrusionOk="0">
                  <a:moveTo>
                    <a:pt x="0" y="1"/>
                  </a:moveTo>
                  <a:lnTo>
                    <a:pt x="1441" y="6787"/>
                  </a:lnTo>
                  <a:cubicBezTo>
                    <a:pt x="1441" y="6787"/>
                    <a:pt x="1720" y="6951"/>
                    <a:pt x="2085" y="6951"/>
                  </a:cubicBezTo>
                  <a:cubicBezTo>
                    <a:pt x="2380" y="6951"/>
                    <a:pt x="2732" y="6843"/>
                    <a:pt x="3036" y="6454"/>
                  </a:cubicBezTo>
                  <a:lnTo>
                    <a:pt x="1691" y="72"/>
                  </a:lnTo>
                  <a:cubicBezTo>
                    <a:pt x="1649" y="73"/>
                    <a:pt x="1607" y="74"/>
                    <a:pt x="1565" y="74"/>
                  </a:cubicBezTo>
                  <a:cubicBezTo>
                    <a:pt x="1054" y="74"/>
                    <a:pt x="517" y="12"/>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7"/>
            <p:cNvSpPr/>
            <p:nvPr/>
          </p:nvSpPr>
          <p:spPr>
            <a:xfrm>
              <a:off x="2789325" y="2185225"/>
              <a:ext cx="53300" cy="73075"/>
            </a:xfrm>
            <a:custGeom>
              <a:avLst/>
              <a:gdLst/>
              <a:ahLst/>
              <a:cxnLst/>
              <a:rect l="l" t="t" r="r" b="b"/>
              <a:pathLst>
                <a:path w="2132" h="2923" extrusionOk="0">
                  <a:moveTo>
                    <a:pt x="1596" y="0"/>
                  </a:moveTo>
                  <a:lnTo>
                    <a:pt x="0" y="453"/>
                  </a:lnTo>
                  <a:lnTo>
                    <a:pt x="441" y="2858"/>
                  </a:lnTo>
                  <a:cubicBezTo>
                    <a:pt x="922" y="2868"/>
                    <a:pt x="1420" y="2922"/>
                    <a:pt x="1898" y="2922"/>
                  </a:cubicBezTo>
                  <a:cubicBezTo>
                    <a:pt x="1976" y="2922"/>
                    <a:pt x="2054" y="2921"/>
                    <a:pt x="2132" y="2917"/>
                  </a:cubicBezTo>
                  <a:lnTo>
                    <a:pt x="15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7"/>
            <p:cNvSpPr/>
            <p:nvPr/>
          </p:nvSpPr>
          <p:spPr>
            <a:xfrm>
              <a:off x="2444925" y="1547325"/>
              <a:ext cx="638800" cy="685850"/>
            </a:xfrm>
            <a:custGeom>
              <a:avLst/>
              <a:gdLst/>
              <a:ahLst/>
              <a:cxnLst/>
              <a:rect l="l" t="t" r="r" b="b"/>
              <a:pathLst>
                <a:path w="25552" h="27434" extrusionOk="0">
                  <a:moveTo>
                    <a:pt x="6524" y="1"/>
                  </a:moveTo>
                  <a:cubicBezTo>
                    <a:pt x="6504" y="1"/>
                    <a:pt x="6485" y="1"/>
                    <a:pt x="6466" y="1"/>
                  </a:cubicBezTo>
                  <a:cubicBezTo>
                    <a:pt x="894" y="49"/>
                    <a:pt x="1" y="5490"/>
                    <a:pt x="227" y="10955"/>
                  </a:cubicBezTo>
                  <a:cubicBezTo>
                    <a:pt x="441" y="16432"/>
                    <a:pt x="2299" y="25564"/>
                    <a:pt x="2299" y="25564"/>
                  </a:cubicBezTo>
                  <a:cubicBezTo>
                    <a:pt x="6776" y="27064"/>
                    <a:pt x="10743" y="27433"/>
                    <a:pt x="13563" y="27433"/>
                  </a:cubicBezTo>
                  <a:cubicBezTo>
                    <a:pt x="16291" y="27433"/>
                    <a:pt x="17944" y="27088"/>
                    <a:pt x="17944" y="27088"/>
                  </a:cubicBezTo>
                  <a:cubicBezTo>
                    <a:pt x="18765" y="27088"/>
                    <a:pt x="24016" y="26159"/>
                    <a:pt x="24016" y="26159"/>
                  </a:cubicBezTo>
                  <a:cubicBezTo>
                    <a:pt x="24016" y="26159"/>
                    <a:pt x="25552" y="20361"/>
                    <a:pt x="24623" y="16980"/>
                  </a:cubicBezTo>
                  <a:cubicBezTo>
                    <a:pt x="23694" y="13586"/>
                    <a:pt x="18110" y="13360"/>
                    <a:pt x="18110" y="13360"/>
                  </a:cubicBezTo>
                  <a:cubicBezTo>
                    <a:pt x="17458" y="8566"/>
                    <a:pt x="12087" y="1"/>
                    <a:pt x="65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7"/>
            <p:cNvSpPr/>
            <p:nvPr/>
          </p:nvSpPr>
          <p:spPr>
            <a:xfrm>
              <a:off x="2829200" y="1972400"/>
              <a:ext cx="196200" cy="58350"/>
            </a:xfrm>
            <a:custGeom>
              <a:avLst/>
              <a:gdLst/>
              <a:ahLst/>
              <a:cxnLst/>
              <a:rect l="l" t="t" r="r" b="b"/>
              <a:pathLst>
                <a:path w="7848" h="2334" extrusionOk="0">
                  <a:moveTo>
                    <a:pt x="108" y="0"/>
                  </a:moveTo>
                  <a:cubicBezTo>
                    <a:pt x="49" y="0"/>
                    <a:pt x="1" y="36"/>
                    <a:pt x="1" y="96"/>
                  </a:cubicBezTo>
                  <a:cubicBezTo>
                    <a:pt x="1" y="143"/>
                    <a:pt x="49" y="191"/>
                    <a:pt x="96" y="191"/>
                  </a:cubicBezTo>
                  <a:cubicBezTo>
                    <a:pt x="7180" y="358"/>
                    <a:pt x="7633" y="2239"/>
                    <a:pt x="7633" y="2251"/>
                  </a:cubicBezTo>
                  <a:cubicBezTo>
                    <a:pt x="7657" y="2298"/>
                    <a:pt x="7692" y="2334"/>
                    <a:pt x="7740" y="2334"/>
                  </a:cubicBezTo>
                  <a:lnTo>
                    <a:pt x="7752" y="2334"/>
                  </a:lnTo>
                  <a:cubicBezTo>
                    <a:pt x="7811" y="2322"/>
                    <a:pt x="7847" y="2274"/>
                    <a:pt x="7835" y="2215"/>
                  </a:cubicBezTo>
                  <a:cubicBezTo>
                    <a:pt x="7823" y="2132"/>
                    <a:pt x="7407" y="167"/>
                    <a:pt x="108" y="0"/>
                  </a:cubicBezTo>
                  <a:close/>
                </a:path>
              </a:pathLst>
            </a:custGeom>
            <a:solidFill>
              <a:srgbClr val="F16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7"/>
            <p:cNvSpPr/>
            <p:nvPr/>
          </p:nvSpPr>
          <p:spPr>
            <a:xfrm>
              <a:off x="2885475" y="2012625"/>
              <a:ext cx="157775" cy="192275"/>
            </a:xfrm>
            <a:custGeom>
              <a:avLst/>
              <a:gdLst/>
              <a:ahLst/>
              <a:cxnLst/>
              <a:rect l="l" t="t" r="r" b="b"/>
              <a:pathLst>
                <a:path w="6311" h="7691" extrusionOk="0">
                  <a:moveTo>
                    <a:pt x="4744" y="0"/>
                  </a:moveTo>
                  <a:cubicBezTo>
                    <a:pt x="3507" y="0"/>
                    <a:pt x="235" y="692"/>
                    <a:pt x="84" y="725"/>
                  </a:cubicBezTo>
                  <a:cubicBezTo>
                    <a:pt x="36" y="737"/>
                    <a:pt x="0" y="796"/>
                    <a:pt x="12" y="844"/>
                  </a:cubicBezTo>
                  <a:cubicBezTo>
                    <a:pt x="22" y="896"/>
                    <a:pt x="60" y="930"/>
                    <a:pt x="109" y="930"/>
                  </a:cubicBezTo>
                  <a:cubicBezTo>
                    <a:pt x="116" y="930"/>
                    <a:pt x="123" y="929"/>
                    <a:pt x="131" y="927"/>
                  </a:cubicBezTo>
                  <a:cubicBezTo>
                    <a:pt x="164" y="917"/>
                    <a:pt x="3510" y="203"/>
                    <a:pt x="4715" y="203"/>
                  </a:cubicBezTo>
                  <a:cubicBezTo>
                    <a:pt x="4832" y="203"/>
                    <a:pt x="4929" y="210"/>
                    <a:pt x="5001" y="225"/>
                  </a:cubicBezTo>
                  <a:cubicBezTo>
                    <a:pt x="5132" y="249"/>
                    <a:pt x="5251" y="356"/>
                    <a:pt x="5358" y="534"/>
                  </a:cubicBezTo>
                  <a:cubicBezTo>
                    <a:pt x="5965" y="1511"/>
                    <a:pt x="6096" y="4237"/>
                    <a:pt x="5179" y="7571"/>
                  </a:cubicBezTo>
                  <a:cubicBezTo>
                    <a:pt x="5168" y="7619"/>
                    <a:pt x="5191" y="7678"/>
                    <a:pt x="5251" y="7690"/>
                  </a:cubicBezTo>
                  <a:lnTo>
                    <a:pt x="5275" y="7690"/>
                  </a:lnTo>
                  <a:cubicBezTo>
                    <a:pt x="5322" y="7690"/>
                    <a:pt x="5358" y="7666"/>
                    <a:pt x="5382" y="7619"/>
                  </a:cubicBezTo>
                  <a:cubicBezTo>
                    <a:pt x="6311" y="4237"/>
                    <a:pt x="6156" y="1439"/>
                    <a:pt x="5525" y="427"/>
                  </a:cubicBezTo>
                  <a:cubicBezTo>
                    <a:pt x="5382" y="201"/>
                    <a:pt x="5227" y="58"/>
                    <a:pt x="5048" y="22"/>
                  </a:cubicBezTo>
                  <a:cubicBezTo>
                    <a:pt x="4971" y="7"/>
                    <a:pt x="4867" y="0"/>
                    <a:pt x="4744" y="0"/>
                  </a:cubicBezTo>
                  <a:close/>
                </a:path>
              </a:pathLst>
            </a:custGeom>
            <a:solidFill>
              <a:srgbClr val="F16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7"/>
            <p:cNvSpPr/>
            <p:nvPr/>
          </p:nvSpPr>
          <p:spPr>
            <a:xfrm>
              <a:off x="2520550" y="1567900"/>
              <a:ext cx="565275" cy="636700"/>
            </a:xfrm>
            <a:custGeom>
              <a:avLst/>
              <a:gdLst/>
              <a:ahLst/>
              <a:cxnLst/>
              <a:rect l="l" t="t" r="r" b="b"/>
              <a:pathLst>
                <a:path w="22611" h="25468" extrusionOk="0">
                  <a:moveTo>
                    <a:pt x="3414" y="0"/>
                  </a:moveTo>
                  <a:cubicBezTo>
                    <a:pt x="1527" y="0"/>
                    <a:pt x="65" y="647"/>
                    <a:pt x="36" y="655"/>
                  </a:cubicBezTo>
                  <a:cubicBezTo>
                    <a:pt x="12" y="678"/>
                    <a:pt x="0" y="702"/>
                    <a:pt x="12" y="726"/>
                  </a:cubicBezTo>
                  <a:cubicBezTo>
                    <a:pt x="21" y="743"/>
                    <a:pt x="42" y="755"/>
                    <a:pt x="62" y="755"/>
                  </a:cubicBezTo>
                  <a:cubicBezTo>
                    <a:pt x="70" y="755"/>
                    <a:pt x="77" y="753"/>
                    <a:pt x="83" y="750"/>
                  </a:cubicBezTo>
                  <a:cubicBezTo>
                    <a:pt x="105" y="743"/>
                    <a:pt x="1549" y="103"/>
                    <a:pt x="3413" y="103"/>
                  </a:cubicBezTo>
                  <a:cubicBezTo>
                    <a:pt x="4619" y="103"/>
                    <a:pt x="6001" y="371"/>
                    <a:pt x="7287" y="1250"/>
                  </a:cubicBezTo>
                  <a:cubicBezTo>
                    <a:pt x="11121" y="3869"/>
                    <a:pt x="13799" y="9108"/>
                    <a:pt x="14752" y="13132"/>
                  </a:cubicBezTo>
                  <a:cubicBezTo>
                    <a:pt x="14752" y="13156"/>
                    <a:pt x="14776" y="13168"/>
                    <a:pt x="14800" y="13180"/>
                  </a:cubicBezTo>
                  <a:cubicBezTo>
                    <a:pt x="14835" y="13180"/>
                    <a:pt x="18574" y="13370"/>
                    <a:pt x="20598" y="15633"/>
                  </a:cubicBezTo>
                  <a:cubicBezTo>
                    <a:pt x="22610" y="17895"/>
                    <a:pt x="20527" y="25336"/>
                    <a:pt x="20503" y="25408"/>
                  </a:cubicBezTo>
                  <a:cubicBezTo>
                    <a:pt x="20491" y="25431"/>
                    <a:pt x="20503" y="25455"/>
                    <a:pt x="20538" y="25467"/>
                  </a:cubicBezTo>
                  <a:lnTo>
                    <a:pt x="20550" y="25467"/>
                  </a:lnTo>
                  <a:cubicBezTo>
                    <a:pt x="20574" y="25467"/>
                    <a:pt x="20586" y="25455"/>
                    <a:pt x="20598" y="25431"/>
                  </a:cubicBezTo>
                  <a:cubicBezTo>
                    <a:pt x="20598" y="25420"/>
                    <a:pt x="21134" y="23526"/>
                    <a:pt x="21408" y="21383"/>
                  </a:cubicBezTo>
                  <a:cubicBezTo>
                    <a:pt x="21777" y="18490"/>
                    <a:pt x="21527" y="16538"/>
                    <a:pt x="20669" y="15573"/>
                  </a:cubicBezTo>
                  <a:cubicBezTo>
                    <a:pt x="18729" y="13394"/>
                    <a:pt x="15240" y="13109"/>
                    <a:pt x="14835" y="13073"/>
                  </a:cubicBezTo>
                  <a:cubicBezTo>
                    <a:pt x="13871" y="9037"/>
                    <a:pt x="11192" y="3786"/>
                    <a:pt x="7346" y="1167"/>
                  </a:cubicBezTo>
                  <a:cubicBezTo>
                    <a:pt x="6040" y="272"/>
                    <a:pt x="4638" y="0"/>
                    <a:pt x="34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7"/>
            <p:cNvSpPr/>
            <p:nvPr/>
          </p:nvSpPr>
          <p:spPr>
            <a:xfrm>
              <a:off x="2929225" y="1634550"/>
              <a:ext cx="93475" cy="308500"/>
            </a:xfrm>
            <a:custGeom>
              <a:avLst/>
              <a:gdLst/>
              <a:ahLst/>
              <a:cxnLst/>
              <a:rect l="l" t="t" r="r" b="b"/>
              <a:pathLst>
                <a:path w="3739" h="12340" extrusionOk="0">
                  <a:moveTo>
                    <a:pt x="0" y="1"/>
                  </a:moveTo>
                  <a:cubicBezTo>
                    <a:pt x="0" y="1"/>
                    <a:pt x="608" y="9311"/>
                    <a:pt x="1012" y="10847"/>
                  </a:cubicBezTo>
                  <a:cubicBezTo>
                    <a:pt x="1260" y="11788"/>
                    <a:pt x="915" y="12340"/>
                    <a:pt x="1240" y="12340"/>
                  </a:cubicBezTo>
                  <a:cubicBezTo>
                    <a:pt x="1446" y="12340"/>
                    <a:pt x="1922" y="12118"/>
                    <a:pt x="2989" y="11633"/>
                  </a:cubicBezTo>
                  <a:cubicBezTo>
                    <a:pt x="2989" y="11633"/>
                    <a:pt x="3739" y="11193"/>
                    <a:pt x="3596" y="7478"/>
                  </a:cubicBezTo>
                  <a:cubicBezTo>
                    <a:pt x="3656" y="5656"/>
                    <a:pt x="3453" y="4275"/>
                    <a:pt x="3120" y="3227"/>
                  </a:cubicBezTo>
                  <a:cubicBezTo>
                    <a:pt x="2144" y="144"/>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7"/>
            <p:cNvSpPr/>
            <p:nvPr/>
          </p:nvSpPr>
          <p:spPr>
            <a:xfrm>
              <a:off x="2720875" y="1832800"/>
              <a:ext cx="11325" cy="58350"/>
            </a:xfrm>
            <a:custGeom>
              <a:avLst/>
              <a:gdLst/>
              <a:ahLst/>
              <a:cxnLst/>
              <a:rect l="l" t="t" r="r" b="b"/>
              <a:pathLst>
                <a:path w="453" h="2334" extrusionOk="0">
                  <a:moveTo>
                    <a:pt x="452" y="0"/>
                  </a:moveTo>
                  <a:lnTo>
                    <a:pt x="0" y="2334"/>
                  </a:lnTo>
                  <a:cubicBezTo>
                    <a:pt x="274" y="1203"/>
                    <a:pt x="381" y="500"/>
                    <a:pt x="452"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7"/>
            <p:cNvSpPr/>
            <p:nvPr/>
          </p:nvSpPr>
          <p:spPr>
            <a:xfrm>
              <a:off x="2818200" y="1586625"/>
              <a:ext cx="86350" cy="31000"/>
            </a:xfrm>
            <a:custGeom>
              <a:avLst/>
              <a:gdLst/>
              <a:ahLst/>
              <a:cxnLst/>
              <a:rect l="l" t="t" r="r" b="b"/>
              <a:pathLst>
                <a:path w="3454" h="1240" extrusionOk="0">
                  <a:moveTo>
                    <a:pt x="0" y="1"/>
                  </a:moveTo>
                  <a:lnTo>
                    <a:pt x="48" y="1037"/>
                  </a:lnTo>
                  <a:cubicBezTo>
                    <a:pt x="1143" y="1227"/>
                    <a:pt x="2322" y="1203"/>
                    <a:pt x="3453" y="1239"/>
                  </a:cubicBezTo>
                  <a:lnTo>
                    <a:pt x="3346" y="37"/>
                  </a:lnTo>
                  <a:lnTo>
                    <a:pt x="0"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7"/>
            <p:cNvSpPr/>
            <p:nvPr/>
          </p:nvSpPr>
          <p:spPr>
            <a:xfrm>
              <a:off x="2644950" y="1612825"/>
              <a:ext cx="319725" cy="346075"/>
            </a:xfrm>
            <a:custGeom>
              <a:avLst/>
              <a:gdLst/>
              <a:ahLst/>
              <a:cxnLst/>
              <a:rect l="l" t="t" r="r" b="b"/>
              <a:pathLst>
                <a:path w="12789" h="13843" extrusionOk="0">
                  <a:moveTo>
                    <a:pt x="3692" y="7799"/>
                  </a:moveTo>
                  <a:lnTo>
                    <a:pt x="3489" y="8811"/>
                  </a:lnTo>
                  <a:cubicBezTo>
                    <a:pt x="3561" y="8383"/>
                    <a:pt x="3597" y="8097"/>
                    <a:pt x="3692" y="7799"/>
                  </a:cubicBezTo>
                  <a:close/>
                  <a:moveTo>
                    <a:pt x="6990" y="1"/>
                  </a:moveTo>
                  <a:lnTo>
                    <a:pt x="7038" y="870"/>
                  </a:lnTo>
                  <a:lnTo>
                    <a:pt x="5585" y="1048"/>
                  </a:lnTo>
                  <a:cubicBezTo>
                    <a:pt x="5585" y="1048"/>
                    <a:pt x="3716" y="1513"/>
                    <a:pt x="2870" y="2441"/>
                  </a:cubicBezTo>
                  <a:cubicBezTo>
                    <a:pt x="2311" y="3061"/>
                    <a:pt x="1239" y="4406"/>
                    <a:pt x="322" y="8514"/>
                  </a:cubicBezTo>
                  <a:cubicBezTo>
                    <a:pt x="1" y="9490"/>
                    <a:pt x="287" y="13026"/>
                    <a:pt x="1025" y="13836"/>
                  </a:cubicBezTo>
                  <a:cubicBezTo>
                    <a:pt x="1051" y="13840"/>
                    <a:pt x="1077" y="13842"/>
                    <a:pt x="1102" y="13842"/>
                  </a:cubicBezTo>
                  <a:cubicBezTo>
                    <a:pt x="1985" y="13842"/>
                    <a:pt x="2072" y="11129"/>
                    <a:pt x="2975" y="11129"/>
                  </a:cubicBezTo>
                  <a:cubicBezTo>
                    <a:pt x="2995" y="11129"/>
                    <a:pt x="3016" y="11130"/>
                    <a:pt x="3037" y="11133"/>
                  </a:cubicBezTo>
                  <a:lnTo>
                    <a:pt x="3489" y="8811"/>
                  </a:lnTo>
                  <a:lnTo>
                    <a:pt x="3489" y="8811"/>
                  </a:lnTo>
                  <a:cubicBezTo>
                    <a:pt x="3418" y="9311"/>
                    <a:pt x="3311" y="10002"/>
                    <a:pt x="3037" y="11133"/>
                  </a:cubicBezTo>
                  <a:lnTo>
                    <a:pt x="7311" y="12121"/>
                  </a:lnTo>
                  <a:lnTo>
                    <a:pt x="12657" y="11407"/>
                  </a:lnTo>
                  <a:cubicBezTo>
                    <a:pt x="12788" y="9573"/>
                    <a:pt x="11764" y="2751"/>
                    <a:pt x="11705" y="941"/>
                  </a:cubicBezTo>
                  <a:cubicBezTo>
                    <a:pt x="11300" y="858"/>
                    <a:pt x="10443" y="727"/>
                    <a:pt x="10443" y="727"/>
                  </a:cubicBezTo>
                  <a:lnTo>
                    <a:pt x="10383" y="191"/>
                  </a:lnTo>
                  <a:cubicBezTo>
                    <a:pt x="9252" y="155"/>
                    <a:pt x="8073" y="179"/>
                    <a:pt x="6990"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7"/>
            <p:cNvSpPr/>
            <p:nvPr/>
          </p:nvSpPr>
          <p:spPr>
            <a:xfrm>
              <a:off x="2995025" y="2303400"/>
              <a:ext cx="186325" cy="125000"/>
            </a:xfrm>
            <a:custGeom>
              <a:avLst/>
              <a:gdLst/>
              <a:ahLst/>
              <a:cxnLst/>
              <a:rect l="l" t="t" r="r" b="b"/>
              <a:pathLst>
                <a:path w="7453" h="5000" extrusionOk="0">
                  <a:moveTo>
                    <a:pt x="274" y="0"/>
                  </a:moveTo>
                  <a:lnTo>
                    <a:pt x="512" y="3084"/>
                  </a:lnTo>
                  <a:cubicBezTo>
                    <a:pt x="0" y="4683"/>
                    <a:pt x="905" y="4992"/>
                    <a:pt x="1681" y="4992"/>
                  </a:cubicBezTo>
                  <a:cubicBezTo>
                    <a:pt x="2170" y="4992"/>
                    <a:pt x="2607" y="4870"/>
                    <a:pt x="2607" y="4870"/>
                  </a:cubicBezTo>
                  <a:cubicBezTo>
                    <a:pt x="2607" y="4870"/>
                    <a:pt x="3995" y="4999"/>
                    <a:pt x="5286" y="4999"/>
                  </a:cubicBezTo>
                  <a:cubicBezTo>
                    <a:pt x="6406" y="4999"/>
                    <a:pt x="7453" y="4902"/>
                    <a:pt x="7453" y="4536"/>
                  </a:cubicBezTo>
                  <a:cubicBezTo>
                    <a:pt x="7441" y="3739"/>
                    <a:pt x="3202" y="2346"/>
                    <a:pt x="3202" y="2346"/>
                  </a:cubicBezTo>
                  <a:cubicBezTo>
                    <a:pt x="3274" y="1703"/>
                    <a:pt x="3333" y="929"/>
                    <a:pt x="3381" y="60"/>
                  </a:cubicBezTo>
                  <a:cubicBezTo>
                    <a:pt x="2345" y="12"/>
                    <a:pt x="1309" y="0"/>
                    <a:pt x="274"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7"/>
            <p:cNvSpPr/>
            <p:nvPr/>
          </p:nvSpPr>
          <p:spPr>
            <a:xfrm>
              <a:off x="2987575" y="2119350"/>
              <a:ext cx="95550" cy="185850"/>
            </a:xfrm>
            <a:custGeom>
              <a:avLst/>
              <a:gdLst/>
              <a:ahLst/>
              <a:cxnLst/>
              <a:rect l="l" t="t" r="r" b="b"/>
              <a:pathLst>
                <a:path w="3822" h="7434" extrusionOk="0">
                  <a:moveTo>
                    <a:pt x="3306" y="0"/>
                  </a:moveTo>
                  <a:cubicBezTo>
                    <a:pt x="2198" y="0"/>
                    <a:pt x="1099" y="89"/>
                    <a:pt x="0" y="206"/>
                  </a:cubicBezTo>
                  <a:lnTo>
                    <a:pt x="572" y="7374"/>
                  </a:lnTo>
                  <a:cubicBezTo>
                    <a:pt x="1607" y="7374"/>
                    <a:pt x="2643" y="7374"/>
                    <a:pt x="3679" y="7434"/>
                  </a:cubicBezTo>
                  <a:cubicBezTo>
                    <a:pt x="3798" y="5290"/>
                    <a:pt x="3822" y="2611"/>
                    <a:pt x="3810" y="16"/>
                  </a:cubicBezTo>
                  <a:cubicBezTo>
                    <a:pt x="3774" y="16"/>
                    <a:pt x="3727" y="4"/>
                    <a:pt x="3691" y="4"/>
                  </a:cubicBezTo>
                  <a:cubicBezTo>
                    <a:pt x="3562" y="2"/>
                    <a:pt x="3434" y="0"/>
                    <a:pt x="3306" y="0"/>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7"/>
            <p:cNvSpPr/>
            <p:nvPr/>
          </p:nvSpPr>
          <p:spPr>
            <a:xfrm>
              <a:off x="2812850" y="2133125"/>
              <a:ext cx="111625" cy="168800"/>
            </a:xfrm>
            <a:custGeom>
              <a:avLst/>
              <a:gdLst/>
              <a:ahLst/>
              <a:cxnLst/>
              <a:rect l="l" t="t" r="r" b="b"/>
              <a:pathLst>
                <a:path w="4465" h="6752" extrusionOk="0">
                  <a:moveTo>
                    <a:pt x="4465" y="1"/>
                  </a:moveTo>
                  <a:lnTo>
                    <a:pt x="4465" y="1"/>
                  </a:lnTo>
                  <a:cubicBezTo>
                    <a:pt x="2977" y="203"/>
                    <a:pt x="1500" y="406"/>
                    <a:pt x="0" y="465"/>
                  </a:cubicBezTo>
                  <a:cubicBezTo>
                    <a:pt x="167" y="2739"/>
                    <a:pt x="310" y="4751"/>
                    <a:pt x="441" y="6382"/>
                  </a:cubicBezTo>
                  <a:cubicBezTo>
                    <a:pt x="1405" y="6585"/>
                    <a:pt x="2393" y="6704"/>
                    <a:pt x="3417" y="6728"/>
                  </a:cubicBezTo>
                  <a:cubicBezTo>
                    <a:pt x="3548" y="6740"/>
                    <a:pt x="3691" y="6752"/>
                    <a:pt x="3834" y="6752"/>
                  </a:cubicBezTo>
                  <a:cubicBezTo>
                    <a:pt x="4036" y="4716"/>
                    <a:pt x="4251" y="2322"/>
                    <a:pt x="4465" y="1"/>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7"/>
            <p:cNvSpPr/>
            <p:nvPr/>
          </p:nvSpPr>
          <p:spPr>
            <a:xfrm>
              <a:off x="2820300" y="2292675"/>
              <a:ext cx="182775" cy="154600"/>
            </a:xfrm>
            <a:custGeom>
              <a:avLst/>
              <a:gdLst/>
              <a:ahLst/>
              <a:cxnLst/>
              <a:rect l="l" t="t" r="r" b="b"/>
              <a:pathLst>
                <a:path w="7311" h="6184" extrusionOk="0">
                  <a:moveTo>
                    <a:pt x="143" y="0"/>
                  </a:moveTo>
                  <a:lnTo>
                    <a:pt x="143" y="0"/>
                  </a:lnTo>
                  <a:cubicBezTo>
                    <a:pt x="357" y="2656"/>
                    <a:pt x="512" y="4275"/>
                    <a:pt x="512" y="4275"/>
                  </a:cubicBezTo>
                  <a:cubicBezTo>
                    <a:pt x="0" y="5874"/>
                    <a:pt x="905" y="6183"/>
                    <a:pt x="1681" y="6183"/>
                  </a:cubicBezTo>
                  <a:cubicBezTo>
                    <a:pt x="2170" y="6183"/>
                    <a:pt x="2607" y="6061"/>
                    <a:pt x="2607" y="6061"/>
                  </a:cubicBezTo>
                  <a:cubicBezTo>
                    <a:pt x="2607" y="6061"/>
                    <a:pt x="3869" y="6176"/>
                    <a:pt x="5085" y="6176"/>
                  </a:cubicBezTo>
                  <a:cubicBezTo>
                    <a:pt x="6217" y="6176"/>
                    <a:pt x="7310" y="6076"/>
                    <a:pt x="7310" y="5692"/>
                  </a:cubicBezTo>
                  <a:cubicBezTo>
                    <a:pt x="7298" y="4906"/>
                    <a:pt x="3191" y="3537"/>
                    <a:pt x="3191" y="3537"/>
                  </a:cubicBezTo>
                  <a:cubicBezTo>
                    <a:pt x="3298" y="2679"/>
                    <a:pt x="3417" y="1584"/>
                    <a:pt x="3536" y="370"/>
                  </a:cubicBezTo>
                  <a:cubicBezTo>
                    <a:pt x="3393" y="370"/>
                    <a:pt x="3250" y="358"/>
                    <a:pt x="3119" y="346"/>
                  </a:cubicBezTo>
                  <a:cubicBezTo>
                    <a:pt x="2095" y="322"/>
                    <a:pt x="1107" y="203"/>
                    <a:pt x="143"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7"/>
            <p:cNvSpPr/>
            <p:nvPr/>
          </p:nvSpPr>
          <p:spPr>
            <a:xfrm>
              <a:off x="2820134" y="2247715"/>
              <a:ext cx="208975" cy="30425"/>
            </a:xfrm>
            <a:custGeom>
              <a:avLst/>
              <a:gdLst/>
              <a:ahLst/>
              <a:cxnLst/>
              <a:rect l="l" t="t" r="r" b="b"/>
              <a:pathLst>
                <a:path w="8359" h="1217" extrusionOk="0">
                  <a:moveTo>
                    <a:pt x="5411" y="1"/>
                  </a:moveTo>
                  <a:cubicBezTo>
                    <a:pt x="3583" y="1"/>
                    <a:pt x="1792" y="253"/>
                    <a:pt x="0" y="506"/>
                  </a:cubicBezTo>
                  <a:cubicBezTo>
                    <a:pt x="1240" y="1020"/>
                    <a:pt x="2540" y="1217"/>
                    <a:pt x="3807" y="1217"/>
                  </a:cubicBezTo>
                  <a:cubicBezTo>
                    <a:pt x="5449" y="1217"/>
                    <a:pt x="7035" y="886"/>
                    <a:pt x="8359" y="482"/>
                  </a:cubicBezTo>
                  <a:cubicBezTo>
                    <a:pt x="7549" y="244"/>
                    <a:pt x="6727" y="66"/>
                    <a:pt x="5870" y="6"/>
                  </a:cubicBezTo>
                  <a:cubicBezTo>
                    <a:pt x="5717" y="2"/>
                    <a:pt x="5564" y="1"/>
                    <a:pt x="5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7"/>
            <p:cNvSpPr/>
            <p:nvPr/>
          </p:nvSpPr>
          <p:spPr>
            <a:xfrm>
              <a:off x="2631275" y="1888750"/>
              <a:ext cx="492350" cy="373000"/>
            </a:xfrm>
            <a:custGeom>
              <a:avLst/>
              <a:gdLst/>
              <a:ahLst/>
              <a:cxnLst/>
              <a:rect l="l" t="t" r="r" b="b"/>
              <a:pathLst>
                <a:path w="19694" h="14920" extrusionOk="0">
                  <a:moveTo>
                    <a:pt x="3584" y="1"/>
                  </a:moveTo>
                  <a:lnTo>
                    <a:pt x="3584" y="1"/>
                  </a:lnTo>
                  <a:cubicBezTo>
                    <a:pt x="3417" y="298"/>
                    <a:pt x="0" y="8954"/>
                    <a:pt x="6513" y="11466"/>
                  </a:cubicBezTo>
                  <a:cubicBezTo>
                    <a:pt x="8192" y="12109"/>
                    <a:pt x="6989" y="12347"/>
                    <a:pt x="7299" y="14717"/>
                  </a:cubicBezTo>
                  <a:cubicBezTo>
                    <a:pt x="7442" y="14788"/>
                    <a:pt x="7585" y="14848"/>
                    <a:pt x="7727" y="14919"/>
                  </a:cubicBezTo>
                  <a:cubicBezTo>
                    <a:pt x="9519" y="14666"/>
                    <a:pt x="11310" y="14414"/>
                    <a:pt x="13138" y="14414"/>
                  </a:cubicBezTo>
                  <a:cubicBezTo>
                    <a:pt x="13291" y="14414"/>
                    <a:pt x="13444" y="14415"/>
                    <a:pt x="13597" y="14419"/>
                  </a:cubicBezTo>
                  <a:cubicBezTo>
                    <a:pt x="14454" y="14479"/>
                    <a:pt x="15276" y="14669"/>
                    <a:pt x="16086" y="14895"/>
                  </a:cubicBezTo>
                  <a:cubicBezTo>
                    <a:pt x="18157" y="14264"/>
                    <a:pt x="19598" y="13455"/>
                    <a:pt x="19598" y="13455"/>
                  </a:cubicBezTo>
                  <a:cubicBezTo>
                    <a:pt x="19693" y="9716"/>
                    <a:pt x="19503" y="11193"/>
                    <a:pt x="19407" y="8728"/>
                  </a:cubicBezTo>
                  <a:cubicBezTo>
                    <a:pt x="19157" y="2513"/>
                    <a:pt x="13347" y="656"/>
                    <a:pt x="13192" y="275"/>
                  </a:cubicBezTo>
                  <a:cubicBezTo>
                    <a:pt x="11716" y="416"/>
                    <a:pt x="10178" y="531"/>
                    <a:pt x="8631" y="531"/>
                  </a:cubicBezTo>
                  <a:cubicBezTo>
                    <a:pt x="6935" y="531"/>
                    <a:pt x="5228" y="393"/>
                    <a:pt x="35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7"/>
            <p:cNvSpPr/>
            <p:nvPr/>
          </p:nvSpPr>
          <p:spPr>
            <a:xfrm>
              <a:off x="2831600" y="2428700"/>
              <a:ext cx="171775" cy="22625"/>
            </a:xfrm>
            <a:custGeom>
              <a:avLst/>
              <a:gdLst/>
              <a:ahLst/>
              <a:cxnLst/>
              <a:rect l="l" t="t" r="r" b="b"/>
              <a:pathLst>
                <a:path w="6871" h="905" extrusionOk="0">
                  <a:moveTo>
                    <a:pt x="6799" y="1"/>
                  </a:moveTo>
                  <a:cubicBezTo>
                    <a:pt x="5412" y="339"/>
                    <a:pt x="4142" y="457"/>
                    <a:pt x="3048" y="457"/>
                  </a:cubicBezTo>
                  <a:cubicBezTo>
                    <a:pt x="1757" y="457"/>
                    <a:pt x="709" y="293"/>
                    <a:pt x="0" y="132"/>
                  </a:cubicBezTo>
                  <a:lnTo>
                    <a:pt x="0" y="132"/>
                  </a:lnTo>
                  <a:cubicBezTo>
                    <a:pt x="24" y="310"/>
                    <a:pt x="48" y="489"/>
                    <a:pt x="95" y="679"/>
                  </a:cubicBezTo>
                  <a:cubicBezTo>
                    <a:pt x="95" y="679"/>
                    <a:pt x="788" y="904"/>
                    <a:pt x="2585" y="904"/>
                  </a:cubicBezTo>
                  <a:cubicBezTo>
                    <a:pt x="2896" y="904"/>
                    <a:pt x="3240" y="897"/>
                    <a:pt x="3620" y="882"/>
                  </a:cubicBezTo>
                  <a:cubicBezTo>
                    <a:pt x="6501" y="763"/>
                    <a:pt x="6858" y="358"/>
                    <a:pt x="6858" y="358"/>
                  </a:cubicBezTo>
                  <a:cubicBezTo>
                    <a:pt x="6858" y="358"/>
                    <a:pt x="6870" y="215"/>
                    <a:pt x="6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7"/>
            <p:cNvSpPr/>
            <p:nvPr/>
          </p:nvSpPr>
          <p:spPr>
            <a:xfrm>
              <a:off x="2890225" y="2386425"/>
              <a:ext cx="111875" cy="58275"/>
            </a:xfrm>
            <a:custGeom>
              <a:avLst/>
              <a:gdLst/>
              <a:ahLst/>
              <a:cxnLst/>
              <a:rect l="l" t="t" r="r" b="b"/>
              <a:pathLst>
                <a:path w="4475" h="2331" extrusionOk="0">
                  <a:moveTo>
                    <a:pt x="1013" y="1"/>
                  </a:moveTo>
                  <a:cubicBezTo>
                    <a:pt x="394" y="644"/>
                    <a:pt x="1" y="2323"/>
                    <a:pt x="1" y="2323"/>
                  </a:cubicBezTo>
                  <a:lnTo>
                    <a:pt x="953" y="2323"/>
                  </a:lnTo>
                  <a:cubicBezTo>
                    <a:pt x="1236" y="2328"/>
                    <a:pt x="1499" y="2331"/>
                    <a:pt x="1744" y="2331"/>
                  </a:cubicBezTo>
                  <a:cubicBezTo>
                    <a:pt x="3680" y="2331"/>
                    <a:pt x="4475" y="2157"/>
                    <a:pt x="4454" y="1692"/>
                  </a:cubicBezTo>
                  <a:cubicBezTo>
                    <a:pt x="4418" y="727"/>
                    <a:pt x="1013" y="1"/>
                    <a:pt x="10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7"/>
            <p:cNvSpPr/>
            <p:nvPr/>
          </p:nvSpPr>
          <p:spPr>
            <a:xfrm>
              <a:off x="3005125" y="2410250"/>
              <a:ext cx="176525" cy="22525"/>
            </a:xfrm>
            <a:custGeom>
              <a:avLst/>
              <a:gdLst/>
              <a:ahLst/>
              <a:cxnLst/>
              <a:rect l="l" t="t" r="r" b="b"/>
              <a:pathLst>
                <a:path w="7061" h="901" extrusionOk="0">
                  <a:moveTo>
                    <a:pt x="6989" y="0"/>
                  </a:moveTo>
                  <a:cubicBezTo>
                    <a:pt x="5684" y="324"/>
                    <a:pt x="4448" y="437"/>
                    <a:pt x="3359" y="437"/>
                  </a:cubicBezTo>
                  <a:cubicBezTo>
                    <a:pt x="1924" y="437"/>
                    <a:pt x="745" y="241"/>
                    <a:pt x="1" y="72"/>
                  </a:cubicBezTo>
                  <a:lnTo>
                    <a:pt x="1" y="72"/>
                  </a:lnTo>
                  <a:cubicBezTo>
                    <a:pt x="24" y="239"/>
                    <a:pt x="48" y="429"/>
                    <a:pt x="84" y="608"/>
                  </a:cubicBezTo>
                  <a:cubicBezTo>
                    <a:pt x="84" y="608"/>
                    <a:pt x="972" y="900"/>
                    <a:pt x="2923" y="900"/>
                  </a:cubicBezTo>
                  <a:cubicBezTo>
                    <a:pt x="3198" y="900"/>
                    <a:pt x="3493" y="895"/>
                    <a:pt x="3811" y="881"/>
                  </a:cubicBezTo>
                  <a:cubicBezTo>
                    <a:pt x="6692" y="774"/>
                    <a:pt x="7049" y="358"/>
                    <a:pt x="7049" y="358"/>
                  </a:cubicBezTo>
                  <a:cubicBezTo>
                    <a:pt x="7049" y="358"/>
                    <a:pt x="7061" y="215"/>
                    <a:pt x="6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7"/>
            <p:cNvSpPr/>
            <p:nvPr/>
          </p:nvSpPr>
          <p:spPr>
            <a:xfrm>
              <a:off x="3068525" y="2367975"/>
              <a:ext cx="111875" cy="58350"/>
            </a:xfrm>
            <a:custGeom>
              <a:avLst/>
              <a:gdLst/>
              <a:ahLst/>
              <a:cxnLst/>
              <a:rect l="l" t="t" r="r" b="b"/>
              <a:pathLst>
                <a:path w="4475" h="2334" extrusionOk="0">
                  <a:moveTo>
                    <a:pt x="1013" y="1"/>
                  </a:moveTo>
                  <a:cubicBezTo>
                    <a:pt x="393" y="656"/>
                    <a:pt x="1" y="2322"/>
                    <a:pt x="1" y="2322"/>
                  </a:cubicBezTo>
                  <a:lnTo>
                    <a:pt x="953" y="2322"/>
                  </a:lnTo>
                  <a:cubicBezTo>
                    <a:pt x="1272" y="2330"/>
                    <a:pt x="1567" y="2334"/>
                    <a:pt x="1838" y="2334"/>
                  </a:cubicBezTo>
                  <a:cubicBezTo>
                    <a:pt x="3705" y="2334"/>
                    <a:pt x="4474" y="2149"/>
                    <a:pt x="4453" y="1691"/>
                  </a:cubicBezTo>
                  <a:cubicBezTo>
                    <a:pt x="4418" y="727"/>
                    <a:pt x="1013" y="1"/>
                    <a:pt x="10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7"/>
            <p:cNvSpPr/>
            <p:nvPr/>
          </p:nvSpPr>
          <p:spPr>
            <a:xfrm>
              <a:off x="2641975" y="1401225"/>
              <a:ext cx="144100" cy="159625"/>
            </a:xfrm>
            <a:custGeom>
              <a:avLst/>
              <a:gdLst/>
              <a:ahLst/>
              <a:cxnLst/>
              <a:rect l="l" t="t" r="r" b="b"/>
              <a:pathLst>
                <a:path w="5764" h="6385" extrusionOk="0">
                  <a:moveTo>
                    <a:pt x="3277" y="0"/>
                  </a:moveTo>
                  <a:cubicBezTo>
                    <a:pt x="2549" y="0"/>
                    <a:pt x="1482" y="776"/>
                    <a:pt x="846" y="1761"/>
                  </a:cubicBezTo>
                  <a:cubicBezTo>
                    <a:pt x="1" y="3071"/>
                    <a:pt x="1108" y="5536"/>
                    <a:pt x="2870" y="6238"/>
                  </a:cubicBezTo>
                  <a:cubicBezTo>
                    <a:pt x="3129" y="6340"/>
                    <a:pt x="3361" y="6384"/>
                    <a:pt x="3570" y="6384"/>
                  </a:cubicBezTo>
                  <a:cubicBezTo>
                    <a:pt x="4795" y="6384"/>
                    <a:pt x="5204" y="4881"/>
                    <a:pt x="5204" y="4881"/>
                  </a:cubicBezTo>
                  <a:cubicBezTo>
                    <a:pt x="5764" y="4464"/>
                    <a:pt x="4418" y="1047"/>
                    <a:pt x="3859" y="273"/>
                  </a:cubicBezTo>
                  <a:cubicBezTo>
                    <a:pt x="3720" y="84"/>
                    <a:pt x="3517" y="0"/>
                    <a:pt x="3277"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7"/>
            <p:cNvSpPr/>
            <p:nvPr/>
          </p:nvSpPr>
          <p:spPr>
            <a:xfrm>
              <a:off x="2676150" y="1298975"/>
              <a:ext cx="389725" cy="296125"/>
            </a:xfrm>
            <a:custGeom>
              <a:avLst/>
              <a:gdLst/>
              <a:ahLst/>
              <a:cxnLst/>
              <a:rect l="l" t="t" r="r" b="b"/>
              <a:pathLst>
                <a:path w="15589" h="11845" extrusionOk="0">
                  <a:moveTo>
                    <a:pt x="4289" y="0"/>
                  </a:moveTo>
                  <a:cubicBezTo>
                    <a:pt x="3636" y="0"/>
                    <a:pt x="3164" y="116"/>
                    <a:pt x="2968" y="375"/>
                  </a:cubicBezTo>
                  <a:cubicBezTo>
                    <a:pt x="1944" y="1708"/>
                    <a:pt x="1825" y="2518"/>
                    <a:pt x="1503" y="3970"/>
                  </a:cubicBezTo>
                  <a:cubicBezTo>
                    <a:pt x="1" y="10716"/>
                    <a:pt x="6491" y="11844"/>
                    <a:pt x="9657" y="11844"/>
                  </a:cubicBezTo>
                  <a:cubicBezTo>
                    <a:pt x="10380" y="11844"/>
                    <a:pt x="10930" y="11785"/>
                    <a:pt x="11171" y="11721"/>
                  </a:cubicBezTo>
                  <a:cubicBezTo>
                    <a:pt x="12052" y="11471"/>
                    <a:pt x="15124" y="9483"/>
                    <a:pt x="15291" y="8042"/>
                  </a:cubicBezTo>
                  <a:cubicBezTo>
                    <a:pt x="15469" y="6602"/>
                    <a:pt x="15588" y="4482"/>
                    <a:pt x="15588" y="4482"/>
                  </a:cubicBezTo>
                  <a:cubicBezTo>
                    <a:pt x="13902" y="2357"/>
                    <a:pt x="7242" y="0"/>
                    <a:pt x="4289"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7"/>
            <p:cNvSpPr/>
            <p:nvPr/>
          </p:nvSpPr>
          <p:spPr>
            <a:xfrm>
              <a:off x="2701175" y="1428425"/>
              <a:ext cx="73300" cy="78600"/>
            </a:xfrm>
            <a:custGeom>
              <a:avLst/>
              <a:gdLst/>
              <a:ahLst/>
              <a:cxnLst/>
              <a:rect l="l" t="t" r="r" b="b"/>
              <a:pathLst>
                <a:path w="2932" h="3144" extrusionOk="0">
                  <a:moveTo>
                    <a:pt x="1757" y="1"/>
                  </a:moveTo>
                  <a:cubicBezTo>
                    <a:pt x="1313" y="1"/>
                    <a:pt x="840" y="233"/>
                    <a:pt x="526" y="1031"/>
                  </a:cubicBezTo>
                  <a:cubicBezTo>
                    <a:pt x="1" y="2364"/>
                    <a:pt x="830" y="3144"/>
                    <a:pt x="1734" y="3144"/>
                  </a:cubicBezTo>
                  <a:cubicBezTo>
                    <a:pt x="2121" y="3144"/>
                    <a:pt x="2522" y="3001"/>
                    <a:pt x="2836" y="2697"/>
                  </a:cubicBezTo>
                  <a:lnTo>
                    <a:pt x="2931" y="447"/>
                  </a:lnTo>
                  <a:cubicBezTo>
                    <a:pt x="2931" y="447"/>
                    <a:pt x="2372" y="1"/>
                    <a:pt x="1757"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7"/>
            <p:cNvSpPr/>
            <p:nvPr/>
          </p:nvSpPr>
          <p:spPr>
            <a:xfrm>
              <a:off x="2745875" y="1292925"/>
              <a:ext cx="310175" cy="321200"/>
            </a:xfrm>
            <a:custGeom>
              <a:avLst/>
              <a:gdLst/>
              <a:ahLst/>
              <a:cxnLst/>
              <a:rect l="l" t="t" r="r" b="b"/>
              <a:pathLst>
                <a:path w="12407" h="12848" extrusionOk="0">
                  <a:moveTo>
                    <a:pt x="5296" y="1"/>
                  </a:moveTo>
                  <a:cubicBezTo>
                    <a:pt x="2177" y="1"/>
                    <a:pt x="779" y="2623"/>
                    <a:pt x="405" y="6236"/>
                  </a:cubicBezTo>
                  <a:cubicBezTo>
                    <a:pt x="0" y="10022"/>
                    <a:pt x="1429" y="11654"/>
                    <a:pt x="4846" y="12594"/>
                  </a:cubicBezTo>
                  <a:cubicBezTo>
                    <a:pt x="5473" y="12768"/>
                    <a:pt x="6048" y="12848"/>
                    <a:pt x="6573" y="12848"/>
                  </a:cubicBezTo>
                  <a:cubicBezTo>
                    <a:pt x="8852" y="12848"/>
                    <a:pt x="10197" y="11350"/>
                    <a:pt x="10787" y="9570"/>
                  </a:cubicBezTo>
                  <a:cubicBezTo>
                    <a:pt x="11692" y="6855"/>
                    <a:pt x="12359" y="4534"/>
                    <a:pt x="12359" y="4534"/>
                  </a:cubicBezTo>
                  <a:cubicBezTo>
                    <a:pt x="12406" y="1521"/>
                    <a:pt x="9251" y="307"/>
                    <a:pt x="5787" y="21"/>
                  </a:cubicBezTo>
                  <a:cubicBezTo>
                    <a:pt x="5618" y="7"/>
                    <a:pt x="5455" y="1"/>
                    <a:pt x="5296"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7"/>
            <p:cNvSpPr/>
            <p:nvPr/>
          </p:nvSpPr>
          <p:spPr>
            <a:xfrm>
              <a:off x="2875650" y="1507375"/>
              <a:ext cx="26500" cy="23325"/>
            </a:xfrm>
            <a:custGeom>
              <a:avLst/>
              <a:gdLst/>
              <a:ahLst/>
              <a:cxnLst/>
              <a:rect l="l" t="t" r="r" b="b"/>
              <a:pathLst>
                <a:path w="1060" h="933" extrusionOk="0">
                  <a:moveTo>
                    <a:pt x="61" y="1"/>
                  </a:moveTo>
                  <a:cubicBezTo>
                    <a:pt x="57" y="1"/>
                    <a:pt x="52" y="2"/>
                    <a:pt x="48" y="4"/>
                  </a:cubicBezTo>
                  <a:cubicBezTo>
                    <a:pt x="24" y="4"/>
                    <a:pt x="0" y="28"/>
                    <a:pt x="12" y="51"/>
                  </a:cubicBezTo>
                  <a:cubicBezTo>
                    <a:pt x="107" y="897"/>
                    <a:pt x="881" y="933"/>
                    <a:pt x="1000" y="933"/>
                  </a:cubicBezTo>
                  <a:lnTo>
                    <a:pt x="1024" y="933"/>
                  </a:lnTo>
                  <a:cubicBezTo>
                    <a:pt x="1048" y="933"/>
                    <a:pt x="1060" y="909"/>
                    <a:pt x="1060" y="885"/>
                  </a:cubicBezTo>
                  <a:cubicBezTo>
                    <a:pt x="1060" y="861"/>
                    <a:pt x="1048" y="849"/>
                    <a:pt x="1012" y="849"/>
                  </a:cubicBezTo>
                  <a:cubicBezTo>
                    <a:pt x="1011" y="849"/>
                    <a:pt x="1007" y="849"/>
                    <a:pt x="1002" y="849"/>
                  </a:cubicBezTo>
                  <a:cubicBezTo>
                    <a:pt x="904" y="849"/>
                    <a:pt x="186" y="828"/>
                    <a:pt x="96" y="40"/>
                  </a:cubicBezTo>
                  <a:cubicBezTo>
                    <a:pt x="96" y="20"/>
                    <a:pt x="80" y="1"/>
                    <a:pt x="6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7"/>
            <p:cNvSpPr/>
            <p:nvPr/>
          </p:nvSpPr>
          <p:spPr>
            <a:xfrm>
              <a:off x="2967925" y="1355350"/>
              <a:ext cx="325" cy="1225"/>
            </a:xfrm>
            <a:custGeom>
              <a:avLst/>
              <a:gdLst/>
              <a:ahLst/>
              <a:cxnLst/>
              <a:rect l="l" t="t" r="r" b="b"/>
              <a:pathLst>
                <a:path w="13" h="49" extrusionOk="0">
                  <a:moveTo>
                    <a:pt x="12" y="48"/>
                  </a:moveTo>
                  <a:cubicBezTo>
                    <a:pt x="0" y="25"/>
                    <a:pt x="0" y="1"/>
                    <a:pt x="0" y="1"/>
                  </a:cubicBezTo>
                  <a:cubicBezTo>
                    <a:pt x="0" y="1"/>
                    <a:pt x="0" y="25"/>
                    <a:pt x="12" y="48"/>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7"/>
            <p:cNvSpPr/>
            <p:nvPr/>
          </p:nvSpPr>
          <p:spPr>
            <a:xfrm>
              <a:off x="2810450" y="1391450"/>
              <a:ext cx="64625" cy="34675"/>
            </a:xfrm>
            <a:custGeom>
              <a:avLst/>
              <a:gdLst/>
              <a:ahLst/>
              <a:cxnLst/>
              <a:rect l="l" t="t" r="r" b="b"/>
              <a:pathLst>
                <a:path w="2585" h="1387" extrusionOk="0">
                  <a:moveTo>
                    <a:pt x="1942" y="0"/>
                  </a:moveTo>
                  <a:cubicBezTo>
                    <a:pt x="1739" y="0"/>
                    <a:pt x="1471" y="42"/>
                    <a:pt x="1120" y="140"/>
                  </a:cubicBezTo>
                  <a:cubicBezTo>
                    <a:pt x="1" y="450"/>
                    <a:pt x="263" y="1093"/>
                    <a:pt x="263" y="1093"/>
                  </a:cubicBezTo>
                  <a:cubicBezTo>
                    <a:pt x="345" y="1299"/>
                    <a:pt x="531" y="1386"/>
                    <a:pt x="818" y="1386"/>
                  </a:cubicBezTo>
                  <a:cubicBezTo>
                    <a:pt x="1028" y="1386"/>
                    <a:pt x="1292" y="1340"/>
                    <a:pt x="1608" y="1259"/>
                  </a:cubicBezTo>
                  <a:cubicBezTo>
                    <a:pt x="2239" y="1105"/>
                    <a:pt x="2584" y="759"/>
                    <a:pt x="2549" y="438"/>
                  </a:cubicBezTo>
                  <a:cubicBezTo>
                    <a:pt x="2516" y="194"/>
                    <a:pt x="2378" y="0"/>
                    <a:pt x="1942"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7"/>
            <p:cNvSpPr/>
            <p:nvPr/>
          </p:nvSpPr>
          <p:spPr>
            <a:xfrm>
              <a:off x="2959875" y="1421300"/>
              <a:ext cx="61650" cy="48050"/>
            </a:xfrm>
            <a:custGeom>
              <a:avLst/>
              <a:gdLst/>
              <a:ahLst/>
              <a:cxnLst/>
              <a:rect l="l" t="t" r="r" b="b"/>
              <a:pathLst>
                <a:path w="2466" h="1922" extrusionOk="0">
                  <a:moveTo>
                    <a:pt x="553" y="1"/>
                  </a:moveTo>
                  <a:cubicBezTo>
                    <a:pt x="381" y="1"/>
                    <a:pt x="267" y="91"/>
                    <a:pt x="179" y="220"/>
                  </a:cubicBezTo>
                  <a:cubicBezTo>
                    <a:pt x="1" y="494"/>
                    <a:pt x="167" y="970"/>
                    <a:pt x="656" y="1387"/>
                  </a:cubicBezTo>
                  <a:cubicBezTo>
                    <a:pt x="1069" y="1726"/>
                    <a:pt x="1396" y="1922"/>
                    <a:pt x="1654" y="1922"/>
                  </a:cubicBezTo>
                  <a:cubicBezTo>
                    <a:pt x="1767" y="1922"/>
                    <a:pt x="1866" y="1884"/>
                    <a:pt x="1953" y="1804"/>
                  </a:cubicBezTo>
                  <a:cubicBezTo>
                    <a:pt x="1953" y="1804"/>
                    <a:pt x="2465" y="1351"/>
                    <a:pt x="1596" y="589"/>
                  </a:cubicBezTo>
                  <a:cubicBezTo>
                    <a:pt x="1103" y="157"/>
                    <a:pt x="779" y="1"/>
                    <a:pt x="553" y="1"/>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7"/>
            <p:cNvSpPr/>
            <p:nvPr/>
          </p:nvSpPr>
          <p:spPr>
            <a:xfrm>
              <a:off x="2724425" y="1442150"/>
              <a:ext cx="50925" cy="49675"/>
            </a:xfrm>
            <a:custGeom>
              <a:avLst/>
              <a:gdLst/>
              <a:ahLst/>
              <a:cxnLst/>
              <a:rect l="l" t="t" r="r" b="b"/>
              <a:pathLst>
                <a:path w="2037" h="1987" extrusionOk="0">
                  <a:moveTo>
                    <a:pt x="726" y="0"/>
                  </a:moveTo>
                  <a:cubicBezTo>
                    <a:pt x="331" y="0"/>
                    <a:pt x="24" y="256"/>
                    <a:pt x="13" y="267"/>
                  </a:cubicBezTo>
                  <a:cubicBezTo>
                    <a:pt x="1" y="279"/>
                    <a:pt x="1" y="303"/>
                    <a:pt x="13" y="315"/>
                  </a:cubicBezTo>
                  <a:cubicBezTo>
                    <a:pt x="20" y="329"/>
                    <a:pt x="31" y="335"/>
                    <a:pt x="44" y="335"/>
                  </a:cubicBezTo>
                  <a:cubicBezTo>
                    <a:pt x="53" y="335"/>
                    <a:pt x="62" y="332"/>
                    <a:pt x="72" y="327"/>
                  </a:cubicBezTo>
                  <a:cubicBezTo>
                    <a:pt x="72" y="327"/>
                    <a:pt x="367" y="83"/>
                    <a:pt x="721" y="83"/>
                  </a:cubicBezTo>
                  <a:cubicBezTo>
                    <a:pt x="750" y="83"/>
                    <a:pt x="780" y="85"/>
                    <a:pt x="811" y="89"/>
                  </a:cubicBezTo>
                  <a:cubicBezTo>
                    <a:pt x="1049" y="113"/>
                    <a:pt x="1251" y="243"/>
                    <a:pt x="1430" y="470"/>
                  </a:cubicBezTo>
                  <a:cubicBezTo>
                    <a:pt x="1930" y="1125"/>
                    <a:pt x="1203" y="1910"/>
                    <a:pt x="1203" y="1922"/>
                  </a:cubicBezTo>
                  <a:cubicBezTo>
                    <a:pt x="1192" y="1934"/>
                    <a:pt x="1192" y="1958"/>
                    <a:pt x="1203" y="1982"/>
                  </a:cubicBezTo>
                  <a:lnTo>
                    <a:pt x="1215" y="1982"/>
                  </a:lnTo>
                  <a:cubicBezTo>
                    <a:pt x="1222" y="1985"/>
                    <a:pt x="1228" y="1987"/>
                    <a:pt x="1234" y="1987"/>
                  </a:cubicBezTo>
                  <a:cubicBezTo>
                    <a:pt x="1246" y="1987"/>
                    <a:pt x="1255" y="1978"/>
                    <a:pt x="1263" y="1970"/>
                  </a:cubicBezTo>
                  <a:cubicBezTo>
                    <a:pt x="1275" y="1970"/>
                    <a:pt x="2037" y="1125"/>
                    <a:pt x="1489" y="422"/>
                  </a:cubicBezTo>
                  <a:cubicBezTo>
                    <a:pt x="1299" y="172"/>
                    <a:pt x="1072" y="29"/>
                    <a:pt x="822" y="5"/>
                  </a:cubicBezTo>
                  <a:cubicBezTo>
                    <a:pt x="790" y="2"/>
                    <a:pt x="758" y="0"/>
                    <a:pt x="72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7"/>
            <p:cNvSpPr/>
            <p:nvPr/>
          </p:nvSpPr>
          <p:spPr>
            <a:xfrm>
              <a:off x="2736650" y="1461500"/>
              <a:ext cx="29475" cy="12475"/>
            </a:xfrm>
            <a:custGeom>
              <a:avLst/>
              <a:gdLst/>
              <a:ahLst/>
              <a:cxnLst/>
              <a:rect l="l" t="t" r="r" b="b"/>
              <a:pathLst>
                <a:path w="1179" h="499" extrusionOk="0">
                  <a:moveTo>
                    <a:pt x="406" y="0"/>
                  </a:moveTo>
                  <a:cubicBezTo>
                    <a:pt x="195" y="0"/>
                    <a:pt x="29" y="53"/>
                    <a:pt x="24" y="53"/>
                  </a:cubicBezTo>
                  <a:cubicBezTo>
                    <a:pt x="12" y="65"/>
                    <a:pt x="0" y="89"/>
                    <a:pt x="0" y="101"/>
                  </a:cubicBezTo>
                  <a:cubicBezTo>
                    <a:pt x="0" y="124"/>
                    <a:pt x="12" y="124"/>
                    <a:pt x="24" y="136"/>
                  </a:cubicBezTo>
                  <a:lnTo>
                    <a:pt x="60" y="136"/>
                  </a:lnTo>
                  <a:cubicBezTo>
                    <a:pt x="60" y="131"/>
                    <a:pt x="208" y="83"/>
                    <a:pt x="398" y="83"/>
                  </a:cubicBezTo>
                  <a:cubicBezTo>
                    <a:pt x="635" y="83"/>
                    <a:pt x="937" y="158"/>
                    <a:pt x="1095" y="482"/>
                  </a:cubicBezTo>
                  <a:cubicBezTo>
                    <a:pt x="1104" y="490"/>
                    <a:pt x="1118" y="498"/>
                    <a:pt x="1134" y="498"/>
                  </a:cubicBezTo>
                  <a:cubicBezTo>
                    <a:pt x="1141" y="498"/>
                    <a:pt x="1148" y="497"/>
                    <a:pt x="1155" y="493"/>
                  </a:cubicBezTo>
                  <a:cubicBezTo>
                    <a:pt x="1167" y="482"/>
                    <a:pt x="1179" y="458"/>
                    <a:pt x="1167" y="434"/>
                  </a:cubicBezTo>
                  <a:cubicBezTo>
                    <a:pt x="990" y="80"/>
                    <a:pt x="664" y="0"/>
                    <a:pt x="40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7"/>
            <p:cNvSpPr/>
            <p:nvPr/>
          </p:nvSpPr>
          <p:spPr>
            <a:xfrm>
              <a:off x="2893200" y="1400775"/>
              <a:ext cx="35750" cy="106250"/>
            </a:xfrm>
            <a:custGeom>
              <a:avLst/>
              <a:gdLst/>
              <a:ahLst/>
              <a:cxnLst/>
              <a:rect l="l" t="t" r="r" b="b"/>
              <a:pathLst>
                <a:path w="1430" h="4250" extrusionOk="0">
                  <a:moveTo>
                    <a:pt x="1042" y="1"/>
                  </a:moveTo>
                  <a:cubicBezTo>
                    <a:pt x="1026" y="1"/>
                    <a:pt x="1013" y="12"/>
                    <a:pt x="1013" y="29"/>
                  </a:cubicBezTo>
                  <a:cubicBezTo>
                    <a:pt x="906" y="279"/>
                    <a:pt x="1" y="2446"/>
                    <a:pt x="84" y="2791"/>
                  </a:cubicBezTo>
                  <a:cubicBezTo>
                    <a:pt x="122" y="2933"/>
                    <a:pt x="242" y="3089"/>
                    <a:pt x="573" y="3089"/>
                  </a:cubicBezTo>
                  <a:cubicBezTo>
                    <a:pt x="661" y="3089"/>
                    <a:pt x="763" y="3078"/>
                    <a:pt x="882" y="3053"/>
                  </a:cubicBezTo>
                  <a:lnTo>
                    <a:pt x="906" y="3053"/>
                  </a:lnTo>
                  <a:cubicBezTo>
                    <a:pt x="939" y="3046"/>
                    <a:pt x="971" y="3042"/>
                    <a:pt x="1001" y="3042"/>
                  </a:cubicBezTo>
                  <a:cubicBezTo>
                    <a:pt x="1109" y="3042"/>
                    <a:pt x="1192" y="3091"/>
                    <a:pt x="1239" y="3184"/>
                  </a:cubicBezTo>
                  <a:cubicBezTo>
                    <a:pt x="1334" y="3375"/>
                    <a:pt x="1263" y="3720"/>
                    <a:pt x="1072" y="3899"/>
                  </a:cubicBezTo>
                  <a:cubicBezTo>
                    <a:pt x="846" y="4125"/>
                    <a:pt x="489" y="4173"/>
                    <a:pt x="489" y="4173"/>
                  </a:cubicBezTo>
                  <a:cubicBezTo>
                    <a:pt x="465" y="4173"/>
                    <a:pt x="441" y="4196"/>
                    <a:pt x="453" y="4208"/>
                  </a:cubicBezTo>
                  <a:cubicBezTo>
                    <a:pt x="453" y="4232"/>
                    <a:pt x="465" y="4244"/>
                    <a:pt x="477" y="4244"/>
                  </a:cubicBezTo>
                  <a:cubicBezTo>
                    <a:pt x="485" y="4244"/>
                    <a:pt x="488" y="4249"/>
                    <a:pt x="492" y="4249"/>
                  </a:cubicBezTo>
                  <a:cubicBezTo>
                    <a:pt x="494" y="4249"/>
                    <a:pt x="497" y="4248"/>
                    <a:pt x="501" y="4244"/>
                  </a:cubicBezTo>
                  <a:cubicBezTo>
                    <a:pt x="513" y="4244"/>
                    <a:pt x="882" y="4208"/>
                    <a:pt x="1144" y="3958"/>
                  </a:cubicBezTo>
                  <a:cubicBezTo>
                    <a:pt x="1346" y="3744"/>
                    <a:pt x="1430" y="3363"/>
                    <a:pt x="1310" y="3149"/>
                  </a:cubicBezTo>
                  <a:cubicBezTo>
                    <a:pt x="1251" y="3030"/>
                    <a:pt x="1135" y="2961"/>
                    <a:pt x="988" y="2961"/>
                  </a:cubicBezTo>
                  <a:cubicBezTo>
                    <a:pt x="958" y="2961"/>
                    <a:pt x="926" y="2964"/>
                    <a:pt x="894" y="2970"/>
                  </a:cubicBezTo>
                  <a:lnTo>
                    <a:pt x="858" y="2970"/>
                  </a:lnTo>
                  <a:cubicBezTo>
                    <a:pt x="743" y="2994"/>
                    <a:pt x="642" y="3006"/>
                    <a:pt x="555" y="3006"/>
                  </a:cubicBezTo>
                  <a:cubicBezTo>
                    <a:pt x="338" y="3006"/>
                    <a:pt x="210" y="2929"/>
                    <a:pt x="167" y="2768"/>
                  </a:cubicBezTo>
                  <a:cubicBezTo>
                    <a:pt x="108" y="2506"/>
                    <a:pt x="810" y="720"/>
                    <a:pt x="1084" y="65"/>
                  </a:cubicBezTo>
                  <a:cubicBezTo>
                    <a:pt x="1096" y="41"/>
                    <a:pt x="1084" y="17"/>
                    <a:pt x="1060" y="5"/>
                  </a:cubicBezTo>
                  <a:cubicBezTo>
                    <a:pt x="1054" y="2"/>
                    <a:pt x="1048" y="1"/>
                    <a:pt x="104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7"/>
            <p:cNvSpPr/>
            <p:nvPr/>
          </p:nvSpPr>
          <p:spPr>
            <a:xfrm>
              <a:off x="2780400" y="1476325"/>
              <a:ext cx="68175" cy="45750"/>
            </a:xfrm>
            <a:custGeom>
              <a:avLst/>
              <a:gdLst/>
              <a:ahLst/>
              <a:cxnLst/>
              <a:rect l="l" t="t" r="r" b="b"/>
              <a:pathLst>
                <a:path w="2727" h="1830" extrusionOk="0">
                  <a:moveTo>
                    <a:pt x="747" y="1"/>
                  </a:moveTo>
                  <a:cubicBezTo>
                    <a:pt x="491" y="1"/>
                    <a:pt x="287" y="82"/>
                    <a:pt x="191" y="246"/>
                  </a:cubicBezTo>
                  <a:cubicBezTo>
                    <a:pt x="0" y="591"/>
                    <a:pt x="357" y="1174"/>
                    <a:pt x="1012" y="1543"/>
                  </a:cubicBezTo>
                  <a:cubicBezTo>
                    <a:pt x="1345" y="1734"/>
                    <a:pt x="1686" y="1830"/>
                    <a:pt x="1967" y="1830"/>
                  </a:cubicBezTo>
                  <a:cubicBezTo>
                    <a:pt x="2229" y="1830"/>
                    <a:pt x="2438" y="1746"/>
                    <a:pt x="2536" y="1579"/>
                  </a:cubicBezTo>
                  <a:cubicBezTo>
                    <a:pt x="2727" y="1234"/>
                    <a:pt x="2370" y="662"/>
                    <a:pt x="1715" y="293"/>
                  </a:cubicBezTo>
                  <a:cubicBezTo>
                    <a:pt x="1377" y="100"/>
                    <a:pt x="1030" y="1"/>
                    <a:pt x="747"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7"/>
            <p:cNvSpPr/>
            <p:nvPr/>
          </p:nvSpPr>
          <p:spPr>
            <a:xfrm>
              <a:off x="2922675" y="1525400"/>
              <a:ext cx="68775" cy="36150"/>
            </a:xfrm>
            <a:custGeom>
              <a:avLst/>
              <a:gdLst/>
              <a:ahLst/>
              <a:cxnLst/>
              <a:rect l="l" t="t" r="r" b="b"/>
              <a:pathLst>
                <a:path w="2751" h="1446" extrusionOk="0">
                  <a:moveTo>
                    <a:pt x="1231" y="1"/>
                  </a:moveTo>
                  <a:cubicBezTo>
                    <a:pt x="579" y="1"/>
                    <a:pt x="69" y="250"/>
                    <a:pt x="36" y="616"/>
                  </a:cubicBezTo>
                  <a:cubicBezTo>
                    <a:pt x="0" y="1009"/>
                    <a:pt x="572" y="1378"/>
                    <a:pt x="1322" y="1438"/>
                  </a:cubicBezTo>
                  <a:cubicBezTo>
                    <a:pt x="1390" y="1443"/>
                    <a:pt x="1457" y="1446"/>
                    <a:pt x="1522" y="1446"/>
                  </a:cubicBezTo>
                  <a:cubicBezTo>
                    <a:pt x="2169" y="1446"/>
                    <a:pt x="2683" y="1187"/>
                    <a:pt x="2715" y="831"/>
                  </a:cubicBezTo>
                  <a:cubicBezTo>
                    <a:pt x="2751" y="438"/>
                    <a:pt x="2179" y="69"/>
                    <a:pt x="1441" y="9"/>
                  </a:cubicBezTo>
                  <a:cubicBezTo>
                    <a:pt x="1370" y="3"/>
                    <a:pt x="1300" y="1"/>
                    <a:pt x="1231"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7"/>
            <p:cNvSpPr/>
            <p:nvPr/>
          </p:nvSpPr>
          <p:spPr>
            <a:xfrm>
              <a:off x="2731875" y="1270925"/>
              <a:ext cx="347100" cy="254150"/>
            </a:xfrm>
            <a:custGeom>
              <a:avLst/>
              <a:gdLst/>
              <a:ahLst/>
              <a:cxnLst/>
              <a:rect l="l" t="t" r="r" b="b"/>
              <a:pathLst>
                <a:path w="13884" h="10166" extrusionOk="0">
                  <a:moveTo>
                    <a:pt x="4345" y="1"/>
                  </a:moveTo>
                  <a:cubicBezTo>
                    <a:pt x="3131" y="1"/>
                    <a:pt x="1506" y="242"/>
                    <a:pt x="822" y="1425"/>
                  </a:cubicBezTo>
                  <a:cubicBezTo>
                    <a:pt x="72" y="2723"/>
                    <a:pt x="1" y="4473"/>
                    <a:pt x="60" y="5545"/>
                  </a:cubicBezTo>
                  <a:cubicBezTo>
                    <a:pt x="80" y="5983"/>
                    <a:pt x="442" y="6310"/>
                    <a:pt x="853" y="6310"/>
                  </a:cubicBezTo>
                  <a:cubicBezTo>
                    <a:pt x="945" y="6310"/>
                    <a:pt x="1039" y="6294"/>
                    <a:pt x="1132" y="6259"/>
                  </a:cubicBezTo>
                  <a:cubicBezTo>
                    <a:pt x="1989" y="5938"/>
                    <a:pt x="3322" y="5211"/>
                    <a:pt x="4739" y="3497"/>
                  </a:cubicBezTo>
                  <a:cubicBezTo>
                    <a:pt x="4905" y="3306"/>
                    <a:pt x="5138" y="3208"/>
                    <a:pt x="5368" y="3208"/>
                  </a:cubicBezTo>
                  <a:cubicBezTo>
                    <a:pt x="5584" y="3208"/>
                    <a:pt x="5798" y="3294"/>
                    <a:pt x="5954" y="3473"/>
                  </a:cubicBezTo>
                  <a:cubicBezTo>
                    <a:pt x="7628" y="5324"/>
                    <a:pt x="11370" y="10166"/>
                    <a:pt x="12008" y="10166"/>
                  </a:cubicBezTo>
                  <a:cubicBezTo>
                    <a:pt x="12014" y="10166"/>
                    <a:pt x="12020" y="10165"/>
                    <a:pt x="12026" y="10164"/>
                  </a:cubicBezTo>
                  <a:cubicBezTo>
                    <a:pt x="12740" y="10045"/>
                    <a:pt x="13883" y="5914"/>
                    <a:pt x="13169" y="4164"/>
                  </a:cubicBezTo>
                  <a:cubicBezTo>
                    <a:pt x="12509" y="2513"/>
                    <a:pt x="9900" y="100"/>
                    <a:pt x="6404" y="100"/>
                  </a:cubicBezTo>
                  <a:cubicBezTo>
                    <a:pt x="6244" y="100"/>
                    <a:pt x="6082" y="105"/>
                    <a:pt x="5918" y="115"/>
                  </a:cubicBezTo>
                  <a:cubicBezTo>
                    <a:pt x="5858" y="115"/>
                    <a:pt x="5799" y="115"/>
                    <a:pt x="5751" y="104"/>
                  </a:cubicBezTo>
                  <a:cubicBezTo>
                    <a:pt x="5557" y="74"/>
                    <a:pt x="5013" y="1"/>
                    <a:pt x="4345"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67"/>
            <p:cNvSpPr/>
            <p:nvPr/>
          </p:nvSpPr>
          <p:spPr>
            <a:xfrm>
              <a:off x="2954825" y="1496850"/>
              <a:ext cx="21450" cy="21825"/>
            </a:xfrm>
            <a:custGeom>
              <a:avLst/>
              <a:gdLst/>
              <a:ahLst/>
              <a:cxnLst/>
              <a:rect l="l" t="t" r="r" b="b"/>
              <a:pathLst>
                <a:path w="858" h="873" extrusionOk="0">
                  <a:moveTo>
                    <a:pt x="475" y="0"/>
                  </a:moveTo>
                  <a:cubicBezTo>
                    <a:pt x="314" y="0"/>
                    <a:pt x="152" y="122"/>
                    <a:pt x="84" y="306"/>
                  </a:cubicBezTo>
                  <a:cubicBezTo>
                    <a:pt x="0" y="532"/>
                    <a:pt x="84" y="782"/>
                    <a:pt x="274" y="853"/>
                  </a:cubicBezTo>
                  <a:cubicBezTo>
                    <a:pt x="309" y="867"/>
                    <a:pt x="345" y="873"/>
                    <a:pt x="381" y="873"/>
                  </a:cubicBezTo>
                  <a:cubicBezTo>
                    <a:pt x="540" y="873"/>
                    <a:pt x="697" y="750"/>
                    <a:pt x="774" y="556"/>
                  </a:cubicBezTo>
                  <a:cubicBezTo>
                    <a:pt x="858" y="330"/>
                    <a:pt x="774" y="80"/>
                    <a:pt x="584" y="20"/>
                  </a:cubicBezTo>
                  <a:cubicBezTo>
                    <a:pt x="548" y="7"/>
                    <a:pt x="512" y="0"/>
                    <a:pt x="4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7"/>
            <p:cNvSpPr/>
            <p:nvPr/>
          </p:nvSpPr>
          <p:spPr>
            <a:xfrm>
              <a:off x="2838725" y="1462625"/>
              <a:ext cx="21475" cy="22125"/>
            </a:xfrm>
            <a:custGeom>
              <a:avLst/>
              <a:gdLst/>
              <a:ahLst/>
              <a:cxnLst/>
              <a:rect l="l" t="t" r="r" b="b"/>
              <a:pathLst>
                <a:path w="859" h="885" extrusionOk="0">
                  <a:moveTo>
                    <a:pt x="476" y="0"/>
                  </a:moveTo>
                  <a:cubicBezTo>
                    <a:pt x="315" y="0"/>
                    <a:pt x="152" y="123"/>
                    <a:pt x="84" y="317"/>
                  </a:cubicBezTo>
                  <a:cubicBezTo>
                    <a:pt x="1" y="544"/>
                    <a:pt x="84" y="794"/>
                    <a:pt x="275" y="865"/>
                  </a:cubicBezTo>
                  <a:cubicBezTo>
                    <a:pt x="310" y="878"/>
                    <a:pt x="346" y="885"/>
                    <a:pt x="383" y="885"/>
                  </a:cubicBezTo>
                  <a:cubicBezTo>
                    <a:pt x="544" y="885"/>
                    <a:pt x="707" y="762"/>
                    <a:pt x="775" y="567"/>
                  </a:cubicBezTo>
                  <a:cubicBezTo>
                    <a:pt x="858" y="341"/>
                    <a:pt x="775" y="91"/>
                    <a:pt x="584" y="20"/>
                  </a:cubicBezTo>
                  <a:cubicBezTo>
                    <a:pt x="549" y="7"/>
                    <a:pt x="513" y="0"/>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7"/>
            <p:cNvSpPr/>
            <p:nvPr/>
          </p:nvSpPr>
          <p:spPr>
            <a:xfrm>
              <a:off x="2707475" y="1410250"/>
              <a:ext cx="336675" cy="153600"/>
            </a:xfrm>
            <a:custGeom>
              <a:avLst/>
              <a:gdLst/>
              <a:ahLst/>
              <a:cxnLst/>
              <a:rect l="l" t="t" r="r" b="b"/>
              <a:pathLst>
                <a:path w="13467" h="6144" extrusionOk="0">
                  <a:moveTo>
                    <a:pt x="5357" y="113"/>
                  </a:moveTo>
                  <a:cubicBezTo>
                    <a:pt x="5562" y="113"/>
                    <a:pt x="5771" y="144"/>
                    <a:pt x="5977" y="210"/>
                  </a:cubicBezTo>
                  <a:cubicBezTo>
                    <a:pt x="7061" y="555"/>
                    <a:pt x="7668" y="1710"/>
                    <a:pt x="7323" y="2793"/>
                  </a:cubicBezTo>
                  <a:cubicBezTo>
                    <a:pt x="7043" y="3671"/>
                    <a:pt x="6233" y="4236"/>
                    <a:pt x="5359" y="4236"/>
                  </a:cubicBezTo>
                  <a:cubicBezTo>
                    <a:pt x="5154" y="4236"/>
                    <a:pt x="4945" y="4205"/>
                    <a:pt x="4739" y="4139"/>
                  </a:cubicBezTo>
                  <a:cubicBezTo>
                    <a:pt x="3655" y="3794"/>
                    <a:pt x="3048" y="2639"/>
                    <a:pt x="3394" y="1555"/>
                  </a:cubicBezTo>
                  <a:cubicBezTo>
                    <a:pt x="3673" y="678"/>
                    <a:pt x="4483" y="113"/>
                    <a:pt x="5357" y="113"/>
                  </a:cubicBezTo>
                  <a:close/>
                  <a:moveTo>
                    <a:pt x="11035" y="1911"/>
                  </a:moveTo>
                  <a:cubicBezTo>
                    <a:pt x="11241" y="1911"/>
                    <a:pt x="11450" y="1942"/>
                    <a:pt x="11656" y="2008"/>
                  </a:cubicBezTo>
                  <a:cubicBezTo>
                    <a:pt x="12740" y="2353"/>
                    <a:pt x="13335" y="3508"/>
                    <a:pt x="13002" y="4591"/>
                  </a:cubicBezTo>
                  <a:cubicBezTo>
                    <a:pt x="12722" y="5469"/>
                    <a:pt x="11904" y="6034"/>
                    <a:pt x="11028" y="6034"/>
                  </a:cubicBezTo>
                  <a:cubicBezTo>
                    <a:pt x="10822" y="6034"/>
                    <a:pt x="10613" y="6002"/>
                    <a:pt x="10406" y="5937"/>
                  </a:cubicBezTo>
                  <a:cubicBezTo>
                    <a:pt x="9323" y="5591"/>
                    <a:pt x="8728" y="4437"/>
                    <a:pt x="9061" y="3353"/>
                  </a:cubicBezTo>
                  <a:cubicBezTo>
                    <a:pt x="9340" y="2476"/>
                    <a:pt x="10159" y="1911"/>
                    <a:pt x="11035" y="1911"/>
                  </a:cubicBezTo>
                  <a:close/>
                  <a:moveTo>
                    <a:pt x="5358" y="0"/>
                  </a:moveTo>
                  <a:cubicBezTo>
                    <a:pt x="4457" y="0"/>
                    <a:pt x="3615" y="568"/>
                    <a:pt x="3298" y="1460"/>
                  </a:cubicBezTo>
                  <a:lnTo>
                    <a:pt x="810" y="686"/>
                  </a:lnTo>
                  <a:lnTo>
                    <a:pt x="786" y="686"/>
                  </a:lnTo>
                  <a:cubicBezTo>
                    <a:pt x="762" y="686"/>
                    <a:pt x="179" y="722"/>
                    <a:pt x="0" y="1210"/>
                  </a:cubicBezTo>
                  <a:cubicBezTo>
                    <a:pt x="0" y="1234"/>
                    <a:pt x="12" y="1269"/>
                    <a:pt x="36" y="1281"/>
                  </a:cubicBezTo>
                  <a:lnTo>
                    <a:pt x="48" y="1281"/>
                  </a:lnTo>
                  <a:cubicBezTo>
                    <a:pt x="54" y="1284"/>
                    <a:pt x="61" y="1286"/>
                    <a:pt x="67" y="1286"/>
                  </a:cubicBezTo>
                  <a:cubicBezTo>
                    <a:pt x="88" y="1286"/>
                    <a:pt x="110" y="1272"/>
                    <a:pt x="119" y="1246"/>
                  </a:cubicBezTo>
                  <a:cubicBezTo>
                    <a:pt x="250" y="865"/>
                    <a:pt x="715" y="805"/>
                    <a:pt x="786" y="793"/>
                  </a:cubicBezTo>
                  <a:lnTo>
                    <a:pt x="3263" y="1567"/>
                  </a:lnTo>
                  <a:cubicBezTo>
                    <a:pt x="2941" y="2698"/>
                    <a:pt x="3572" y="3889"/>
                    <a:pt x="4703" y="4246"/>
                  </a:cubicBezTo>
                  <a:cubicBezTo>
                    <a:pt x="4922" y="4317"/>
                    <a:pt x="5144" y="4350"/>
                    <a:pt x="5363" y="4350"/>
                  </a:cubicBezTo>
                  <a:cubicBezTo>
                    <a:pt x="6284" y="4350"/>
                    <a:pt x="7141" y="3753"/>
                    <a:pt x="7430" y="2829"/>
                  </a:cubicBezTo>
                  <a:cubicBezTo>
                    <a:pt x="7465" y="2746"/>
                    <a:pt x="7477" y="2651"/>
                    <a:pt x="7501" y="2567"/>
                  </a:cubicBezTo>
                  <a:cubicBezTo>
                    <a:pt x="7549" y="2560"/>
                    <a:pt x="7650" y="2548"/>
                    <a:pt x="7783" y="2548"/>
                  </a:cubicBezTo>
                  <a:cubicBezTo>
                    <a:pt x="8113" y="2548"/>
                    <a:pt x="8642" y="2626"/>
                    <a:pt x="9049" y="3067"/>
                  </a:cubicBezTo>
                  <a:cubicBezTo>
                    <a:pt x="9013" y="3151"/>
                    <a:pt x="8978" y="3222"/>
                    <a:pt x="8954" y="3305"/>
                  </a:cubicBezTo>
                  <a:cubicBezTo>
                    <a:pt x="8597" y="4460"/>
                    <a:pt x="9228" y="5675"/>
                    <a:pt x="10371" y="6044"/>
                  </a:cubicBezTo>
                  <a:cubicBezTo>
                    <a:pt x="10587" y="6111"/>
                    <a:pt x="10806" y="6144"/>
                    <a:pt x="11023" y="6144"/>
                  </a:cubicBezTo>
                  <a:cubicBezTo>
                    <a:pt x="11947" y="6144"/>
                    <a:pt x="12810" y="5554"/>
                    <a:pt x="13109" y="4627"/>
                  </a:cubicBezTo>
                  <a:cubicBezTo>
                    <a:pt x="13466" y="3484"/>
                    <a:pt x="12835" y="2258"/>
                    <a:pt x="11692" y="1889"/>
                  </a:cubicBezTo>
                  <a:cubicBezTo>
                    <a:pt x="11476" y="1821"/>
                    <a:pt x="11256" y="1788"/>
                    <a:pt x="11041" y="1788"/>
                  </a:cubicBezTo>
                  <a:cubicBezTo>
                    <a:pt x="10237" y="1788"/>
                    <a:pt x="9484" y="2237"/>
                    <a:pt x="9109" y="2960"/>
                  </a:cubicBezTo>
                  <a:cubicBezTo>
                    <a:pt x="8672" y="2515"/>
                    <a:pt x="8136" y="2429"/>
                    <a:pt x="7789" y="2429"/>
                  </a:cubicBezTo>
                  <a:cubicBezTo>
                    <a:pt x="7672" y="2429"/>
                    <a:pt x="7576" y="2439"/>
                    <a:pt x="7513" y="2448"/>
                  </a:cubicBezTo>
                  <a:cubicBezTo>
                    <a:pt x="7644" y="1424"/>
                    <a:pt x="7037" y="424"/>
                    <a:pt x="6013" y="103"/>
                  </a:cubicBezTo>
                  <a:cubicBezTo>
                    <a:pt x="5795" y="33"/>
                    <a:pt x="5575" y="0"/>
                    <a:pt x="5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7"/>
            <p:cNvSpPr/>
            <p:nvPr/>
          </p:nvSpPr>
          <p:spPr>
            <a:xfrm>
              <a:off x="2729200" y="1491750"/>
              <a:ext cx="25325" cy="27875"/>
            </a:xfrm>
            <a:custGeom>
              <a:avLst/>
              <a:gdLst/>
              <a:ahLst/>
              <a:cxnLst/>
              <a:rect l="l" t="t" r="r" b="b"/>
              <a:pathLst>
                <a:path w="1013" h="1115" extrusionOk="0">
                  <a:moveTo>
                    <a:pt x="611" y="0"/>
                  </a:moveTo>
                  <a:cubicBezTo>
                    <a:pt x="422" y="0"/>
                    <a:pt x="218" y="157"/>
                    <a:pt x="119" y="403"/>
                  </a:cubicBezTo>
                  <a:cubicBezTo>
                    <a:pt x="0" y="688"/>
                    <a:pt x="72" y="998"/>
                    <a:pt x="286" y="1093"/>
                  </a:cubicBezTo>
                  <a:cubicBezTo>
                    <a:pt x="323" y="1108"/>
                    <a:pt x="362" y="1115"/>
                    <a:pt x="402" y="1115"/>
                  </a:cubicBezTo>
                  <a:cubicBezTo>
                    <a:pt x="591" y="1115"/>
                    <a:pt x="795" y="958"/>
                    <a:pt x="893" y="712"/>
                  </a:cubicBezTo>
                  <a:cubicBezTo>
                    <a:pt x="1012" y="426"/>
                    <a:pt x="941" y="117"/>
                    <a:pt x="727" y="22"/>
                  </a:cubicBezTo>
                  <a:cubicBezTo>
                    <a:pt x="689" y="7"/>
                    <a:pt x="650" y="0"/>
                    <a:pt x="6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7"/>
            <p:cNvSpPr/>
            <p:nvPr/>
          </p:nvSpPr>
          <p:spPr>
            <a:xfrm>
              <a:off x="2785450" y="1631650"/>
              <a:ext cx="144400" cy="46050"/>
            </a:xfrm>
            <a:custGeom>
              <a:avLst/>
              <a:gdLst/>
              <a:ahLst/>
              <a:cxnLst/>
              <a:rect l="l" t="t" r="r" b="b"/>
              <a:pathLst>
                <a:path w="5776" h="1842" extrusionOk="0">
                  <a:moveTo>
                    <a:pt x="5273" y="0"/>
                  </a:moveTo>
                  <a:cubicBezTo>
                    <a:pt x="5199" y="0"/>
                    <a:pt x="5120" y="3"/>
                    <a:pt x="5037" y="10"/>
                  </a:cubicBezTo>
                  <a:cubicBezTo>
                    <a:pt x="5037" y="10"/>
                    <a:pt x="4966" y="1057"/>
                    <a:pt x="3573" y="1141"/>
                  </a:cubicBezTo>
                  <a:cubicBezTo>
                    <a:pt x="3519" y="1144"/>
                    <a:pt x="3466" y="1145"/>
                    <a:pt x="3413" y="1145"/>
                  </a:cubicBezTo>
                  <a:cubicBezTo>
                    <a:pt x="2087" y="1145"/>
                    <a:pt x="941" y="176"/>
                    <a:pt x="941" y="176"/>
                  </a:cubicBezTo>
                  <a:cubicBezTo>
                    <a:pt x="941" y="176"/>
                    <a:pt x="849" y="164"/>
                    <a:pt x="685" y="164"/>
                  </a:cubicBezTo>
                  <a:cubicBezTo>
                    <a:pt x="522" y="164"/>
                    <a:pt x="286" y="176"/>
                    <a:pt x="1" y="224"/>
                  </a:cubicBezTo>
                  <a:cubicBezTo>
                    <a:pt x="808" y="1159"/>
                    <a:pt x="1778" y="1842"/>
                    <a:pt x="3092" y="1842"/>
                  </a:cubicBezTo>
                  <a:cubicBezTo>
                    <a:pt x="3367" y="1842"/>
                    <a:pt x="3658" y="1812"/>
                    <a:pt x="3965" y="1748"/>
                  </a:cubicBezTo>
                  <a:cubicBezTo>
                    <a:pt x="4823" y="1605"/>
                    <a:pt x="5454" y="891"/>
                    <a:pt x="5775" y="45"/>
                  </a:cubicBezTo>
                  <a:cubicBezTo>
                    <a:pt x="5629" y="20"/>
                    <a:pt x="5465" y="0"/>
                    <a:pt x="52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7"/>
            <p:cNvSpPr/>
            <p:nvPr/>
          </p:nvSpPr>
          <p:spPr>
            <a:xfrm>
              <a:off x="2637225" y="1632775"/>
              <a:ext cx="356900" cy="298875"/>
            </a:xfrm>
            <a:custGeom>
              <a:avLst/>
              <a:gdLst/>
              <a:ahLst/>
              <a:cxnLst/>
              <a:rect l="l" t="t" r="r" b="b"/>
              <a:pathLst>
                <a:path w="14276" h="11955" extrusionOk="0">
                  <a:moveTo>
                    <a:pt x="11704" y="0"/>
                  </a:moveTo>
                  <a:cubicBezTo>
                    <a:pt x="11383" y="846"/>
                    <a:pt x="10752" y="1560"/>
                    <a:pt x="9883" y="1703"/>
                  </a:cubicBezTo>
                  <a:cubicBezTo>
                    <a:pt x="9577" y="1767"/>
                    <a:pt x="9288" y="1797"/>
                    <a:pt x="9013" y="1797"/>
                  </a:cubicBezTo>
                  <a:cubicBezTo>
                    <a:pt x="7703" y="1797"/>
                    <a:pt x="6727" y="1114"/>
                    <a:pt x="5930" y="179"/>
                  </a:cubicBezTo>
                  <a:cubicBezTo>
                    <a:pt x="4882" y="358"/>
                    <a:pt x="3191" y="1012"/>
                    <a:pt x="2060" y="3334"/>
                  </a:cubicBezTo>
                  <a:cubicBezTo>
                    <a:pt x="322" y="6906"/>
                    <a:pt x="0" y="10299"/>
                    <a:pt x="286" y="11954"/>
                  </a:cubicBezTo>
                  <a:lnTo>
                    <a:pt x="3715" y="10549"/>
                  </a:lnTo>
                  <a:cubicBezTo>
                    <a:pt x="3715" y="10549"/>
                    <a:pt x="5786" y="11078"/>
                    <a:pt x="8488" y="11078"/>
                  </a:cubicBezTo>
                  <a:cubicBezTo>
                    <a:pt x="8900" y="11078"/>
                    <a:pt x="9327" y="11066"/>
                    <a:pt x="9764" y="11037"/>
                  </a:cubicBezTo>
                  <a:cubicBezTo>
                    <a:pt x="13073" y="10823"/>
                    <a:pt x="12966" y="10597"/>
                    <a:pt x="12966" y="10597"/>
                  </a:cubicBezTo>
                  <a:cubicBezTo>
                    <a:pt x="12966" y="10597"/>
                    <a:pt x="14276" y="9906"/>
                    <a:pt x="14193" y="7204"/>
                  </a:cubicBezTo>
                  <a:cubicBezTo>
                    <a:pt x="14109" y="4501"/>
                    <a:pt x="12990" y="1501"/>
                    <a:pt x="12347" y="262"/>
                  </a:cubicBezTo>
                  <a:cubicBezTo>
                    <a:pt x="12347" y="262"/>
                    <a:pt x="12145" y="96"/>
                    <a:pt x="117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67"/>
            <p:cNvSpPr/>
            <p:nvPr/>
          </p:nvSpPr>
          <p:spPr>
            <a:xfrm>
              <a:off x="2960175" y="1711825"/>
              <a:ext cx="35150" cy="187075"/>
            </a:xfrm>
            <a:custGeom>
              <a:avLst/>
              <a:gdLst/>
              <a:ahLst/>
              <a:cxnLst/>
              <a:rect l="l" t="t" r="r" b="b"/>
              <a:pathLst>
                <a:path w="1406" h="7483" extrusionOk="0">
                  <a:moveTo>
                    <a:pt x="569" y="0"/>
                  </a:moveTo>
                  <a:cubicBezTo>
                    <a:pt x="562" y="0"/>
                    <a:pt x="555" y="2"/>
                    <a:pt x="548" y="5"/>
                  </a:cubicBezTo>
                  <a:cubicBezTo>
                    <a:pt x="536" y="5"/>
                    <a:pt x="525" y="29"/>
                    <a:pt x="536" y="53"/>
                  </a:cubicBezTo>
                  <a:cubicBezTo>
                    <a:pt x="536" y="65"/>
                    <a:pt x="1322" y="1660"/>
                    <a:pt x="1251" y="4280"/>
                  </a:cubicBezTo>
                  <a:cubicBezTo>
                    <a:pt x="1179" y="6887"/>
                    <a:pt x="48" y="7399"/>
                    <a:pt x="36" y="7411"/>
                  </a:cubicBezTo>
                  <a:cubicBezTo>
                    <a:pt x="13" y="7411"/>
                    <a:pt x="1" y="7435"/>
                    <a:pt x="13" y="7459"/>
                  </a:cubicBezTo>
                  <a:cubicBezTo>
                    <a:pt x="13" y="7471"/>
                    <a:pt x="36" y="7483"/>
                    <a:pt x="48" y="7483"/>
                  </a:cubicBezTo>
                  <a:cubicBezTo>
                    <a:pt x="48" y="7483"/>
                    <a:pt x="48" y="7471"/>
                    <a:pt x="60" y="7471"/>
                  </a:cubicBezTo>
                  <a:cubicBezTo>
                    <a:pt x="108" y="7459"/>
                    <a:pt x="1251" y="6947"/>
                    <a:pt x="1322" y="4280"/>
                  </a:cubicBezTo>
                  <a:cubicBezTo>
                    <a:pt x="1406" y="1637"/>
                    <a:pt x="608" y="29"/>
                    <a:pt x="596" y="17"/>
                  </a:cubicBezTo>
                  <a:cubicBezTo>
                    <a:pt x="596" y="9"/>
                    <a:pt x="584" y="0"/>
                    <a:pt x="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67"/>
            <p:cNvSpPr/>
            <p:nvPr/>
          </p:nvSpPr>
          <p:spPr>
            <a:xfrm>
              <a:off x="2729200" y="1719875"/>
              <a:ext cx="51225" cy="177525"/>
            </a:xfrm>
            <a:custGeom>
              <a:avLst/>
              <a:gdLst/>
              <a:ahLst/>
              <a:cxnLst/>
              <a:rect l="l" t="t" r="r" b="b"/>
              <a:pathLst>
                <a:path w="2049" h="7101" extrusionOk="0">
                  <a:moveTo>
                    <a:pt x="1774" y="0"/>
                  </a:moveTo>
                  <a:cubicBezTo>
                    <a:pt x="1770" y="0"/>
                    <a:pt x="1766" y="2"/>
                    <a:pt x="1763" y="5"/>
                  </a:cubicBezTo>
                  <a:cubicBezTo>
                    <a:pt x="1739" y="5"/>
                    <a:pt x="1727" y="29"/>
                    <a:pt x="1727" y="41"/>
                  </a:cubicBezTo>
                  <a:cubicBezTo>
                    <a:pt x="1739" y="52"/>
                    <a:pt x="1977" y="1065"/>
                    <a:pt x="1393" y="3493"/>
                  </a:cubicBezTo>
                  <a:cubicBezTo>
                    <a:pt x="822" y="5934"/>
                    <a:pt x="24" y="7030"/>
                    <a:pt x="12" y="7041"/>
                  </a:cubicBezTo>
                  <a:cubicBezTo>
                    <a:pt x="0" y="7065"/>
                    <a:pt x="0" y="7089"/>
                    <a:pt x="24" y="7101"/>
                  </a:cubicBezTo>
                  <a:lnTo>
                    <a:pt x="48" y="7101"/>
                  </a:lnTo>
                  <a:cubicBezTo>
                    <a:pt x="60" y="7101"/>
                    <a:pt x="60" y="7101"/>
                    <a:pt x="72" y="7089"/>
                  </a:cubicBezTo>
                  <a:cubicBezTo>
                    <a:pt x="84" y="7077"/>
                    <a:pt x="881" y="5970"/>
                    <a:pt x="1465" y="3517"/>
                  </a:cubicBezTo>
                  <a:cubicBezTo>
                    <a:pt x="2048" y="1053"/>
                    <a:pt x="1810" y="64"/>
                    <a:pt x="1798" y="29"/>
                  </a:cubicBezTo>
                  <a:cubicBezTo>
                    <a:pt x="1798" y="11"/>
                    <a:pt x="1785" y="0"/>
                    <a:pt x="17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7"/>
            <p:cNvSpPr/>
            <p:nvPr/>
          </p:nvSpPr>
          <p:spPr>
            <a:xfrm>
              <a:off x="2815825" y="1795875"/>
              <a:ext cx="184275" cy="172475"/>
            </a:xfrm>
            <a:custGeom>
              <a:avLst/>
              <a:gdLst/>
              <a:ahLst/>
              <a:cxnLst/>
              <a:rect l="l" t="t" r="r" b="b"/>
              <a:pathLst>
                <a:path w="7371" h="6899" extrusionOk="0">
                  <a:moveTo>
                    <a:pt x="6251" y="1"/>
                  </a:moveTo>
                  <a:cubicBezTo>
                    <a:pt x="6251" y="1"/>
                    <a:pt x="4064" y="411"/>
                    <a:pt x="2802" y="411"/>
                  </a:cubicBezTo>
                  <a:cubicBezTo>
                    <a:pt x="2721" y="411"/>
                    <a:pt x="2644" y="409"/>
                    <a:pt x="2572" y="406"/>
                  </a:cubicBezTo>
                  <a:cubicBezTo>
                    <a:pt x="2523" y="403"/>
                    <a:pt x="2473" y="402"/>
                    <a:pt x="2424" y="402"/>
                  </a:cubicBezTo>
                  <a:cubicBezTo>
                    <a:pt x="1260" y="402"/>
                    <a:pt x="131" y="1049"/>
                    <a:pt x="131" y="1049"/>
                  </a:cubicBezTo>
                  <a:cubicBezTo>
                    <a:pt x="131" y="1049"/>
                    <a:pt x="214" y="1584"/>
                    <a:pt x="345" y="3347"/>
                  </a:cubicBezTo>
                  <a:cubicBezTo>
                    <a:pt x="464" y="5109"/>
                    <a:pt x="0" y="6466"/>
                    <a:pt x="0" y="6466"/>
                  </a:cubicBezTo>
                  <a:cubicBezTo>
                    <a:pt x="0" y="6466"/>
                    <a:pt x="1324" y="6899"/>
                    <a:pt x="2664" y="6899"/>
                  </a:cubicBezTo>
                  <a:cubicBezTo>
                    <a:pt x="3157" y="6899"/>
                    <a:pt x="3652" y="6840"/>
                    <a:pt x="4084" y="6680"/>
                  </a:cubicBezTo>
                  <a:cubicBezTo>
                    <a:pt x="5691" y="6097"/>
                    <a:pt x="7120" y="6037"/>
                    <a:pt x="7120" y="6037"/>
                  </a:cubicBezTo>
                  <a:cubicBezTo>
                    <a:pt x="7120" y="6037"/>
                    <a:pt x="7299" y="5514"/>
                    <a:pt x="7334" y="4823"/>
                  </a:cubicBezTo>
                  <a:cubicBezTo>
                    <a:pt x="7370" y="4144"/>
                    <a:pt x="6251" y="1"/>
                    <a:pt x="6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67"/>
            <p:cNvSpPr/>
            <p:nvPr/>
          </p:nvSpPr>
          <p:spPr>
            <a:xfrm>
              <a:off x="2742300" y="1693725"/>
              <a:ext cx="137825" cy="143625"/>
            </a:xfrm>
            <a:custGeom>
              <a:avLst/>
              <a:gdLst/>
              <a:ahLst/>
              <a:cxnLst/>
              <a:rect l="l" t="t" r="r" b="b"/>
              <a:pathLst>
                <a:path w="5513" h="5745" extrusionOk="0">
                  <a:moveTo>
                    <a:pt x="250" y="0"/>
                  </a:moveTo>
                  <a:cubicBezTo>
                    <a:pt x="194" y="0"/>
                    <a:pt x="137" y="21"/>
                    <a:pt x="96" y="63"/>
                  </a:cubicBezTo>
                  <a:cubicBezTo>
                    <a:pt x="0" y="146"/>
                    <a:pt x="0" y="277"/>
                    <a:pt x="84" y="372"/>
                  </a:cubicBezTo>
                  <a:lnTo>
                    <a:pt x="5120" y="5682"/>
                  </a:lnTo>
                  <a:cubicBezTo>
                    <a:pt x="5162" y="5724"/>
                    <a:pt x="5215" y="5745"/>
                    <a:pt x="5270" y="5745"/>
                  </a:cubicBezTo>
                  <a:cubicBezTo>
                    <a:pt x="5325" y="5745"/>
                    <a:pt x="5382" y="5724"/>
                    <a:pt x="5430" y="5682"/>
                  </a:cubicBezTo>
                  <a:cubicBezTo>
                    <a:pt x="5513" y="5599"/>
                    <a:pt x="5513" y="5456"/>
                    <a:pt x="5441" y="5373"/>
                  </a:cubicBezTo>
                  <a:lnTo>
                    <a:pt x="405" y="63"/>
                  </a:lnTo>
                  <a:cubicBezTo>
                    <a:pt x="363" y="21"/>
                    <a:pt x="307" y="0"/>
                    <a:pt x="250"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67"/>
            <p:cNvSpPr/>
            <p:nvPr/>
          </p:nvSpPr>
          <p:spPr>
            <a:xfrm>
              <a:off x="2729200" y="1683450"/>
              <a:ext cx="29500" cy="21600"/>
            </a:xfrm>
            <a:custGeom>
              <a:avLst/>
              <a:gdLst/>
              <a:ahLst/>
              <a:cxnLst/>
              <a:rect l="l" t="t" r="r" b="b"/>
              <a:pathLst>
                <a:path w="1180" h="864" extrusionOk="0">
                  <a:moveTo>
                    <a:pt x="856" y="1"/>
                  </a:moveTo>
                  <a:cubicBezTo>
                    <a:pt x="726" y="1"/>
                    <a:pt x="562" y="55"/>
                    <a:pt x="405" y="164"/>
                  </a:cubicBezTo>
                  <a:cubicBezTo>
                    <a:pt x="131" y="343"/>
                    <a:pt x="0" y="617"/>
                    <a:pt x="96" y="771"/>
                  </a:cubicBezTo>
                  <a:cubicBezTo>
                    <a:pt x="142" y="833"/>
                    <a:pt x="222" y="863"/>
                    <a:pt x="322" y="863"/>
                  </a:cubicBezTo>
                  <a:cubicBezTo>
                    <a:pt x="454" y="863"/>
                    <a:pt x="618" y="809"/>
                    <a:pt x="774" y="700"/>
                  </a:cubicBezTo>
                  <a:cubicBezTo>
                    <a:pt x="1036" y="521"/>
                    <a:pt x="1179" y="247"/>
                    <a:pt x="1072" y="93"/>
                  </a:cubicBezTo>
                  <a:cubicBezTo>
                    <a:pt x="1031" y="31"/>
                    <a:pt x="953" y="1"/>
                    <a:pt x="856"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7"/>
            <p:cNvSpPr/>
            <p:nvPr/>
          </p:nvSpPr>
          <p:spPr>
            <a:xfrm>
              <a:off x="2633350" y="1791675"/>
              <a:ext cx="254225" cy="187600"/>
            </a:xfrm>
            <a:custGeom>
              <a:avLst/>
              <a:gdLst/>
              <a:ahLst/>
              <a:cxnLst/>
              <a:rect l="l" t="t" r="r" b="b"/>
              <a:pathLst>
                <a:path w="10169" h="7504" extrusionOk="0">
                  <a:moveTo>
                    <a:pt x="8047" y="0"/>
                  </a:moveTo>
                  <a:cubicBezTo>
                    <a:pt x="8036" y="0"/>
                    <a:pt x="8025" y="1"/>
                    <a:pt x="8014" y="2"/>
                  </a:cubicBezTo>
                  <a:cubicBezTo>
                    <a:pt x="7585" y="50"/>
                    <a:pt x="7001" y="1562"/>
                    <a:pt x="7001" y="1562"/>
                  </a:cubicBezTo>
                  <a:cubicBezTo>
                    <a:pt x="7001" y="1562"/>
                    <a:pt x="3275" y="3146"/>
                    <a:pt x="834" y="4717"/>
                  </a:cubicBezTo>
                  <a:cubicBezTo>
                    <a:pt x="1" y="5872"/>
                    <a:pt x="513" y="7420"/>
                    <a:pt x="2846" y="7503"/>
                  </a:cubicBezTo>
                  <a:cubicBezTo>
                    <a:pt x="5251" y="5658"/>
                    <a:pt x="8430" y="3193"/>
                    <a:pt x="8430" y="3193"/>
                  </a:cubicBezTo>
                  <a:cubicBezTo>
                    <a:pt x="9264" y="2800"/>
                    <a:pt x="10169" y="2169"/>
                    <a:pt x="10049" y="1883"/>
                  </a:cubicBezTo>
                  <a:cubicBezTo>
                    <a:pt x="9977" y="1682"/>
                    <a:pt x="9867" y="1650"/>
                    <a:pt x="9803" y="1650"/>
                  </a:cubicBezTo>
                  <a:cubicBezTo>
                    <a:pt x="9774" y="1650"/>
                    <a:pt x="9754" y="1656"/>
                    <a:pt x="9752" y="1657"/>
                  </a:cubicBezTo>
                  <a:lnTo>
                    <a:pt x="9752" y="1657"/>
                  </a:lnTo>
                  <a:cubicBezTo>
                    <a:pt x="9762" y="1653"/>
                    <a:pt x="10083" y="1534"/>
                    <a:pt x="9966" y="1264"/>
                  </a:cubicBezTo>
                  <a:cubicBezTo>
                    <a:pt x="9902" y="1130"/>
                    <a:pt x="9795" y="1096"/>
                    <a:pt x="9703" y="1096"/>
                  </a:cubicBezTo>
                  <a:cubicBezTo>
                    <a:pt x="9637" y="1096"/>
                    <a:pt x="9578" y="1114"/>
                    <a:pt x="9548" y="1125"/>
                  </a:cubicBezTo>
                  <a:lnTo>
                    <a:pt x="9548" y="1125"/>
                  </a:lnTo>
                  <a:cubicBezTo>
                    <a:pt x="9608" y="1097"/>
                    <a:pt x="9768" y="1003"/>
                    <a:pt x="9680" y="788"/>
                  </a:cubicBezTo>
                  <a:cubicBezTo>
                    <a:pt x="9611" y="623"/>
                    <a:pt x="9519" y="570"/>
                    <a:pt x="9430" y="570"/>
                  </a:cubicBezTo>
                  <a:cubicBezTo>
                    <a:pt x="9277" y="570"/>
                    <a:pt x="9133" y="729"/>
                    <a:pt x="9133" y="729"/>
                  </a:cubicBezTo>
                  <a:cubicBezTo>
                    <a:pt x="9133" y="729"/>
                    <a:pt x="9418" y="395"/>
                    <a:pt x="9192" y="121"/>
                  </a:cubicBezTo>
                  <a:cubicBezTo>
                    <a:pt x="9164" y="87"/>
                    <a:pt x="9125" y="72"/>
                    <a:pt x="9079" y="72"/>
                  </a:cubicBezTo>
                  <a:cubicBezTo>
                    <a:pt x="8755" y="72"/>
                    <a:pt x="8061" y="812"/>
                    <a:pt x="8061" y="812"/>
                  </a:cubicBezTo>
                  <a:cubicBezTo>
                    <a:pt x="8061" y="812"/>
                    <a:pt x="8422" y="0"/>
                    <a:pt x="8047"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7"/>
            <p:cNvSpPr/>
            <p:nvPr/>
          </p:nvSpPr>
          <p:spPr>
            <a:xfrm>
              <a:off x="2790225" y="1830700"/>
              <a:ext cx="44375" cy="63725"/>
            </a:xfrm>
            <a:custGeom>
              <a:avLst/>
              <a:gdLst/>
              <a:ahLst/>
              <a:cxnLst/>
              <a:rect l="l" t="t" r="r" b="b"/>
              <a:pathLst>
                <a:path w="1775" h="2549" extrusionOk="0">
                  <a:moveTo>
                    <a:pt x="726" y="1"/>
                  </a:moveTo>
                  <a:cubicBezTo>
                    <a:pt x="726" y="1"/>
                    <a:pt x="441" y="61"/>
                    <a:pt x="0" y="215"/>
                  </a:cubicBezTo>
                  <a:cubicBezTo>
                    <a:pt x="393" y="1013"/>
                    <a:pt x="822" y="1823"/>
                    <a:pt x="1346" y="2549"/>
                  </a:cubicBezTo>
                  <a:cubicBezTo>
                    <a:pt x="1619" y="2204"/>
                    <a:pt x="1774" y="1930"/>
                    <a:pt x="1774" y="1930"/>
                  </a:cubicBezTo>
                  <a:lnTo>
                    <a:pt x="7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7"/>
            <p:cNvSpPr/>
            <p:nvPr/>
          </p:nvSpPr>
          <p:spPr>
            <a:xfrm>
              <a:off x="2635725" y="1836075"/>
              <a:ext cx="187850" cy="150875"/>
            </a:xfrm>
            <a:custGeom>
              <a:avLst/>
              <a:gdLst/>
              <a:ahLst/>
              <a:cxnLst/>
              <a:rect l="l" t="t" r="r" b="b"/>
              <a:pathLst>
                <a:path w="7514" h="6035" extrusionOk="0">
                  <a:moveTo>
                    <a:pt x="6180" y="0"/>
                  </a:moveTo>
                  <a:cubicBezTo>
                    <a:pt x="5073" y="357"/>
                    <a:pt x="2930" y="1191"/>
                    <a:pt x="1156" y="2679"/>
                  </a:cubicBezTo>
                  <a:cubicBezTo>
                    <a:pt x="1156" y="2679"/>
                    <a:pt x="825" y="1942"/>
                    <a:pt x="544" y="1942"/>
                  </a:cubicBezTo>
                  <a:cubicBezTo>
                    <a:pt x="392" y="1942"/>
                    <a:pt x="254" y="2158"/>
                    <a:pt x="191" y="2822"/>
                  </a:cubicBezTo>
                  <a:cubicBezTo>
                    <a:pt x="1" y="4703"/>
                    <a:pt x="1227" y="5620"/>
                    <a:pt x="1227" y="5620"/>
                  </a:cubicBezTo>
                  <a:cubicBezTo>
                    <a:pt x="1610" y="5913"/>
                    <a:pt x="2016" y="6035"/>
                    <a:pt x="2429" y="6035"/>
                  </a:cubicBezTo>
                  <a:cubicBezTo>
                    <a:pt x="4371" y="6035"/>
                    <a:pt x="6467" y="3335"/>
                    <a:pt x="6978" y="2894"/>
                  </a:cubicBezTo>
                  <a:cubicBezTo>
                    <a:pt x="7192" y="2715"/>
                    <a:pt x="7371" y="2513"/>
                    <a:pt x="7514" y="2334"/>
                  </a:cubicBezTo>
                  <a:cubicBezTo>
                    <a:pt x="7002" y="1608"/>
                    <a:pt x="6573" y="798"/>
                    <a:pt x="6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7"/>
            <p:cNvSpPr/>
            <p:nvPr/>
          </p:nvSpPr>
          <p:spPr>
            <a:xfrm>
              <a:off x="2906900" y="1706225"/>
              <a:ext cx="144975" cy="135200"/>
            </a:xfrm>
            <a:custGeom>
              <a:avLst/>
              <a:gdLst/>
              <a:ahLst/>
              <a:cxnLst/>
              <a:rect l="l" t="t" r="r" b="b"/>
              <a:pathLst>
                <a:path w="5799" h="5408" extrusionOk="0">
                  <a:moveTo>
                    <a:pt x="5561" y="0"/>
                  </a:moveTo>
                  <a:cubicBezTo>
                    <a:pt x="5504" y="0"/>
                    <a:pt x="5448" y="21"/>
                    <a:pt x="5406" y="63"/>
                  </a:cubicBezTo>
                  <a:lnTo>
                    <a:pt x="596" y="4635"/>
                  </a:lnTo>
                  <a:cubicBezTo>
                    <a:pt x="512" y="4718"/>
                    <a:pt x="0" y="5313"/>
                    <a:pt x="84" y="5397"/>
                  </a:cubicBezTo>
                  <a:cubicBezTo>
                    <a:pt x="91" y="5404"/>
                    <a:pt x="101" y="5408"/>
                    <a:pt x="114" y="5408"/>
                  </a:cubicBezTo>
                  <a:cubicBezTo>
                    <a:pt x="262" y="5408"/>
                    <a:pt x="782" y="4949"/>
                    <a:pt x="870" y="4873"/>
                  </a:cubicBezTo>
                  <a:lnTo>
                    <a:pt x="5704" y="384"/>
                  </a:lnTo>
                  <a:cubicBezTo>
                    <a:pt x="5799" y="301"/>
                    <a:pt x="5799" y="158"/>
                    <a:pt x="5715" y="63"/>
                  </a:cubicBezTo>
                  <a:cubicBezTo>
                    <a:pt x="5674" y="21"/>
                    <a:pt x="5617" y="0"/>
                    <a:pt x="5561"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7"/>
            <p:cNvSpPr/>
            <p:nvPr/>
          </p:nvSpPr>
          <p:spPr>
            <a:xfrm>
              <a:off x="3038475" y="1694100"/>
              <a:ext cx="24425" cy="26075"/>
            </a:xfrm>
            <a:custGeom>
              <a:avLst/>
              <a:gdLst/>
              <a:ahLst/>
              <a:cxnLst/>
              <a:rect l="l" t="t" r="r" b="b"/>
              <a:pathLst>
                <a:path w="977" h="1043" extrusionOk="0">
                  <a:moveTo>
                    <a:pt x="269" y="0"/>
                  </a:moveTo>
                  <a:cubicBezTo>
                    <a:pt x="226" y="0"/>
                    <a:pt x="187" y="11"/>
                    <a:pt x="155" y="36"/>
                  </a:cubicBezTo>
                  <a:cubicBezTo>
                    <a:pt x="0" y="131"/>
                    <a:pt x="36" y="441"/>
                    <a:pt x="214" y="702"/>
                  </a:cubicBezTo>
                  <a:cubicBezTo>
                    <a:pt x="363" y="916"/>
                    <a:pt x="563" y="1043"/>
                    <a:pt x="711" y="1043"/>
                  </a:cubicBezTo>
                  <a:cubicBezTo>
                    <a:pt x="753" y="1043"/>
                    <a:pt x="790" y="1033"/>
                    <a:pt x="822" y="1012"/>
                  </a:cubicBezTo>
                  <a:cubicBezTo>
                    <a:pt x="976" y="905"/>
                    <a:pt x="941" y="607"/>
                    <a:pt x="750" y="345"/>
                  </a:cubicBezTo>
                  <a:cubicBezTo>
                    <a:pt x="612" y="133"/>
                    <a:pt x="417" y="0"/>
                    <a:pt x="269"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7"/>
            <p:cNvSpPr/>
            <p:nvPr/>
          </p:nvSpPr>
          <p:spPr>
            <a:xfrm>
              <a:off x="2938450" y="1791125"/>
              <a:ext cx="325" cy="325"/>
            </a:xfrm>
            <a:custGeom>
              <a:avLst/>
              <a:gdLst/>
              <a:ahLst/>
              <a:cxnLst/>
              <a:rect l="l" t="t" r="r" b="b"/>
              <a:pathLst>
                <a:path w="13" h="13" extrusionOk="0">
                  <a:moveTo>
                    <a:pt x="1" y="0"/>
                  </a:moveTo>
                  <a:cubicBezTo>
                    <a:pt x="12" y="12"/>
                    <a:pt x="12" y="12"/>
                    <a:pt x="12" y="12"/>
                  </a:cubicBezTo>
                  <a:cubicBezTo>
                    <a:pt x="12" y="12"/>
                    <a:pt x="12" y="0"/>
                    <a:pt x="1"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7"/>
            <p:cNvSpPr/>
            <p:nvPr/>
          </p:nvSpPr>
          <p:spPr>
            <a:xfrm>
              <a:off x="2916125" y="1769125"/>
              <a:ext cx="102725" cy="113700"/>
            </a:xfrm>
            <a:custGeom>
              <a:avLst/>
              <a:gdLst/>
              <a:ahLst/>
              <a:cxnLst/>
              <a:rect l="l" t="t" r="r" b="b"/>
              <a:pathLst>
                <a:path w="4109" h="4548" extrusionOk="0">
                  <a:moveTo>
                    <a:pt x="1611" y="0"/>
                  </a:moveTo>
                  <a:cubicBezTo>
                    <a:pt x="1585" y="0"/>
                    <a:pt x="1560" y="7"/>
                    <a:pt x="1536" y="23"/>
                  </a:cubicBezTo>
                  <a:cubicBezTo>
                    <a:pt x="1239" y="214"/>
                    <a:pt x="1405" y="619"/>
                    <a:pt x="1405" y="619"/>
                  </a:cubicBezTo>
                  <a:cubicBezTo>
                    <a:pt x="1405" y="619"/>
                    <a:pt x="1288" y="371"/>
                    <a:pt x="1106" y="371"/>
                  </a:cubicBezTo>
                  <a:cubicBezTo>
                    <a:pt x="1036" y="371"/>
                    <a:pt x="956" y="408"/>
                    <a:pt x="870" y="511"/>
                  </a:cubicBezTo>
                  <a:cubicBezTo>
                    <a:pt x="715" y="690"/>
                    <a:pt x="846" y="833"/>
                    <a:pt x="894" y="880"/>
                  </a:cubicBezTo>
                  <a:cubicBezTo>
                    <a:pt x="857" y="844"/>
                    <a:pt x="767" y="781"/>
                    <a:pt x="662" y="781"/>
                  </a:cubicBezTo>
                  <a:cubicBezTo>
                    <a:pt x="595" y="781"/>
                    <a:pt x="522" y="806"/>
                    <a:pt x="453" y="880"/>
                  </a:cubicBezTo>
                  <a:cubicBezTo>
                    <a:pt x="253" y="1104"/>
                    <a:pt x="529" y="1316"/>
                    <a:pt x="536" y="1321"/>
                  </a:cubicBezTo>
                  <a:lnTo>
                    <a:pt x="536" y="1321"/>
                  </a:lnTo>
                  <a:cubicBezTo>
                    <a:pt x="534" y="1319"/>
                    <a:pt x="496" y="1291"/>
                    <a:pt x="435" y="1291"/>
                  </a:cubicBezTo>
                  <a:cubicBezTo>
                    <a:pt x="373" y="1291"/>
                    <a:pt x="286" y="1321"/>
                    <a:pt x="191" y="1440"/>
                  </a:cubicBezTo>
                  <a:cubicBezTo>
                    <a:pt x="1" y="1690"/>
                    <a:pt x="679" y="2547"/>
                    <a:pt x="1346" y="3178"/>
                  </a:cubicBezTo>
                  <a:cubicBezTo>
                    <a:pt x="1346" y="3178"/>
                    <a:pt x="1763" y="3702"/>
                    <a:pt x="2156" y="4548"/>
                  </a:cubicBezTo>
                  <a:cubicBezTo>
                    <a:pt x="2775" y="3928"/>
                    <a:pt x="3430" y="3345"/>
                    <a:pt x="4108" y="2785"/>
                  </a:cubicBezTo>
                  <a:cubicBezTo>
                    <a:pt x="3406" y="2071"/>
                    <a:pt x="3203" y="2035"/>
                    <a:pt x="3203" y="2035"/>
                  </a:cubicBezTo>
                  <a:cubicBezTo>
                    <a:pt x="3203" y="2035"/>
                    <a:pt x="3084" y="428"/>
                    <a:pt x="2691" y="249"/>
                  </a:cubicBezTo>
                  <a:cubicBezTo>
                    <a:pt x="2657" y="234"/>
                    <a:pt x="2627" y="227"/>
                    <a:pt x="2600" y="227"/>
                  </a:cubicBezTo>
                  <a:cubicBezTo>
                    <a:pt x="2316" y="227"/>
                    <a:pt x="2406" y="1011"/>
                    <a:pt x="2406" y="1011"/>
                  </a:cubicBezTo>
                  <a:cubicBezTo>
                    <a:pt x="2406" y="1011"/>
                    <a:pt x="1920" y="0"/>
                    <a:pt x="1611"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7"/>
            <p:cNvSpPr/>
            <p:nvPr/>
          </p:nvSpPr>
          <p:spPr>
            <a:xfrm>
              <a:off x="2956900" y="1820000"/>
              <a:ext cx="55100" cy="56575"/>
            </a:xfrm>
            <a:custGeom>
              <a:avLst/>
              <a:gdLst/>
              <a:ahLst/>
              <a:cxnLst/>
              <a:rect l="l" t="t" r="r" b="b"/>
              <a:pathLst>
                <a:path w="2204" h="2263" extrusionOk="0">
                  <a:moveTo>
                    <a:pt x="1572" y="0"/>
                  </a:moveTo>
                  <a:lnTo>
                    <a:pt x="1" y="1536"/>
                  </a:lnTo>
                  <a:cubicBezTo>
                    <a:pt x="1" y="1536"/>
                    <a:pt x="72" y="1846"/>
                    <a:pt x="239" y="2263"/>
                  </a:cubicBezTo>
                  <a:cubicBezTo>
                    <a:pt x="953" y="1715"/>
                    <a:pt x="1596" y="1072"/>
                    <a:pt x="2203" y="417"/>
                  </a:cubicBezTo>
                  <a:cubicBezTo>
                    <a:pt x="1822" y="143"/>
                    <a:pt x="1572" y="0"/>
                    <a:pt x="1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7"/>
            <p:cNvSpPr/>
            <p:nvPr/>
          </p:nvSpPr>
          <p:spPr>
            <a:xfrm>
              <a:off x="2962850" y="1830425"/>
              <a:ext cx="97075" cy="108375"/>
            </a:xfrm>
            <a:custGeom>
              <a:avLst/>
              <a:gdLst/>
              <a:ahLst/>
              <a:cxnLst/>
              <a:rect l="l" t="t" r="r" b="b"/>
              <a:pathLst>
                <a:path w="3883" h="4335" extrusionOk="0">
                  <a:moveTo>
                    <a:pt x="1965" y="0"/>
                  </a:moveTo>
                  <a:cubicBezTo>
                    <a:pt x="1358" y="655"/>
                    <a:pt x="715" y="1298"/>
                    <a:pt x="1" y="1846"/>
                  </a:cubicBezTo>
                  <a:cubicBezTo>
                    <a:pt x="84" y="2060"/>
                    <a:pt x="37" y="2703"/>
                    <a:pt x="168" y="2941"/>
                  </a:cubicBezTo>
                  <a:cubicBezTo>
                    <a:pt x="600" y="3765"/>
                    <a:pt x="1057" y="4335"/>
                    <a:pt x="1884" y="4335"/>
                  </a:cubicBezTo>
                  <a:cubicBezTo>
                    <a:pt x="2037" y="4335"/>
                    <a:pt x="2202" y="4315"/>
                    <a:pt x="2382" y="4274"/>
                  </a:cubicBezTo>
                  <a:cubicBezTo>
                    <a:pt x="2382" y="4274"/>
                    <a:pt x="3501" y="3846"/>
                    <a:pt x="3716" y="2834"/>
                  </a:cubicBezTo>
                  <a:cubicBezTo>
                    <a:pt x="3882" y="2024"/>
                    <a:pt x="2918" y="667"/>
                    <a:pt x="1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7"/>
            <p:cNvSpPr/>
            <p:nvPr/>
          </p:nvSpPr>
          <p:spPr>
            <a:xfrm>
              <a:off x="2911375" y="1805125"/>
              <a:ext cx="19075" cy="39300"/>
            </a:xfrm>
            <a:custGeom>
              <a:avLst/>
              <a:gdLst/>
              <a:ahLst/>
              <a:cxnLst/>
              <a:rect l="l" t="t" r="r" b="b"/>
              <a:pathLst>
                <a:path w="763" h="1572" extrusionOk="0">
                  <a:moveTo>
                    <a:pt x="155" y="0"/>
                  </a:moveTo>
                  <a:lnTo>
                    <a:pt x="0" y="36"/>
                  </a:lnTo>
                  <a:cubicBezTo>
                    <a:pt x="0" y="36"/>
                    <a:pt x="619" y="810"/>
                    <a:pt x="560" y="1572"/>
                  </a:cubicBezTo>
                  <a:lnTo>
                    <a:pt x="762" y="1345"/>
                  </a:lnTo>
                  <a:cubicBezTo>
                    <a:pt x="762" y="1345"/>
                    <a:pt x="548" y="607"/>
                    <a:pt x="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7"/>
            <p:cNvSpPr/>
            <p:nvPr/>
          </p:nvSpPr>
          <p:spPr>
            <a:xfrm>
              <a:off x="2904525" y="1812250"/>
              <a:ext cx="18775" cy="39025"/>
            </a:xfrm>
            <a:custGeom>
              <a:avLst/>
              <a:gdLst/>
              <a:ahLst/>
              <a:cxnLst/>
              <a:rect l="l" t="t" r="r" b="b"/>
              <a:pathLst>
                <a:path w="751" h="1561" extrusionOk="0">
                  <a:moveTo>
                    <a:pt x="155" y="1"/>
                  </a:moveTo>
                  <a:lnTo>
                    <a:pt x="0" y="25"/>
                  </a:lnTo>
                  <a:cubicBezTo>
                    <a:pt x="0" y="25"/>
                    <a:pt x="619" y="799"/>
                    <a:pt x="548" y="1561"/>
                  </a:cubicBezTo>
                  <a:lnTo>
                    <a:pt x="750" y="1346"/>
                  </a:lnTo>
                  <a:cubicBezTo>
                    <a:pt x="750" y="1346"/>
                    <a:pt x="536" y="596"/>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7"/>
            <p:cNvSpPr/>
            <p:nvPr/>
          </p:nvSpPr>
          <p:spPr>
            <a:xfrm>
              <a:off x="2446725" y="1565500"/>
              <a:ext cx="398275" cy="667675"/>
            </a:xfrm>
            <a:custGeom>
              <a:avLst/>
              <a:gdLst/>
              <a:ahLst/>
              <a:cxnLst/>
              <a:rect l="l" t="t" r="r" b="b"/>
              <a:pathLst>
                <a:path w="15931" h="26707" extrusionOk="0">
                  <a:moveTo>
                    <a:pt x="3453" y="1"/>
                  </a:moveTo>
                  <a:lnTo>
                    <a:pt x="3453" y="1"/>
                  </a:lnTo>
                  <a:cubicBezTo>
                    <a:pt x="465" y="1429"/>
                    <a:pt x="0" y="5739"/>
                    <a:pt x="143" y="10228"/>
                  </a:cubicBezTo>
                  <a:cubicBezTo>
                    <a:pt x="334" y="15693"/>
                    <a:pt x="1917" y="24837"/>
                    <a:pt x="1917" y="24837"/>
                  </a:cubicBezTo>
                  <a:cubicBezTo>
                    <a:pt x="5741" y="26337"/>
                    <a:pt x="9129" y="26706"/>
                    <a:pt x="11536" y="26706"/>
                  </a:cubicBezTo>
                  <a:cubicBezTo>
                    <a:pt x="13865" y="26706"/>
                    <a:pt x="15276" y="26361"/>
                    <a:pt x="15276" y="26361"/>
                  </a:cubicBezTo>
                  <a:lnTo>
                    <a:pt x="15324" y="26361"/>
                  </a:lnTo>
                  <a:cubicBezTo>
                    <a:pt x="15538" y="25099"/>
                    <a:pt x="15931" y="21837"/>
                    <a:pt x="15086" y="18705"/>
                  </a:cubicBezTo>
                  <a:cubicBezTo>
                    <a:pt x="14469" y="16409"/>
                    <a:pt x="12799" y="15960"/>
                    <a:pt x="11020" y="15960"/>
                  </a:cubicBezTo>
                  <a:cubicBezTo>
                    <a:pt x="9874" y="15960"/>
                    <a:pt x="8684" y="16146"/>
                    <a:pt x="7700" y="16146"/>
                  </a:cubicBezTo>
                  <a:cubicBezTo>
                    <a:pt x="7558" y="16146"/>
                    <a:pt x="7420" y="16142"/>
                    <a:pt x="7287" y="16133"/>
                  </a:cubicBezTo>
                  <a:cubicBezTo>
                    <a:pt x="6073" y="16050"/>
                    <a:pt x="2394" y="14074"/>
                    <a:pt x="1453" y="7716"/>
                  </a:cubicBezTo>
                  <a:cubicBezTo>
                    <a:pt x="810" y="3358"/>
                    <a:pt x="2060" y="1096"/>
                    <a:pt x="3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7"/>
            <p:cNvSpPr/>
            <p:nvPr/>
          </p:nvSpPr>
          <p:spPr>
            <a:xfrm>
              <a:off x="2730400" y="1980425"/>
              <a:ext cx="100925" cy="226250"/>
            </a:xfrm>
            <a:custGeom>
              <a:avLst/>
              <a:gdLst/>
              <a:ahLst/>
              <a:cxnLst/>
              <a:rect l="l" t="t" r="r" b="b"/>
              <a:pathLst>
                <a:path w="4037" h="9050" extrusionOk="0">
                  <a:moveTo>
                    <a:pt x="48" y="1"/>
                  </a:moveTo>
                  <a:cubicBezTo>
                    <a:pt x="24" y="1"/>
                    <a:pt x="0" y="25"/>
                    <a:pt x="0" y="48"/>
                  </a:cubicBezTo>
                  <a:cubicBezTo>
                    <a:pt x="0" y="72"/>
                    <a:pt x="24" y="96"/>
                    <a:pt x="48" y="96"/>
                  </a:cubicBezTo>
                  <a:cubicBezTo>
                    <a:pt x="1667" y="215"/>
                    <a:pt x="2667" y="858"/>
                    <a:pt x="3000" y="2013"/>
                  </a:cubicBezTo>
                  <a:cubicBezTo>
                    <a:pt x="3953" y="5299"/>
                    <a:pt x="3512" y="8621"/>
                    <a:pt x="3465" y="8990"/>
                  </a:cubicBezTo>
                  <a:cubicBezTo>
                    <a:pt x="3465" y="9026"/>
                    <a:pt x="3477" y="9050"/>
                    <a:pt x="3500" y="9050"/>
                  </a:cubicBezTo>
                  <a:cubicBezTo>
                    <a:pt x="3524" y="9050"/>
                    <a:pt x="3548" y="9038"/>
                    <a:pt x="3548" y="9014"/>
                  </a:cubicBezTo>
                  <a:cubicBezTo>
                    <a:pt x="3596" y="8633"/>
                    <a:pt x="4036" y="5287"/>
                    <a:pt x="3084" y="1989"/>
                  </a:cubicBezTo>
                  <a:cubicBezTo>
                    <a:pt x="2727" y="787"/>
                    <a:pt x="1715" y="12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7"/>
            <p:cNvSpPr/>
            <p:nvPr/>
          </p:nvSpPr>
          <p:spPr>
            <a:xfrm>
              <a:off x="2428575" y="1635625"/>
              <a:ext cx="275350" cy="353175"/>
            </a:xfrm>
            <a:custGeom>
              <a:avLst/>
              <a:gdLst/>
              <a:ahLst/>
              <a:cxnLst/>
              <a:rect l="l" t="t" r="r" b="b"/>
              <a:pathLst>
                <a:path w="11014" h="14127" extrusionOk="0">
                  <a:moveTo>
                    <a:pt x="2129" y="1"/>
                  </a:moveTo>
                  <a:cubicBezTo>
                    <a:pt x="2114" y="1"/>
                    <a:pt x="2092" y="12"/>
                    <a:pt x="2084" y="29"/>
                  </a:cubicBezTo>
                  <a:cubicBezTo>
                    <a:pt x="2072" y="77"/>
                    <a:pt x="0" y="4792"/>
                    <a:pt x="2989" y="9971"/>
                  </a:cubicBezTo>
                  <a:cubicBezTo>
                    <a:pt x="4048" y="11804"/>
                    <a:pt x="5310" y="13067"/>
                    <a:pt x="6727" y="13686"/>
                  </a:cubicBezTo>
                  <a:cubicBezTo>
                    <a:pt x="7501" y="14031"/>
                    <a:pt x="8192" y="14126"/>
                    <a:pt x="8739" y="14126"/>
                  </a:cubicBezTo>
                  <a:cubicBezTo>
                    <a:pt x="8942" y="14126"/>
                    <a:pt x="9120" y="14114"/>
                    <a:pt x="9287" y="14090"/>
                  </a:cubicBezTo>
                  <a:cubicBezTo>
                    <a:pt x="9358" y="14079"/>
                    <a:pt x="9454" y="14067"/>
                    <a:pt x="9561" y="14055"/>
                  </a:cubicBezTo>
                  <a:cubicBezTo>
                    <a:pt x="9906" y="13995"/>
                    <a:pt x="10406" y="13924"/>
                    <a:pt x="10978" y="13888"/>
                  </a:cubicBezTo>
                  <a:cubicBezTo>
                    <a:pt x="11001" y="13888"/>
                    <a:pt x="11013" y="13864"/>
                    <a:pt x="11013" y="13840"/>
                  </a:cubicBezTo>
                  <a:cubicBezTo>
                    <a:pt x="11013" y="13817"/>
                    <a:pt x="10990" y="13793"/>
                    <a:pt x="10978" y="13793"/>
                  </a:cubicBezTo>
                  <a:cubicBezTo>
                    <a:pt x="10406" y="13829"/>
                    <a:pt x="9894" y="13900"/>
                    <a:pt x="9561" y="13948"/>
                  </a:cubicBezTo>
                  <a:cubicBezTo>
                    <a:pt x="9442" y="13971"/>
                    <a:pt x="9347" y="13983"/>
                    <a:pt x="9275" y="13995"/>
                  </a:cubicBezTo>
                  <a:cubicBezTo>
                    <a:pt x="9085" y="14019"/>
                    <a:pt x="8894" y="14031"/>
                    <a:pt x="8704" y="14031"/>
                  </a:cubicBezTo>
                  <a:cubicBezTo>
                    <a:pt x="5763" y="14031"/>
                    <a:pt x="3798" y="11185"/>
                    <a:pt x="3060" y="9911"/>
                  </a:cubicBezTo>
                  <a:cubicBezTo>
                    <a:pt x="107" y="4780"/>
                    <a:pt x="2143" y="113"/>
                    <a:pt x="2167" y="77"/>
                  </a:cubicBezTo>
                  <a:cubicBezTo>
                    <a:pt x="2179" y="53"/>
                    <a:pt x="2167" y="17"/>
                    <a:pt x="2143" y="5"/>
                  </a:cubicBezTo>
                  <a:cubicBezTo>
                    <a:pt x="2140" y="2"/>
                    <a:pt x="2135" y="1"/>
                    <a:pt x="2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7"/>
            <p:cNvSpPr/>
            <p:nvPr/>
          </p:nvSpPr>
          <p:spPr>
            <a:xfrm>
              <a:off x="3167050" y="2120925"/>
              <a:ext cx="117900" cy="124750"/>
            </a:xfrm>
            <a:custGeom>
              <a:avLst/>
              <a:gdLst/>
              <a:ahLst/>
              <a:cxnLst/>
              <a:rect l="l" t="t" r="r" b="b"/>
              <a:pathLst>
                <a:path w="4716" h="4990" extrusionOk="0">
                  <a:moveTo>
                    <a:pt x="1263" y="1"/>
                  </a:moveTo>
                  <a:cubicBezTo>
                    <a:pt x="1263" y="1"/>
                    <a:pt x="1" y="3251"/>
                    <a:pt x="48" y="4084"/>
                  </a:cubicBezTo>
                  <a:cubicBezTo>
                    <a:pt x="60" y="4168"/>
                    <a:pt x="1548" y="4989"/>
                    <a:pt x="1906" y="4989"/>
                  </a:cubicBezTo>
                  <a:cubicBezTo>
                    <a:pt x="1906" y="4989"/>
                    <a:pt x="1907" y="4989"/>
                    <a:pt x="1907" y="4989"/>
                  </a:cubicBezTo>
                  <a:cubicBezTo>
                    <a:pt x="2270" y="4989"/>
                    <a:pt x="4715" y="1179"/>
                    <a:pt x="4715" y="1179"/>
                  </a:cubicBezTo>
                  <a:lnTo>
                    <a:pt x="1263" y="1"/>
                  </a:ln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7"/>
            <p:cNvSpPr/>
            <p:nvPr/>
          </p:nvSpPr>
          <p:spPr>
            <a:xfrm>
              <a:off x="3140550" y="2257250"/>
              <a:ext cx="324175" cy="131000"/>
            </a:xfrm>
            <a:custGeom>
              <a:avLst/>
              <a:gdLst/>
              <a:ahLst/>
              <a:cxnLst/>
              <a:rect l="l" t="t" r="r" b="b"/>
              <a:pathLst>
                <a:path w="12967" h="5240" extrusionOk="0">
                  <a:moveTo>
                    <a:pt x="5168" y="1"/>
                  </a:moveTo>
                  <a:cubicBezTo>
                    <a:pt x="5168" y="1"/>
                    <a:pt x="5275" y="453"/>
                    <a:pt x="5371" y="1084"/>
                  </a:cubicBezTo>
                  <a:cubicBezTo>
                    <a:pt x="3847" y="1096"/>
                    <a:pt x="1811" y="1144"/>
                    <a:pt x="1132" y="1322"/>
                  </a:cubicBezTo>
                  <a:cubicBezTo>
                    <a:pt x="1" y="1644"/>
                    <a:pt x="1251" y="2953"/>
                    <a:pt x="2156" y="4477"/>
                  </a:cubicBezTo>
                  <a:lnTo>
                    <a:pt x="7538" y="5239"/>
                  </a:lnTo>
                  <a:cubicBezTo>
                    <a:pt x="7538" y="5239"/>
                    <a:pt x="7442" y="4823"/>
                    <a:pt x="7347" y="4251"/>
                  </a:cubicBezTo>
                  <a:lnTo>
                    <a:pt x="7347" y="4251"/>
                  </a:lnTo>
                  <a:cubicBezTo>
                    <a:pt x="8250" y="4298"/>
                    <a:pt x="9501" y="4382"/>
                    <a:pt x="10432" y="4382"/>
                  </a:cubicBezTo>
                  <a:cubicBezTo>
                    <a:pt x="10912" y="4382"/>
                    <a:pt x="11307" y="4360"/>
                    <a:pt x="11526" y="4299"/>
                  </a:cubicBezTo>
                  <a:cubicBezTo>
                    <a:pt x="12657" y="3977"/>
                    <a:pt x="12967" y="2251"/>
                    <a:pt x="11157" y="358"/>
                  </a:cubicBezTo>
                  <a:lnTo>
                    <a:pt x="5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7"/>
            <p:cNvSpPr/>
            <p:nvPr/>
          </p:nvSpPr>
          <p:spPr>
            <a:xfrm>
              <a:off x="3179250" y="2040025"/>
              <a:ext cx="142900" cy="131250"/>
            </a:xfrm>
            <a:custGeom>
              <a:avLst/>
              <a:gdLst/>
              <a:ahLst/>
              <a:cxnLst/>
              <a:rect l="l" t="t" r="r" b="b"/>
              <a:pathLst>
                <a:path w="5716" h="5250" extrusionOk="0">
                  <a:moveTo>
                    <a:pt x="3224" y="1"/>
                  </a:moveTo>
                  <a:cubicBezTo>
                    <a:pt x="1879" y="1"/>
                    <a:pt x="544" y="2059"/>
                    <a:pt x="1" y="3010"/>
                  </a:cubicBezTo>
                  <a:cubicBezTo>
                    <a:pt x="370" y="3594"/>
                    <a:pt x="906" y="4213"/>
                    <a:pt x="1668" y="4594"/>
                  </a:cubicBezTo>
                  <a:cubicBezTo>
                    <a:pt x="2758" y="5145"/>
                    <a:pt x="3710" y="5250"/>
                    <a:pt x="4294" y="5250"/>
                  </a:cubicBezTo>
                  <a:cubicBezTo>
                    <a:pt x="4329" y="5250"/>
                    <a:pt x="4362" y="5249"/>
                    <a:pt x="4394" y="5249"/>
                  </a:cubicBezTo>
                  <a:cubicBezTo>
                    <a:pt x="4835" y="4237"/>
                    <a:pt x="5716" y="1677"/>
                    <a:pt x="4132" y="355"/>
                  </a:cubicBezTo>
                  <a:cubicBezTo>
                    <a:pt x="3835" y="107"/>
                    <a:pt x="3529" y="1"/>
                    <a:pt x="32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7"/>
            <p:cNvSpPr/>
            <p:nvPr/>
          </p:nvSpPr>
          <p:spPr>
            <a:xfrm>
              <a:off x="3173000" y="2115275"/>
              <a:ext cx="116125" cy="67075"/>
            </a:xfrm>
            <a:custGeom>
              <a:avLst/>
              <a:gdLst/>
              <a:ahLst/>
              <a:cxnLst/>
              <a:rect l="l" t="t" r="r" b="b"/>
              <a:pathLst>
                <a:path w="4645" h="2683" extrusionOk="0">
                  <a:moveTo>
                    <a:pt x="251" y="0"/>
                  </a:moveTo>
                  <a:cubicBezTo>
                    <a:pt x="84" y="286"/>
                    <a:pt x="1" y="477"/>
                    <a:pt x="1" y="477"/>
                  </a:cubicBezTo>
                  <a:cubicBezTo>
                    <a:pt x="1" y="477"/>
                    <a:pt x="903" y="2682"/>
                    <a:pt x="4232" y="2682"/>
                  </a:cubicBezTo>
                  <a:cubicBezTo>
                    <a:pt x="4301" y="2682"/>
                    <a:pt x="4371" y="2681"/>
                    <a:pt x="4442" y="2679"/>
                  </a:cubicBezTo>
                  <a:cubicBezTo>
                    <a:pt x="4442" y="2679"/>
                    <a:pt x="4525" y="2513"/>
                    <a:pt x="4644" y="2239"/>
                  </a:cubicBezTo>
                  <a:lnTo>
                    <a:pt x="4644" y="2239"/>
                  </a:lnTo>
                  <a:cubicBezTo>
                    <a:pt x="4612" y="2239"/>
                    <a:pt x="4579" y="2240"/>
                    <a:pt x="4544" y="2240"/>
                  </a:cubicBezTo>
                  <a:cubicBezTo>
                    <a:pt x="3960" y="2240"/>
                    <a:pt x="3008" y="2135"/>
                    <a:pt x="1918" y="1584"/>
                  </a:cubicBezTo>
                  <a:cubicBezTo>
                    <a:pt x="1156" y="1203"/>
                    <a:pt x="620" y="584"/>
                    <a:pt x="2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7"/>
            <p:cNvSpPr/>
            <p:nvPr/>
          </p:nvSpPr>
          <p:spPr>
            <a:xfrm>
              <a:off x="3229250" y="2038625"/>
              <a:ext cx="199175" cy="264050"/>
            </a:xfrm>
            <a:custGeom>
              <a:avLst/>
              <a:gdLst/>
              <a:ahLst/>
              <a:cxnLst/>
              <a:rect l="l" t="t" r="r" b="b"/>
              <a:pathLst>
                <a:path w="7967" h="10562" extrusionOk="0">
                  <a:moveTo>
                    <a:pt x="2595" y="0"/>
                  </a:moveTo>
                  <a:cubicBezTo>
                    <a:pt x="1928" y="0"/>
                    <a:pt x="942" y="102"/>
                    <a:pt x="942" y="102"/>
                  </a:cubicBezTo>
                  <a:cubicBezTo>
                    <a:pt x="942" y="102"/>
                    <a:pt x="180" y="6221"/>
                    <a:pt x="1" y="9793"/>
                  </a:cubicBezTo>
                  <a:cubicBezTo>
                    <a:pt x="1" y="9793"/>
                    <a:pt x="922" y="10562"/>
                    <a:pt x="3107" y="10562"/>
                  </a:cubicBezTo>
                  <a:cubicBezTo>
                    <a:pt x="4319" y="10562"/>
                    <a:pt x="5919" y="10326"/>
                    <a:pt x="7966" y="9591"/>
                  </a:cubicBezTo>
                  <a:lnTo>
                    <a:pt x="6323" y="411"/>
                  </a:lnTo>
                  <a:cubicBezTo>
                    <a:pt x="6323" y="411"/>
                    <a:pt x="5049" y="125"/>
                    <a:pt x="2847" y="6"/>
                  </a:cubicBezTo>
                  <a:cubicBezTo>
                    <a:pt x="2771" y="2"/>
                    <a:pt x="2686" y="0"/>
                    <a:pt x="25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7"/>
            <p:cNvSpPr/>
            <p:nvPr/>
          </p:nvSpPr>
          <p:spPr>
            <a:xfrm>
              <a:off x="3260800" y="2038225"/>
              <a:ext cx="97075" cy="48525"/>
            </a:xfrm>
            <a:custGeom>
              <a:avLst/>
              <a:gdLst/>
              <a:ahLst/>
              <a:cxnLst/>
              <a:rect l="l" t="t" r="r" b="b"/>
              <a:pathLst>
                <a:path w="3883" h="1941" extrusionOk="0">
                  <a:moveTo>
                    <a:pt x="1518" y="0"/>
                  </a:moveTo>
                  <a:cubicBezTo>
                    <a:pt x="685" y="0"/>
                    <a:pt x="72" y="70"/>
                    <a:pt x="72" y="70"/>
                  </a:cubicBezTo>
                  <a:cubicBezTo>
                    <a:pt x="72" y="70"/>
                    <a:pt x="1" y="1892"/>
                    <a:pt x="1811" y="1939"/>
                  </a:cubicBezTo>
                  <a:cubicBezTo>
                    <a:pt x="1841" y="1940"/>
                    <a:pt x="1870" y="1941"/>
                    <a:pt x="1899" y="1941"/>
                  </a:cubicBezTo>
                  <a:cubicBezTo>
                    <a:pt x="3618" y="1941"/>
                    <a:pt x="3882" y="237"/>
                    <a:pt x="3882" y="237"/>
                  </a:cubicBezTo>
                  <a:cubicBezTo>
                    <a:pt x="3095" y="51"/>
                    <a:pt x="2226" y="0"/>
                    <a:pt x="151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7"/>
            <p:cNvSpPr/>
            <p:nvPr/>
          </p:nvSpPr>
          <p:spPr>
            <a:xfrm>
              <a:off x="3178075" y="1771475"/>
              <a:ext cx="119975" cy="142825"/>
            </a:xfrm>
            <a:custGeom>
              <a:avLst/>
              <a:gdLst/>
              <a:ahLst/>
              <a:cxnLst/>
              <a:rect l="l" t="t" r="r" b="b"/>
              <a:pathLst>
                <a:path w="4799" h="5713" extrusionOk="0">
                  <a:moveTo>
                    <a:pt x="3822" y="1"/>
                  </a:moveTo>
                  <a:cubicBezTo>
                    <a:pt x="3143" y="132"/>
                    <a:pt x="2441" y="263"/>
                    <a:pt x="1905" y="679"/>
                  </a:cubicBezTo>
                  <a:cubicBezTo>
                    <a:pt x="1357" y="1096"/>
                    <a:pt x="1036" y="1882"/>
                    <a:pt x="1369" y="2477"/>
                  </a:cubicBezTo>
                  <a:cubicBezTo>
                    <a:pt x="1107" y="2846"/>
                    <a:pt x="845" y="3203"/>
                    <a:pt x="583" y="3561"/>
                  </a:cubicBezTo>
                  <a:cubicBezTo>
                    <a:pt x="393" y="3834"/>
                    <a:pt x="202" y="4108"/>
                    <a:pt x="95" y="4418"/>
                  </a:cubicBezTo>
                  <a:cubicBezTo>
                    <a:pt x="0" y="4727"/>
                    <a:pt x="0" y="5097"/>
                    <a:pt x="202" y="5370"/>
                  </a:cubicBezTo>
                  <a:cubicBezTo>
                    <a:pt x="364" y="5596"/>
                    <a:pt x="650" y="5713"/>
                    <a:pt x="941" y="5713"/>
                  </a:cubicBezTo>
                  <a:cubicBezTo>
                    <a:pt x="1079" y="5713"/>
                    <a:pt x="1219" y="5686"/>
                    <a:pt x="1345" y="5632"/>
                  </a:cubicBezTo>
                  <a:cubicBezTo>
                    <a:pt x="1726" y="5478"/>
                    <a:pt x="2012" y="5120"/>
                    <a:pt x="2167" y="4727"/>
                  </a:cubicBezTo>
                  <a:cubicBezTo>
                    <a:pt x="2322" y="4335"/>
                    <a:pt x="2381" y="3906"/>
                    <a:pt x="2429" y="3489"/>
                  </a:cubicBezTo>
                  <a:cubicBezTo>
                    <a:pt x="3048" y="3072"/>
                    <a:pt x="3620" y="2596"/>
                    <a:pt x="4143" y="2072"/>
                  </a:cubicBezTo>
                  <a:cubicBezTo>
                    <a:pt x="4405" y="1798"/>
                    <a:pt x="4667" y="1489"/>
                    <a:pt x="4727" y="1120"/>
                  </a:cubicBezTo>
                  <a:cubicBezTo>
                    <a:pt x="4798" y="751"/>
                    <a:pt x="4596" y="298"/>
                    <a:pt x="4227" y="227"/>
                  </a:cubicBezTo>
                  <a:lnTo>
                    <a:pt x="3822" y="1"/>
                  </a:ln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7"/>
            <p:cNvSpPr/>
            <p:nvPr/>
          </p:nvSpPr>
          <p:spPr>
            <a:xfrm>
              <a:off x="3173000" y="1779150"/>
              <a:ext cx="102425" cy="134325"/>
            </a:xfrm>
            <a:custGeom>
              <a:avLst/>
              <a:gdLst/>
              <a:ahLst/>
              <a:cxnLst/>
              <a:rect l="l" t="t" r="r" b="b"/>
              <a:pathLst>
                <a:path w="4097" h="5373" extrusionOk="0">
                  <a:moveTo>
                    <a:pt x="3651" y="1"/>
                  </a:moveTo>
                  <a:cubicBezTo>
                    <a:pt x="3246" y="1"/>
                    <a:pt x="2843" y="94"/>
                    <a:pt x="2477" y="277"/>
                  </a:cubicBezTo>
                  <a:cubicBezTo>
                    <a:pt x="1977" y="515"/>
                    <a:pt x="1560" y="920"/>
                    <a:pt x="1298" y="1408"/>
                  </a:cubicBezTo>
                  <a:cubicBezTo>
                    <a:pt x="1239" y="1527"/>
                    <a:pt x="1167" y="1682"/>
                    <a:pt x="1167" y="1849"/>
                  </a:cubicBezTo>
                  <a:cubicBezTo>
                    <a:pt x="1167" y="2003"/>
                    <a:pt x="1239" y="2182"/>
                    <a:pt x="1394" y="2253"/>
                  </a:cubicBezTo>
                  <a:cubicBezTo>
                    <a:pt x="1451" y="2279"/>
                    <a:pt x="1505" y="2291"/>
                    <a:pt x="1558" y="2291"/>
                  </a:cubicBezTo>
                  <a:cubicBezTo>
                    <a:pt x="1603" y="2291"/>
                    <a:pt x="1647" y="2282"/>
                    <a:pt x="1691" y="2265"/>
                  </a:cubicBezTo>
                  <a:lnTo>
                    <a:pt x="1691" y="2265"/>
                  </a:lnTo>
                  <a:cubicBezTo>
                    <a:pt x="1334" y="2575"/>
                    <a:pt x="989" y="2908"/>
                    <a:pt x="667" y="3266"/>
                  </a:cubicBezTo>
                  <a:cubicBezTo>
                    <a:pt x="441" y="3504"/>
                    <a:pt x="191" y="3801"/>
                    <a:pt x="108" y="4158"/>
                  </a:cubicBezTo>
                  <a:cubicBezTo>
                    <a:pt x="1" y="4599"/>
                    <a:pt x="203" y="5111"/>
                    <a:pt x="584" y="5373"/>
                  </a:cubicBezTo>
                  <a:lnTo>
                    <a:pt x="620" y="5301"/>
                  </a:lnTo>
                  <a:cubicBezTo>
                    <a:pt x="263" y="5063"/>
                    <a:pt x="72" y="4587"/>
                    <a:pt x="179" y="4170"/>
                  </a:cubicBezTo>
                  <a:cubicBezTo>
                    <a:pt x="251" y="3837"/>
                    <a:pt x="501" y="3551"/>
                    <a:pt x="715" y="3313"/>
                  </a:cubicBezTo>
                  <a:cubicBezTo>
                    <a:pt x="1120" y="2873"/>
                    <a:pt x="1560" y="2468"/>
                    <a:pt x="2013" y="2087"/>
                  </a:cubicBezTo>
                  <a:lnTo>
                    <a:pt x="1965" y="2039"/>
                  </a:lnTo>
                  <a:cubicBezTo>
                    <a:pt x="1801" y="2160"/>
                    <a:pt x="1662" y="2219"/>
                    <a:pt x="1548" y="2219"/>
                  </a:cubicBezTo>
                  <a:cubicBezTo>
                    <a:pt x="1505" y="2219"/>
                    <a:pt x="1465" y="2210"/>
                    <a:pt x="1429" y="2194"/>
                  </a:cubicBezTo>
                  <a:cubicBezTo>
                    <a:pt x="1298" y="2134"/>
                    <a:pt x="1239" y="1980"/>
                    <a:pt x="1239" y="1849"/>
                  </a:cubicBezTo>
                  <a:cubicBezTo>
                    <a:pt x="1239" y="1706"/>
                    <a:pt x="1310" y="1563"/>
                    <a:pt x="1370" y="1444"/>
                  </a:cubicBezTo>
                  <a:cubicBezTo>
                    <a:pt x="1620" y="968"/>
                    <a:pt x="2025" y="575"/>
                    <a:pt x="2501" y="337"/>
                  </a:cubicBezTo>
                  <a:cubicBezTo>
                    <a:pt x="2857" y="163"/>
                    <a:pt x="3250" y="72"/>
                    <a:pt x="3645" y="72"/>
                  </a:cubicBezTo>
                  <a:cubicBezTo>
                    <a:pt x="3792" y="72"/>
                    <a:pt x="3939" y="84"/>
                    <a:pt x="4084" y="110"/>
                  </a:cubicBezTo>
                  <a:lnTo>
                    <a:pt x="4096" y="39"/>
                  </a:lnTo>
                  <a:cubicBezTo>
                    <a:pt x="3949" y="13"/>
                    <a:pt x="3800" y="1"/>
                    <a:pt x="3651"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7"/>
            <p:cNvSpPr/>
            <p:nvPr/>
          </p:nvSpPr>
          <p:spPr>
            <a:xfrm>
              <a:off x="3272725" y="2019425"/>
              <a:ext cx="74125" cy="28850"/>
            </a:xfrm>
            <a:custGeom>
              <a:avLst/>
              <a:gdLst/>
              <a:ahLst/>
              <a:cxnLst/>
              <a:rect l="l" t="t" r="r" b="b"/>
              <a:pathLst>
                <a:path w="2965" h="1154" extrusionOk="0">
                  <a:moveTo>
                    <a:pt x="0" y="1"/>
                  </a:moveTo>
                  <a:lnTo>
                    <a:pt x="107" y="1120"/>
                  </a:lnTo>
                  <a:cubicBezTo>
                    <a:pt x="329" y="1142"/>
                    <a:pt x="553" y="1154"/>
                    <a:pt x="779" y="1154"/>
                  </a:cubicBezTo>
                  <a:cubicBezTo>
                    <a:pt x="1500" y="1154"/>
                    <a:pt x="2237" y="1040"/>
                    <a:pt x="2953" y="822"/>
                  </a:cubicBezTo>
                  <a:lnTo>
                    <a:pt x="2965" y="24"/>
                  </a:lnTo>
                  <a:lnTo>
                    <a:pt x="0" y="1"/>
                  </a:ln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7"/>
            <p:cNvSpPr/>
            <p:nvPr/>
          </p:nvSpPr>
          <p:spPr>
            <a:xfrm>
              <a:off x="3275400" y="2039975"/>
              <a:ext cx="71150" cy="33050"/>
            </a:xfrm>
            <a:custGeom>
              <a:avLst/>
              <a:gdLst/>
              <a:ahLst/>
              <a:cxnLst/>
              <a:rect l="l" t="t" r="r" b="b"/>
              <a:pathLst>
                <a:path w="2846" h="1322" extrusionOk="0">
                  <a:moveTo>
                    <a:pt x="2846" y="0"/>
                  </a:moveTo>
                  <a:lnTo>
                    <a:pt x="2846" y="0"/>
                  </a:lnTo>
                  <a:cubicBezTo>
                    <a:pt x="2130" y="218"/>
                    <a:pt x="1393" y="332"/>
                    <a:pt x="672" y="332"/>
                  </a:cubicBezTo>
                  <a:cubicBezTo>
                    <a:pt x="446" y="332"/>
                    <a:pt x="222" y="320"/>
                    <a:pt x="0" y="298"/>
                  </a:cubicBezTo>
                  <a:lnTo>
                    <a:pt x="0" y="298"/>
                  </a:lnTo>
                  <a:lnTo>
                    <a:pt x="60" y="786"/>
                  </a:lnTo>
                  <a:cubicBezTo>
                    <a:pt x="60" y="786"/>
                    <a:pt x="262" y="1322"/>
                    <a:pt x="1273" y="1322"/>
                  </a:cubicBezTo>
                  <a:cubicBezTo>
                    <a:pt x="1359" y="1322"/>
                    <a:pt x="1450" y="1318"/>
                    <a:pt x="1548" y="1310"/>
                  </a:cubicBezTo>
                  <a:cubicBezTo>
                    <a:pt x="2667" y="1214"/>
                    <a:pt x="2775" y="560"/>
                    <a:pt x="2775" y="560"/>
                  </a:cubicBezTo>
                  <a:lnTo>
                    <a:pt x="2846" y="0"/>
                  </a:ln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7"/>
            <p:cNvSpPr/>
            <p:nvPr/>
          </p:nvSpPr>
          <p:spPr>
            <a:xfrm>
              <a:off x="3391475" y="1834575"/>
              <a:ext cx="74150" cy="156600"/>
            </a:xfrm>
            <a:custGeom>
              <a:avLst/>
              <a:gdLst/>
              <a:ahLst/>
              <a:cxnLst/>
              <a:rect l="l" t="t" r="r" b="b"/>
              <a:pathLst>
                <a:path w="2966" h="6264" extrusionOk="0">
                  <a:moveTo>
                    <a:pt x="1775" y="1"/>
                  </a:moveTo>
                  <a:lnTo>
                    <a:pt x="1727" y="48"/>
                  </a:lnTo>
                  <a:cubicBezTo>
                    <a:pt x="2442" y="751"/>
                    <a:pt x="2858" y="1715"/>
                    <a:pt x="2882" y="2703"/>
                  </a:cubicBezTo>
                  <a:cubicBezTo>
                    <a:pt x="2894" y="2894"/>
                    <a:pt x="2882" y="3144"/>
                    <a:pt x="2751" y="3323"/>
                  </a:cubicBezTo>
                  <a:cubicBezTo>
                    <a:pt x="2680" y="3406"/>
                    <a:pt x="2561" y="3477"/>
                    <a:pt x="2442" y="3489"/>
                  </a:cubicBezTo>
                  <a:cubicBezTo>
                    <a:pt x="2382" y="3489"/>
                    <a:pt x="2299" y="3489"/>
                    <a:pt x="2227" y="3418"/>
                  </a:cubicBezTo>
                  <a:lnTo>
                    <a:pt x="2168" y="3465"/>
                  </a:lnTo>
                  <a:cubicBezTo>
                    <a:pt x="2632" y="4073"/>
                    <a:pt x="2620" y="5013"/>
                    <a:pt x="2132" y="5597"/>
                  </a:cubicBezTo>
                  <a:cubicBezTo>
                    <a:pt x="1805" y="5986"/>
                    <a:pt x="1301" y="6197"/>
                    <a:pt x="801" y="6197"/>
                  </a:cubicBezTo>
                  <a:cubicBezTo>
                    <a:pt x="536" y="6197"/>
                    <a:pt x="272" y="6137"/>
                    <a:pt x="37" y="6013"/>
                  </a:cubicBezTo>
                  <a:lnTo>
                    <a:pt x="1" y="6073"/>
                  </a:lnTo>
                  <a:cubicBezTo>
                    <a:pt x="251" y="6204"/>
                    <a:pt x="525" y="6263"/>
                    <a:pt x="799" y="6263"/>
                  </a:cubicBezTo>
                  <a:cubicBezTo>
                    <a:pt x="1322" y="6263"/>
                    <a:pt x="1846" y="6049"/>
                    <a:pt x="2180" y="5644"/>
                  </a:cubicBezTo>
                  <a:cubicBezTo>
                    <a:pt x="2668" y="5073"/>
                    <a:pt x="2715" y="4180"/>
                    <a:pt x="2311" y="3549"/>
                  </a:cubicBezTo>
                  <a:lnTo>
                    <a:pt x="2311" y="3549"/>
                  </a:lnTo>
                  <a:cubicBezTo>
                    <a:pt x="2358" y="3561"/>
                    <a:pt x="2406" y="3561"/>
                    <a:pt x="2454" y="3561"/>
                  </a:cubicBezTo>
                  <a:cubicBezTo>
                    <a:pt x="2596" y="3549"/>
                    <a:pt x="2727" y="3465"/>
                    <a:pt x="2811" y="3358"/>
                  </a:cubicBezTo>
                  <a:cubicBezTo>
                    <a:pt x="2954" y="3168"/>
                    <a:pt x="2965" y="2906"/>
                    <a:pt x="2965" y="2703"/>
                  </a:cubicBezTo>
                  <a:cubicBezTo>
                    <a:pt x="2930" y="1691"/>
                    <a:pt x="2501" y="703"/>
                    <a:pt x="1775"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7"/>
            <p:cNvSpPr/>
            <p:nvPr/>
          </p:nvSpPr>
          <p:spPr>
            <a:xfrm>
              <a:off x="3158025" y="1895175"/>
              <a:ext cx="66200" cy="60775"/>
            </a:xfrm>
            <a:custGeom>
              <a:avLst/>
              <a:gdLst/>
              <a:ahLst/>
              <a:cxnLst/>
              <a:rect l="l" t="t" r="r" b="b"/>
              <a:pathLst>
                <a:path w="2648" h="2431" extrusionOk="0">
                  <a:moveTo>
                    <a:pt x="1418" y="1"/>
                  </a:moveTo>
                  <a:cubicBezTo>
                    <a:pt x="1017" y="1"/>
                    <a:pt x="619" y="181"/>
                    <a:pt x="397" y="780"/>
                  </a:cubicBezTo>
                  <a:cubicBezTo>
                    <a:pt x="1" y="1829"/>
                    <a:pt x="647" y="2431"/>
                    <a:pt x="1351" y="2431"/>
                  </a:cubicBezTo>
                  <a:cubicBezTo>
                    <a:pt x="1661" y="2431"/>
                    <a:pt x="1983" y="2313"/>
                    <a:pt x="2231" y="2065"/>
                  </a:cubicBezTo>
                  <a:lnTo>
                    <a:pt x="2648" y="422"/>
                  </a:lnTo>
                  <a:cubicBezTo>
                    <a:pt x="2648" y="422"/>
                    <a:pt x="2030" y="1"/>
                    <a:pt x="1418"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7"/>
            <p:cNvSpPr/>
            <p:nvPr/>
          </p:nvSpPr>
          <p:spPr>
            <a:xfrm>
              <a:off x="3175375" y="1905925"/>
              <a:ext cx="40525" cy="39100"/>
            </a:xfrm>
            <a:custGeom>
              <a:avLst/>
              <a:gdLst/>
              <a:ahLst/>
              <a:cxnLst/>
              <a:rect l="l" t="t" r="r" b="b"/>
              <a:pathLst>
                <a:path w="1621" h="1564" extrusionOk="0">
                  <a:moveTo>
                    <a:pt x="573" y="1"/>
                  </a:moveTo>
                  <a:cubicBezTo>
                    <a:pt x="262" y="1"/>
                    <a:pt x="24" y="207"/>
                    <a:pt x="13" y="219"/>
                  </a:cubicBezTo>
                  <a:cubicBezTo>
                    <a:pt x="1" y="230"/>
                    <a:pt x="1" y="254"/>
                    <a:pt x="13" y="266"/>
                  </a:cubicBezTo>
                  <a:cubicBezTo>
                    <a:pt x="19" y="272"/>
                    <a:pt x="25" y="275"/>
                    <a:pt x="32" y="275"/>
                  </a:cubicBezTo>
                  <a:cubicBezTo>
                    <a:pt x="40" y="275"/>
                    <a:pt x="49" y="272"/>
                    <a:pt x="60" y="266"/>
                  </a:cubicBezTo>
                  <a:cubicBezTo>
                    <a:pt x="60" y="266"/>
                    <a:pt x="297" y="62"/>
                    <a:pt x="596" y="62"/>
                  </a:cubicBezTo>
                  <a:cubicBezTo>
                    <a:pt x="612" y="62"/>
                    <a:pt x="628" y="63"/>
                    <a:pt x="644" y="64"/>
                  </a:cubicBezTo>
                  <a:cubicBezTo>
                    <a:pt x="822" y="88"/>
                    <a:pt x="989" y="183"/>
                    <a:pt x="1132" y="361"/>
                  </a:cubicBezTo>
                  <a:cubicBezTo>
                    <a:pt x="1537" y="862"/>
                    <a:pt x="977" y="1504"/>
                    <a:pt x="965" y="1504"/>
                  </a:cubicBezTo>
                  <a:cubicBezTo>
                    <a:pt x="953" y="1516"/>
                    <a:pt x="953" y="1540"/>
                    <a:pt x="977" y="1552"/>
                  </a:cubicBezTo>
                  <a:cubicBezTo>
                    <a:pt x="977" y="1552"/>
                    <a:pt x="977" y="1564"/>
                    <a:pt x="989" y="1564"/>
                  </a:cubicBezTo>
                  <a:cubicBezTo>
                    <a:pt x="1001" y="1564"/>
                    <a:pt x="1013" y="1564"/>
                    <a:pt x="1025" y="1552"/>
                  </a:cubicBezTo>
                  <a:cubicBezTo>
                    <a:pt x="1025" y="1540"/>
                    <a:pt x="1620" y="873"/>
                    <a:pt x="1180" y="314"/>
                  </a:cubicBezTo>
                  <a:cubicBezTo>
                    <a:pt x="1025" y="123"/>
                    <a:pt x="846" y="16"/>
                    <a:pt x="644" y="4"/>
                  </a:cubicBezTo>
                  <a:cubicBezTo>
                    <a:pt x="620" y="2"/>
                    <a:pt x="596" y="1"/>
                    <a:pt x="57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7"/>
            <p:cNvSpPr/>
            <p:nvPr/>
          </p:nvSpPr>
          <p:spPr>
            <a:xfrm>
              <a:off x="3185200" y="1921250"/>
              <a:ext cx="23250" cy="9500"/>
            </a:xfrm>
            <a:custGeom>
              <a:avLst/>
              <a:gdLst/>
              <a:ahLst/>
              <a:cxnLst/>
              <a:rect l="l" t="t" r="r" b="b"/>
              <a:pathLst>
                <a:path w="930" h="380" extrusionOk="0">
                  <a:moveTo>
                    <a:pt x="335" y="0"/>
                  </a:moveTo>
                  <a:cubicBezTo>
                    <a:pt x="162" y="0"/>
                    <a:pt x="25" y="46"/>
                    <a:pt x="25" y="46"/>
                  </a:cubicBezTo>
                  <a:cubicBezTo>
                    <a:pt x="13" y="46"/>
                    <a:pt x="1" y="70"/>
                    <a:pt x="1" y="82"/>
                  </a:cubicBezTo>
                  <a:cubicBezTo>
                    <a:pt x="13" y="94"/>
                    <a:pt x="13" y="106"/>
                    <a:pt x="25" y="106"/>
                  </a:cubicBezTo>
                  <a:lnTo>
                    <a:pt x="48" y="106"/>
                  </a:lnTo>
                  <a:cubicBezTo>
                    <a:pt x="48" y="106"/>
                    <a:pt x="175" y="62"/>
                    <a:pt x="334" y="62"/>
                  </a:cubicBezTo>
                  <a:cubicBezTo>
                    <a:pt x="517" y="62"/>
                    <a:pt x="743" y="119"/>
                    <a:pt x="870" y="368"/>
                  </a:cubicBezTo>
                  <a:cubicBezTo>
                    <a:pt x="870" y="379"/>
                    <a:pt x="894" y="379"/>
                    <a:pt x="918" y="379"/>
                  </a:cubicBezTo>
                  <a:cubicBezTo>
                    <a:pt x="929" y="368"/>
                    <a:pt x="929" y="356"/>
                    <a:pt x="929" y="332"/>
                  </a:cubicBezTo>
                  <a:cubicBezTo>
                    <a:pt x="788" y="63"/>
                    <a:pt x="537" y="0"/>
                    <a:pt x="335"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7"/>
            <p:cNvSpPr/>
            <p:nvPr/>
          </p:nvSpPr>
          <p:spPr>
            <a:xfrm>
              <a:off x="3187875" y="1787875"/>
              <a:ext cx="255425" cy="247900"/>
            </a:xfrm>
            <a:custGeom>
              <a:avLst/>
              <a:gdLst/>
              <a:ahLst/>
              <a:cxnLst/>
              <a:rect l="l" t="t" r="r" b="b"/>
              <a:pathLst>
                <a:path w="10217" h="9916" extrusionOk="0">
                  <a:moveTo>
                    <a:pt x="4712" y="1"/>
                  </a:moveTo>
                  <a:cubicBezTo>
                    <a:pt x="3715" y="1"/>
                    <a:pt x="2892" y="426"/>
                    <a:pt x="2323" y="1262"/>
                  </a:cubicBezTo>
                  <a:cubicBezTo>
                    <a:pt x="2323" y="1262"/>
                    <a:pt x="1251" y="2595"/>
                    <a:pt x="549" y="4822"/>
                  </a:cubicBezTo>
                  <a:cubicBezTo>
                    <a:pt x="1" y="6560"/>
                    <a:pt x="846" y="8703"/>
                    <a:pt x="2918" y="9513"/>
                  </a:cubicBezTo>
                  <a:cubicBezTo>
                    <a:pt x="3560" y="9763"/>
                    <a:pt x="4243" y="9916"/>
                    <a:pt x="4924" y="9916"/>
                  </a:cubicBezTo>
                  <a:cubicBezTo>
                    <a:pt x="6315" y="9916"/>
                    <a:pt x="7697" y="9279"/>
                    <a:pt x="8704" y="7536"/>
                  </a:cubicBezTo>
                  <a:cubicBezTo>
                    <a:pt x="10217" y="4929"/>
                    <a:pt x="10050" y="2428"/>
                    <a:pt x="7704" y="1000"/>
                  </a:cubicBezTo>
                  <a:cubicBezTo>
                    <a:pt x="6606" y="331"/>
                    <a:pt x="5591" y="1"/>
                    <a:pt x="4712"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7"/>
            <p:cNvSpPr/>
            <p:nvPr/>
          </p:nvSpPr>
          <p:spPr>
            <a:xfrm>
              <a:off x="3197400" y="1835775"/>
              <a:ext cx="29800" cy="60950"/>
            </a:xfrm>
            <a:custGeom>
              <a:avLst/>
              <a:gdLst/>
              <a:ahLst/>
              <a:cxnLst/>
              <a:rect l="l" t="t" r="r" b="b"/>
              <a:pathLst>
                <a:path w="1192" h="2438" extrusionOk="0">
                  <a:moveTo>
                    <a:pt x="1049" y="0"/>
                  </a:moveTo>
                  <a:lnTo>
                    <a:pt x="1049" y="0"/>
                  </a:lnTo>
                  <a:cubicBezTo>
                    <a:pt x="441" y="655"/>
                    <a:pt x="72" y="1524"/>
                    <a:pt x="1" y="2417"/>
                  </a:cubicBezTo>
                  <a:lnTo>
                    <a:pt x="49" y="2286"/>
                  </a:lnTo>
                  <a:cubicBezTo>
                    <a:pt x="95" y="2387"/>
                    <a:pt x="212" y="2437"/>
                    <a:pt x="330" y="2437"/>
                  </a:cubicBezTo>
                  <a:cubicBezTo>
                    <a:pt x="394" y="2437"/>
                    <a:pt x="459" y="2423"/>
                    <a:pt x="513" y="2394"/>
                  </a:cubicBezTo>
                  <a:cubicBezTo>
                    <a:pt x="668" y="2310"/>
                    <a:pt x="763" y="2144"/>
                    <a:pt x="834" y="1977"/>
                  </a:cubicBezTo>
                  <a:cubicBezTo>
                    <a:pt x="1120" y="1370"/>
                    <a:pt x="1192" y="655"/>
                    <a:pt x="1049" y="0"/>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7"/>
            <p:cNvSpPr/>
            <p:nvPr/>
          </p:nvSpPr>
          <p:spPr>
            <a:xfrm>
              <a:off x="3201700" y="1751975"/>
              <a:ext cx="289225" cy="223900"/>
            </a:xfrm>
            <a:custGeom>
              <a:avLst/>
              <a:gdLst/>
              <a:ahLst/>
              <a:cxnLst/>
              <a:rect l="l" t="t" r="r" b="b"/>
              <a:pathLst>
                <a:path w="11569" h="8956" extrusionOk="0">
                  <a:moveTo>
                    <a:pt x="3492" y="0"/>
                  </a:moveTo>
                  <a:cubicBezTo>
                    <a:pt x="2451" y="0"/>
                    <a:pt x="2294" y="1257"/>
                    <a:pt x="2294" y="1257"/>
                  </a:cubicBezTo>
                  <a:cubicBezTo>
                    <a:pt x="2289" y="1257"/>
                    <a:pt x="2285" y="1257"/>
                    <a:pt x="2281" y="1257"/>
                  </a:cubicBezTo>
                  <a:cubicBezTo>
                    <a:pt x="1607" y="1257"/>
                    <a:pt x="1" y="3154"/>
                    <a:pt x="841" y="3745"/>
                  </a:cubicBezTo>
                  <a:cubicBezTo>
                    <a:pt x="1053" y="3893"/>
                    <a:pt x="1295" y="3948"/>
                    <a:pt x="1538" y="3948"/>
                  </a:cubicBezTo>
                  <a:cubicBezTo>
                    <a:pt x="2277" y="3948"/>
                    <a:pt x="3032" y="3436"/>
                    <a:pt x="3032" y="3436"/>
                  </a:cubicBezTo>
                  <a:lnTo>
                    <a:pt x="3032" y="3436"/>
                  </a:lnTo>
                  <a:cubicBezTo>
                    <a:pt x="2639" y="3852"/>
                    <a:pt x="2936" y="4269"/>
                    <a:pt x="2936" y="4269"/>
                  </a:cubicBezTo>
                  <a:cubicBezTo>
                    <a:pt x="3454" y="4926"/>
                    <a:pt x="5421" y="5028"/>
                    <a:pt x="6592" y="5028"/>
                  </a:cubicBezTo>
                  <a:cubicBezTo>
                    <a:pt x="7119" y="5028"/>
                    <a:pt x="7485" y="5007"/>
                    <a:pt x="7485" y="5007"/>
                  </a:cubicBezTo>
                  <a:lnTo>
                    <a:pt x="7485" y="5007"/>
                  </a:lnTo>
                  <a:cubicBezTo>
                    <a:pt x="7270" y="6388"/>
                    <a:pt x="7830" y="6865"/>
                    <a:pt x="7830" y="6865"/>
                  </a:cubicBezTo>
                  <a:cubicBezTo>
                    <a:pt x="7497" y="8210"/>
                    <a:pt x="8199" y="8627"/>
                    <a:pt x="8199" y="8627"/>
                  </a:cubicBezTo>
                  <a:cubicBezTo>
                    <a:pt x="8199" y="8627"/>
                    <a:pt x="7903" y="8955"/>
                    <a:pt x="8525" y="8955"/>
                  </a:cubicBezTo>
                  <a:cubicBezTo>
                    <a:pt x="8661" y="8955"/>
                    <a:pt x="8842" y="8939"/>
                    <a:pt x="9080" y="8901"/>
                  </a:cubicBezTo>
                  <a:cubicBezTo>
                    <a:pt x="10414" y="8698"/>
                    <a:pt x="10080" y="6841"/>
                    <a:pt x="10080" y="6841"/>
                  </a:cubicBezTo>
                  <a:cubicBezTo>
                    <a:pt x="11569" y="5555"/>
                    <a:pt x="9390" y="3281"/>
                    <a:pt x="9390" y="3281"/>
                  </a:cubicBezTo>
                  <a:cubicBezTo>
                    <a:pt x="9283" y="2602"/>
                    <a:pt x="8818" y="1709"/>
                    <a:pt x="7723" y="1305"/>
                  </a:cubicBezTo>
                  <a:cubicBezTo>
                    <a:pt x="6627" y="888"/>
                    <a:pt x="6211" y="1102"/>
                    <a:pt x="4365" y="233"/>
                  </a:cubicBezTo>
                  <a:cubicBezTo>
                    <a:pt x="4021" y="67"/>
                    <a:pt x="3733" y="0"/>
                    <a:pt x="3492" y="0"/>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7"/>
            <p:cNvSpPr/>
            <p:nvPr/>
          </p:nvSpPr>
          <p:spPr>
            <a:xfrm>
              <a:off x="3427200" y="1811050"/>
              <a:ext cx="34250" cy="38725"/>
            </a:xfrm>
            <a:custGeom>
              <a:avLst/>
              <a:gdLst/>
              <a:ahLst/>
              <a:cxnLst/>
              <a:rect l="l" t="t" r="r" b="b"/>
              <a:pathLst>
                <a:path w="1370" h="1549" extrusionOk="0">
                  <a:moveTo>
                    <a:pt x="1058" y="1"/>
                  </a:moveTo>
                  <a:cubicBezTo>
                    <a:pt x="1018" y="1"/>
                    <a:pt x="978" y="9"/>
                    <a:pt x="941" y="25"/>
                  </a:cubicBezTo>
                  <a:cubicBezTo>
                    <a:pt x="870" y="73"/>
                    <a:pt x="810" y="144"/>
                    <a:pt x="763" y="215"/>
                  </a:cubicBezTo>
                  <a:cubicBezTo>
                    <a:pt x="513" y="561"/>
                    <a:pt x="251" y="906"/>
                    <a:pt x="1" y="1251"/>
                  </a:cubicBezTo>
                  <a:lnTo>
                    <a:pt x="346" y="1549"/>
                  </a:lnTo>
                  <a:cubicBezTo>
                    <a:pt x="667" y="1418"/>
                    <a:pt x="977" y="1228"/>
                    <a:pt x="1251" y="1013"/>
                  </a:cubicBezTo>
                  <a:cubicBezTo>
                    <a:pt x="1310" y="966"/>
                    <a:pt x="1370" y="870"/>
                    <a:pt x="1322" y="811"/>
                  </a:cubicBezTo>
                  <a:cubicBezTo>
                    <a:pt x="1305" y="794"/>
                    <a:pt x="1285" y="787"/>
                    <a:pt x="1263" y="787"/>
                  </a:cubicBezTo>
                  <a:cubicBezTo>
                    <a:pt x="1225" y="787"/>
                    <a:pt x="1182" y="807"/>
                    <a:pt x="1144" y="823"/>
                  </a:cubicBezTo>
                  <a:cubicBezTo>
                    <a:pt x="953" y="918"/>
                    <a:pt x="763" y="1013"/>
                    <a:pt x="572" y="1108"/>
                  </a:cubicBezTo>
                  <a:cubicBezTo>
                    <a:pt x="810" y="906"/>
                    <a:pt x="1025" y="656"/>
                    <a:pt x="1167" y="382"/>
                  </a:cubicBezTo>
                  <a:cubicBezTo>
                    <a:pt x="1227" y="275"/>
                    <a:pt x="1275" y="132"/>
                    <a:pt x="1191" y="49"/>
                  </a:cubicBezTo>
                  <a:cubicBezTo>
                    <a:pt x="1158" y="15"/>
                    <a:pt x="1109" y="1"/>
                    <a:pt x="1058" y="1"/>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7"/>
            <p:cNvSpPr/>
            <p:nvPr/>
          </p:nvSpPr>
          <p:spPr>
            <a:xfrm>
              <a:off x="3226875" y="1813450"/>
              <a:ext cx="172975" cy="64900"/>
            </a:xfrm>
            <a:custGeom>
              <a:avLst/>
              <a:gdLst/>
              <a:ahLst/>
              <a:cxnLst/>
              <a:rect l="l" t="t" r="r" b="b"/>
              <a:pathLst>
                <a:path w="6919" h="2596" extrusionOk="0">
                  <a:moveTo>
                    <a:pt x="72" y="0"/>
                  </a:moveTo>
                  <a:lnTo>
                    <a:pt x="1" y="36"/>
                  </a:lnTo>
                  <a:cubicBezTo>
                    <a:pt x="215" y="441"/>
                    <a:pt x="596" y="739"/>
                    <a:pt x="1037" y="858"/>
                  </a:cubicBezTo>
                  <a:cubicBezTo>
                    <a:pt x="1155" y="885"/>
                    <a:pt x="1278" y="899"/>
                    <a:pt x="1401" y="899"/>
                  </a:cubicBezTo>
                  <a:cubicBezTo>
                    <a:pt x="1599" y="899"/>
                    <a:pt x="1798" y="864"/>
                    <a:pt x="1989" y="798"/>
                  </a:cubicBezTo>
                  <a:lnTo>
                    <a:pt x="1989" y="798"/>
                  </a:lnTo>
                  <a:cubicBezTo>
                    <a:pt x="1858" y="905"/>
                    <a:pt x="1751" y="1048"/>
                    <a:pt x="1703" y="1215"/>
                  </a:cubicBezTo>
                  <a:cubicBezTo>
                    <a:pt x="1584" y="1620"/>
                    <a:pt x="1858" y="2048"/>
                    <a:pt x="2191" y="2251"/>
                  </a:cubicBezTo>
                  <a:cubicBezTo>
                    <a:pt x="2537" y="2453"/>
                    <a:pt x="2930" y="2501"/>
                    <a:pt x="3346" y="2525"/>
                  </a:cubicBezTo>
                  <a:cubicBezTo>
                    <a:pt x="4037" y="2572"/>
                    <a:pt x="4739" y="2596"/>
                    <a:pt x="5430" y="2596"/>
                  </a:cubicBezTo>
                  <a:cubicBezTo>
                    <a:pt x="5930" y="2596"/>
                    <a:pt x="6430" y="2584"/>
                    <a:pt x="6918" y="2560"/>
                  </a:cubicBezTo>
                  <a:lnTo>
                    <a:pt x="6918" y="2489"/>
                  </a:lnTo>
                  <a:cubicBezTo>
                    <a:pt x="6427" y="2514"/>
                    <a:pt x="5932" y="2526"/>
                    <a:pt x="5436" y="2526"/>
                  </a:cubicBezTo>
                  <a:cubicBezTo>
                    <a:pt x="4742" y="2526"/>
                    <a:pt x="4046" y="2502"/>
                    <a:pt x="3358" y="2453"/>
                  </a:cubicBezTo>
                  <a:cubicBezTo>
                    <a:pt x="2942" y="2429"/>
                    <a:pt x="2561" y="2382"/>
                    <a:pt x="2227" y="2191"/>
                  </a:cubicBezTo>
                  <a:cubicBezTo>
                    <a:pt x="1929" y="2001"/>
                    <a:pt x="1668" y="1608"/>
                    <a:pt x="1775" y="1239"/>
                  </a:cubicBezTo>
                  <a:cubicBezTo>
                    <a:pt x="1858" y="977"/>
                    <a:pt x="2072" y="798"/>
                    <a:pt x="2334" y="608"/>
                  </a:cubicBezTo>
                  <a:lnTo>
                    <a:pt x="2299" y="548"/>
                  </a:lnTo>
                  <a:cubicBezTo>
                    <a:pt x="2037" y="731"/>
                    <a:pt x="1719" y="825"/>
                    <a:pt x="1404" y="825"/>
                  </a:cubicBezTo>
                  <a:cubicBezTo>
                    <a:pt x="1288" y="825"/>
                    <a:pt x="1172" y="812"/>
                    <a:pt x="1060" y="786"/>
                  </a:cubicBezTo>
                  <a:cubicBezTo>
                    <a:pt x="632" y="679"/>
                    <a:pt x="263" y="381"/>
                    <a:pt x="72"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7"/>
            <p:cNvSpPr/>
            <p:nvPr/>
          </p:nvSpPr>
          <p:spPr>
            <a:xfrm>
              <a:off x="3367375" y="1957200"/>
              <a:ext cx="65550" cy="62500"/>
            </a:xfrm>
            <a:custGeom>
              <a:avLst/>
              <a:gdLst/>
              <a:ahLst/>
              <a:cxnLst/>
              <a:rect l="l" t="t" r="r" b="b"/>
              <a:pathLst>
                <a:path w="2622" h="2500" extrusionOk="0">
                  <a:moveTo>
                    <a:pt x="1022" y="1"/>
                  </a:moveTo>
                  <a:cubicBezTo>
                    <a:pt x="1000" y="1"/>
                    <a:pt x="989" y="1"/>
                    <a:pt x="989" y="1"/>
                  </a:cubicBezTo>
                  <a:lnTo>
                    <a:pt x="0" y="1477"/>
                  </a:lnTo>
                  <a:cubicBezTo>
                    <a:pt x="110" y="2090"/>
                    <a:pt x="638" y="2500"/>
                    <a:pt x="1166" y="2500"/>
                  </a:cubicBezTo>
                  <a:cubicBezTo>
                    <a:pt x="1613" y="2500"/>
                    <a:pt x="2060" y="2205"/>
                    <a:pt x="2251" y="1489"/>
                  </a:cubicBezTo>
                  <a:cubicBezTo>
                    <a:pt x="2622" y="61"/>
                    <a:pt x="1254" y="1"/>
                    <a:pt x="1022"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7"/>
            <p:cNvSpPr/>
            <p:nvPr/>
          </p:nvSpPr>
          <p:spPr>
            <a:xfrm>
              <a:off x="3376900" y="1971350"/>
              <a:ext cx="42300" cy="29350"/>
            </a:xfrm>
            <a:custGeom>
              <a:avLst/>
              <a:gdLst/>
              <a:ahLst/>
              <a:cxnLst/>
              <a:rect l="l" t="t" r="r" b="b"/>
              <a:pathLst>
                <a:path w="1692" h="1174" extrusionOk="0">
                  <a:moveTo>
                    <a:pt x="937" y="1"/>
                  </a:moveTo>
                  <a:cubicBezTo>
                    <a:pt x="851" y="1"/>
                    <a:pt x="761" y="14"/>
                    <a:pt x="667" y="42"/>
                  </a:cubicBezTo>
                  <a:cubicBezTo>
                    <a:pt x="0" y="233"/>
                    <a:pt x="96" y="1138"/>
                    <a:pt x="96" y="1138"/>
                  </a:cubicBezTo>
                  <a:cubicBezTo>
                    <a:pt x="96" y="1150"/>
                    <a:pt x="108" y="1162"/>
                    <a:pt x="119" y="1173"/>
                  </a:cubicBezTo>
                  <a:lnTo>
                    <a:pt x="131" y="1173"/>
                  </a:lnTo>
                  <a:cubicBezTo>
                    <a:pt x="155" y="1173"/>
                    <a:pt x="167" y="1150"/>
                    <a:pt x="167" y="1138"/>
                  </a:cubicBezTo>
                  <a:cubicBezTo>
                    <a:pt x="155" y="1126"/>
                    <a:pt x="72" y="280"/>
                    <a:pt x="691" y="102"/>
                  </a:cubicBezTo>
                  <a:cubicBezTo>
                    <a:pt x="777" y="78"/>
                    <a:pt x="860" y="65"/>
                    <a:pt x="939" y="65"/>
                  </a:cubicBezTo>
                  <a:cubicBezTo>
                    <a:pt x="1055" y="65"/>
                    <a:pt x="1163" y="93"/>
                    <a:pt x="1262" y="150"/>
                  </a:cubicBezTo>
                  <a:cubicBezTo>
                    <a:pt x="1536" y="304"/>
                    <a:pt x="1620" y="638"/>
                    <a:pt x="1620" y="650"/>
                  </a:cubicBezTo>
                  <a:cubicBezTo>
                    <a:pt x="1632" y="661"/>
                    <a:pt x="1643" y="673"/>
                    <a:pt x="1667" y="673"/>
                  </a:cubicBezTo>
                  <a:cubicBezTo>
                    <a:pt x="1679" y="661"/>
                    <a:pt x="1691" y="650"/>
                    <a:pt x="1691" y="638"/>
                  </a:cubicBezTo>
                  <a:cubicBezTo>
                    <a:pt x="1679" y="614"/>
                    <a:pt x="1596" y="269"/>
                    <a:pt x="1298" y="90"/>
                  </a:cubicBezTo>
                  <a:cubicBezTo>
                    <a:pt x="1190" y="32"/>
                    <a:pt x="1069" y="1"/>
                    <a:pt x="937"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7"/>
            <p:cNvSpPr/>
            <p:nvPr/>
          </p:nvSpPr>
          <p:spPr>
            <a:xfrm>
              <a:off x="3381375" y="1981350"/>
              <a:ext cx="23525" cy="10125"/>
            </a:xfrm>
            <a:custGeom>
              <a:avLst/>
              <a:gdLst/>
              <a:ahLst/>
              <a:cxnLst/>
              <a:rect l="l" t="t" r="r" b="b"/>
              <a:pathLst>
                <a:path w="941" h="405" extrusionOk="0">
                  <a:moveTo>
                    <a:pt x="299" y="0"/>
                  </a:moveTo>
                  <a:cubicBezTo>
                    <a:pt x="213" y="0"/>
                    <a:pt x="120" y="20"/>
                    <a:pt x="24" y="71"/>
                  </a:cubicBezTo>
                  <a:cubicBezTo>
                    <a:pt x="0" y="83"/>
                    <a:pt x="0" y="107"/>
                    <a:pt x="0" y="119"/>
                  </a:cubicBezTo>
                  <a:cubicBezTo>
                    <a:pt x="8" y="127"/>
                    <a:pt x="23" y="135"/>
                    <a:pt x="35" y="135"/>
                  </a:cubicBezTo>
                  <a:cubicBezTo>
                    <a:pt x="40" y="135"/>
                    <a:pt x="44" y="134"/>
                    <a:pt x="48" y="131"/>
                  </a:cubicBezTo>
                  <a:cubicBezTo>
                    <a:pt x="135" y="85"/>
                    <a:pt x="219" y="66"/>
                    <a:pt x="297" y="66"/>
                  </a:cubicBezTo>
                  <a:cubicBezTo>
                    <a:pt x="628" y="66"/>
                    <a:pt x="869" y="392"/>
                    <a:pt x="869" y="392"/>
                  </a:cubicBezTo>
                  <a:cubicBezTo>
                    <a:pt x="881" y="404"/>
                    <a:pt x="881" y="404"/>
                    <a:pt x="893" y="404"/>
                  </a:cubicBezTo>
                  <a:lnTo>
                    <a:pt x="917" y="404"/>
                  </a:lnTo>
                  <a:cubicBezTo>
                    <a:pt x="929" y="392"/>
                    <a:pt x="941" y="369"/>
                    <a:pt x="929" y="357"/>
                  </a:cubicBezTo>
                  <a:cubicBezTo>
                    <a:pt x="919" y="357"/>
                    <a:pt x="661" y="0"/>
                    <a:pt x="299"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7"/>
            <p:cNvSpPr/>
            <p:nvPr/>
          </p:nvSpPr>
          <p:spPr>
            <a:xfrm>
              <a:off x="3272725" y="1967325"/>
              <a:ext cx="18175" cy="7600"/>
            </a:xfrm>
            <a:custGeom>
              <a:avLst/>
              <a:gdLst/>
              <a:ahLst/>
              <a:cxnLst/>
              <a:rect l="l" t="t" r="r" b="b"/>
              <a:pathLst>
                <a:path w="727" h="304" extrusionOk="0">
                  <a:moveTo>
                    <a:pt x="703" y="1"/>
                  </a:moveTo>
                  <a:cubicBezTo>
                    <a:pt x="691" y="1"/>
                    <a:pt x="667" y="1"/>
                    <a:pt x="667" y="25"/>
                  </a:cubicBezTo>
                  <a:cubicBezTo>
                    <a:pt x="667" y="34"/>
                    <a:pt x="566" y="238"/>
                    <a:pt x="302" y="238"/>
                  </a:cubicBezTo>
                  <a:cubicBezTo>
                    <a:pt x="227" y="238"/>
                    <a:pt x="139" y="222"/>
                    <a:pt x="36" y="180"/>
                  </a:cubicBezTo>
                  <a:cubicBezTo>
                    <a:pt x="24" y="180"/>
                    <a:pt x="12" y="191"/>
                    <a:pt x="0" y="203"/>
                  </a:cubicBezTo>
                  <a:cubicBezTo>
                    <a:pt x="0" y="215"/>
                    <a:pt x="0" y="239"/>
                    <a:pt x="12" y="239"/>
                  </a:cubicBezTo>
                  <a:cubicBezTo>
                    <a:pt x="48" y="251"/>
                    <a:pt x="84" y="263"/>
                    <a:pt x="107" y="275"/>
                  </a:cubicBezTo>
                  <a:cubicBezTo>
                    <a:pt x="177" y="295"/>
                    <a:pt x="241" y="304"/>
                    <a:pt x="298" y="304"/>
                  </a:cubicBezTo>
                  <a:cubicBezTo>
                    <a:pt x="607" y="304"/>
                    <a:pt x="727" y="49"/>
                    <a:pt x="727" y="49"/>
                  </a:cubicBezTo>
                  <a:cubicBezTo>
                    <a:pt x="727" y="25"/>
                    <a:pt x="727" y="13"/>
                    <a:pt x="70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67"/>
            <p:cNvSpPr/>
            <p:nvPr/>
          </p:nvSpPr>
          <p:spPr>
            <a:xfrm>
              <a:off x="3303675" y="1969825"/>
              <a:ext cx="51825" cy="27550"/>
            </a:xfrm>
            <a:custGeom>
              <a:avLst/>
              <a:gdLst/>
              <a:ahLst/>
              <a:cxnLst/>
              <a:rect l="l" t="t" r="r" b="b"/>
              <a:pathLst>
                <a:path w="2073" h="1102" extrusionOk="0">
                  <a:moveTo>
                    <a:pt x="918" y="1"/>
                  </a:moveTo>
                  <a:cubicBezTo>
                    <a:pt x="443" y="1"/>
                    <a:pt x="56" y="183"/>
                    <a:pt x="24" y="461"/>
                  </a:cubicBezTo>
                  <a:cubicBezTo>
                    <a:pt x="0" y="758"/>
                    <a:pt x="429" y="1044"/>
                    <a:pt x="989" y="1092"/>
                  </a:cubicBezTo>
                  <a:cubicBezTo>
                    <a:pt x="1053" y="1099"/>
                    <a:pt x="1117" y="1102"/>
                    <a:pt x="1179" y="1102"/>
                  </a:cubicBezTo>
                  <a:cubicBezTo>
                    <a:pt x="1643" y="1102"/>
                    <a:pt x="2017" y="914"/>
                    <a:pt x="2048" y="651"/>
                  </a:cubicBezTo>
                  <a:cubicBezTo>
                    <a:pt x="2072" y="353"/>
                    <a:pt x="1644" y="68"/>
                    <a:pt x="1084" y="8"/>
                  </a:cubicBezTo>
                  <a:cubicBezTo>
                    <a:pt x="1028" y="3"/>
                    <a:pt x="972" y="1"/>
                    <a:pt x="918" y="1"/>
                  </a:cubicBezTo>
                  <a:close/>
                </a:path>
              </a:pathLst>
            </a:custGeom>
            <a:solidFill>
              <a:srgbClr val="DF94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7"/>
            <p:cNvSpPr/>
            <p:nvPr/>
          </p:nvSpPr>
          <p:spPr>
            <a:xfrm>
              <a:off x="3331350" y="1905000"/>
              <a:ext cx="39325" cy="29275"/>
            </a:xfrm>
            <a:custGeom>
              <a:avLst/>
              <a:gdLst/>
              <a:ahLst/>
              <a:cxnLst/>
              <a:rect l="l" t="t" r="r" b="b"/>
              <a:pathLst>
                <a:path w="1573" h="1171" extrusionOk="0">
                  <a:moveTo>
                    <a:pt x="331" y="1"/>
                  </a:moveTo>
                  <a:cubicBezTo>
                    <a:pt x="249" y="1"/>
                    <a:pt x="185" y="32"/>
                    <a:pt x="132" y="77"/>
                  </a:cubicBezTo>
                  <a:cubicBezTo>
                    <a:pt x="1" y="196"/>
                    <a:pt x="72" y="470"/>
                    <a:pt x="370" y="744"/>
                  </a:cubicBezTo>
                  <a:cubicBezTo>
                    <a:pt x="661" y="1016"/>
                    <a:pt x="886" y="1170"/>
                    <a:pt x="1067" y="1170"/>
                  </a:cubicBezTo>
                  <a:cubicBezTo>
                    <a:pt x="1115" y="1170"/>
                    <a:pt x="1161" y="1159"/>
                    <a:pt x="1203" y="1137"/>
                  </a:cubicBezTo>
                  <a:cubicBezTo>
                    <a:pt x="1203" y="1137"/>
                    <a:pt x="1572" y="970"/>
                    <a:pt x="1049" y="446"/>
                  </a:cubicBezTo>
                  <a:cubicBezTo>
                    <a:pt x="706" y="111"/>
                    <a:pt x="486" y="1"/>
                    <a:pt x="331" y="1"/>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7"/>
            <p:cNvSpPr/>
            <p:nvPr/>
          </p:nvSpPr>
          <p:spPr>
            <a:xfrm>
              <a:off x="3317375" y="1941775"/>
              <a:ext cx="17875" cy="18700"/>
            </a:xfrm>
            <a:custGeom>
              <a:avLst/>
              <a:gdLst/>
              <a:ahLst/>
              <a:cxnLst/>
              <a:rect l="l" t="t" r="r" b="b"/>
              <a:pathLst>
                <a:path w="715" h="748" extrusionOk="0">
                  <a:moveTo>
                    <a:pt x="390" y="0"/>
                  </a:moveTo>
                  <a:cubicBezTo>
                    <a:pt x="247" y="0"/>
                    <a:pt x="110" y="112"/>
                    <a:pt x="60" y="285"/>
                  </a:cubicBezTo>
                  <a:cubicBezTo>
                    <a:pt x="0" y="487"/>
                    <a:pt x="84" y="690"/>
                    <a:pt x="250" y="737"/>
                  </a:cubicBezTo>
                  <a:cubicBezTo>
                    <a:pt x="275" y="744"/>
                    <a:pt x="300" y="748"/>
                    <a:pt x="325" y="748"/>
                  </a:cubicBezTo>
                  <a:cubicBezTo>
                    <a:pt x="467" y="748"/>
                    <a:pt x="604" y="636"/>
                    <a:pt x="655" y="463"/>
                  </a:cubicBezTo>
                  <a:cubicBezTo>
                    <a:pt x="715" y="261"/>
                    <a:pt x="631" y="59"/>
                    <a:pt x="465" y="11"/>
                  </a:cubicBezTo>
                  <a:cubicBezTo>
                    <a:pt x="440" y="4"/>
                    <a:pt x="415" y="0"/>
                    <a:pt x="390" y="0"/>
                  </a:cubicBezTo>
                  <a:close/>
                </a:path>
              </a:pathLst>
            </a:custGeom>
            <a:solidFill>
              <a:srgbClr val="0001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7"/>
            <p:cNvSpPr/>
            <p:nvPr/>
          </p:nvSpPr>
          <p:spPr>
            <a:xfrm>
              <a:off x="3207225" y="1937725"/>
              <a:ext cx="51825" cy="33925"/>
            </a:xfrm>
            <a:custGeom>
              <a:avLst/>
              <a:gdLst/>
              <a:ahLst/>
              <a:cxnLst/>
              <a:rect l="l" t="t" r="r" b="b"/>
              <a:pathLst>
                <a:path w="2073" h="1357" extrusionOk="0">
                  <a:moveTo>
                    <a:pt x="587" y="0"/>
                  </a:moveTo>
                  <a:cubicBezTo>
                    <a:pt x="379" y="0"/>
                    <a:pt x="215" y="66"/>
                    <a:pt x="144" y="197"/>
                  </a:cubicBezTo>
                  <a:cubicBezTo>
                    <a:pt x="1" y="471"/>
                    <a:pt x="287" y="899"/>
                    <a:pt x="787" y="1161"/>
                  </a:cubicBezTo>
                  <a:cubicBezTo>
                    <a:pt x="1034" y="1291"/>
                    <a:pt x="1284" y="1356"/>
                    <a:pt x="1491" y="1356"/>
                  </a:cubicBezTo>
                  <a:cubicBezTo>
                    <a:pt x="1703" y="1356"/>
                    <a:pt x="1869" y="1288"/>
                    <a:pt x="1942" y="1149"/>
                  </a:cubicBezTo>
                  <a:cubicBezTo>
                    <a:pt x="2073" y="887"/>
                    <a:pt x="1787" y="459"/>
                    <a:pt x="1299" y="197"/>
                  </a:cubicBezTo>
                  <a:cubicBezTo>
                    <a:pt x="1049" y="66"/>
                    <a:pt x="796" y="0"/>
                    <a:pt x="587" y="0"/>
                  </a:cubicBezTo>
                  <a:close/>
                </a:path>
              </a:pathLst>
            </a:custGeom>
            <a:solidFill>
              <a:srgbClr val="DF94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7"/>
            <p:cNvSpPr/>
            <p:nvPr/>
          </p:nvSpPr>
          <p:spPr>
            <a:xfrm>
              <a:off x="3228975" y="1881650"/>
              <a:ext cx="43475" cy="18100"/>
            </a:xfrm>
            <a:custGeom>
              <a:avLst/>
              <a:gdLst/>
              <a:ahLst/>
              <a:cxnLst/>
              <a:rect l="l" t="t" r="r" b="b"/>
              <a:pathLst>
                <a:path w="1739" h="724" extrusionOk="0">
                  <a:moveTo>
                    <a:pt x="1212" y="0"/>
                  </a:moveTo>
                  <a:cubicBezTo>
                    <a:pt x="1083" y="0"/>
                    <a:pt x="920" y="18"/>
                    <a:pt x="714" y="58"/>
                  </a:cubicBezTo>
                  <a:cubicBezTo>
                    <a:pt x="0" y="189"/>
                    <a:pt x="214" y="547"/>
                    <a:pt x="214" y="547"/>
                  </a:cubicBezTo>
                  <a:cubicBezTo>
                    <a:pt x="291" y="670"/>
                    <a:pt x="443" y="723"/>
                    <a:pt x="672" y="723"/>
                  </a:cubicBezTo>
                  <a:cubicBezTo>
                    <a:pt x="797" y="723"/>
                    <a:pt x="946" y="707"/>
                    <a:pt x="1119" y="678"/>
                  </a:cubicBezTo>
                  <a:cubicBezTo>
                    <a:pt x="1524" y="606"/>
                    <a:pt x="1738" y="428"/>
                    <a:pt x="1691" y="249"/>
                  </a:cubicBezTo>
                  <a:cubicBezTo>
                    <a:pt x="1648" y="112"/>
                    <a:pt x="1538" y="0"/>
                    <a:pt x="1212" y="0"/>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7"/>
            <p:cNvSpPr/>
            <p:nvPr/>
          </p:nvSpPr>
          <p:spPr>
            <a:xfrm>
              <a:off x="3244750" y="1918550"/>
              <a:ext cx="17875" cy="18700"/>
            </a:xfrm>
            <a:custGeom>
              <a:avLst/>
              <a:gdLst/>
              <a:ahLst/>
              <a:cxnLst/>
              <a:rect l="l" t="t" r="r" b="b"/>
              <a:pathLst>
                <a:path w="715" h="748" extrusionOk="0">
                  <a:moveTo>
                    <a:pt x="390" y="1"/>
                  </a:moveTo>
                  <a:cubicBezTo>
                    <a:pt x="247" y="1"/>
                    <a:pt x="110" y="113"/>
                    <a:pt x="60" y="285"/>
                  </a:cubicBezTo>
                  <a:cubicBezTo>
                    <a:pt x="0" y="487"/>
                    <a:pt x="83" y="690"/>
                    <a:pt x="250" y="738"/>
                  </a:cubicBezTo>
                  <a:cubicBezTo>
                    <a:pt x="273" y="745"/>
                    <a:pt x="297" y="748"/>
                    <a:pt x="321" y="748"/>
                  </a:cubicBezTo>
                  <a:cubicBezTo>
                    <a:pt x="458" y="748"/>
                    <a:pt x="604" y="636"/>
                    <a:pt x="655" y="464"/>
                  </a:cubicBezTo>
                  <a:cubicBezTo>
                    <a:pt x="714" y="261"/>
                    <a:pt x="631" y="59"/>
                    <a:pt x="464" y="11"/>
                  </a:cubicBezTo>
                  <a:cubicBezTo>
                    <a:pt x="440" y="4"/>
                    <a:pt x="415" y="1"/>
                    <a:pt x="390" y="1"/>
                  </a:cubicBezTo>
                  <a:close/>
                </a:path>
              </a:pathLst>
            </a:custGeom>
            <a:solidFill>
              <a:srgbClr val="0001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7"/>
            <p:cNvSpPr/>
            <p:nvPr/>
          </p:nvSpPr>
          <p:spPr>
            <a:xfrm>
              <a:off x="3270325" y="1883700"/>
              <a:ext cx="45875" cy="71750"/>
            </a:xfrm>
            <a:custGeom>
              <a:avLst/>
              <a:gdLst/>
              <a:ahLst/>
              <a:cxnLst/>
              <a:rect l="l" t="t" r="r" b="b"/>
              <a:pathLst>
                <a:path w="1835" h="2870" extrusionOk="0">
                  <a:moveTo>
                    <a:pt x="1799" y="0"/>
                  </a:moveTo>
                  <a:cubicBezTo>
                    <a:pt x="1787" y="0"/>
                    <a:pt x="1775" y="12"/>
                    <a:pt x="1763" y="24"/>
                  </a:cubicBezTo>
                  <a:cubicBezTo>
                    <a:pt x="1644" y="560"/>
                    <a:pt x="1311" y="1965"/>
                    <a:pt x="1144" y="2096"/>
                  </a:cubicBezTo>
                  <a:cubicBezTo>
                    <a:pt x="1104" y="2132"/>
                    <a:pt x="1058" y="2150"/>
                    <a:pt x="1006" y="2150"/>
                  </a:cubicBezTo>
                  <a:cubicBezTo>
                    <a:pt x="902" y="2150"/>
                    <a:pt x="775" y="2076"/>
                    <a:pt x="632" y="1917"/>
                  </a:cubicBezTo>
                  <a:cubicBezTo>
                    <a:pt x="632" y="1917"/>
                    <a:pt x="620" y="1905"/>
                    <a:pt x="620" y="1905"/>
                  </a:cubicBezTo>
                  <a:cubicBezTo>
                    <a:pt x="551" y="1836"/>
                    <a:pt x="477" y="1802"/>
                    <a:pt x="405" y="1802"/>
                  </a:cubicBezTo>
                  <a:cubicBezTo>
                    <a:pt x="365" y="1802"/>
                    <a:pt x="325" y="1813"/>
                    <a:pt x="287" y="1834"/>
                  </a:cubicBezTo>
                  <a:cubicBezTo>
                    <a:pt x="120" y="1917"/>
                    <a:pt x="1" y="2191"/>
                    <a:pt x="37" y="2405"/>
                  </a:cubicBezTo>
                  <a:cubicBezTo>
                    <a:pt x="84" y="2667"/>
                    <a:pt x="299" y="2858"/>
                    <a:pt x="311" y="2870"/>
                  </a:cubicBezTo>
                  <a:cubicBezTo>
                    <a:pt x="322" y="2870"/>
                    <a:pt x="334" y="2870"/>
                    <a:pt x="346" y="2858"/>
                  </a:cubicBezTo>
                  <a:cubicBezTo>
                    <a:pt x="358" y="2846"/>
                    <a:pt x="358" y="2834"/>
                    <a:pt x="346" y="2822"/>
                  </a:cubicBezTo>
                  <a:cubicBezTo>
                    <a:pt x="346" y="2822"/>
                    <a:pt x="144" y="2632"/>
                    <a:pt x="96" y="2393"/>
                  </a:cubicBezTo>
                  <a:cubicBezTo>
                    <a:pt x="61" y="2203"/>
                    <a:pt x="168" y="1965"/>
                    <a:pt x="311" y="1881"/>
                  </a:cubicBezTo>
                  <a:cubicBezTo>
                    <a:pt x="338" y="1870"/>
                    <a:pt x="367" y="1863"/>
                    <a:pt x="397" y="1863"/>
                  </a:cubicBezTo>
                  <a:cubicBezTo>
                    <a:pt x="456" y="1863"/>
                    <a:pt x="517" y="1889"/>
                    <a:pt x="572" y="1953"/>
                  </a:cubicBezTo>
                  <a:lnTo>
                    <a:pt x="584" y="1965"/>
                  </a:lnTo>
                  <a:cubicBezTo>
                    <a:pt x="765" y="2153"/>
                    <a:pt x="905" y="2214"/>
                    <a:pt x="1012" y="2214"/>
                  </a:cubicBezTo>
                  <a:cubicBezTo>
                    <a:pt x="1088" y="2214"/>
                    <a:pt x="1147" y="2183"/>
                    <a:pt x="1192" y="2143"/>
                  </a:cubicBezTo>
                  <a:cubicBezTo>
                    <a:pt x="1394" y="1965"/>
                    <a:pt x="1787" y="238"/>
                    <a:pt x="1823" y="48"/>
                  </a:cubicBezTo>
                  <a:cubicBezTo>
                    <a:pt x="1835" y="24"/>
                    <a:pt x="1823" y="12"/>
                    <a:pt x="1799"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7"/>
            <p:cNvSpPr/>
            <p:nvPr/>
          </p:nvSpPr>
          <p:spPr>
            <a:xfrm>
              <a:off x="3111175" y="2290300"/>
              <a:ext cx="260400" cy="180700"/>
            </a:xfrm>
            <a:custGeom>
              <a:avLst/>
              <a:gdLst/>
              <a:ahLst/>
              <a:cxnLst/>
              <a:rect l="l" t="t" r="r" b="b"/>
              <a:pathLst>
                <a:path w="10416" h="7228" extrusionOk="0">
                  <a:moveTo>
                    <a:pt x="2363" y="0"/>
                  </a:moveTo>
                  <a:cubicBezTo>
                    <a:pt x="793" y="0"/>
                    <a:pt x="1" y="2661"/>
                    <a:pt x="1450" y="3239"/>
                  </a:cubicBezTo>
                  <a:cubicBezTo>
                    <a:pt x="1974" y="3393"/>
                    <a:pt x="2545" y="3548"/>
                    <a:pt x="3117" y="3703"/>
                  </a:cubicBezTo>
                  <a:cubicBezTo>
                    <a:pt x="5022" y="4215"/>
                    <a:pt x="6927" y="4727"/>
                    <a:pt x="7355" y="4846"/>
                  </a:cubicBezTo>
                  <a:cubicBezTo>
                    <a:pt x="7355" y="4846"/>
                    <a:pt x="7296" y="7001"/>
                    <a:pt x="7784" y="7215"/>
                  </a:cubicBezTo>
                  <a:cubicBezTo>
                    <a:pt x="7802" y="7223"/>
                    <a:pt x="7820" y="7227"/>
                    <a:pt x="7839" y="7227"/>
                  </a:cubicBezTo>
                  <a:cubicBezTo>
                    <a:pt x="8325" y="7227"/>
                    <a:pt x="9129" y="4703"/>
                    <a:pt x="9129" y="4703"/>
                  </a:cubicBezTo>
                  <a:cubicBezTo>
                    <a:pt x="9129" y="4703"/>
                    <a:pt x="10415" y="3072"/>
                    <a:pt x="8593" y="2917"/>
                  </a:cubicBezTo>
                  <a:cubicBezTo>
                    <a:pt x="8593" y="2917"/>
                    <a:pt x="6831" y="2036"/>
                    <a:pt x="4760" y="1012"/>
                  </a:cubicBezTo>
                  <a:cubicBezTo>
                    <a:pt x="4200" y="738"/>
                    <a:pt x="3617" y="441"/>
                    <a:pt x="3033" y="155"/>
                  </a:cubicBezTo>
                  <a:cubicBezTo>
                    <a:pt x="2798" y="48"/>
                    <a:pt x="2574" y="0"/>
                    <a:pt x="2363"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7"/>
            <p:cNvSpPr/>
            <p:nvPr/>
          </p:nvSpPr>
          <p:spPr>
            <a:xfrm>
              <a:off x="3295050" y="2442975"/>
              <a:ext cx="24425" cy="32475"/>
            </a:xfrm>
            <a:custGeom>
              <a:avLst/>
              <a:gdLst/>
              <a:ahLst/>
              <a:cxnLst/>
              <a:rect l="l" t="t" r="r" b="b"/>
              <a:pathLst>
                <a:path w="977" h="1299" extrusionOk="0">
                  <a:moveTo>
                    <a:pt x="50" y="0"/>
                  </a:moveTo>
                  <a:cubicBezTo>
                    <a:pt x="34" y="0"/>
                    <a:pt x="17" y="0"/>
                    <a:pt x="0" y="1"/>
                  </a:cubicBezTo>
                  <a:cubicBezTo>
                    <a:pt x="24" y="918"/>
                    <a:pt x="274" y="1299"/>
                    <a:pt x="274" y="1299"/>
                  </a:cubicBezTo>
                  <a:cubicBezTo>
                    <a:pt x="274" y="1299"/>
                    <a:pt x="274" y="1299"/>
                    <a:pt x="274" y="1299"/>
                  </a:cubicBezTo>
                  <a:cubicBezTo>
                    <a:pt x="280" y="1299"/>
                    <a:pt x="418" y="1288"/>
                    <a:pt x="977" y="311"/>
                  </a:cubicBezTo>
                  <a:cubicBezTo>
                    <a:pt x="694" y="107"/>
                    <a:pt x="368" y="0"/>
                    <a:pt x="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7"/>
            <p:cNvSpPr/>
            <p:nvPr/>
          </p:nvSpPr>
          <p:spPr>
            <a:xfrm>
              <a:off x="3292650" y="2359950"/>
              <a:ext cx="66700" cy="90800"/>
            </a:xfrm>
            <a:custGeom>
              <a:avLst/>
              <a:gdLst/>
              <a:ahLst/>
              <a:cxnLst/>
              <a:rect l="l" t="t" r="r" b="b"/>
              <a:pathLst>
                <a:path w="2668" h="3632" extrusionOk="0">
                  <a:moveTo>
                    <a:pt x="1192" y="0"/>
                  </a:moveTo>
                  <a:lnTo>
                    <a:pt x="1192" y="0"/>
                  </a:lnTo>
                  <a:cubicBezTo>
                    <a:pt x="1323" y="1238"/>
                    <a:pt x="60" y="2120"/>
                    <a:pt x="60" y="2120"/>
                  </a:cubicBezTo>
                  <a:cubicBezTo>
                    <a:pt x="1" y="2584"/>
                    <a:pt x="84" y="3001"/>
                    <a:pt x="96" y="3322"/>
                  </a:cubicBezTo>
                  <a:cubicBezTo>
                    <a:pt x="113" y="3321"/>
                    <a:pt x="130" y="3321"/>
                    <a:pt x="146" y="3321"/>
                  </a:cubicBezTo>
                  <a:cubicBezTo>
                    <a:pt x="464" y="3321"/>
                    <a:pt x="790" y="3428"/>
                    <a:pt x="1073" y="3632"/>
                  </a:cubicBezTo>
                  <a:cubicBezTo>
                    <a:pt x="1227" y="3370"/>
                    <a:pt x="1406" y="3036"/>
                    <a:pt x="1620" y="2632"/>
                  </a:cubicBezTo>
                  <a:cubicBezTo>
                    <a:pt x="2668" y="619"/>
                    <a:pt x="2144" y="286"/>
                    <a:pt x="2144" y="286"/>
                  </a:cubicBezTo>
                  <a:cubicBezTo>
                    <a:pt x="1608" y="36"/>
                    <a:pt x="1215" y="24"/>
                    <a:pt x="11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7"/>
            <p:cNvSpPr/>
            <p:nvPr/>
          </p:nvSpPr>
          <p:spPr>
            <a:xfrm>
              <a:off x="3301900" y="2367075"/>
              <a:ext cx="52400" cy="111650"/>
            </a:xfrm>
            <a:custGeom>
              <a:avLst/>
              <a:gdLst/>
              <a:ahLst/>
              <a:cxnLst/>
              <a:rect l="l" t="t" r="r" b="b"/>
              <a:pathLst>
                <a:path w="2096" h="4466" extrusionOk="0">
                  <a:moveTo>
                    <a:pt x="1774" y="1"/>
                  </a:moveTo>
                  <a:cubicBezTo>
                    <a:pt x="1631" y="918"/>
                    <a:pt x="1226" y="2573"/>
                    <a:pt x="0" y="4335"/>
                  </a:cubicBezTo>
                  <a:cubicBezTo>
                    <a:pt x="119" y="4430"/>
                    <a:pt x="214" y="4466"/>
                    <a:pt x="214" y="4466"/>
                  </a:cubicBezTo>
                  <a:cubicBezTo>
                    <a:pt x="214" y="4466"/>
                    <a:pt x="560" y="4335"/>
                    <a:pt x="1345" y="2513"/>
                  </a:cubicBezTo>
                  <a:cubicBezTo>
                    <a:pt x="2048" y="882"/>
                    <a:pt x="2096" y="191"/>
                    <a:pt x="2096" y="191"/>
                  </a:cubicBezTo>
                  <a:cubicBezTo>
                    <a:pt x="1988" y="120"/>
                    <a:pt x="1881" y="61"/>
                    <a:pt x="1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7"/>
            <p:cNvSpPr/>
            <p:nvPr/>
          </p:nvSpPr>
          <p:spPr>
            <a:xfrm>
              <a:off x="3294150" y="2426825"/>
              <a:ext cx="21150" cy="3975"/>
            </a:xfrm>
            <a:custGeom>
              <a:avLst/>
              <a:gdLst/>
              <a:ahLst/>
              <a:cxnLst/>
              <a:rect l="l" t="t" r="r" b="b"/>
              <a:pathLst>
                <a:path w="846" h="159" extrusionOk="0">
                  <a:moveTo>
                    <a:pt x="419" y="0"/>
                  </a:moveTo>
                  <a:cubicBezTo>
                    <a:pt x="182" y="0"/>
                    <a:pt x="20" y="111"/>
                    <a:pt x="12" y="111"/>
                  </a:cubicBezTo>
                  <a:cubicBezTo>
                    <a:pt x="0" y="111"/>
                    <a:pt x="0" y="135"/>
                    <a:pt x="12" y="147"/>
                  </a:cubicBezTo>
                  <a:cubicBezTo>
                    <a:pt x="24" y="159"/>
                    <a:pt x="36" y="159"/>
                    <a:pt x="48" y="159"/>
                  </a:cubicBezTo>
                  <a:cubicBezTo>
                    <a:pt x="56" y="151"/>
                    <a:pt x="198" y="56"/>
                    <a:pt x="412" y="56"/>
                  </a:cubicBezTo>
                  <a:cubicBezTo>
                    <a:pt x="524" y="56"/>
                    <a:pt x="656" y="82"/>
                    <a:pt x="798" y="159"/>
                  </a:cubicBezTo>
                  <a:cubicBezTo>
                    <a:pt x="810" y="159"/>
                    <a:pt x="834" y="159"/>
                    <a:pt x="834" y="147"/>
                  </a:cubicBezTo>
                  <a:cubicBezTo>
                    <a:pt x="846" y="135"/>
                    <a:pt x="834" y="111"/>
                    <a:pt x="822" y="111"/>
                  </a:cubicBezTo>
                  <a:cubicBezTo>
                    <a:pt x="675" y="28"/>
                    <a:pt x="538"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7"/>
            <p:cNvSpPr/>
            <p:nvPr/>
          </p:nvSpPr>
          <p:spPr>
            <a:xfrm>
              <a:off x="3295050" y="2416725"/>
              <a:ext cx="20850" cy="3800"/>
            </a:xfrm>
            <a:custGeom>
              <a:avLst/>
              <a:gdLst/>
              <a:ahLst/>
              <a:cxnLst/>
              <a:rect l="l" t="t" r="r" b="b"/>
              <a:pathLst>
                <a:path w="834" h="152" extrusionOk="0">
                  <a:moveTo>
                    <a:pt x="379" y="0"/>
                  </a:moveTo>
                  <a:cubicBezTo>
                    <a:pt x="150" y="0"/>
                    <a:pt x="20" y="87"/>
                    <a:pt x="12" y="87"/>
                  </a:cubicBezTo>
                  <a:cubicBezTo>
                    <a:pt x="0" y="99"/>
                    <a:pt x="0" y="122"/>
                    <a:pt x="12" y="134"/>
                  </a:cubicBezTo>
                  <a:cubicBezTo>
                    <a:pt x="12" y="140"/>
                    <a:pt x="18" y="143"/>
                    <a:pt x="25" y="143"/>
                  </a:cubicBezTo>
                  <a:cubicBezTo>
                    <a:pt x="33" y="143"/>
                    <a:pt x="42" y="140"/>
                    <a:pt x="48" y="134"/>
                  </a:cubicBezTo>
                  <a:cubicBezTo>
                    <a:pt x="48" y="134"/>
                    <a:pt x="170" y="53"/>
                    <a:pt x="384" y="53"/>
                  </a:cubicBezTo>
                  <a:cubicBezTo>
                    <a:pt x="497" y="53"/>
                    <a:pt x="637" y="76"/>
                    <a:pt x="798" y="146"/>
                  </a:cubicBezTo>
                  <a:cubicBezTo>
                    <a:pt x="801" y="150"/>
                    <a:pt x="805" y="151"/>
                    <a:pt x="808" y="151"/>
                  </a:cubicBezTo>
                  <a:cubicBezTo>
                    <a:pt x="817" y="151"/>
                    <a:pt x="825" y="143"/>
                    <a:pt x="834" y="134"/>
                  </a:cubicBezTo>
                  <a:cubicBezTo>
                    <a:pt x="834" y="122"/>
                    <a:pt x="834" y="99"/>
                    <a:pt x="822" y="99"/>
                  </a:cubicBezTo>
                  <a:cubicBezTo>
                    <a:pt x="649" y="24"/>
                    <a:pt x="500" y="0"/>
                    <a:pt x="3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7"/>
            <p:cNvSpPr/>
            <p:nvPr/>
          </p:nvSpPr>
          <p:spPr>
            <a:xfrm>
              <a:off x="3286125" y="2409325"/>
              <a:ext cx="15800" cy="8975"/>
            </a:xfrm>
            <a:custGeom>
              <a:avLst/>
              <a:gdLst/>
              <a:ahLst/>
              <a:cxnLst/>
              <a:rect l="l" t="t" r="r" b="b"/>
              <a:pathLst>
                <a:path w="632" h="359" extrusionOk="0">
                  <a:moveTo>
                    <a:pt x="129" y="59"/>
                  </a:moveTo>
                  <a:cubicBezTo>
                    <a:pt x="240" y="59"/>
                    <a:pt x="424" y="210"/>
                    <a:pt x="524" y="299"/>
                  </a:cubicBezTo>
                  <a:cubicBezTo>
                    <a:pt x="369" y="299"/>
                    <a:pt x="131" y="264"/>
                    <a:pt x="71" y="180"/>
                  </a:cubicBezTo>
                  <a:cubicBezTo>
                    <a:pt x="60" y="156"/>
                    <a:pt x="60" y="133"/>
                    <a:pt x="60" y="109"/>
                  </a:cubicBezTo>
                  <a:cubicBezTo>
                    <a:pt x="60" y="109"/>
                    <a:pt x="71" y="97"/>
                    <a:pt x="71" y="97"/>
                  </a:cubicBezTo>
                  <a:cubicBezTo>
                    <a:pt x="83" y="73"/>
                    <a:pt x="95" y="61"/>
                    <a:pt x="107" y="61"/>
                  </a:cubicBezTo>
                  <a:cubicBezTo>
                    <a:pt x="114" y="60"/>
                    <a:pt x="122" y="59"/>
                    <a:pt x="129" y="59"/>
                  </a:cubicBezTo>
                  <a:close/>
                  <a:moveTo>
                    <a:pt x="127" y="0"/>
                  </a:moveTo>
                  <a:cubicBezTo>
                    <a:pt x="120" y="0"/>
                    <a:pt x="114" y="1"/>
                    <a:pt x="107" y="2"/>
                  </a:cubicBezTo>
                  <a:cubicBezTo>
                    <a:pt x="71" y="14"/>
                    <a:pt x="36" y="25"/>
                    <a:pt x="12" y="85"/>
                  </a:cubicBezTo>
                  <a:cubicBezTo>
                    <a:pt x="0" y="133"/>
                    <a:pt x="0" y="168"/>
                    <a:pt x="24" y="204"/>
                  </a:cubicBezTo>
                  <a:cubicBezTo>
                    <a:pt x="131" y="347"/>
                    <a:pt x="548" y="359"/>
                    <a:pt x="595" y="359"/>
                  </a:cubicBezTo>
                  <a:cubicBezTo>
                    <a:pt x="607" y="359"/>
                    <a:pt x="619" y="359"/>
                    <a:pt x="619" y="347"/>
                  </a:cubicBezTo>
                  <a:cubicBezTo>
                    <a:pt x="631" y="335"/>
                    <a:pt x="619" y="323"/>
                    <a:pt x="619" y="311"/>
                  </a:cubicBezTo>
                  <a:cubicBezTo>
                    <a:pt x="585" y="277"/>
                    <a:pt x="297"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7"/>
            <p:cNvSpPr/>
            <p:nvPr/>
          </p:nvSpPr>
          <p:spPr>
            <a:xfrm>
              <a:off x="3295350" y="2402500"/>
              <a:ext cx="10425" cy="16100"/>
            </a:xfrm>
            <a:custGeom>
              <a:avLst/>
              <a:gdLst/>
              <a:ahLst/>
              <a:cxnLst/>
              <a:rect l="l" t="t" r="r" b="b"/>
              <a:pathLst>
                <a:path w="417" h="644" extrusionOk="0">
                  <a:moveTo>
                    <a:pt x="191" y="48"/>
                  </a:moveTo>
                  <a:cubicBezTo>
                    <a:pt x="226" y="48"/>
                    <a:pt x="250" y="60"/>
                    <a:pt x="262" y="72"/>
                  </a:cubicBezTo>
                  <a:cubicBezTo>
                    <a:pt x="322" y="156"/>
                    <a:pt x="262" y="394"/>
                    <a:pt x="226" y="537"/>
                  </a:cubicBezTo>
                  <a:cubicBezTo>
                    <a:pt x="167" y="406"/>
                    <a:pt x="83" y="191"/>
                    <a:pt x="119" y="96"/>
                  </a:cubicBezTo>
                  <a:cubicBezTo>
                    <a:pt x="131" y="96"/>
                    <a:pt x="131" y="96"/>
                    <a:pt x="131" y="84"/>
                  </a:cubicBezTo>
                  <a:cubicBezTo>
                    <a:pt x="143" y="60"/>
                    <a:pt x="155" y="48"/>
                    <a:pt x="191" y="48"/>
                  </a:cubicBezTo>
                  <a:close/>
                  <a:moveTo>
                    <a:pt x="191" y="1"/>
                  </a:moveTo>
                  <a:cubicBezTo>
                    <a:pt x="143" y="1"/>
                    <a:pt x="95" y="25"/>
                    <a:pt x="83" y="60"/>
                  </a:cubicBezTo>
                  <a:cubicBezTo>
                    <a:pt x="0" y="215"/>
                    <a:pt x="191" y="584"/>
                    <a:pt x="203" y="620"/>
                  </a:cubicBezTo>
                  <a:cubicBezTo>
                    <a:pt x="214" y="632"/>
                    <a:pt x="226" y="644"/>
                    <a:pt x="238" y="644"/>
                  </a:cubicBezTo>
                  <a:cubicBezTo>
                    <a:pt x="250" y="632"/>
                    <a:pt x="250" y="632"/>
                    <a:pt x="262" y="620"/>
                  </a:cubicBezTo>
                  <a:cubicBezTo>
                    <a:pt x="274" y="572"/>
                    <a:pt x="417" y="179"/>
                    <a:pt x="298" y="48"/>
                  </a:cubicBezTo>
                  <a:cubicBezTo>
                    <a:pt x="286" y="25"/>
                    <a:pt x="250"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7"/>
            <p:cNvSpPr/>
            <p:nvPr/>
          </p:nvSpPr>
          <p:spPr>
            <a:xfrm>
              <a:off x="3200975" y="2291025"/>
              <a:ext cx="260800" cy="179975"/>
            </a:xfrm>
            <a:custGeom>
              <a:avLst/>
              <a:gdLst/>
              <a:ahLst/>
              <a:cxnLst/>
              <a:rect l="l" t="t" r="r" b="b"/>
              <a:pathLst>
                <a:path w="10432" h="7199" extrusionOk="0">
                  <a:moveTo>
                    <a:pt x="8005" y="0"/>
                  </a:moveTo>
                  <a:cubicBezTo>
                    <a:pt x="7809" y="0"/>
                    <a:pt x="7600" y="39"/>
                    <a:pt x="7383" y="126"/>
                  </a:cubicBezTo>
                  <a:cubicBezTo>
                    <a:pt x="6799" y="412"/>
                    <a:pt x="6216" y="709"/>
                    <a:pt x="5656" y="983"/>
                  </a:cubicBezTo>
                  <a:cubicBezTo>
                    <a:pt x="3585" y="2007"/>
                    <a:pt x="1822" y="2888"/>
                    <a:pt x="1822" y="2888"/>
                  </a:cubicBezTo>
                  <a:cubicBezTo>
                    <a:pt x="1" y="3043"/>
                    <a:pt x="1299" y="4674"/>
                    <a:pt x="1299" y="4674"/>
                  </a:cubicBezTo>
                  <a:cubicBezTo>
                    <a:pt x="1299" y="4674"/>
                    <a:pt x="2092" y="7198"/>
                    <a:pt x="2587" y="7198"/>
                  </a:cubicBezTo>
                  <a:cubicBezTo>
                    <a:pt x="2607" y="7198"/>
                    <a:pt x="2626" y="7194"/>
                    <a:pt x="2644" y="7186"/>
                  </a:cubicBezTo>
                  <a:cubicBezTo>
                    <a:pt x="3120" y="6972"/>
                    <a:pt x="3061" y="4817"/>
                    <a:pt x="3061" y="4817"/>
                  </a:cubicBezTo>
                  <a:cubicBezTo>
                    <a:pt x="3489" y="4698"/>
                    <a:pt x="5394" y="4186"/>
                    <a:pt x="7299" y="3674"/>
                  </a:cubicBezTo>
                  <a:cubicBezTo>
                    <a:pt x="7871" y="3519"/>
                    <a:pt x="8442" y="3364"/>
                    <a:pt x="8978" y="3210"/>
                  </a:cubicBezTo>
                  <a:cubicBezTo>
                    <a:pt x="10432" y="2626"/>
                    <a:pt x="9616" y="0"/>
                    <a:pt x="8005"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7"/>
            <p:cNvSpPr/>
            <p:nvPr/>
          </p:nvSpPr>
          <p:spPr>
            <a:xfrm>
              <a:off x="3253075" y="2442975"/>
              <a:ext cx="24725" cy="32475"/>
            </a:xfrm>
            <a:custGeom>
              <a:avLst/>
              <a:gdLst/>
              <a:ahLst/>
              <a:cxnLst/>
              <a:rect l="l" t="t" r="r" b="b"/>
              <a:pathLst>
                <a:path w="989" h="1299" extrusionOk="0">
                  <a:moveTo>
                    <a:pt x="937" y="0"/>
                  </a:moveTo>
                  <a:cubicBezTo>
                    <a:pt x="609" y="0"/>
                    <a:pt x="283" y="107"/>
                    <a:pt x="0" y="311"/>
                  </a:cubicBezTo>
                  <a:cubicBezTo>
                    <a:pt x="570" y="1288"/>
                    <a:pt x="708" y="1299"/>
                    <a:pt x="715" y="1299"/>
                  </a:cubicBezTo>
                  <a:cubicBezTo>
                    <a:pt x="715" y="1299"/>
                    <a:pt x="715" y="1299"/>
                    <a:pt x="715" y="1299"/>
                  </a:cubicBezTo>
                  <a:cubicBezTo>
                    <a:pt x="715" y="1299"/>
                    <a:pt x="953" y="918"/>
                    <a:pt x="989" y="1"/>
                  </a:cubicBezTo>
                  <a:cubicBezTo>
                    <a:pt x="971" y="0"/>
                    <a:pt x="954" y="0"/>
                    <a:pt x="9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7"/>
            <p:cNvSpPr/>
            <p:nvPr/>
          </p:nvSpPr>
          <p:spPr>
            <a:xfrm>
              <a:off x="3213175" y="2359950"/>
              <a:ext cx="66700" cy="90800"/>
            </a:xfrm>
            <a:custGeom>
              <a:avLst/>
              <a:gdLst/>
              <a:ahLst/>
              <a:cxnLst/>
              <a:rect l="l" t="t" r="r" b="b"/>
              <a:pathLst>
                <a:path w="2668" h="3632" extrusionOk="0">
                  <a:moveTo>
                    <a:pt x="1477" y="0"/>
                  </a:moveTo>
                  <a:lnTo>
                    <a:pt x="1477" y="0"/>
                  </a:lnTo>
                  <a:cubicBezTo>
                    <a:pt x="1454" y="24"/>
                    <a:pt x="1073" y="36"/>
                    <a:pt x="525" y="286"/>
                  </a:cubicBezTo>
                  <a:cubicBezTo>
                    <a:pt x="525" y="286"/>
                    <a:pt x="1" y="619"/>
                    <a:pt x="1049" y="2632"/>
                  </a:cubicBezTo>
                  <a:cubicBezTo>
                    <a:pt x="1263" y="3036"/>
                    <a:pt x="1442" y="3370"/>
                    <a:pt x="1596" y="3632"/>
                  </a:cubicBezTo>
                  <a:cubicBezTo>
                    <a:pt x="1879" y="3428"/>
                    <a:pt x="2205" y="3321"/>
                    <a:pt x="2533" y="3321"/>
                  </a:cubicBezTo>
                  <a:cubicBezTo>
                    <a:pt x="2550" y="3321"/>
                    <a:pt x="2567" y="3321"/>
                    <a:pt x="2585" y="3322"/>
                  </a:cubicBezTo>
                  <a:cubicBezTo>
                    <a:pt x="2597" y="3001"/>
                    <a:pt x="2668" y="2584"/>
                    <a:pt x="2608" y="2120"/>
                  </a:cubicBezTo>
                  <a:cubicBezTo>
                    <a:pt x="2608" y="2120"/>
                    <a:pt x="1346" y="1238"/>
                    <a:pt x="14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7"/>
            <p:cNvSpPr/>
            <p:nvPr/>
          </p:nvSpPr>
          <p:spPr>
            <a:xfrm>
              <a:off x="3218250" y="2367075"/>
              <a:ext cx="52700" cy="111650"/>
            </a:xfrm>
            <a:custGeom>
              <a:avLst/>
              <a:gdLst/>
              <a:ahLst/>
              <a:cxnLst/>
              <a:rect l="l" t="t" r="r" b="b"/>
              <a:pathLst>
                <a:path w="2108" h="4466" extrusionOk="0">
                  <a:moveTo>
                    <a:pt x="322" y="1"/>
                  </a:moveTo>
                  <a:cubicBezTo>
                    <a:pt x="215" y="61"/>
                    <a:pt x="108" y="120"/>
                    <a:pt x="0" y="191"/>
                  </a:cubicBezTo>
                  <a:cubicBezTo>
                    <a:pt x="0" y="191"/>
                    <a:pt x="48" y="882"/>
                    <a:pt x="750" y="2513"/>
                  </a:cubicBezTo>
                  <a:cubicBezTo>
                    <a:pt x="1548" y="4335"/>
                    <a:pt x="1882" y="4466"/>
                    <a:pt x="1882" y="4466"/>
                  </a:cubicBezTo>
                  <a:cubicBezTo>
                    <a:pt x="1882" y="4466"/>
                    <a:pt x="1989" y="4430"/>
                    <a:pt x="2108" y="4335"/>
                  </a:cubicBezTo>
                  <a:cubicBezTo>
                    <a:pt x="881" y="2573"/>
                    <a:pt x="465" y="918"/>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7"/>
            <p:cNvSpPr/>
            <p:nvPr/>
          </p:nvSpPr>
          <p:spPr>
            <a:xfrm>
              <a:off x="3257250" y="2426825"/>
              <a:ext cx="21150" cy="3975"/>
            </a:xfrm>
            <a:custGeom>
              <a:avLst/>
              <a:gdLst/>
              <a:ahLst/>
              <a:cxnLst/>
              <a:rect l="l" t="t" r="r" b="b"/>
              <a:pathLst>
                <a:path w="846" h="159" extrusionOk="0">
                  <a:moveTo>
                    <a:pt x="435" y="0"/>
                  </a:moveTo>
                  <a:cubicBezTo>
                    <a:pt x="315" y="0"/>
                    <a:pt x="175" y="28"/>
                    <a:pt x="24" y="111"/>
                  </a:cubicBezTo>
                  <a:cubicBezTo>
                    <a:pt x="12" y="111"/>
                    <a:pt x="0" y="135"/>
                    <a:pt x="12" y="147"/>
                  </a:cubicBezTo>
                  <a:cubicBezTo>
                    <a:pt x="24" y="159"/>
                    <a:pt x="36" y="159"/>
                    <a:pt x="48" y="159"/>
                  </a:cubicBezTo>
                  <a:cubicBezTo>
                    <a:pt x="190" y="82"/>
                    <a:pt x="322" y="56"/>
                    <a:pt x="433" y="56"/>
                  </a:cubicBezTo>
                  <a:cubicBezTo>
                    <a:pt x="648" y="56"/>
                    <a:pt x="790" y="151"/>
                    <a:pt x="798" y="159"/>
                  </a:cubicBezTo>
                  <a:cubicBezTo>
                    <a:pt x="810" y="159"/>
                    <a:pt x="834" y="159"/>
                    <a:pt x="834" y="147"/>
                  </a:cubicBezTo>
                  <a:cubicBezTo>
                    <a:pt x="845" y="135"/>
                    <a:pt x="845" y="111"/>
                    <a:pt x="834" y="111"/>
                  </a:cubicBezTo>
                  <a:cubicBezTo>
                    <a:pt x="834" y="111"/>
                    <a:pt x="67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7"/>
            <p:cNvSpPr/>
            <p:nvPr/>
          </p:nvSpPr>
          <p:spPr>
            <a:xfrm>
              <a:off x="3256650" y="2416725"/>
              <a:ext cx="20850" cy="3800"/>
            </a:xfrm>
            <a:custGeom>
              <a:avLst/>
              <a:gdLst/>
              <a:ahLst/>
              <a:cxnLst/>
              <a:rect l="l" t="t" r="r" b="b"/>
              <a:pathLst>
                <a:path w="834" h="152" extrusionOk="0">
                  <a:moveTo>
                    <a:pt x="459" y="0"/>
                  </a:moveTo>
                  <a:cubicBezTo>
                    <a:pt x="339" y="0"/>
                    <a:pt x="193" y="24"/>
                    <a:pt x="24" y="99"/>
                  </a:cubicBezTo>
                  <a:cubicBezTo>
                    <a:pt x="12" y="99"/>
                    <a:pt x="0" y="122"/>
                    <a:pt x="12" y="134"/>
                  </a:cubicBezTo>
                  <a:cubicBezTo>
                    <a:pt x="12" y="143"/>
                    <a:pt x="18" y="151"/>
                    <a:pt x="30" y="151"/>
                  </a:cubicBezTo>
                  <a:cubicBezTo>
                    <a:pt x="35" y="151"/>
                    <a:pt x="41" y="150"/>
                    <a:pt x="48" y="146"/>
                  </a:cubicBezTo>
                  <a:cubicBezTo>
                    <a:pt x="205" y="76"/>
                    <a:pt x="342" y="53"/>
                    <a:pt x="454" y="53"/>
                  </a:cubicBezTo>
                  <a:cubicBezTo>
                    <a:pt x="664" y="53"/>
                    <a:pt x="786" y="134"/>
                    <a:pt x="786" y="134"/>
                  </a:cubicBezTo>
                  <a:cubicBezTo>
                    <a:pt x="792" y="140"/>
                    <a:pt x="801" y="143"/>
                    <a:pt x="810" y="143"/>
                  </a:cubicBezTo>
                  <a:cubicBezTo>
                    <a:pt x="819" y="143"/>
                    <a:pt x="828" y="140"/>
                    <a:pt x="834" y="134"/>
                  </a:cubicBezTo>
                  <a:cubicBezTo>
                    <a:pt x="834" y="122"/>
                    <a:pt x="834" y="99"/>
                    <a:pt x="822" y="87"/>
                  </a:cubicBezTo>
                  <a:cubicBezTo>
                    <a:pt x="814" y="87"/>
                    <a:pt x="684" y="0"/>
                    <a:pt x="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7"/>
            <p:cNvSpPr/>
            <p:nvPr/>
          </p:nvSpPr>
          <p:spPr>
            <a:xfrm>
              <a:off x="3270925" y="2409325"/>
              <a:ext cx="15800" cy="8975"/>
            </a:xfrm>
            <a:custGeom>
              <a:avLst/>
              <a:gdLst/>
              <a:ahLst/>
              <a:cxnLst/>
              <a:rect l="l" t="t" r="r" b="b"/>
              <a:pathLst>
                <a:path w="632" h="359" extrusionOk="0">
                  <a:moveTo>
                    <a:pt x="491" y="59"/>
                  </a:moveTo>
                  <a:cubicBezTo>
                    <a:pt x="498" y="59"/>
                    <a:pt x="506" y="60"/>
                    <a:pt x="513" y="61"/>
                  </a:cubicBezTo>
                  <a:cubicBezTo>
                    <a:pt x="525" y="61"/>
                    <a:pt x="548" y="73"/>
                    <a:pt x="560" y="97"/>
                  </a:cubicBezTo>
                  <a:cubicBezTo>
                    <a:pt x="560" y="97"/>
                    <a:pt x="560" y="97"/>
                    <a:pt x="560" y="109"/>
                  </a:cubicBezTo>
                  <a:cubicBezTo>
                    <a:pt x="572" y="133"/>
                    <a:pt x="572" y="156"/>
                    <a:pt x="548" y="180"/>
                  </a:cubicBezTo>
                  <a:cubicBezTo>
                    <a:pt x="489" y="264"/>
                    <a:pt x="251" y="299"/>
                    <a:pt x="96" y="299"/>
                  </a:cubicBezTo>
                  <a:cubicBezTo>
                    <a:pt x="207" y="210"/>
                    <a:pt x="381" y="59"/>
                    <a:pt x="491" y="59"/>
                  </a:cubicBezTo>
                  <a:close/>
                  <a:moveTo>
                    <a:pt x="504" y="0"/>
                  </a:moveTo>
                  <a:cubicBezTo>
                    <a:pt x="324" y="0"/>
                    <a:pt x="47" y="277"/>
                    <a:pt x="13" y="311"/>
                  </a:cubicBezTo>
                  <a:cubicBezTo>
                    <a:pt x="1" y="323"/>
                    <a:pt x="1" y="335"/>
                    <a:pt x="1" y="347"/>
                  </a:cubicBezTo>
                  <a:cubicBezTo>
                    <a:pt x="13" y="359"/>
                    <a:pt x="13" y="359"/>
                    <a:pt x="25" y="359"/>
                  </a:cubicBezTo>
                  <a:cubicBezTo>
                    <a:pt x="72" y="359"/>
                    <a:pt x="501" y="347"/>
                    <a:pt x="596" y="204"/>
                  </a:cubicBezTo>
                  <a:cubicBezTo>
                    <a:pt x="632" y="168"/>
                    <a:pt x="632" y="133"/>
                    <a:pt x="608" y="85"/>
                  </a:cubicBezTo>
                  <a:cubicBezTo>
                    <a:pt x="584" y="25"/>
                    <a:pt x="548" y="14"/>
                    <a:pt x="525" y="2"/>
                  </a:cubicBezTo>
                  <a:cubicBezTo>
                    <a:pt x="518" y="1"/>
                    <a:pt x="511" y="0"/>
                    <a:pt x="5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7"/>
            <p:cNvSpPr/>
            <p:nvPr/>
          </p:nvSpPr>
          <p:spPr>
            <a:xfrm>
              <a:off x="3267075" y="2402450"/>
              <a:ext cx="10425" cy="15975"/>
            </a:xfrm>
            <a:custGeom>
              <a:avLst/>
              <a:gdLst/>
              <a:ahLst/>
              <a:cxnLst/>
              <a:rect l="l" t="t" r="r" b="b"/>
              <a:pathLst>
                <a:path w="417" h="639" extrusionOk="0">
                  <a:moveTo>
                    <a:pt x="214" y="50"/>
                  </a:moveTo>
                  <a:cubicBezTo>
                    <a:pt x="250" y="62"/>
                    <a:pt x="274" y="74"/>
                    <a:pt x="286" y="86"/>
                  </a:cubicBezTo>
                  <a:cubicBezTo>
                    <a:pt x="286" y="98"/>
                    <a:pt x="286" y="98"/>
                    <a:pt x="286" y="98"/>
                  </a:cubicBezTo>
                  <a:cubicBezTo>
                    <a:pt x="321" y="193"/>
                    <a:pt x="238" y="408"/>
                    <a:pt x="179" y="539"/>
                  </a:cubicBezTo>
                  <a:cubicBezTo>
                    <a:pt x="143" y="396"/>
                    <a:pt x="83" y="158"/>
                    <a:pt x="155" y="74"/>
                  </a:cubicBezTo>
                  <a:cubicBezTo>
                    <a:pt x="155" y="62"/>
                    <a:pt x="179" y="50"/>
                    <a:pt x="214" y="50"/>
                  </a:cubicBezTo>
                  <a:close/>
                  <a:moveTo>
                    <a:pt x="199" y="0"/>
                  </a:moveTo>
                  <a:cubicBezTo>
                    <a:pt x="148" y="0"/>
                    <a:pt x="128" y="30"/>
                    <a:pt x="107" y="50"/>
                  </a:cubicBezTo>
                  <a:cubicBezTo>
                    <a:pt x="0" y="181"/>
                    <a:pt x="131" y="574"/>
                    <a:pt x="155" y="622"/>
                  </a:cubicBezTo>
                  <a:cubicBezTo>
                    <a:pt x="155" y="634"/>
                    <a:pt x="167" y="634"/>
                    <a:pt x="179" y="634"/>
                  </a:cubicBezTo>
                  <a:cubicBezTo>
                    <a:pt x="182" y="637"/>
                    <a:pt x="185" y="639"/>
                    <a:pt x="187" y="639"/>
                  </a:cubicBezTo>
                  <a:cubicBezTo>
                    <a:pt x="192" y="639"/>
                    <a:pt x="194" y="630"/>
                    <a:pt x="202" y="622"/>
                  </a:cubicBezTo>
                  <a:cubicBezTo>
                    <a:pt x="226" y="586"/>
                    <a:pt x="417" y="217"/>
                    <a:pt x="333" y="62"/>
                  </a:cubicBezTo>
                  <a:cubicBezTo>
                    <a:pt x="310" y="27"/>
                    <a:pt x="274" y="3"/>
                    <a:pt x="226" y="3"/>
                  </a:cubicBezTo>
                  <a:cubicBezTo>
                    <a:pt x="216" y="1"/>
                    <a:pt x="208" y="0"/>
                    <a:pt x="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7"/>
            <p:cNvSpPr/>
            <p:nvPr/>
          </p:nvSpPr>
          <p:spPr>
            <a:xfrm>
              <a:off x="3345650" y="2195925"/>
              <a:ext cx="82175" cy="70075"/>
            </a:xfrm>
            <a:custGeom>
              <a:avLst/>
              <a:gdLst/>
              <a:ahLst/>
              <a:cxnLst/>
              <a:rect l="l" t="t" r="r" b="b"/>
              <a:pathLst>
                <a:path w="3287" h="2803" extrusionOk="0">
                  <a:moveTo>
                    <a:pt x="3286" y="1"/>
                  </a:moveTo>
                  <a:cubicBezTo>
                    <a:pt x="2817" y="93"/>
                    <a:pt x="2325" y="129"/>
                    <a:pt x="1831" y="129"/>
                  </a:cubicBezTo>
                  <a:cubicBezTo>
                    <a:pt x="1299" y="129"/>
                    <a:pt x="763" y="87"/>
                    <a:pt x="250" y="25"/>
                  </a:cubicBezTo>
                  <a:lnTo>
                    <a:pt x="179" y="584"/>
                  </a:lnTo>
                  <a:lnTo>
                    <a:pt x="0" y="1942"/>
                  </a:lnTo>
                  <a:cubicBezTo>
                    <a:pt x="358" y="2317"/>
                    <a:pt x="1047" y="2802"/>
                    <a:pt x="1671" y="2802"/>
                  </a:cubicBezTo>
                  <a:cubicBezTo>
                    <a:pt x="1918" y="2802"/>
                    <a:pt x="2155" y="2726"/>
                    <a:pt x="2358" y="2537"/>
                  </a:cubicBezTo>
                  <a:cubicBezTo>
                    <a:pt x="2727" y="2192"/>
                    <a:pt x="3048" y="1037"/>
                    <a:pt x="3286"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7"/>
            <p:cNvSpPr/>
            <p:nvPr/>
          </p:nvSpPr>
          <p:spPr>
            <a:xfrm>
              <a:off x="3351900" y="2148025"/>
              <a:ext cx="84850" cy="51150"/>
            </a:xfrm>
            <a:custGeom>
              <a:avLst/>
              <a:gdLst/>
              <a:ahLst/>
              <a:cxnLst/>
              <a:rect l="l" t="t" r="r" b="b"/>
              <a:pathLst>
                <a:path w="3394" h="2046" extrusionOk="0">
                  <a:moveTo>
                    <a:pt x="3394" y="0"/>
                  </a:moveTo>
                  <a:lnTo>
                    <a:pt x="191" y="512"/>
                  </a:lnTo>
                  <a:lnTo>
                    <a:pt x="0" y="1941"/>
                  </a:lnTo>
                  <a:cubicBezTo>
                    <a:pt x="513" y="2003"/>
                    <a:pt x="1049" y="2045"/>
                    <a:pt x="1581" y="2045"/>
                  </a:cubicBezTo>
                  <a:cubicBezTo>
                    <a:pt x="2075" y="2045"/>
                    <a:pt x="2567" y="2009"/>
                    <a:pt x="3036" y="1917"/>
                  </a:cubicBezTo>
                  <a:cubicBezTo>
                    <a:pt x="3251" y="905"/>
                    <a:pt x="3394" y="0"/>
                    <a:pt x="3394" y="0"/>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7"/>
            <p:cNvSpPr/>
            <p:nvPr/>
          </p:nvSpPr>
          <p:spPr>
            <a:xfrm>
              <a:off x="3333150" y="2047100"/>
              <a:ext cx="117300" cy="120200"/>
            </a:xfrm>
            <a:custGeom>
              <a:avLst/>
              <a:gdLst/>
              <a:ahLst/>
              <a:cxnLst/>
              <a:rect l="l" t="t" r="r" b="b"/>
              <a:pathLst>
                <a:path w="4692" h="4808" extrusionOk="0">
                  <a:moveTo>
                    <a:pt x="1898" y="0"/>
                  </a:moveTo>
                  <a:cubicBezTo>
                    <a:pt x="1881" y="0"/>
                    <a:pt x="1863" y="0"/>
                    <a:pt x="1846" y="1"/>
                  </a:cubicBezTo>
                  <a:cubicBezTo>
                    <a:pt x="95" y="48"/>
                    <a:pt x="0" y="3215"/>
                    <a:pt x="179" y="4513"/>
                  </a:cubicBezTo>
                  <a:cubicBezTo>
                    <a:pt x="640" y="4675"/>
                    <a:pt x="1181" y="4807"/>
                    <a:pt x="1761" y="4807"/>
                  </a:cubicBezTo>
                  <a:cubicBezTo>
                    <a:pt x="1990" y="4807"/>
                    <a:pt x="2226" y="4787"/>
                    <a:pt x="2465" y="4739"/>
                  </a:cubicBezTo>
                  <a:cubicBezTo>
                    <a:pt x="3739" y="4513"/>
                    <a:pt x="4251" y="4097"/>
                    <a:pt x="4691" y="3751"/>
                  </a:cubicBezTo>
                  <a:cubicBezTo>
                    <a:pt x="4420" y="2712"/>
                    <a:pt x="3914" y="0"/>
                    <a:pt x="18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7"/>
            <p:cNvSpPr/>
            <p:nvPr/>
          </p:nvSpPr>
          <p:spPr>
            <a:xfrm>
              <a:off x="3337600" y="2140875"/>
              <a:ext cx="115525" cy="42250"/>
            </a:xfrm>
            <a:custGeom>
              <a:avLst/>
              <a:gdLst/>
              <a:ahLst/>
              <a:cxnLst/>
              <a:rect l="l" t="t" r="r" b="b"/>
              <a:pathLst>
                <a:path w="4621" h="1690" extrusionOk="0">
                  <a:moveTo>
                    <a:pt x="4513" y="0"/>
                  </a:moveTo>
                  <a:cubicBezTo>
                    <a:pt x="4073" y="346"/>
                    <a:pt x="3561" y="762"/>
                    <a:pt x="2287" y="1000"/>
                  </a:cubicBezTo>
                  <a:cubicBezTo>
                    <a:pt x="2058" y="1042"/>
                    <a:pt x="1833" y="1061"/>
                    <a:pt x="1613" y="1061"/>
                  </a:cubicBezTo>
                  <a:cubicBezTo>
                    <a:pt x="1021" y="1061"/>
                    <a:pt x="470" y="927"/>
                    <a:pt x="1" y="762"/>
                  </a:cubicBezTo>
                  <a:lnTo>
                    <a:pt x="1" y="762"/>
                  </a:lnTo>
                  <a:cubicBezTo>
                    <a:pt x="37" y="1084"/>
                    <a:pt x="84" y="1286"/>
                    <a:pt x="84" y="1286"/>
                  </a:cubicBezTo>
                  <a:cubicBezTo>
                    <a:pt x="84" y="1286"/>
                    <a:pt x="636" y="1689"/>
                    <a:pt x="1589" y="1689"/>
                  </a:cubicBezTo>
                  <a:cubicBezTo>
                    <a:pt x="2363" y="1689"/>
                    <a:pt x="3400" y="1424"/>
                    <a:pt x="4620" y="465"/>
                  </a:cubicBezTo>
                  <a:cubicBezTo>
                    <a:pt x="4620" y="465"/>
                    <a:pt x="4585" y="286"/>
                    <a:pt x="45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7"/>
            <p:cNvSpPr/>
            <p:nvPr/>
          </p:nvSpPr>
          <p:spPr>
            <a:xfrm>
              <a:off x="2926550" y="1834875"/>
              <a:ext cx="325050" cy="258100"/>
            </a:xfrm>
            <a:custGeom>
              <a:avLst/>
              <a:gdLst/>
              <a:ahLst/>
              <a:cxnLst/>
              <a:rect l="l" t="t" r="r" b="b"/>
              <a:pathLst>
                <a:path w="13002" h="10324" extrusionOk="0">
                  <a:moveTo>
                    <a:pt x="250" y="1"/>
                  </a:moveTo>
                  <a:cubicBezTo>
                    <a:pt x="155" y="24"/>
                    <a:pt x="96" y="191"/>
                    <a:pt x="0" y="215"/>
                  </a:cubicBezTo>
                  <a:cubicBezTo>
                    <a:pt x="167" y="1263"/>
                    <a:pt x="560" y="3251"/>
                    <a:pt x="1024" y="4215"/>
                  </a:cubicBezTo>
                  <a:cubicBezTo>
                    <a:pt x="1762" y="5763"/>
                    <a:pt x="3013" y="6835"/>
                    <a:pt x="4394" y="7085"/>
                  </a:cubicBezTo>
                  <a:cubicBezTo>
                    <a:pt x="4673" y="7137"/>
                    <a:pt x="4955" y="7157"/>
                    <a:pt x="5236" y="7157"/>
                  </a:cubicBezTo>
                  <a:cubicBezTo>
                    <a:pt x="5661" y="7157"/>
                    <a:pt x="6085" y="7111"/>
                    <a:pt x="6501" y="7061"/>
                  </a:cubicBezTo>
                  <a:cubicBezTo>
                    <a:pt x="6942" y="7013"/>
                    <a:pt x="7394" y="6966"/>
                    <a:pt x="7846" y="6966"/>
                  </a:cubicBezTo>
                  <a:cubicBezTo>
                    <a:pt x="9942" y="7002"/>
                    <a:pt x="11942" y="8371"/>
                    <a:pt x="12728" y="10323"/>
                  </a:cubicBezTo>
                  <a:lnTo>
                    <a:pt x="13002" y="10216"/>
                  </a:lnTo>
                  <a:cubicBezTo>
                    <a:pt x="12180" y="8156"/>
                    <a:pt x="10061" y="6704"/>
                    <a:pt x="7846" y="6680"/>
                  </a:cubicBezTo>
                  <a:cubicBezTo>
                    <a:pt x="7806" y="6679"/>
                    <a:pt x="7765" y="6679"/>
                    <a:pt x="7724" y="6679"/>
                  </a:cubicBezTo>
                  <a:cubicBezTo>
                    <a:pt x="7301" y="6679"/>
                    <a:pt x="6878" y="6732"/>
                    <a:pt x="6465" y="6775"/>
                  </a:cubicBezTo>
                  <a:cubicBezTo>
                    <a:pt x="6035" y="6819"/>
                    <a:pt x="5623" y="6863"/>
                    <a:pt x="5215" y="6863"/>
                  </a:cubicBezTo>
                  <a:cubicBezTo>
                    <a:pt x="4956" y="6863"/>
                    <a:pt x="4700" y="6845"/>
                    <a:pt x="4441" y="6799"/>
                  </a:cubicBezTo>
                  <a:cubicBezTo>
                    <a:pt x="3167" y="6561"/>
                    <a:pt x="1989" y="5549"/>
                    <a:pt x="1286" y="4096"/>
                  </a:cubicBezTo>
                  <a:cubicBezTo>
                    <a:pt x="834" y="3144"/>
                    <a:pt x="405" y="1037"/>
                    <a:pt x="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67"/>
            <p:cNvSpPr/>
            <p:nvPr/>
          </p:nvSpPr>
          <p:spPr>
            <a:xfrm>
              <a:off x="3195325" y="2065500"/>
              <a:ext cx="131600" cy="119525"/>
            </a:xfrm>
            <a:custGeom>
              <a:avLst/>
              <a:gdLst/>
              <a:ahLst/>
              <a:cxnLst/>
              <a:rect l="l" t="t" r="r" b="b"/>
              <a:pathLst>
                <a:path w="5264" h="4781" extrusionOk="0">
                  <a:moveTo>
                    <a:pt x="2636" y="0"/>
                  </a:moveTo>
                  <a:cubicBezTo>
                    <a:pt x="1550" y="0"/>
                    <a:pt x="566" y="743"/>
                    <a:pt x="310" y="1837"/>
                  </a:cubicBezTo>
                  <a:cubicBezTo>
                    <a:pt x="1" y="3122"/>
                    <a:pt x="798" y="4408"/>
                    <a:pt x="2084" y="4718"/>
                  </a:cubicBezTo>
                  <a:cubicBezTo>
                    <a:pt x="2266" y="4760"/>
                    <a:pt x="2448" y="4780"/>
                    <a:pt x="2627" y="4780"/>
                  </a:cubicBezTo>
                  <a:cubicBezTo>
                    <a:pt x="3714" y="4780"/>
                    <a:pt x="4698" y="4036"/>
                    <a:pt x="4954" y="2932"/>
                  </a:cubicBezTo>
                  <a:cubicBezTo>
                    <a:pt x="5263" y="1646"/>
                    <a:pt x="4465" y="360"/>
                    <a:pt x="3180" y="63"/>
                  </a:cubicBezTo>
                  <a:cubicBezTo>
                    <a:pt x="2998" y="20"/>
                    <a:pt x="2816" y="0"/>
                    <a:pt x="26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7"/>
            <p:cNvSpPr/>
            <p:nvPr/>
          </p:nvSpPr>
          <p:spPr>
            <a:xfrm>
              <a:off x="3220325" y="2096525"/>
              <a:ext cx="94375" cy="73550"/>
            </a:xfrm>
            <a:custGeom>
              <a:avLst/>
              <a:gdLst/>
              <a:ahLst/>
              <a:cxnLst/>
              <a:rect l="l" t="t" r="r" b="b"/>
              <a:pathLst>
                <a:path w="3775" h="2942" extrusionOk="0">
                  <a:moveTo>
                    <a:pt x="3727" y="0"/>
                  </a:moveTo>
                  <a:cubicBezTo>
                    <a:pt x="2656" y="1929"/>
                    <a:pt x="1025" y="2632"/>
                    <a:pt x="1" y="2882"/>
                  </a:cubicBezTo>
                  <a:cubicBezTo>
                    <a:pt x="13" y="2905"/>
                    <a:pt x="36" y="2929"/>
                    <a:pt x="60" y="2941"/>
                  </a:cubicBezTo>
                  <a:cubicBezTo>
                    <a:pt x="1108" y="2679"/>
                    <a:pt x="2692" y="1965"/>
                    <a:pt x="3775" y="84"/>
                  </a:cubicBezTo>
                  <a:cubicBezTo>
                    <a:pt x="3763" y="60"/>
                    <a:pt x="3751" y="24"/>
                    <a:pt x="3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7"/>
            <p:cNvSpPr/>
            <p:nvPr/>
          </p:nvSpPr>
          <p:spPr>
            <a:xfrm>
              <a:off x="3201575" y="2065850"/>
              <a:ext cx="106875" cy="96475"/>
            </a:xfrm>
            <a:custGeom>
              <a:avLst/>
              <a:gdLst/>
              <a:ahLst/>
              <a:cxnLst/>
              <a:rect l="l" t="t" r="r" b="b"/>
              <a:pathLst>
                <a:path w="4275" h="3859" extrusionOk="0">
                  <a:moveTo>
                    <a:pt x="1918" y="1156"/>
                  </a:moveTo>
                  <a:cubicBezTo>
                    <a:pt x="2001" y="1180"/>
                    <a:pt x="2275" y="1263"/>
                    <a:pt x="2632" y="1334"/>
                  </a:cubicBezTo>
                  <a:lnTo>
                    <a:pt x="2644" y="1346"/>
                  </a:lnTo>
                  <a:lnTo>
                    <a:pt x="2656" y="1334"/>
                  </a:lnTo>
                  <a:cubicBezTo>
                    <a:pt x="2906" y="1394"/>
                    <a:pt x="3203" y="1430"/>
                    <a:pt x="3489" y="1430"/>
                  </a:cubicBezTo>
                  <a:cubicBezTo>
                    <a:pt x="3620" y="1430"/>
                    <a:pt x="3751" y="1418"/>
                    <a:pt x="3870" y="1394"/>
                  </a:cubicBezTo>
                  <a:lnTo>
                    <a:pt x="3870" y="1394"/>
                  </a:lnTo>
                  <a:cubicBezTo>
                    <a:pt x="3823" y="1489"/>
                    <a:pt x="3763" y="1573"/>
                    <a:pt x="3692" y="1656"/>
                  </a:cubicBezTo>
                  <a:cubicBezTo>
                    <a:pt x="3496" y="1730"/>
                    <a:pt x="3271" y="1758"/>
                    <a:pt x="3047" y="1758"/>
                  </a:cubicBezTo>
                  <a:cubicBezTo>
                    <a:pt x="2480" y="1758"/>
                    <a:pt x="1913" y="1583"/>
                    <a:pt x="1810" y="1549"/>
                  </a:cubicBezTo>
                  <a:cubicBezTo>
                    <a:pt x="1846" y="1418"/>
                    <a:pt x="1882" y="1287"/>
                    <a:pt x="1918" y="1156"/>
                  </a:cubicBezTo>
                  <a:close/>
                  <a:moveTo>
                    <a:pt x="1787" y="1620"/>
                  </a:moveTo>
                  <a:cubicBezTo>
                    <a:pt x="1906" y="1656"/>
                    <a:pt x="2465" y="1834"/>
                    <a:pt x="3037" y="1834"/>
                  </a:cubicBezTo>
                  <a:cubicBezTo>
                    <a:pt x="3239" y="1834"/>
                    <a:pt x="3430" y="1811"/>
                    <a:pt x="3620" y="1751"/>
                  </a:cubicBezTo>
                  <a:lnTo>
                    <a:pt x="3620" y="1751"/>
                  </a:lnTo>
                  <a:cubicBezTo>
                    <a:pt x="3477" y="1930"/>
                    <a:pt x="3346" y="2084"/>
                    <a:pt x="3203" y="2239"/>
                  </a:cubicBezTo>
                  <a:cubicBezTo>
                    <a:pt x="2996" y="2318"/>
                    <a:pt x="2787" y="2352"/>
                    <a:pt x="2571" y="2352"/>
                  </a:cubicBezTo>
                  <a:cubicBezTo>
                    <a:pt x="2265" y="2352"/>
                    <a:pt x="1945" y="2284"/>
                    <a:pt x="1596" y="2180"/>
                  </a:cubicBezTo>
                  <a:cubicBezTo>
                    <a:pt x="1668" y="2013"/>
                    <a:pt x="1727" y="1823"/>
                    <a:pt x="1787" y="1620"/>
                  </a:cubicBezTo>
                  <a:close/>
                  <a:moveTo>
                    <a:pt x="1572" y="2251"/>
                  </a:moveTo>
                  <a:cubicBezTo>
                    <a:pt x="1929" y="2358"/>
                    <a:pt x="2251" y="2430"/>
                    <a:pt x="2560" y="2430"/>
                  </a:cubicBezTo>
                  <a:cubicBezTo>
                    <a:pt x="2739" y="2430"/>
                    <a:pt x="2906" y="2406"/>
                    <a:pt x="3072" y="2358"/>
                  </a:cubicBezTo>
                  <a:lnTo>
                    <a:pt x="3072" y="2358"/>
                  </a:lnTo>
                  <a:cubicBezTo>
                    <a:pt x="2870" y="2549"/>
                    <a:pt x="2656" y="2727"/>
                    <a:pt x="2441" y="2882"/>
                  </a:cubicBezTo>
                  <a:cubicBezTo>
                    <a:pt x="2362" y="2901"/>
                    <a:pt x="2281" y="2909"/>
                    <a:pt x="2200" y="2909"/>
                  </a:cubicBezTo>
                  <a:cubicBezTo>
                    <a:pt x="1913" y="2909"/>
                    <a:pt x="1620" y="2811"/>
                    <a:pt x="1370" y="2727"/>
                  </a:cubicBezTo>
                  <a:cubicBezTo>
                    <a:pt x="1429" y="2596"/>
                    <a:pt x="1501" y="2430"/>
                    <a:pt x="1572" y="2251"/>
                  </a:cubicBezTo>
                  <a:close/>
                  <a:moveTo>
                    <a:pt x="1334" y="2799"/>
                  </a:moveTo>
                  <a:cubicBezTo>
                    <a:pt x="1584" y="2882"/>
                    <a:pt x="1882" y="2977"/>
                    <a:pt x="2179" y="2977"/>
                  </a:cubicBezTo>
                  <a:lnTo>
                    <a:pt x="2310" y="2977"/>
                  </a:lnTo>
                  <a:cubicBezTo>
                    <a:pt x="2072" y="3132"/>
                    <a:pt x="1834" y="3275"/>
                    <a:pt x="1596" y="3382"/>
                  </a:cubicBezTo>
                  <a:cubicBezTo>
                    <a:pt x="1548" y="3358"/>
                    <a:pt x="1382" y="3275"/>
                    <a:pt x="1179" y="3120"/>
                  </a:cubicBezTo>
                  <a:cubicBezTo>
                    <a:pt x="1203" y="3073"/>
                    <a:pt x="1263" y="2966"/>
                    <a:pt x="1334" y="2799"/>
                  </a:cubicBezTo>
                  <a:close/>
                  <a:moveTo>
                    <a:pt x="2680" y="1"/>
                  </a:moveTo>
                  <a:cubicBezTo>
                    <a:pt x="2370" y="227"/>
                    <a:pt x="2108" y="453"/>
                    <a:pt x="2013" y="549"/>
                  </a:cubicBezTo>
                  <a:cubicBezTo>
                    <a:pt x="2025" y="358"/>
                    <a:pt x="2025" y="179"/>
                    <a:pt x="2013" y="13"/>
                  </a:cubicBezTo>
                  <a:cubicBezTo>
                    <a:pt x="1989" y="13"/>
                    <a:pt x="1965" y="13"/>
                    <a:pt x="1941" y="25"/>
                  </a:cubicBezTo>
                  <a:cubicBezTo>
                    <a:pt x="1965" y="370"/>
                    <a:pt x="1929" y="739"/>
                    <a:pt x="1858" y="1096"/>
                  </a:cubicBezTo>
                  <a:lnTo>
                    <a:pt x="1822" y="1120"/>
                  </a:lnTo>
                  <a:lnTo>
                    <a:pt x="1846" y="1120"/>
                  </a:lnTo>
                  <a:cubicBezTo>
                    <a:pt x="1644" y="2073"/>
                    <a:pt x="1203" y="2918"/>
                    <a:pt x="1120" y="3073"/>
                  </a:cubicBezTo>
                  <a:cubicBezTo>
                    <a:pt x="1036" y="3013"/>
                    <a:pt x="953" y="2942"/>
                    <a:pt x="870" y="2858"/>
                  </a:cubicBezTo>
                  <a:lnTo>
                    <a:pt x="870" y="2858"/>
                  </a:lnTo>
                  <a:lnTo>
                    <a:pt x="917" y="2882"/>
                  </a:lnTo>
                  <a:cubicBezTo>
                    <a:pt x="929" y="2870"/>
                    <a:pt x="1739" y="1394"/>
                    <a:pt x="1763" y="60"/>
                  </a:cubicBezTo>
                  <a:lnTo>
                    <a:pt x="1763" y="60"/>
                  </a:lnTo>
                  <a:cubicBezTo>
                    <a:pt x="1751" y="72"/>
                    <a:pt x="1715" y="72"/>
                    <a:pt x="1691" y="84"/>
                  </a:cubicBezTo>
                  <a:cubicBezTo>
                    <a:pt x="1668" y="1358"/>
                    <a:pt x="906" y="2751"/>
                    <a:pt x="858" y="2846"/>
                  </a:cubicBezTo>
                  <a:cubicBezTo>
                    <a:pt x="751" y="2751"/>
                    <a:pt x="644" y="2644"/>
                    <a:pt x="536" y="2513"/>
                  </a:cubicBezTo>
                  <a:lnTo>
                    <a:pt x="536" y="2513"/>
                  </a:lnTo>
                  <a:lnTo>
                    <a:pt x="584" y="2537"/>
                  </a:lnTo>
                  <a:cubicBezTo>
                    <a:pt x="584" y="2525"/>
                    <a:pt x="1227" y="1382"/>
                    <a:pt x="1394" y="203"/>
                  </a:cubicBezTo>
                  <a:lnTo>
                    <a:pt x="1394" y="203"/>
                  </a:lnTo>
                  <a:cubicBezTo>
                    <a:pt x="1370" y="215"/>
                    <a:pt x="1334" y="227"/>
                    <a:pt x="1310" y="239"/>
                  </a:cubicBezTo>
                  <a:cubicBezTo>
                    <a:pt x="1144" y="1334"/>
                    <a:pt x="572" y="2394"/>
                    <a:pt x="525" y="2489"/>
                  </a:cubicBezTo>
                  <a:cubicBezTo>
                    <a:pt x="429" y="2394"/>
                    <a:pt x="346" y="2275"/>
                    <a:pt x="263" y="2144"/>
                  </a:cubicBezTo>
                  <a:lnTo>
                    <a:pt x="263" y="2144"/>
                  </a:lnTo>
                  <a:lnTo>
                    <a:pt x="310" y="2180"/>
                  </a:lnTo>
                  <a:cubicBezTo>
                    <a:pt x="322" y="2168"/>
                    <a:pt x="763" y="1370"/>
                    <a:pt x="1013" y="418"/>
                  </a:cubicBezTo>
                  <a:lnTo>
                    <a:pt x="1013" y="418"/>
                  </a:lnTo>
                  <a:cubicBezTo>
                    <a:pt x="977" y="441"/>
                    <a:pt x="941" y="465"/>
                    <a:pt x="917" y="489"/>
                  </a:cubicBezTo>
                  <a:cubicBezTo>
                    <a:pt x="679" y="1358"/>
                    <a:pt x="286" y="2073"/>
                    <a:pt x="251" y="2144"/>
                  </a:cubicBezTo>
                  <a:cubicBezTo>
                    <a:pt x="179" y="2037"/>
                    <a:pt x="120" y="1930"/>
                    <a:pt x="60" y="1811"/>
                  </a:cubicBezTo>
                  <a:cubicBezTo>
                    <a:pt x="48" y="1846"/>
                    <a:pt x="48" y="1882"/>
                    <a:pt x="36" y="1930"/>
                  </a:cubicBezTo>
                  <a:cubicBezTo>
                    <a:pt x="536" y="2835"/>
                    <a:pt x="1287" y="3299"/>
                    <a:pt x="1513" y="3418"/>
                  </a:cubicBezTo>
                  <a:cubicBezTo>
                    <a:pt x="1429" y="3466"/>
                    <a:pt x="1358" y="3501"/>
                    <a:pt x="1275" y="3525"/>
                  </a:cubicBezTo>
                  <a:cubicBezTo>
                    <a:pt x="1132" y="3454"/>
                    <a:pt x="691" y="3204"/>
                    <a:pt x="1" y="2465"/>
                  </a:cubicBezTo>
                  <a:cubicBezTo>
                    <a:pt x="1" y="2501"/>
                    <a:pt x="1" y="2537"/>
                    <a:pt x="1" y="2573"/>
                  </a:cubicBezTo>
                  <a:cubicBezTo>
                    <a:pt x="608" y="3204"/>
                    <a:pt x="1001" y="3466"/>
                    <a:pt x="1179" y="3573"/>
                  </a:cubicBezTo>
                  <a:cubicBezTo>
                    <a:pt x="1072" y="3608"/>
                    <a:pt x="965" y="3644"/>
                    <a:pt x="858" y="3680"/>
                  </a:cubicBezTo>
                  <a:cubicBezTo>
                    <a:pt x="858" y="3680"/>
                    <a:pt x="560" y="3597"/>
                    <a:pt x="167" y="3275"/>
                  </a:cubicBezTo>
                  <a:lnTo>
                    <a:pt x="167" y="3275"/>
                  </a:lnTo>
                  <a:cubicBezTo>
                    <a:pt x="191" y="3323"/>
                    <a:pt x="215" y="3370"/>
                    <a:pt x="239" y="3418"/>
                  </a:cubicBezTo>
                  <a:cubicBezTo>
                    <a:pt x="465" y="3585"/>
                    <a:pt x="644" y="3680"/>
                    <a:pt x="739" y="3716"/>
                  </a:cubicBezTo>
                  <a:cubicBezTo>
                    <a:pt x="644" y="3751"/>
                    <a:pt x="560" y="3775"/>
                    <a:pt x="465" y="3799"/>
                  </a:cubicBezTo>
                  <a:cubicBezTo>
                    <a:pt x="489" y="3811"/>
                    <a:pt x="501" y="3835"/>
                    <a:pt x="513" y="3859"/>
                  </a:cubicBezTo>
                  <a:cubicBezTo>
                    <a:pt x="739" y="3799"/>
                    <a:pt x="1001" y="3716"/>
                    <a:pt x="1263" y="3608"/>
                  </a:cubicBezTo>
                  <a:cubicBezTo>
                    <a:pt x="1287" y="3620"/>
                    <a:pt x="1298" y="3620"/>
                    <a:pt x="1298" y="3620"/>
                  </a:cubicBezTo>
                  <a:lnTo>
                    <a:pt x="1310" y="3597"/>
                  </a:lnTo>
                  <a:cubicBezTo>
                    <a:pt x="1929" y="3335"/>
                    <a:pt x="2608" y="2930"/>
                    <a:pt x="3239" y="2299"/>
                  </a:cubicBezTo>
                  <a:cubicBezTo>
                    <a:pt x="3251" y="2299"/>
                    <a:pt x="3251" y="2287"/>
                    <a:pt x="3263" y="2287"/>
                  </a:cubicBezTo>
                  <a:lnTo>
                    <a:pt x="3263" y="2275"/>
                  </a:lnTo>
                  <a:cubicBezTo>
                    <a:pt x="3430" y="2108"/>
                    <a:pt x="3584" y="1918"/>
                    <a:pt x="3739" y="1715"/>
                  </a:cubicBezTo>
                  <a:cubicBezTo>
                    <a:pt x="3751" y="1715"/>
                    <a:pt x="3751" y="1703"/>
                    <a:pt x="3763" y="1703"/>
                  </a:cubicBezTo>
                  <a:lnTo>
                    <a:pt x="3751" y="1692"/>
                  </a:lnTo>
                  <a:cubicBezTo>
                    <a:pt x="3834" y="1596"/>
                    <a:pt x="3906" y="1489"/>
                    <a:pt x="3977" y="1382"/>
                  </a:cubicBezTo>
                  <a:lnTo>
                    <a:pt x="3989" y="1382"/>
                  </a:lnTo>
                  <a:lnTo>
                    <a:pt x="3989" y="1370"/>
                  </a:lnTo>
                  <a:cubicBezTo>
                    <a:pt x="4084" y="1227"/>
                    <a:pt x="4180" y="1072"/>
                    <a:pt x="4275" y="906"/>
                  </a:cubicBezTo>
                  <a:cubicBezTo>
                    <a:pt x="4251" y="882"/>
                    <a:pt x="4239" y="870"/>
                    <a:pt x="4215" y="846"/>
                  </a:cubicBezTo>
                  <a:cubicBezTo>
                    <a:pt x="4120" y="1013"/>
                    <a:pt x="4025" y="1168"/>
                    <a:pt x="3930" y="1322"/>
                  </a:cubicBezTo>
                  <a:cubicBezTo>
                    <a:pt x="3792" y="1344"/>
                    <a:pt x="3648" y="1353"/>
                    <a:pt x="3503" y="1353"/>
                  </a:cubicBezTo>
                  <a:cubicBezTo>
                    <a:pt x="3247" y="1353"/>
                    <a:pt x="2987" y="1325"/>
                    <a:pt x="2751" y="1287"/>
                  </a:cubicBezTo>
                  <a:lnTo>
                    <a:pt x="3989" y="596"/>
                  </a:lnTo>
                  <a:cubicBezTo>
                    <a:pt x="3965" y="584"/>
                    <a:pt x="3942" y="560"/>
                    <a:pt x="3930" y="549"/>
                  </a:cubicBezTo>
                  <a:lnTo>
                    <a:pt x="2644" y="1263"/>
                  </a:lnTo>
                  <a:cubicBezTo>
                    <a:pt x="2334" y="1203"/>
                    <a:pt x="2096" y="1132"/>
                    <a:pt x="1977" y="1096"/>
                  </a:cubicBezTo>
                  <a:cubicBezTo>
                    <a:pt x="2168" y="965"/>
                    <a:pt x="2787" y="549"/>
                    <a:pt x="3549" y="287"/>
                  </a:cubicBezTo>
                  <a:cubicBezTo>
                    <a:pt x="3525" y="263"/>
                    <a:pt x="3489" y="251"/>
                    <a:pt x="3465" y="239"/>
                  </a:cubicBezTo>
                  <a:cubicBezTo>
                    <a:pt x="2727" y="513"/>
                    <a:pt x="2120" y="906"/>
                    <a:pt x="1941" y="1037"/>
                  </a:cubicBezTo>
                  <a:cubicBezTo>
                    <a:pt x="1965" y="906"/>
                    <a:pt x="1989" y="763"/>
                    <a:pt x="2001" y="632"/>
                  </a:cubicBezTo>
                  <a:lnTo>
                    <a:pt x="2013" y="644"/>
                  </a:lnTo>
                  <a:cubicBezTo>
                    <a:pt x="2013" y="644"/>
                    <a:pt x="2358" y="322"/>
                    <a:pt x="2787" y="13"/>
                  </a:cubicBezTo>
                  <a:cubicBezTo>
                    <a:pt x="2751" y="13"/>
                    <a:pt x="2715" y="1"/>
                    <a:pt x="26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7"/>
            <p:cNvSpPr/>
            <p:nvPr/>
          </p:nvSpPr>
          <p:spPr>
            <a:xfrm>
              <a:off x="3230150" y="2109625"/>
              <a:ext cx="90525" cy="75025"/>
            </a:xfrm>
            <a:custGeom>
              <a:avLst/>
              <a:gdLst/>
              <a:ahLst/>
              <a:cxnLst/>
              <a:rect l="l" t="t" r="r" b="b"/>
              <a:pathLst>
                <a:path w="3621" h="3001" extrusionOk="0">
                  <a:moveTo>
                    <a:pt x="2560" y="1357"/>
                  </a:moveTo>
                  <a:lnTo>
                    <a:pt x="2501" y="1393"/>
                  </a:lnTo>
                  <a:cubicBezTo>
                    <a:pt x="2501" y="1405"/>
                    <a:pt x="2715" y="1738"/>
                    <a:pt x="3108" y="2096"/>
                  </a:cubicBezTo>
                  <a:cubicBezTo>
                    <a:pt x="3120" y="2084"/>
                    <a:pt x="3132" y="2060"/>
                    <a:pt x="3144" y="2036"/>
                  </a:cubicBezTo>
                  <a:cubicBezTo>
                    <a:pt x="2763" y="1679"/>
                    <a:pt x="2560" y="1357"/>
                    <a:pt x="2560" y="1357"/>
                  </a:cubicBezTo>
                  <a:close/>
                  <a:moveTo>
                    <a:pt x="1822" y="1929"/>
                  </a:moveTo>
                  <a:cubicBezTo>
                    <a:pt x="1822" y="1941"/>
                    <a:pt x="1894" y="2060"/>
                    <a:pt x="2037" y="2215"/>
                  </a:cubicBezTo>
                  <a:cubicBezTo>
                    <a:pt x="2018" y="2216"/>
                    <a:pt x="1999" y="2216"/>
                    <a:pt x="1980" y="2216"/>
                  </a:cubicBezTo>
                  <a:cubicBezTo>
                    <a:pt x="1755" y="2216"/>
                    <a:pt x="1567" y="2153"/>
                    <a:pt x="1501" y="2131"/>
                  </a:cubicBezTo>
                  <a:cubicBezTo>
                    <a:pt x="1608" y="2072"/>
                    <a:pt x="1715" y="2000"/>
                    <a:pt x="1822" y="1929"/>
                  </a:cubicBezTo>
                  <a:close/>
                  <a:moveTo>
                    <a:pt x="1465" y="2143"/>
                  </a:moveTo>
                  <a:lnTo>
                    <a:pt x="1453" y="2191"/>
                  </a:lnTo>
                  <a:cubicBezTo>
                    <a:pt x="1465" y="2191"/>
                    <a:pt x="1691" y="2298"/>
                    <a:pt x="2001" y="2298"/>
                  </a:cubicBezTo>
                  <a:lnTo>
                    <a:pt x="2084" y="2298"/>
                  </a:lnTo>
                  <a:lnTo>
                    <a:pt x="2084" y="2274"/>
                  </a:lnTo>
                  <a:cubicBezTo>
                    <a:pt x="2156" y="2358"/>
                    <a:pt x="2239" y="2453"/>
                    <a:pt x="2322" y="2536"/>
                  </a:cubicBezTo>
                  <a:cubicBezTo>
                    <a:pt x="2203" y="2561"/>
                    <a:pt x="2077" y="2571"/>
                    <a:pt x="1951" y="2571"/>
                  </a:cubicBezTo>
                  <a:cubicBezTo>
                    <a:pt x="1537" y="2571"/>
                    <a:pt x="1124" y="2463"/>
                    <a:pt x="941" y="2417"/>
                  </a:cubicBezTo>
                  <a:cubicBezTo>
                    <a:pt x="1120" y="2334"/>
                    <a:pt x="1287" y="2250"/>
                    <a:pt x="1465" y="2143"/>
                  </a:cubicBezTo>
                  <a:close/>
                  <a:moveTo>
                    <a:pt x="3537" y="0"/>
                  </a:moveTo>
                  <a:cubicBezTo>
                    <a:pt x="2489" y="1727"/>
                    <a:pt x="1001" y="2405"/>
                    <a:pt x="1" y="2667"/>
                  </a:cubicBezTo>
                  <a:cubicBezTo>
                    <a:pt x="36" y="2679"/>
                    <a:pt x="60" y="2703"/>
                    <a:pt x="84" y="2715"/>
                  </a:cubicBezTo>
                  <a:cubicBezTo>
                    <a:pt x="155" y="2703"/>
                    <a:pt x="215" y="2679"/>
                    <a:pt x="274" y="2667"/>
                  </a:cubicBezTo>
                  <a:cubicBezTo>
                    <a:pt x="286" y="2679"/>
                    <a:pt x="727" y="2905"/>
                    <a:pt x="1322" y="3000"/>
                  </a:cubicBezTo>
                  <a:cubicBezTo>
                    <a:pt x="1429" y="3000"/>
                    <a:pt x="1548" y="2989"/>
                    <a:pt x="1656" y="2965"/>
                  </a:cubicBezTo>
                  <a:cubicBezTo>
                    <a:pt x="1048" y="2929"/>
                    <a:pt x="525" y="2715"/>
                    <a:pt x="370" y="2631"/>
                  </a:cubicBezTo>
                  <a:cubicBezTo>
                    <a:pt x="513" y="2584"/>
                    <a:pt x="679" y="2524"/>
                    <a:pt x="834" y="2453"/>
                  </a:cubicBezTo>
                  <a:cubicBezTo>
                    <a:pt x="929" y="2489"/>
                    <a:pt x="1441" y="2643"/>
                    <a:pt x="1965" y="2643"/>
                  </a:cubicBezTo>
                  <a:cubicBezTo>
                    <a:pt x="2108" y="2643"/>
                    <a:pt x="2251" y="2631"/>
                    <a:pt x="2382" y="2608"/>
                  </a:cubicBezTo>
                  <a:lnTo>
                    <a:pt x="2382" y="2596"/>
                  </a:lnTo>
                  <a:cubicBezTo>
                    <a:pt x="2406" y="2619"/>
                    <a:pt x="2441" y="2643"/>
                    <a:pt x="2465" y="2667"/>
                  </a:cubicBezTo>
                  <a:cubicBezTo>
                    <a:pt x="2477" y="2655"/>
                    <a:pt x="2501" y="2643"/>
                    <a:pt x="2525" y="2631"/>
                  </a:cubicBezTo>
                  <a:cubicBezTo>
                    <a:pt x="2108" y="2250"/>
                    <a:pt x="1882" y="1893"/>
                    <a:pt x="1882" y="1893"/>
                  </a:cubicBezTo>
                  <a:lnTo>
                    <a:pt x="1870" y="1893"/>
                  </a:lnTo>
                  <a:cubicBezTo>
                    <a:pt x="1953" y="1834"/>
                    <a:pt x="2049" y="1762"/>
                    <a:pt x="2132" y="1703"/>
                  </a:cubicBezTo>
                  <a:cubicBezTo>
                    <a:pt x="2191" y="1798"/>
                    <a:pt x="2418" y="2108"/>
                    <a:pt x="2787" y="2429"/>
                  </a:cubicBezTo>
                  <a:lnTo>
                    <a:pt x="2834" y="2381"/>
                  </a:lnTo>
                  <a:cubicBezTo>
                    <a:pt x="2465" y="2060"/>
                    <a:pt x="2251" y="1738"/>
                    <a:pt x="2191" y="1655"/>
                  </a:cubicBezTo>
                  <a:cubicBezTo>
                    <a:pt x="2299" y="1572"/>
                    <a:pt x="2394" y="1488"/>
                    <a:pt x="2501" y="1393"/>
                  </a:cubicBezTo>
                  <a:cubicBezTo>
                    <a:pt x="2608" y="1286"/>
                    <a:pt x="2727" y="1179"/>
                    <a:pt x="2834" y="1060"/>
                  </a:cubicBezTo>
                  <a:cubicBezTo>
                    <a:pt x="2858" y="1119"/>
                    <a:pt x="3049" y="1393"/>
                    <a:pt x="3358" y="1703"/>
                  </a:cubicBezTo>
                  <a:cubicBezTo>
                    <a:pt x="3370" y="1679"/>
                    <a:pt x="3382" y="1655"/>
                    <a:pt x="3394" y="1631"/>
                  </a:cubicBezTo>
                  <a:cubicBezTo>
                    <a:pt x="3072" y="1310"/>
                    <a:pt x="2894" y="1024"/>
                    <a:pt x="2894" y="1024"/>
                  </a:cubicBezTo>
                  <a:lnTo>
                    <a:pt x="2858" y="1036"/>
                  </a:lnTo>
                  <a:cubicBezTo>
                    <a:pt x="2941" y="941"/>
                    <a:pt x="3025" y="857"/>
                    <a:pt x="3108" y="762"/>
                  </a:cubicBezTo>
                  <a:cubicBezTo>
                    <a:pt x="3156" y="834"/>
                    <a:pt x="3299" y="1036"/>
                    <a:pt x="3537" y="1274"/>
                  </a:cubicBezTo>
                  <a:cubicBezTo>
                    <a:pt x="3537" y="1250"/>
                    <a:pt x="3549" y="1226"/>
                    <a:pt x="3549" y="1191"/>
                  </a:cubicBezTo>
                  <a:cubicBezTo>
                    <a:pt x="3322" y="953"/>
                    <a:pt x="3192" y="750"/>
                    <a:pt x="3156" y="703"/>
                  </a:cubicBezTo>
                  <a:cubicBezTo>
                    <a:pt x="3239" y="595"/>
                    <a:pt x="3322" y="476"/>
                    <a:pt x="3394" y="369"/>
                  </a:cubicBezTo>
                  <a:cubicBezTo>
                    <a:pt x="3430" y="417"/>
                    <a:pt x="3501" y="524"/>
                    <a:pt x="3620" y="667"/>
                  </a:cubicBezTo>
                  <a:cubicBezTo>
                    <a:pt x="3620" y="643"/>
                    <a:pt x="3620" y="631"/>
                    <a:pt x="3620" y="619"/>
                  </a:cubicBezTo>
                  <a:cubicBezTo>
                    <a:pt x="3620" y="595"/>
                    <a:pt x="3620" y="572"/>
                    <a:pt x="3620" y="548"/>
                  </a:cubicBezTo>
                  <a:cubicBezTo>
                    <a:pt x="3501" y="405"/>
                    <a:pt x="3442" y="298"/>
                    <a:pt x="3442" y="298"/>
                  </a:cubicBezTo>
                  <a:cubicBezTo>
                    <a:pt x="3477" y="238"/>
                    <a:pt x="3525" y="167"/>
                    <a:pt x="3561" y="107"/>
                  </a:cubicBezTo>
                  <a:cubicBezTo>
                    <a:pt x="3561" y="72"/>
                    <a:pt x="3549" y="36"/>
                    <a:pt x="35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7"/>
            <p:cNvSpPr/>
            <p:nvPr/>
          </p:nvSpPr>
          <p:spPr>
            <a:xfrm>
              <a:off x="3252475" y="2141250"/>
              <a:ext cx="159275" cy="123150"/>
            </a:xfrm>
            <a:custGeom>
              <a:avLst/>
              <a:gdLst/>
              <a:ahLst/>
              <a:cxnLst/>
              <a:rect l="l" t="t" r="r" b="b"/>
              <a:pathLst>
                <a:path w="6371" h="4926" extrusionOk="0">
                  <a:moveTo>
                    <a:pt x="988" y="1"/>
                  </a:moveTo>
                  <a:cubicBezTo>
                    <a:pt x="957" y="1"/>
                    <a:pt x="933" y="11"/>
                    <a:pt x="917" y="33"/>
                  </a:cubicBezTo>
                  <a:cubicBezTo>
                    <a:pt x="763" y="259"/>
                    <a:pt x="1691" y="1140"/>
                    <a:pt x="1691" y="1140"/>
                  </a:cubicBezTo>
                  <a:cubicBezTo>
                    <a:pt x="1691" y="1140"/>
                    <a:pt x="791" y="476"/>
                    <a:pt x="427" y="476"/>
                  </a:cubicBezTo>
                  <a:cubicBezTo>
                    <a:pt x="357" y="476"/>
                    <a:pt x="307" y="500"/>
                    <a:pt x="286" y="557"/>
                  </a:cubicBezTo>
                  <a:cubicBezTo>
                    <a:pt x="215" y="783"/>
                    <a:pt x="1382" y="1462"/>
                    <a:pt x="1382" y="1462"/>
                  </a:cubicBezTo>
                  <a:cubicBezTo>
                    <a:pt x="1382" y="1462"/>
                    <a:pt x="524" y="1041"/>
                    <a:pt x="201" y="1041"/>
                  </a:cubicBezTo>
                  <a:cubicBezTo>
                    <a:pt x="139" y="1041"/>
                    <a:pt x="97" y="1056"/>
                    <a:pt x="84" y="1093"/>
                  </a:cubicBezTo>
                  <a:cubicBezTo>
                    <a:pt x="1" y="1319"/>
                    <a:pt x="1191" y="1843"/>
                    <a:pt x="1191" y="1843"/>
                  </a:cubicBezTo>
                  <a:cubicBezTo>
                    <a:pt x="1191" y="1843"/>
                    <a:pt x="615" y="1642"/>
                    <a:pt x="297" y="1642"/>
                  </a:cubicBezTo>
                  <a:cubicBezTo>
                    <a:pt x="191" y="1642"/>
                    <a:pt x="114" y="1664"/>
                    <a:pt x="96" y="1724"/>
                  </a:cubicBezTo>
                  <a:cubicBezTo>
                    <a:pt x="24" y="1962"/>
                    <a:pt x="1441" y="2617"/>
                    <a:pt x="2120" y="2890"/>
                  </a:cubicBezTo>
                  <a:cubicBezTo>
                    <a:pt x="3013" y="3664"/>
                    <a:pt x="3430" y="4010"/>
                    <a:pt x="4465" y="4724"/>
                  </a:cubicBezTo>
                  <a:cubicBezTo>
                    <a:pt x="4657" y="4860"/>
                    <a:pt x="4877" y="4925"/>
                    <a:pt x="5093" y="4925"/>
                  </a:cubicBezTo>
                  <a:cubicBezTo>
                    <a:pt x="5481" y="4925"/>
                    <a:pt x="5858" y="4717"/>
                    <a:pt x="6049" y="4343"/>
                  </a:cubicBezTo>
                  <a:cubicBezTo>
                    <a:pt x="6061" y="4331"/>
                    <a:pt x="6061" y="4331"/>
                    <a:pt x="6061" y="4319"/>
                  </a:cubicBezTo>
                  <a:cubicBezTo>
                    <a:pt x="6370" y="3712"/>
                    <a:pt x="6156" y="2986"/>
                    <a:pt x="5549" y="2664"/>
                  </a:cubicBezTo>
                  <a:cubicBezTo>
                    <a:pt x="3918" y="1795"/>
                    <a:pt x="3168" y="1497"/>
                    <a:pt x="3168" y="1497"/>
                  </a:cubicBezTo>
                  <a:cubicBezTo>
                    <a:pt x="3168" y="1497"/>
                    <a:pt x="2620" y="331"/>
                    <a:pt x="2275" y="319"/>
                  </a:cubicBezTo>
                  <a:cubicBezTo>
                    <a:pt x="2272" y="319"/>
                    <a:pt x="2269" y="318"/>
                    <a:pt x="2266" y="318"/>
                  </a:cubicBezTo>
                  <a:cubicBezTo>
                    <a:pt x="1936" y="318"/>
                    <a:pt x="2275" y="962"/>
                    <a:pt x="2275" y="962"/>
                  </a:cubicBezTo>
                  <a:cubicBezTo>
                    <a:pt x="2275" y="962"/>
                    <a:pt x="1294" y="1"/>
                    <a:pt x="988"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7"/>
            <p:cNvSpPr/>
            <p:nvPr/>
          </p:nvSpPr>
          <p:spPr>
            <a:xfrm>
              <a:off x="3164075" y="2088425"/>
              <a:ext cx="103300" cy="166925"/>
            </a:xfrm>
            <a:custGeom>
              <a:avLst/>
              <a:gdLst/>
              <a:ahLst/>
              <a:cxnLst/>
              <a:rect l="l" t="t" r="r" b="b"/>
              <a:pathLst>
                <a:path w="4132" h="6677" extrusionOk="0">
                  <a:moveTo>
                    <a:pt x="2210" y="1"/>
                  </a:moveTo>
                  <a:cubicBezTo>
                    <a:pt x="1945" y="1"/>
                    <a:pt x="1751" y="1586"/>
                    <a:pt x="1751" y="1586"/>
                  </a:cubicBezTo>
                  <a:cubicBezTo>
                    <a:pt x="1751" y="1586"/>
                    <a:pt x="1652" y="1031"/>
                    <a:pt x="1455" y="1031"/>
                  </a:cubicBezTo>
                  <a:cubicBezTo>
                    <a:pt x="1425" y="1031"/>
                    <a:pt x="1393" y="1044"/>
                    <a:pt x="1358" y="1074"/>
                  </a:cubicBezTo>
                  <a:cubicBezTo>
                    <a:pt x="1096" y="1301"/>
                    <a:pt x="1393" y="2563"/>
                    <a:pt x="1393" y="2563"/>
                  </a:cubicBezTo>
                  <a:cubicBezTo>
                    <a:pt x="1393" y="2563"/>
                    <a:pt x="1001" y="3253"/>
                    <a:pt x="262" y="4956"/>
                  </a:cubicBezTo>
                  <a:cubicBezTo>
                    <a:pt x="0" y="5587"/>
                    <a:pt x="286" y="6301"/>
                    <a:pt x="905" y="6575"/>
                  </a:cubicBezTo>
                  <a:cubicBezTo>
                    <a:pt x="917" y="6575"/>
                    <a:pt x="917" y="6575"/>
                    <a:pt x="929" y="6587"/>
                  </a:cubicBezTo>
                  <a:cubicBezTo>
                    <a:pt x="1071" y="6648"/>
                    <a:pt x="1218" y="6677"/>
                    <a:pt x="1362" y="6677"/>
                  </a:cubicBezTo>
                  <a:cubicBezTo>
                    <a:pt x="1836" y="6677"/>
                    <a:pt x="2281" y="6368"/>
                    <a:pt x="2417" y="5884"/>
                  </a:cubicBezTo>
                  <a:cubicBezTo>
                    <a:pt x="2763" y="4682"/>
                    <a:pt x="2882" y="4146"/>
                    <a:pt x="3084" y="2979"/>
                  </a:cubicBezTo>
                  <a:cubicBezTo>
                    <a:pt x="3441" y="2348"/>
                    <a:pt x="4132" y="955"/>
                    <a:pt x="3930" y="812"/>
                  </a:cubicBezTo>
                  <a:cubicBezTo>
                    <a:pt x="3915" y="802"/>
                    <a:pt x="3899" y="797"/>
                    <a:pt x="3881" y="797"/>
                  </a:cubicBezTo>
                  <a:cubicBezTo>
                    <a:pt x="3648" y="797"/>
                    <a:pt x="3156" y="1598"/>
                    <a:pt x="3156" y="1598"/>
                  </a:cubicBezTo>
                  <a:cubicBezTo>
                    <a:pt x="3156" y="1598"/>
                    <a:pt x="3751" y="431"/>
                    <a:pt x="3549" y="300"/>
                  </a:cubicBezTo>
                  <a:cubicBezTo>
                    <a:pt x="3539" y="295"/>
                    <a:pt x="3528" y="292"/>
                    <a:pt x="3517" y="292"/>
                  </a:cubicBezTo>
                  <a:cubicBezTo>
                    <a:pt x="3283" y="292"/>
                    <a:pt x="2763" y="1420"/>
                    <a:pt x="2763" y="1420"/>
                  </a:cubicBezTo>
                  <a:cubicBezTo>
                    <a:pt x="2763" y="1420"/>
                    <a:pt x="3251" y="146"/>
                    <a:pt x="3060" y="27"/>
                  </a:cubicBezTo>
                  <a:cubicBezTo>
                    <a:pt x="3039" y="13"/>
                    <a:pt x="3017" y="6"/>
                    <a:pt x="2995" y="6"/>
                  </a:cubicBezTo>
                  <a:cubicBezTo>
                    <a:pt x="2676" y="6"/>
                    <a:pt x="2322" y="1360"/>
                    <a:pt x="2322" y="1360"/>
                  </a:cubicBezTo>
                  <a:cubicBezTo>
                    <a:pt x="2322" y="1360"/>
                    <a:pt x="2501" y="86"/>
                    <a:pt x="2227" y="3"/>
                  </a:cubicBezTo>
                  <a:cubicBezTo>
                    <a:pt x="2221" y="1"/>
                    <a:pt x="2215" y="1"/>
                    <a:pt x="2210"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7"/>
            <p:cNvSpPr/>
            <p:nvPr/>
          </p:nvSpPr>
          <p:spPr>
            <a:xfrm>
              <a:off x="2931900" y="1834875"/>
              <a:ext cx="39325" cy="122950"/>
            </a:xfrm>
            <a:custGeom>
              <a:avLst/>
              <a:gdLst/>
              <a:ahLst/>
              <a:cxnLst/>
              <a:rect l="l" t="t" r="r" b="b"/>
              <a:pathLst>
                <a:path w="1573" h="4918" extrusionOk="0">
                  <a:moveTo>
                    <a:pt x="72" y="1"/>
                  </a:moveTo>
                  <a:lnTo>
                    <a:pt x="1" y="13"/>
                  </a:lnTo>
                  <a:cubicBezTo>
                    <a:pt x="179" y="1156"/>
                    <a:pt x="608" y="3203"/>
                    <a:pt x="1036" y="4108"/>
                  </a:cubicBezTo>
                  <a:cubicBezTo>
                    <a:pt x="1179" y="4394"/>
                    <a:pt x="1334" y="4668"/>
                    <a:pt x="1501" y="4918"/>
                  </a:cubicBezTo>
                  <a:lnTo>
                    <a:pt x="1572" y="4870"/>
                  </a:lnTo>
                  <a:cubicBezTo>
                    <a:pt x="1394" y="4620"/>
                    <a:pt x="1239" y="4358"/>
                    <a:pt x="1108" y="4073"/>
                  </a:cubicBezTo>
                  <a:cubicBezTo>
                    <a:pt x="679" y="3180"/>
                    <a:pt x="251" y="114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7"/>
            <p:cNvSpPr/>
            <p:nvPr/>
          </p:nvSpPr>
          <p:spPr>
            <a:xfrm>
              <a:off x="2925650" y="1840225"/>
              <a:ext cx="39325" cy="121775"/>
            </a:xfrm>
            <a:custGeom>
              <a:avLst/>
              <a:gdLst/>
              <a:ahLst/>
              <a:cxnLst/>
              <a:rect l="l" t="t" r="r" b="b"/>
              <a:pathLst>
                <a:path w="1573" h="4871" extrusionOk="0">
                  <a:moveTo>
                    <a:pt x="72" y="1"/>
                  </a:moveTo>
                  <a:lnTo>
                    <a:pt x="1" y="13"/>
                  </a:lnTo>
                  <a:cubicBezTo>
                    <a:pt x="203" y="1299"/>
                    <a:pt x="596" y="3132"/>
                    <a:pt x="1024" y="4025"/>
                  </a:cubicBezTo>
                  <a:cubicBezTo>
                    <a:pt x="1167" y="4323"/>
                    <a:pt x="1334" y="4597"/>
                    <a:pt x="1513" y="4871"/>
                  </a:cubicBezTo>
                  <a:lnTo>
                    <a:pt x="1572" y="4823"/>
                  </a:lnTo>
                  <a:cubicBezTo>
                    <a:pt x="1394" y="4561"/>
                    <a:pt x="1239" y="4287"/>
                    <a:pt x="1096" y="3990"/>
                  </a:cubicBezTo>
                  <a:cubicBezTo>
                    <a:pt x="667" y="3097"/>
                    <a:pt x="274" y="1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751"/>
        <p:cNvGrpSpPr/>
        <p:nvPr/>
      </p:nvGrpSpPr>
      <p:grpSpPr>
        <a:xfrm>
          <a:off x="0" y="0"/>
          <a:ext cx="0" cy="0"/>
          <a:chOff x="0" y="0"/>
          <a:chExt cx="0" cy="0"/>
        </a:xfrm>
      </p:grpSpPr>
      <p:grpSp>
        <p:nvGrpSpPr>
          <p:cNvPr id="2752" name="Google Shape;2752;p68"/>
          <p:cNvGrpSpPr/>
          <p:nvPr/>
        </p:nvGrpSpPr>
        <p:grpSpPr>
          <a:xfrm>
            <a:off x="7242215" y="2235320"/>
            <a:ext cx="1368401" cy="1351764"/>
            <a:chOff x="5624415" y="3404280"/>
            <a:chExt cx="656087" cy="648111"/>
          </a:xfrm>
        </p:grpSpPr>
        <p:grpSp>
          <p:nvGrpSpPr>
            <p:cNvPr id="2753" name="Google Shape;2753;p68"/>
            <p:cNvGrpSpPr/>
            <p:nvPr/>
          </p:nvGrpSpPr>
          <p:grpSpPr>
            <a:xfrm flipH="1">
              <a:off x="5624415" y="3404280"/>
              <a:ext cx="656087" cy="648111"/>
              <a:chOff x="-2708900" y="3174350"/>
              <a:chExt cx="350100" cy="345825"/>
            </a:xfrm>
          </p:grpSpPr>
          <p:sp>
            <p:nvSpPr>
              <p:cNvPr id="2754" name="Google Shape;2754;p68"/>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8"/>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8"/>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8"/>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8"/>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8"/>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60" name="Google Shape;2760;p68"/>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2761" name="Google Shape;2761;p68"/>
          <p:cNvSpPr/>
          <p:nvPr/>
        </p:nvSpPr>
        <p:spPr>
          <a:xfrm>
            <a:off x="1352550" y="2854725"/>
            <a:ext cx="6477000" cy="2003100"/>
          </a:xfrm>
          <a:prstGeom prst="roundRect">
            <a:avLst>
              <a:gd name="adj" fmla="val 26727"/>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8"/>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best grandparents</a:t>
            </a:r>
            <a:endParaRPr/>
          </a:p>
        </p:txBody>
      </p:sp>
      <p:sp>
        <p:nvSpPr>
          <p:cNvPr id="2763" name="Google Shape;2763;p68"/>
          <p:cNvSpPr txBox="1">
            <a:spLocks noGrp="1"/>
          </p:cNvSpPr>
          <p:nvPr>
            <p:ph type="title" idx="2"/>
          </p:nvPr>
        </p:nvSpPr>
        <p:spPr>
          <a:xfrm>
            <a:off x="1950700" y="3491900"/>
            <a:ext cx="24105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Grandpa</a:t>
            </a:r>
            <a:endParaRPr/>
          </a:p>
        </p:txBody>
      </p:sp>
      <p:sp>
        <p:nvSpPr>
          <p:cNvPr id="2764" name="Google Shape;2764;p68"/>
          <p:cNvSpPr txBox="1">
            <a:spLocks noGrp="1"/>
          </p:cNvSpPr>
          <p:nvPr>
            <p:ph type="subTitle" idx="1"/>
          </p:nvPr>
        </p:nvSpPr>
        <p:spPr>
          <a:xfrm>
            <a:off x="1950700" y="3927000"/>
            <a:ext cx="24105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2765" name="Google Shape;2765;p68"/>
          <p:cNvSpPr txBox="1">
            <a:spLocks noGrp="1"/>
          </p:cNvSpPr>
          <p:nvPr>
            <p:ph type="title" idx="3"/>
          </p:nvPr>
        </p:nvSpPr>
        <p:spPr>
          <a:xfrm>
            <a:off x="4782791" y="3491900"/>
            <a:ext cx="24105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Grandma</a:t>
            </a:r>
            <a:endParaRPr/>
          </a:p>
        </p:txBody>
      </p:sp>
      <p:sp>
        <p:nvSpPr>
          <p:cNvPr id="2766" name="Google Shape;2766;p68"/>
          <p:cNvSpPr txBox="1">
            <a:spLocks noGrp="1"/>
          </p:cNvSpPr>
          <p:nvPr>
            <p:ph type="subTitle" idx="4"/>
          </p:nvPr>
        </p:nvSpPr>
        <p:spPr>
          <a:xfrm>
            <a:off x="4782800" y="3927000"/>
            <a:ext cx="2410500" cy="615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pic>
        <p:nvPicPr>
          <p:cNvPr id="2767" name="Google Shape;2767;p68"/>
          <p:cNvPicPr preferRelativeResize="0"/>
          <p:nvPr/>
        </p:nvPicPr>
        <p:blipFill rotWithShape="1">
          <a:blip r:embed="rId3">
            <a:alphaModFix/>
          </a:blip>
          <a:srcRect t="13562" r="51430" b="13562"/>
          <a:stretch/>
        </p:blipFill>
        <p:spPr>
          <a:xfrm>
            <a:off x="2154400" y="1336325"/>
            <a:ext cx="2003100" cy="2003100"/>
          </a:xfrm>
          <a:prstGeom prst="roundRect">
            <a:avLst>
              <a:gd name="adj" fmla="val 23776"/>
            </a:avLst>
          </a:prstGeom>
          <a:noFill/>
          <a:ln>
            <a:noFill/>
          </a:ln>
        </p:spPr>
      </p:pic>
      <p:pic>
        <p:nvPicPr>
          <p:cNvPr id="2768" name="Google Shape;2768;p68"/>
          <p:cNvPicPr preferRelativeResize="0"/>
          <p:nvPr/>
        </p:nvPicPr>
        <p:blipFill rotWithShape="1">
          <a:blip r:embed="rId3">
            <a:alphaModFix/>
          </a:blip>
          <a:srcRect l="53133" t="14177" b="15499"/>
          <a:stretch/>
        </p:blipFill>
        <p:spPr>
          <a:xfrm>
            <a:off x="4986500" y="1336325"/>
            <a:ext cx="2003100" cy="2003100"/>
          </a:xfrm>
          <a:prstGeom prst="roundRect">
            <a:avLst>
              <a:gd name="adj" fmla="val 24105"/>
            </a:avLst>
          </a:prstGeom>
          <a:noFill/>
          <a:ln>
            <a:noFill/>
          </a:ln>
        </p:spPr>
      </p:pic>
      <p:grpSp>
        <p:nvGrpSpPr>
          <p:cNvPr id="2769" name="Google Shape;2769;p68"/>
          <p:cNvGrpSpPr/>
          <p:nvPr/>
        </p:nvGrpSpPr>
        <p:grpSpPr>
          <a:xfrm flipH="1">
            <a:off x="-131902" y="3339537"/>
            <a:ext cx="1890253" cy="1867272"/>
            <a:chOff x="5624415" y="3404280"/>
            <a:chExt cx="656087" cy="648111"/>
          </a:xfrm>
        </p:grpSpPr>
        <p:grpSp>
          <p:nvGrpSpPr>
            <p:cNvPr id="2770" name="Google Shape;2770;p68"/>
            <p:cNvGrpSpPr/>
            <p:nvPr/>
          </p:nvGrpSpPr>
          <p:grpSpPr>
            <a:xfrm flipH="1">
              <a:off x="5624415" y="3404280"/>
              <a:ext cx="656087" cy="648111"/>
              <a:chOff x="-2708900" y="3174350"/>
              <a:chExt cx="350100" cy="345825"/>
            </a:xfrm>
          </p:grpSpPr>
          <p:sp>
            <p:nvSpPr>
              <p:cNvPr id="2771" name="Google Shape;2771;p68"/>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8"/>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8"/>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8"/>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8"/>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8"/>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77" name="Google Shape;2777;p68"/>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grpSp>
        <p:nvGrpSpPr>
          <p:cNvPr id="2778" name="Google Shape;2778;p68"/>
          <p:cNvGrpSpPr/>
          <p:nvPr/>
        </p:nvGrpSpPr>
        <p:grpSpPr>
          <a:xfrm>
            <a:off x="934703" y="1183916"/>
            <a:ext cx="1546809" cy="1406154"/>
            <a:chOff x="6494019" y="-137261"/>
            <a:chExt cx="2116596" cy="1924130"/>
          </a:xfrm>
        </p:grpSpPr>
        <p:sp>
          <p:nvSpPr>
            <p:cNvPr id="2779" name="Google Shape;2779;p68"/>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8"/>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1" name="Google Shape;2781;p68"/>
          <p:cNvSpPr/>
          <p:nvPr/>
        </p:nvSpPr>
        <p:spPr>
          <a:xfrm flipH="1">
            <a:off x="3949523" y="139277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8"/>
          <p:cNvSpPr/>
          <p:nvPr/>
        </p:nvSpPr>
        <p:spPr>
          <a:xfrm>
            <a:off x="4855923" y="204987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8"/>
          <p:cNvSpPr/>
          <p:nvPr/>
        </p:nvSpPr>
        <p:spPr>
          <a:xfrm rot="-1644435">
            <a:off x="4448859" y="3128079"/>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8"/>
          <p:cNvSpPr/>
          <p:nvPr/>
        </p:nvSpPr>
        <p:spPr>
          <a:xfrm rot="1644435" flipH="1">
            <a:off x="7778284" y="1577366"/>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8"/>
          <p:cNvSpPr/>
          <p:nvPr/>
        </p:nvSpPr>
        <p:spPr>
          <a:xfrm rot="1644435" flipH="1">
            <a:off x="690084" y="2832554"/>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789"/>
        <p:cNvGrpSpPr/>
        <p:nvPr/>
      </p:nvGrpSpPr>
      <p:grpSpPr>
        <a:xfrm>
          <a:off x="0" y="0"/>
          <a:ext cx="0" cy="0"/>
          <a:chOff x="0" y="0"/>
          <a:chExt cx="0" cy="0"/>
        </a:xfrm>
      </p:grpSpPr>
      <p:grpSp>
        <p:nvGrpSpPr>
          <p:cNvPr id="2790" name="Google Shape;2790;p69"/>
          <p:cNvGrpSpPr/>
          <p:nvPr/>
        </p:nvGrpSpPr>
        <p:grpSpPr>
          <a:xfrm>
            <a:off x="3399269" y="3683110"/>
            <a:ext cx="806856" cy="797046"/>
            <a:chOff x="5624415" y="3404280"/>
            <a:chExt cx="656087" cy="648111"/>
          </a:xfrm>
        </p:grpSpPr>
        <p:grpSp>
          <p:nvGrpSpPr>
            <p:cNvPr id="2791" name="Google Shape;2791;p69"/>
            <p:cNvGrpSpPr/>
            <p:nvPr/>
          </p:nvGrpSpPr>
          <p:grpSpPr>
            <a:xfrm flipH="1">
              <a:off x="5624415" y="3404280"/>
              <a:ext cx="656087" cy="648111"/>
              <a:chOff x="-2708900" y="3174350"/>
              <a:chExt cx="350100" cy="345825"/>
            </a:xfrm>
          </p:grpSpPr>
          <p:sp>
            <p:nvSpPr>
              <p:cNvPr id="2792" name="Google Shape;2792;p69"/>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9"/>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9"/>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9"/>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9"/>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9"/>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98" name="Google Shape;2798;p69"/>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pic>
        <p:nvPicPr>
          <p:cNvPr id="2799" name="Google Shape;2799;p69"/>
          <p:cNvPicPr preferRelativeResize="0"/>
          <p:nvPr/>
        </p:nvPicPr>
        <p:blipFill rotWithShape="1">
          <a:blip r:embed="rId3">
            <a:alphaModFix/>
          </a:blip>
          <a:srcRect l="20505" r="28217"/>
          <a:stretch/>
        </p:blipFill>
        <p:spPr>
          <a:xfrm>
            <a:off x="5149862" y="437139"/>
            <a:ext cx="3064500" cy="4269300"/>
          </a:xfrm>
          <a:prstGeom prst="rect">
            <a:avLst/>
          </a:prstGeom>
          <a:noFill/>
          <a:ln>
            <a:noFill/>
          </a:ln>
        </p:spPr>
      </p:pic>
      <p:grpSp>
        <p:nvGrpSpPr>
          <p:cNvPr id="2800" name="Google Shape;2800;p69"/>
          <p:cNvGrpSpPr/>
          <p:nvPr/>
        </p:nvGrpSpPr>
        <p:grpSpPr>
          <a:xfrm>
            <a:off x="5046255" y="355785"/>
            <a:ext cx="3271772" cy="4431930"/>
            <a:chOff x="2641950" y="3481825"/>
            <a:chExt cx="469125" cy="635475"/>
          </a:xfrm>
        </p:grpSpPr>
        <p:sp>
          <p:nvSpPr>
            <p:cNvPr id="2801" name="Google Shape;2801;p69"/>
            <p:cNvSpPr/>
            <p:nvPr/>
          </p:nvSpPr>
          <p:spPr>
            <a:xfrm>
              <a:off x="2641950" y="3481825"/>
              <a:ext cx="469125" cy="635475"/>
            </a:xfrm>
            <a:custGeom>
              <a:avLst/>
              <a:gdLst/>
              <a:ahLst/>
              <a:cxnLst/>
              <a:rect l="l" t="t" r="r" b="b"/>
              <a:pathLst>
                <a:path w="18765" h="25419" extrusionOk="0">
                  <a:moveTo>
                    <a:pt x="17861" y="1055"/>
                  </a:moveTo>
                  <a:lnTo>
                    <a:pt x="17861" y="24364"/>
                  </a:lnTo>
                  <a:lnTo>
                    <a:pt x="896" y="24364"/>
                  </a:lnTo>
                  <a:lnTo>
                    <a:pt x="896" y="1055"/>
                  </a:lnTo>
                  <a:close/>
                  <a:moveTo>
                    <a:pt x="419" y="1"/>
                  </a:moveTo>
                  <a:cubicBezTo>
                    <a:pt x="185" y="1"/>
                    <a:pt x="1" y="193"/>
                    <a:pt x="1" y="428"/>
                  </a:cubicBezTo>
                  <a:lnTo>
                    <a:pt x="1" y="24992"/>
                  </a:lnTo>
                  <a:cubicBezTo>
                    <a:pt x="1" y="25226"/>
                    <a:pt x="185" y="25418"/>
                    <a:pt x="419" y="25418"/>
                  </a:cubicBezTo>
                  <a:lnTo>
                    <a:pt x="18338" y="25418"/>
                  </a:lnTo>
                  <a:cubicBezTo>
                    <a:pt x="18572" y="25418"/>
                    <a:pt x="18764" y="25226"/>
                    <a:pt x="18764" y="24992"/>
                  </a:cubicBezTo>
                  <a:lnTo>
                    <a:pt x="18764" y="428"/>
                  </a:lnTo>
                  <a:cubicBezTo>
                    <a:pt x="18764" y="193"/>
                    <a:pt x="18572" y="1"/>
                    <a:pt x="18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9"/>
            <p:cNvSpPr/>
            <p:nvPr/>
          </p:nvSpPr>
          <p:spPr>
            <a:xfrm>
              <a:off x="2872325" y="3491050"/>
              <a:ext cx="8175" cy="7975"/>
            </a:xfrm>
            <a:custGeom>
              <a:avLst/>
              <a:gdLst/>
              <a:ahLst/>
              <a:cxnLst/>
              <a:rect l="l" t="t" r="r" b="b"/>
              <a:pathLst>
                <a:path w="327" h="319" extrusionOk="0">
                  <a:moveTo>
                    <a:pt x="168" y="0"/>
                  </a:moveTo>
                  <a:cubicBezTo>
                    <a:pt x="75" y="0"/>
                    <a:pt x="0" y="76"/>
                    <a:pt x="0" y="159"/>
                  </a:cubicBezTo>
                  <a:cubicBezTo>
                    <a:pt x="0" y="251"/>
                    <a:pt x="75" y="318"/>
                    <a:pt x="168" y="318"/>
                  </a:cubicBezTo>
                  <a:cubicBezTo>
                    <a:pt x="251" y="318"/>
                    <a:pt x="327" y="251"/>
                    <a:pt x="327" y="159"/>
                  </a:cubicBezTo>
                  <a:cubicBezTo>
                    <a:pt x="327" y="76"/>
                    <a:pt x="251" y="0"/>
                    <a:pt x="1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03" name="Google Shape;2803;p69"/>
          <p:cNvSpPr/>
          <p:nvPr/>
        </p:nvSpPr>
        <p:spPr>
          <a:xfrm rot="275">
            <a:off x="1748575" y="1022975"/>
            <a:ext cx="3753000" cy="2854500"/>
          </a:xfrm>
          <a:prstGeom prst="roundRect">
            <a:avLst>
              <a:gd name="adj" fmla="val 1951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9"/>
          <p:cNvSpPr txBox="1">
            <a:spLocks noGrp="1"/>
          </p:cNvSpPr>
          <p:nvPr>
            <p:ph type="title"/>
          </p:nvPr>
        </p:nvSpPr>
        <p:spPr>
          <a:xfrm>
            <a:off x="2268325" y="1280375"/>
            <a:ext cx="2713500" cy="1293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Tablet screenshot</a:t>
            </a:r>
            <a:endParaRPr/>
          </a:p>
        </p:txBody>
      </p:sp>
      <p:sp>
        <p:nvSpPr>
          <p:cNvPr id="2805" name="Google Shape;2805;p69"/>
          <p:cNvSpPr txBox="1">
            <a:spLocks noGrp="1"/>
          </p:cNvSpPr>
          <p:nvPr>
            <p:ph type="subTitle" idx="1"/>
          </p:nvPr>
        </p:nvSpPr>
        <p:spPr>
          <a:xfrm>
            <a:off x="2268325" y="2573375"/>
            <a:ext cx="2713500" cy="104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2806" name="Google Shape;2806;p69"/>
          <p:cNvGrpSpPr/>
          <p:nvPr/>
        </p:nvGrpSpPr>
        <p:grpSpPr>
          <a:xfrm>
            <a:off x="7" y="1398575"/>
            <a:ext cx="2295532" cy="4737496"/>
            <a:chOff x="7" y="1398575"/>
            <a:chExt cx="2295532" cy="4737496"/>
          </a:xfrm>
        </p:grpSpPr>
        <p:sp>
          <p:nvSpPr>
            <p:cNvPr id="2807" name="Google Shape;2807;p69"/>
            <p:cNvSpPr/>
            <p:nvPr/>
          </p:nvSpPr>
          <p:spPr>
            <a:xfrm>
              <a:off x="355225" y="1398575"/>
              <a:ext cx="1306200" cy="1725900"/>
            </a:xfrm>
            <a:prstGeom prst="roundRect">
              <a:avLst>
                <a:gd name="adj" fmla="val 4391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9"/>
            <p:cNvSpPr/>
            <p:nvPr/>
          </p:nvSpPr>
          <p:spPr>
            <a:xfrm>
              <a:off x="135526" y="3785305"/>
              <a:ext cx="321138" cy="290274"/>
            </a:xfrm>
            <a:custGeom>
              <a:avLst/>
              <a:gdLst/>
              <a:ahLst/>
              <a:cxnLst/>
              <a:rect l="l" t="t" r="r" b="b"/>
              <a:pathLst>
                <a:path w="5192" h="4693" extrusionOk="0">
                  <a:moveTo>
                    <a:pt x="3941" y="1"/>
                  </a:moveTo>
                  <a:cubicBezTo>
                    <a:pt x="3929" y="965"/>
                    <a:pt x="3489" y="1918"/>
                    <a:pt x="2786" y="2549"/>
                  </a:cubicBezTo>
                  <a:cubicBezTo>
                    <a:pt x="2146" y="3125"/>
                    <a:pt x="1277" y="3443"/>
                    <a:pt x="418" y="3443"/>
                  </a:cubicBezTo>
                  <a:cubicBezTo>
                    <a:pt x="318" y="3443"/>
                    <a:pt x="218" y="3439"/>
                    <a:pt x="119" y="3430"/>
                  </a:cubicBezTo>
                  <a:lnTo>
                    <a:pt x="0" y="4668"/>
                  </a:lnTo>
                  <a:cubicBezTo>
                    <a:pt x="143" y="4680"/>
                    <a:pt x="298" y="4692"/>
                    <a:pt x="441" y="4692"/>
                  </a:cubicBezTo>
                  <a:cubicBezTo>
                    <a:pt x="1596" y="4692"/>
                    <a:pt x="2762" y="4251"/>
                    <a:pt x="3620" y="3478"/>
                  </a:cubicBezTo>
                  <a:cubicBezTo>
                    <a:pt x="4584" y="2608"/>
                    <a:pt x="5167" y="1323"/>
                    <a:pt x="5191" y="13"/>
                  </a:cubicBezTo>
                  <a:lnTo>
                    <a:pt x="39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9"/>
            <p:cNvSpPr/>
            <p:nvPr/>
          </p:nvSpPr>
          <p:spPr>
            <a:xfrm>
              <a:off x="277663" y="3752213"/>
              <a:ext cx="235658" cy="260028"/>
            </a:xfrm>
            <a:custGeom>
              <a:avLst/>
              <a:gdLst/>
              <a:ahLst/>
              <a:cxnLst/>
              <a:rect l="l" t="t" r="r" b="b"/>
              <a:pathLst>
                <a:path w="3810" h="4204" extrusionOk="0">
                  <a:moveTo>
                    <a:pt x="2715" y="1072"/>
                  </a:moveTo>
                  <a:cubicBezTo>
                    <a:pt x="2846" y="1072"/>
                    <a:pt x="2988" y="1084"/>
                    <a:pt x="3131" y="1119"/>
                  </a:cubicBezTo>
                  <a:cubicBezTo>
                    <a:pt x="2822" y="1310"/>
                    <a:pt x="2572" y="1643"/>
                    <a:pt x="2369" y="2096"/>
                  </a:cubicBezTo>
                  <a:cubicBezTo>
                    <a:pt x="2322" y="2179"/>
                    <a:pt x="2286" y="2274"/>
                    <a:pt x="2250" y="2358"/>
                  </a:cubicBezTo>
                  <a:cubicBezTo>
                    <a:pt x="2131" y="2655"/>
                    <a:pt x="2012" y="2941"/>
                    <a:pt x="1845" y="3084"/>
                  </a:cubicBezTo>
                  <a:cubicBezTo>
                    <a:pt x="1796" y="3113"/>
                    <a:pt x="1731" y="3135"/>
                    <a:pt x="1663" y="3135"/>
                  </a:cubicBezTo>
                  <a:cubicBezTo>
                    <a:pt x="1649" y="3135"/>
                    <a:pt x="1634" y="3134"/>
                    <a:pt x="1619" y="3132"/>
                  </a:cubicBezTo>
                  <a:cubicBezTo>
                    <a:pt x="1536" y="3132"/>
                    <a:pt x="1417" y="3096"/>
                    <a:pt x="1322" y="2965"/>
                  </a:cubicBezTo>
                  <a:cubicBezTo>
                    <a:pt x="1119" y="2703"/>
                    <a:pt x="1155" y="2322"/>
                    <a:pt x="1250" y="2072"/>
                  </a:cubicBezTo>
                  <a:cubicBezTo>
                    <a:pt x="1488" y="1441"/>
                    <a:pt x="2048" y="1072"/>
                    <a:pt x="2715" y="1072"/>
                  </a:cubicBezTo>
                  <a:close/>
                  <a:moveTo>
                    <a:pt x="2717" y="1"/>
                  </a:moveTo>
                  <a:cubicBezTo>
                    <a:pt x="1613" y="1"/>
                    <a:pt x="644" y="634"/>
                    <a:pt x="250" y="1703"/>
                  </a:cubicBezTo>
                  <a:cubicBezTo>
                    <a:pt x="48" y="2239"/>
                    <a:pt x="0" y="3024"/>
                    <a:pt x="476" y="3620"/>
                  </a:cubicBezTo>
                  <a:cubicBezTo>
                    <a:pt x="738" y="3953"/>
                    <a:pt x="1107" y="4155"/>
                    <a:pt x="1500" y="4203"/>
                  </a:cubicBezTo>
                  <a:lnTo>
                    <a:pt x="1655" y="4203"/>
                  </a:lnTo>
                  <a:cubicBezTo>
                    <a:pt x="1976" y="4203"/>
                    <a:pt x="2286" y="4096"/>
                    <a:pt x="2524" y="3894"/>
                  </a:cubicBezTo>
                  <a:cubicBezTo>
                    <a:pt x="2893" y="3596"/>
                    <a:pt x="3072" y="3155"/>
                    <a:pt x="3239" y="2774"/>
                  </a:cubicBezTo>
                  <a:cubicBezTo>
                    <a:pt x="3274" y="2691"/>
                    <a:pt x="3298" y="2608"/>
                    <a:pt x="3334" y="2536"/>
                  </a:cubicBezTo>
                  <a:cubicBezTo>
                    <a:pt x="3453" y="2298"/>
                    <a:pt x="3620" y="2000"/>
                    <a:pt x="3810" y="1989"/>
                  </a:cubicBezTo>
                  <a:lnTo>
                    <a:pt x="3727" y="917"/>
                  </a:lnTo>
                  <a:cubicBezTo>
                    <a:pt x="3596" y="929"/>
                    <a:pt x="3477" y="953"/>
                    <a:pt x="3358" y="1000"/>
                  </a:cubicBezTo>
                  <a:lnTo>
                    <a:pt x="3631" y="143"/>
                  </a:lnTo>
                  <a:cubicBezTo>
                    <a:pt x="3323" y="47"/>
                    <a:pt x="3015" y="1"/>
                    <a:pt x="27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9"/>
            <p:cNvSpPr/>
            <p:nvPr/>
          </p:nvSpPr>
          <p:spPr>
            <a:xfrm>
              <a:off x="1850634" y="3339967"/>
              <a:ext cx="444905" cy="354106"/>
            </a:xfrm>
            <a:custGeom>
              <a:avLst/>
              <a:gdLst/>
              <a:ahLst/>
              <a:cxnLst/>
              <a:rect l="l" t="t" r="r" b="b"/>
              <a:pathLst>
                <a:path w="7193" h="5725" extrusionOk="0">
                  <a:moveTo>
                    <a:pt x="5852" y="1"/>
                  </a:moveTo>
                  <a:cubicBezTo>
                    <a:pt x="5240" y="1"/>
                    <a:pt x="3346" y="1236"/>
                    <a:pt x="3346" y="1236"/>
                  </a:cubicBezTo>
                  <a:cubicBezTo>
                    <a:pt x="3346" y="1236"/>
                    <a:pt x="4192" y="212"/>
                    <a:pt x="3585" y="117"/>
                  </a:cubicBezTo>
                  <a:cubicBezTo>
                    <a:pt x="3575" y="115"/>
                    <a:pt x="3565" y="115"/>
                    <a:pt x="3555" y="115"/>
                  </a:cubicBezTo>
                  <a:cubicBezTo>
                    <a:pt x="2922" y="115"/>
                    <a:pt x="1239" y="2593"/>
                    <a:pt x="1239" y="2593"/>
                  </a:cubicBezTo>
                  <a:lnTo>
                    <a:pt x="1" y="2641"/>
                  </a:lnTo>
                  <a:cubicBezTo>
                    <a:pt x="203" y="3712"/>
                    <a:pt x="513" y="4736"/>
                    <a:pt x="929" y="5725"/>
                  </a:cubicBezTo>
                  <a:cubicBezTo>
                    <a:pt x="2096" y="5141"/>
                    <a:pt x="2870" y="4665"/>
                    <a:pt x="2870" y="4665"/>
                  </a:cubicBezTo>
                  <a:cubicBezTo>
                    <a:pt x="3882" y="4594"/>
                    <a:pt x="6906" y="3748"/>
                    <a:pt x="6859" y="3308"/>
                  </a:cubicBezTo>
                  <a:cubicBezTo>
                    <a:pt x="6843" y="3116"/>
                    <a:pt x="6476" y="3062"/>
                    <a:pt x="6066" y="3062"/>
                  </a:cubicBezTo>
                  <a:cubicBezTo>
                    <a:pt x="5534" y="3062"/>
                    <a:pt x="4930" y="3153"/>
                    <a:pt x="4930" y="3153"/>
                  </a:cubicBezTo>
                  <a:cubicBezTo>
                    <a:pt x="4930" y="3153"/>
                    <a:pt x="7192" y="2641"/>
                    <a:pt x="7121" y="2212"/>
                  </a:cubicBezTo>
                  <a:cubicBezTo>
                    <a:pt x="7103" y="2104"/>
                    <a:pt x="6939" y="2063"/>
                    <a:pt x="6705" y="2063"/>
                  </a:cubicBezTo>
                  <a:cubicBezTo>
                    <a:pt x="6016" y="2063"/>
                    <a:pt x="4716" y="2415"/>
                    <a:pt x="4716" y="2415"/>
                  </a:cubicBezTo>
                  <a:cubicBezTo>
                    <a:pt x="4716" y="2415"/>
                    <a:pt x="6990" y="1629"/>
                    <a:pt x="6942" y="1224"/>
                  </a:cubicBezTo>
                  <a:cubicBezTo>
                    <a:pt x="6921" y="1075"/>
                    <a:pt x="6781" y="1016"/>
                    <a:pt x="6576" y="1016"/>
                  </a:cubicBezTo>
                  <a:cubicBezTo>
                    <a:pt x="5849" y="1016"/>
                    <a:pt x="4299" y="1748"/>
                    <a:pt x="4299" y="1748"/>
                  </a:cubicBezTo>
                  <a:cubicBezTo>
                    <a:pt x="4299" y="1748"/>
                    <a:pt x="6228" y="533"/>
                    <a:pt x="6025" y="81"/>
                  </a:cubicBezTo>
                  <a:cubicBezTo>
                    <a:pt x="5999" y="25"/>
                    <a:pt x="5938" y="1"/>
                    <a:pt x="585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9"/>
            <p:cNvSpPr/>
            <p:nvPr/>
          </p:nvSpPr>
          <p:spPr>
            <a:xfrm>
              <a:off x="577338" y="3513587"/>
              <a:ext cx="47193" cy="201825"/>
            </a:xfrm>
            <a:custGeom>
              <a:avLst/>
              <a:gdLst/>
              <a:ahLst/>
              <a:cxnLst/>
              <a:rect l="l" t="t" r="r" b="b"/>
              <a:pathLst>
                <a:path w="763" h="3263" extrusionOk="0">
                  <a:moveTo>
                    <a:pt x="763" y="1"/>
                  </a:moveTo>
                  <a:lnTo>
                    <a:pt x="1" y="3263"/>
                  </a:lnTo>
                  <a:cubicBezTo>
                    <a:pt x="441" y="1667"/>
                    <a:pt x="632" y="703"/>
                    <a:pt x="763"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9"/>
            <p:cNvSpPr/>
            <p:nvPr/>
          </p:nvSpPr>
          <p:spPr>
            <a:xfrm>
              <a:off x="958846" y="2665226"/>
              <a:ext cx="298315" cy="127529"/>
            </a:xfrm>
            <a:custGeom>
              <a:avLst/>
              <a:gdLst/>
              <a:ahLst/>
              <a:cxnLst/>
              <a:rect l="l" t="t" r="r" b="b"/>
              <a:pathLst>
                <a:path w="4823" h="1942" extrusionOk="0">
                  <a:moveTo>
                    <a:pt x="0" y="1"/>
                  </a:moveTo>
                  <a:lnTo>
                    <a:pt x="24" y="1477"/>
                  </a:lnTo>
                  <a:cubicBezTo>
                    <a:pt x="1560" y="1798"/>
                    <a:pt x="3227" y="1834"/>
                    <a:pt x="4822" y="1941"/>
                  </a:cubicBezTo>
                  <a:lnTo>
                    <a:pt x="4727" y="239"/>
                  </a:lnTo>
                  <a:lnTo>
                    <a:pt x="0"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9"/>
            <p:cNvSpPr/>
            <p:nvPr/>
          </p:nvSpPr>
          <p:spPr>
            <a:xfrm>
              <a:off x="411635" y="2756512"/>
              <a:ext cx="1021494" cy="1060523"/>
            </a:xfrm>
            <a:custGeom>
              <a:avLst/>
              <a:gdLst/>
              <a:ahLst/>
              <a:cxnLst/>
              <a:rect l="l" t="t" r="r" b="b"/>
              <a:pathLst>
                <a:path w="16515" h="17146" extrusionOk="0">
                  <a:moveTo>
                    <a:pt x="3775" y="10836"/>
                  </a:moveTo>
                  <a:lnTo>
                    <a:pt x="3442" y="12241"/>
                  </a:lnTo>
                  <a:cubicBezTo>
                    <a:pt x="3561" y="11645"/>
                    <a:pt x="3632" y="11252"/>
                    <a:pt x="3775" y="10836"/>
                  </a:cubicBezTo>
                  <a:close/>
                  <a:moveTo>
                    <a:pt x="8871" y="1"/>
                  </a:moveTo>
                  <a:lnTo>
                    <a:pt x="8895" y="1239"/>
                  </a:lnTo>
                  <a:lnTo>
                    <a:pt x="6847" y="1418"/>
                  </a:lnTo>
                  <a:cubicBezTo>
                    <a:pt x="6847" y="1418"/>
                    <a:pt x="4180" y="1966"/>
                    <a:pt x="2930" y="3228"/>
                  </a:cubicBezTo>
                  <a:cubicBezTo>
                    <a:pt x="2108" y="4061"/>
                    <a:pt x="2037" y="6014"/>
                    <a:pt x="501" y="11752"/>
                  </a:cubicBezTo>
                  <a:cubicBezTo>
                    <a:pt x="1" y="13122"/>
                    <a:pt x="1275" y="15265"/>
                    <a:pt x="2680" y="15503"/>
                  </a:cubicBezTo>
                  <a:lnTo>
                    <a:pt x="3442" y="12241"/>
                  </a:lnTo>
                  <a:lnTo>
                    <a:pt x="3442" y="12241"/>
                  </a:lnTo>
                  <a:cubicBezTo>
                    <a:pt x="3311" y="12943"/>
                    <a:pt x="3120" y="13907"/>
                    <a:pt x="2680" y="15503"/>
                  </a:cubicBezTo>
                  <a:lnTo>
                    <a:pt x="8645" y="17146"/>
                  </a:lnTo>
                  <a:lnTo>
                    <a:pt x="16229" y="16420"/>
                  </a:lnTo>
                  <a:cubicBezTo>
                    <a:pt x="16515" y="13848"/>
                    <a:pt x="15467" y="4168"/>
                    <a:pt x="15479" y="1608"/>
                  </a:cubicBezTo>
                  <a:cubicBezTo>
                    <a:pt x="14919" y="1465"/>
                    <a:pt x="13705" y="1239"/>
                    <a:pt x="13705" y="1239"/>
                  </a:cubicBezTo>
                  <a:lnTo>
                    <a:pt x="13669" y="465"/>
                  </a:lnTo>
                  <a:cubicBezTo>
                    <a:pt x="12074" y="358"/>
                    <a:pt x="10407" y="322"/>
                    <a:pt x="8871"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9"/>
            <p:cNvSpPr/>
            <p:nvPr/>
          </p:nvSpPr>
          <p:spPr>
            <a:xfrm>
              <a:off x="1180524" y="2881021"/>
              <a:ext cx="755590" cy="1061327"/>
            </a:xfrm>
            <a:custGeom>
              <a:avLst/>
              <a:gdLst/>
              <a:ahLst/>
              <a:cxnLst/>
              <a:rect l="l" t="t" r="r" b="b"/>
              <a:pathLst>
                <a:path w="12216" h="17159" extrusionOk="0">
                  <a:moveTo>
                    <a:pt x="2655" y="0"/>
                  </a:moveTo>
                  <a:cubicBezTo>
                    <a:pt x="2119" y="2500"/>
                    <a:pt x="1988" y="4655"/>
                    <a:pt x="1179" y="7120"/>
                  </a:cubicBezTo>
                  <a:lnTo>
                    <a:pt x="2358" y="7203"/>
                  </a:lnTo>
                  <a:cubicBezTo>
                    <a:pt x="1810" y="9061"/>
                    <a:pt x="0" y="16097"/>
                    <a:pt x="3453" y="17038"/>
                  </a:cubicBezTo>
                  <a:cubicBezTo>
                    <a:pt x="3755" y="17121"/>
                    <a:pt x="4071" y="17159"/>
                    <a:pt x="4397" y="17159"/>
                  </a:cubicBezTo>
                  <a:cubicBezTo>
                    <a:pt x="7025" y="17159"/>
                    <a:pt x="10299" y="14674"/>
                    <a:pt x="12216" y="12990"/>
                  </a:cubicBezTo>
                  <a:cubicBezTo>
                    <a:pt x="11573" y="12144"/>
                    <a:pt x="11001" y="11216"/>
                    <a:pt x="10537" y="10239"/>
                  </a:cubicBezTo>
                  <a:lnTo>
                    <a:pt x="6394" y="11478"/>
                  </a:lnTo>
                  <a:cubicBezTo>
                    <a:pt x="6394" y="11478"/>
                    <a:pt x="6501" y="8989"/>
                    <a:pt x="6989" y="5906"/>
                  </a:cubicBezTo>
                  <a:cubicBezTo>
                    <a:pt x="6096" y="2548"/>
                    <a:pt x="3596" y="0"/>
                    <a:pt x="3596" y="0"/>
                  </a:cubicBezTo>
                  <a:cubicBezTo>
                    <a:pt x="3472" y="37"/>
                    <a:pt x="3265" y="58"/>
                    <a:pt x="3073" y="58"/>
                  </a:cubicBezTo>
                  <a:cubicBezTo>
                    <a:pt x="2895" y="58"/>
                    <a:pt x="2730" y="40"/>
                    <a:pt x="2655"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9"/>
            <p:cNvSpPr/>
            <p:nvPr/>
          </p:nvSpPr>
          <p:spPr>
            <a:xfrm>
              <a:off x="1846985" y="3497381"/>
              <a:ext cx="135519" cy="199660"/>
            </a:xfrm>
            <a:custGeom>
              <a:avLst/>
              <a:gdLst/>
              <a:ahLst/>
              <a:cxnLst/>
              <a:rect l="l" t="t" r="r" b="b"/>
              <a:pathLst>
                <a:path w="2191" h="3228" extrusionOk="0">
                  <a:moveTo>
                    <a:pt x="667" y="1"/>
                  </a:moveTo>
                  <a:cubicBezTo>
                    <a:pt x="441" y="24"/>
                    <a:pt x="226" y="48"/>
                    <a:pt x="0" y="84"/>
                  </a:cubicBezTo>
                  <a:cubicBezTo>
                    <a:pt x="619" y="1060"/>
                    <a:pt x="1155" y="2096"/>
                    <a:pt x="1548" y="3227"/>
                  </a:cubicBezTo>
                  <a:cubicBezTo>
                    <a:pt x="1965" y="2715"/>
                    <a:pt x="2191" y="2370"/>
                    <a:pt x="2191" y="2370"/>
                  </a:cubicBezTo>
                  <a:cubicBezTo>
                    <a:pt x="1977" y="1191"/>
                    <a:pt x="667"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9"/>
            <p:cNvSpPr/>
            <p:nvPr/>
          </p:nvSpPr>
          <p:spPr>
            <a:xfrm>
              <a:off x="1284312" y="2841250"/>
              <a:ext cx="658482" cy="1126891"/>
            </a:xfrm>
            <a:custGeom>
              <a:avLst/>
              <a:gdLst/>
              <a:ahLst/>
              <a:cxnLst/>
              <a:rect l="l" t="t" r="r" b="b"/>
              <a:pathLst>
                <a:path w="10646" h="18219" extrusionOk="0">
                  <a:moveTo>
                    <a:pt x="1025" y="0"/>
                  </a:moveTo>
                  <a:cubicBezTo>
                    <a:pt x="1025" y="0"/>
                    <a:pt x="1" y="13609"/>
                    <a:pt x="13" y="15859"/>
                  </a:cubicBezTo>
                  <a:cubicBezTo>
                    <a:pt x="30" y="17481"/>
                    <a:pt x="158" y="18219"/>
                    <a:pt x="1798" y="18219"/>
                  </a:cubicBezTo>
                  <a:cubicBezTo>
                    <a:pt x="2433" y="18219"/>
                    <a:pt x="3296" y="18108"/>
                    <a:pt x="4466" y="17895"/>
                  </a:cubicBezTo>
                  <a:cubicBezTo>
                    <a:pt x="7442" y="17348"/>
                    <a:pt x="9633" y="15097"/>
                    <a:pt x="10645" y="13835"/>
                  </a:cubicBezTo>
                  <a:cubicBezTo>
                    <a:pt x="10252" y="12704"/>
                    <a:pt x="9728" y="11668"/>
                    <a:pt x="9097" y="10692"/>
                  </a:cubicBezTo>
                  <a:cubicBezTo>
                    <a:pt x="6776" y="11013"/>
                    <a:pt x="4716" y="12121"/>
                    <a:pt x="4716" y="12121"/>
                  </a:cubicBezTo>
                  <a:cubicBezTo>
                    <a:pt x="5430" y="9644"/>
                    <a:pt x="5621" y="7692"/>
                    <a:pt x="5525" y="6144"/>
                  </a:cubicBezTo>
                  <a:cubicBezTo>
                    <a:pt x="5240" y="1572"/>
                    <a:pt x="1025" y="0"/>
                    <a:pt x="10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9"/>
            <p:cNvSpPr/>
            <p:nvPr/>
          </p:nvSpPr>
          <p:spPr>
            <a:xfrm>
              <a:off x="1059540" y="5633024"/>
              <a:ext cx="655636" cy="454740"/>
            </a:xfrm>
            <a:custGeom>
              <a:avLst/>
              <a:gdLst/>
              <a:ahLst/>
              <a:cxnLst/>
              <a:rect l="l" t="t" r="r" b="b"/>
              <a:pathLst>
                <a:path w="10600" h="7352" extrusionOk="0">
                  <a:moveTo>
                    <a:pt x="694" y="1"/>
                  </a:moveTo>
                  <a:lnTo>
                    <a:pt x="861" y="4358"/>
                  </a:lnTo>
                  <a:cubicBezTo>
                    <a:pt x="1" y="6700"/>
                    <a:pt x="1438" y="7116"/>
                    <a:pt x="2567" y="7116"/>
                  </a:cubicBezTo>
                  <a:cubicBezTo>
                    <a:pt x="3189" y="7116"/>
                    <a:pt x="3718" y="6990"/>
                    <a:pt x="3718" y="6990"/>
                  </a:cubicBezTo>
                  <a:cubicBezTo>
                    <a:pt x="3718" y="6990"/>
                    <a:pt x="6370" y="7351"/>
                    <a:pt x="8373" y="7351"/>
                  </a:cubicBezTo>
                  <a:cubicBezTo>
                    <a:pt x="9580" y="7351"/>
                    <a:pt x="10551" y="7220"/>
                    <a:pt x="10564" y="6799"/>
                  </a:cubicBezTo>
                  <a:cubicBezTo>
                    <a:pt x="10600" y="5680"/>
                    <a:pt x="4695" y="3477"/>
                    <a:pt x="4695" y="3477"/>
                  </a:cubicBezTo>
                  <a:cubicBezTo>
                    <a:pt x="4837" y="2561"/>
                    <a:pt x="4968" y="1477"/>
                    <a:pt x="5087" y="263"/>
                  </a:cubicBezTo>
                  <a:cubicBezTo>
                    <a:pt x="3623" y="120"/>
                    <a:pt x="2158" y="60"/>
                    <a:pt x="694" y="1"/>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9"/>
            <p:cNvSpPr/>
            <p:nvPr/>
          </p:nvSpPr>
          <p:spPr>
            <a:xfrm>
              <a:off x="1049395" y="4150812"/>
              <a:ext cx="380084" cy="1521616"/>
            </a:xfrm>
            <a:custGeom>
              <a:avLst/>
              <a:gdLst/>
              <a:ahLst/>
              <a:cxnLst/>
              <a:rect l="l" t="t" r="r" b="b"/>
              <a:pathLst>
                <a:path w="6145" h="24230" extrusionOk="0">
                  <a:moveTo>
                    <a:pt x="6144" y="0"/>
                  </a:moveTo>
                  <a:lnTo>
                    <a:pt x="1" y="1786"/>
                  </a:lnTo>
                  <a:lnTo>
                    <a:pt x="858" y="23968"/>
                  </a:lnTo>
                  <a:cubicBezTo>
                    <a:pt x="2322" y="24027"/>
                    <a:pt x="3787" y="24087"/>
                    <a:pt x="5251" y="24230"/>
                  </a:cubicBezTo>
                  <a:cubicBezTo>
                    <a:pt x="6085" y="15372"/>
                    <a:pt x="6144" y="1"/>
                    <a:pt x="6144" y="0"/>
                  </a:cubicBezTo>
                  <a:close/>
                </a:path>
              </a:pathLst>
            </a:custGeom>
            <a:solidFill>
              <a:srgbClr val="DA8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9"/>
            <p:cNvSpPr/>
            <p:nvPr/>
          </p:nvSpPr>
          <p:spPr>
            <a:xfrm>
              <a:off x="448696" y="4137750"/>
              <a:ext cx="510964" cy="1499574"/>
            </a:xfrm>
            <a:custGeom>
              <a:avLst/>
              <a:gdLst/>
              <a:ahLst/>
              <a:cxnLst/>
              <a:rect l="l" t="t" r="r" b="b"/>
              <a:pathLst>
                <a:path w="8261" h="23879" extrusionOk="0">
                  <a:moveTo>
                    <a:pt x="2288" y="0"/>
                  </a:moveTo>
                  <a:cubicBezTo>
                    <a:pt x="991" y="0"/>
                    <a:pt x="1" y="254"/>
                    <a:pt x="9" y="1030"/>
                  </a:cubicBezTo>
                  <a:cubicBezTo>
                    <a:pt x="81" y="9793"/>
                    <a:pt x="343" y="17901"/>
                    <a:pt x="557" y="23152"/>
                  </a:cubicBezTo>
                  <a:cubicBezTo>
                    <a:pt x="1890" y="23497"/>
                    <a:pt x="3283" y="23723"/>
                    <a:pt x="4724" y="23819"/>
                  </a:cubicBezTo>
                  <a:cubicBezTo>
                    <a:pt x="4915" y="23830"/>
                    <a:pt x="5117" y="23854"/>
                    <a:pt x="5319" y="23878"/>
                  </a:cubicBezTo>
                  <a:cubicBezTo>
                    <a:pt x="6570" y="14901"/>
                    <a:pt x="8260" y="899"/>
                    <a:pt x="8260" y="899"/>
                  </a:cubicBezTo>
                  <a:cubicBezTo>
                    <a:pt x="8260" y="899"/>
                    <a:pt x="4730" y="0"/>
                    <a:pt x="2288" y="0"/>
                  </a:cubicBezTo>
                  <a:close/>
                </a:path>
              </a:pathLst>
            </a:custGeom>
            <a:solidFill>
              <a:srgbClr val="DA8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9"/>
            <p:cNvSpPr/>
            <p:nvPr/>
          </p:nvSpPr>
          <p:spPr>
            <a:xfrm>
              <a:off x="446582" y="5569687"/>
              <a:ext cx="643390" cy="557724"/>
            </a:xfrm>
            <a:custGeom>
              <a:avLst/>
              <a:gdLst/>
              <a:ahLst/>
              <a:cxnLst/>
              <a:rect l="l" t="t" r="r" b="b"/>
              <a:pathLst>
                <a:path w="10402" h="9017" extrusionOk="0">
                  <a:moveTo>
                    <a:pt x="591" y="1"/>
                  </a:moveTo>
                  <a:lnTo>
                    <a:pt x="591" y="1"/>
                  </a:lnTo>
                  <a:cubicBezTo>
                    <a:pt x="734" y="3763"/>
                    <a:pt x="853" y="6061"/>
                    <a:pt x="853" y="6061"/>
                  </a:cubicBezTo>
                  <a:cubicBezTo>
                    <a:pt x="1" y="8403"/>
                    <a:pt x="1436" y="8818"/>
                    <a:pt x="2562" y="8818"/>
                  </a:cubicBezTo>
                  <a:cubicBezTo>
                    <a:pt x="3183" y="8818"/>
                    <a:pt x="3710" y="8692"/>
                    <a:pt x="3710" y="8692"/>
                  </a:cubicBezTo>
                  <a:cubicBezTo>
                    <a:pt x="3710" y="8692"/>
                    <a:pt x="6181" y="9017"/>
                    <a:pt x="8111" y="9017"/>
                  </a:cubicBezTo>
                  <a:cubicBezTo>
                    <a:pt x="9341" y="9017"/>
                    <a:pt x="10352" y="8885"/>
                    <a:pt x="10366" y="8454"/>
                  </a:cubicBezTo>
                  <a:cubicBezTo>
                    <a:pt x="10402" y="7335"/>
                    <a:pt x="4687" y="5168"/>
                    <a:pt x="4687" y="5168"/>
                  </a:cubicBezTo>
                  <a:cubicBezTo>
                    <a:pt x="4889" y="3966"/>
                    <a:pt x="5103" y="2430"/>
                    <a:pt x="5353" y="727"/>
                  </a:cubicBezTo>
                  <a:cubicBezTo>
                    <a:pt x="5151" y="703"/>
                    <a:pt x="4949" y="679"/>
                    <a:pt x="4758" y="668"/>
                  </a:cubicBezTo>
                  <a:cubicBezTo>
                    <a:pt x="3317" y="572"/>
                    <a:pt x="1924" y="346"/>
                    <a:pt x="591" y="1"/>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9"/>
            <p:cNvSpPr/>
            <p:nvPr/>
          </p:nvSpPr>
          <p:spPr>
            <a:xfrm>
              <a:off x="7" y="3707247"/>
              <a:ext cx="1688697" cy="1763167"/>
            </a:xfrm>
            <a:custGeom>
              <a:avLst/>
              <a:gdLst/>
              <a:ahLst/>
              <a:cxnLst/>
              <a:rect l="l" t="t" r="r" b="b"/>
              <a:pathLst>
                <a:path w="27302" h="28506" extrusionOk="0">
                  <a:moveTo>
                    <a:pt x="9335" y="1"/>
                  </a:moveTo>
                  <a:cubicBezTo>
                    <a:pt x="9037" y="477"/>
                    <a:pt x="0" y="2025"/>
                    <a:pt x="2143" y="26052"/>
                  </a:cubicBezTo>
                  <a:cubicBezTo>
                    <a:pt x="5813" y="28005"/>
                    <a:pt x="11563" y="28505"/>
                    <a:pt x="16487" y="28505"/>
                  </a:cubicBezTo>
                  <a:cubicBezTo>
                    <a:pt x="21645" y="28505"/>
                    <a:pt x="25896" y="27957"/>
                    <a:pt x="25896" y="27957"/>
                  </a:cubicBezTo>
                  <a:cubicBezTo>
                    <a:pt x="27301" y="7168"/>
                    <a:pt x="23134" y="1680"/>
                    <a:pt x="22884" y="930"/>
                  </a:cubicBezTo>
                  <a:cubicBezTo>
                    <a:pt x="21436" y="1008"/>
                    <a:pt x="19946" y="1067"/>
                    <a:pt x="18442" y="1067"/>
                  </a:cubicBezTo>
                  <a:cubicBezTo>
                    <a:pt x="15385" y="1067"/>
                    <a:pt x="12272" y="823"/>
                    <a:pt x="93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9"/>
            <p:cNvSpPr/>
            <p:nvPr/>
          </p:nvSpPr>
          <p:spPr>
            <a:xfrm>
              <a:off x="490436" y="6057951"/>
              <a:ext cx="598794" cy="78120"/>
            </a:xfrm>
            <a:custGeom>
              <a:avLst/>
              <a:gdLst/>
              <a:ahLst/>
              <a:cxnLst/>
              <a:rect l="l" t="t" r="r" b="b"/>
              <a:pathLst>
                <a:path w="9681" h="1263" extrusionOk="0">
                  <a:moveTo>
                    <a:pt x="1" y="1"/>
                  </a:moveTo>
                  <a:cubicBezTo>
                    <a:pt x="13" y="251"/>
                    <a:pt x="37" y="501"/>
                    <a:pt x="84" y="774"/>
                  </a:cubicBezTo>
                  <a:cubicBezTo>
                    <a:pt x="84" y="774"/>
                    <a:pt x="1430" y="1263"/>
                    <a:pt x="5061" y="1263"/>
                  </a:cubicBezTo>
                  <a:cubicBezTo>
                    <a:pt x="9133" y="1263"/>
                    <a:pt x="9657" y="703"/>
                    <a:pt x="9657" y="703"/>
                  </a:cubicBezTo>
                  <a:cubicBezTo>
                    <a:pt x="9657" y="703"/>
                    <a:pt x="9681" y="501"/>
                    <a:pt x="9597" y="191"/>
                  </a:cubicBezTo>
                  <a:cubicBezTo>
                    <a:pt x="7972" y="523"/>
                    <a:pt x="6469" y="647"/>
                    <a:pt x="5130" y="647"/>
                  </a:cubicBezTo>
                  <a:cubicBezTo>
                    <a:pt x="2909" y="647"/>
                    <a:pt x="1137" y="30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9"/>
            <p:cNvSpPr/>
            <p:nvPr/>
          </p:nvSpPr>
          <p:spPr>
            <a:xfrm>
              <a:off x="693002" y="5909938"/>
              <a:ext cx="391093" cy="208381"/>
            </a:xfrm>
            <a:custGeom>
              <a:avLst/>
              <a:gdLst/>
              <a:ahLst/>
              <a:cxnLst/>
              <a:rect l="l" t="t" r="r" b="b"/>
              <a:pathLst>
                <a:path w="6323" h="3369" extrusionOk="0">
                  <a:moveTo>
                    <a:pt x="1548" y="0"/>
                  </a:moveTo>
                  <a:cubicBezTo>
                    <a:pt x="655" y="881"/>
                    <a:pt x="0" y="3227"/>
                    <a:pt x="0" y="3227"/>
                  </a:cubicBezTo>
                  <a:lnTo>
                    <a:pt x="1346" y="3275"/>
                  </a:lnTo>
                  <a:cubicBezTo>
                    <a:pt x="2304" y="3336"/>
                    <a:pt x="3108" y="3368"/>
                    <a:pt x="3771" y="3368"/>
                  </a:cubicBezTo>
                  <a:cubicBezTo>
                    <a:pt x="5561" y="3368"/>
                    <a:pt x="6322" y="3132"/>
                    <a:pt x="6322" y="2584"/>
                  </a:cubicBezTo>
                  <a:cubicBezTo>
                    <a:pt x="6322" y="1227"/>
                    <a:pt x="1548" y="0"/>
                    <a:pt x="1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9"/>
            <p:cNvSpPr/>
            <p:nvPr/>
          </p:nvSpPr>
          <p:spPr>
            <a:xfrm>
              <a:off x="1098755" y="6012304"/>
              <a:ext cx="615742" cy="84738"/>
            </a:xfrm>
            <a:custGeom>
              <a:avLst/>
              <a:gdLst/>
              <a:ahLst/>
              <a:cxnLst/>
              <a:rect l="l" t="t" r="r" b="b"/>
              <a:pathLst>
                <a:path w="9955" h="1370" extrusionOk="0">
                  <a:moveTo>
                    <a:pt x="0" y="0"/>
                  </a:moveTo>
                  <a:lnTo>
                    <a:pt x="0" y="0"/>
                  </a:lnTo>
                  <a:cubicBezTo>
                    <a:pt x="12" y="250"/>
                    <a:pt x="48" y="500"/>
                    <a:pt x="96" y="774"/>
                  </a:cubicBezTo>
                  <a:cubicBezTo>
                    <a:pt x="96" y="774"/>
                    <a:pt x="1703" y="1370"/>
                    <a:pt x="5346" y="1370"/>
                  </a:cubicBezTo>
                  <a:cubicBezTo>
                    <a:pt x="9406" y="1370"/>
                    <a:pt x="9930" y="810"/>
                    <a:pt x="9930" y="810"/>
                  </a:cubicBezTo>
                  <a:cubicBezTo>
                    <a:pt x="9930" y="810"/>
                    <a:pt x="9954" y="608"/>
                    <a:pt x="9871" y="298"/>
                  </a:cubicBezTo>
                  <a:cubicBezTo>
                    <a:pt x="8366" y="606"/>
                    <a:pt x="6933" y="722"/>
                    <a:pt x="5626" y="722"/>
                  </a:cubicBezTo>
                  <a:cubicBezTo>
                    <a:pt x="3190" y="722"/>
                    <a:pt x="1194" y="31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9"/>
            <p:cNvSpPr/>
            <p:nvPr/>
          </p:nvSpPr>
          <p:spPr>
            <a:xfrm>
              <a:off x="1318208" y="5871651"/>
              <a:ext cx="391093" cy="207639"/>
            </a:xfrm>
            <a:custGeom>
              <a:avLst/>
              <a:gdLst/>
              <a:ahLst/>
              <a:cxnLst/>
              <a:rect l="l" t="t" r="r" b="b"/>
              <a:pathLst>
                <a:path w="6323" h="3357" extrusionOk="0">
                  <a:moveTo>
                    <a:pt x="1560" y="0"/>
                  </a:moveTo>
                  <a:cubicBezTo>
                    <a:pt x="655" y="869"/>
                    <a:pt x="1" y="3215"/>
                    <a:pt x="1" y="3215"/>
                  </a:cubicBezTo>
                  <a:lnTo>
                    <a:pt x="1346" y="3263"/>
                  </a:lnTo>
                  <a:cubicBezTo>
                    <a:pt x="2305" y="3324"/>
                    <a:pt x="3108" y="3356"/>
                    <a:pt x="3771" y="3356"/>
                  </a:cubicBezTo>
                  <a:cubicBezTo>
                    <a:pt x="5562" y="3356"/>
                    <a:pt x="6323" y="3119"/>
                    <a:pt x="6323" y="2572"/>
                  </a:cubicBezTo>
                  <a:cubicBezTo>
                    <a:pt x="6323" y="1215"/>
                    <a:pt x="1560" y="0"/>
                    <a:pt x="15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9"/>
            <p:cNvSpPr/>
            <p:nvPr/>
          </p:nvSpPr>
          <p:spPr>
            <a:xfrm>
              <a:off x="507012" y="2299669"/>
              <a:ext cx="243451" cy="275182"/>
            </a:xfrm>
            <a:custGeom>
              <a:avLst/>
              <a:gdLst/>
              <a:ahLst/>
              <a:cxnLst/>
              <a:rect l="l" t="t" r="r" b="b"/>
              <a:pathLst>
                <a:path w="3936" h="4449" extrusionOk="0">
                  <a:moveTo>
                    <a:pt x="1985" y="1"/>
                  </a:moveTo>
                  <a:cubicBezTo>
                    <a:pt x="1144" y="1"/>
                    <a:pt x="0" y="336"/>
                    <a:pt x="31" y="2172"/>
                  </a:cubicBezTo>
                  <a:cubicBezTo>
                    <a:pt x="50" y="3749"/>
                    <a:pt x="968" y="4449"/>
                    <a:pt x="1932" y="4449"/>
                  </a:cubicBezTo>
                  <a:cubicBezTo>
                    <a:pt x="2730" y="4449"/>
                    <a:pt x="3559" y="3970"/>
                    <a:pt x="3936" y="3113"/>
                  </a:cubicBezTo>
                  <a:lnTo>
                    <a:pt x="2852" y="112"/>
                  </a:lnTo>
                  <a:cubicBezTo>
                    <a:pt x="2852" y="112"/>
                    <a:pt x="2469" y="1"/>
                    <a:pt x="1985"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9"/>
            <p:cNvSpPr/>
            <p:nvPr/>
          </p:nvSpPr>
          <p:spPr>
            <a:xfrm>
              <a:off x="542021" y="1622075"/>
              <a:ext cx="1057554" cy="1114149"/>
            </a:xfrm>
            <a:custGeom>
              <a:avLst/>
              <a:gdLst/>
              <a:ahLst/>
              <a:cxnLst/>
              <a:rect l="l" t="t" r="r" b="b"/>
              <a:pathLst>
                <a:path w="17098" h="18013" extrusionOk="0">
                  <a:moveTo>
                    <a:pt x="10562" y="1"/>
                  </a:moveTo>
                  <a:cubicBezTo>
                    <a:pt x="8903" y="1"/>
                    <a:pt x="7060" y="370"/>
                    <a:pt x="5227" y="947"/>
                  </a:cubicBezTo>
                  <a:cubicBezTo>
                    <a:pt x="548" y="2423"/>
                    <a:pt x="0" y="6781"/>
                    <a:pt x="1512" y="11948"/>
                  </a:cubicBezTo>
                  <a:cubicBezTo>
                    <a:pt x="2806" y="16378"/>
                    <a:pt x="4988" y="18012"/>
                    <a:pt x="8714" y="18012"/>
                  </a:cubicBezTo>
                  <a:cubicBezTo>
                    <a:pt x="9344" y="18012"/>
                    <a:pt x="10018" y="17965"/>
                    <a:pt x="10740" y="17878"/>
                  </a:cubicBezTo>
                  <a:cubicBezTo>
                    <a:pt x="15609" y="17294"/>
                    <a:pt x="17098" y="13996"/>
                    <a:pt x="16883" y="10734"/>
                  </a:cubicBezTo>
                  <a:cubicBezTo>
                    <a:pt x="16621" y="6710"/>
                    <a:pt x="16240" y="3316"/>
                    <a:pt x="16240" y="3316"/>
                  </a:cubicBezTo>
                  <a:cubicBezTo>
                    <a:pt x="15290" y="900"/>
                    <a:pt x="13150" y="1"/>
                    <a:pt x="1056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9"/>
            <p:cNvSpPr/>
            <p:nvPr/>
          </p:nvSpPr>
          <p:spPr>
            <a:xfrm>
              <a:off x="1101724" y="2390098"/>
              <a:ext cx="115664" cy="51338"/>
            </a:xfrm>
            <a:custGeom>
              <a:avLst/>
              <a:gdLst/>
              <a:ahLst/>
              <a:cxnLst/>
              <a:rect l="l" t="t" r="r" b="b"/>
              <a:pathLst>
                <a:path w="1870" h="830" extrusionOk="0">
                  <a:moveTo>
                    <a:pt x="81" y="0"/>
                  </a:moveTo>
                  <a:cubicBezTo>
                    <a:pt x="68" y="0"/>
                    <a:pt x="56" y="3"/>
                    <a:pt x="48" y="8"/>
                  </a:cubicBezTo>
                  <a:cubicBezTo>
                    <a:pt x="12" y="19"/>
                    <a:pt x="0" y="67"/>
                    <a:pt x="24" y="91"/>
                  </a:cubicBezTo>
                  <a:cubicBezTo>
                    <a:pt x="345" y="686"/>
                    <a:pt x="822" y="829"/>
                    <a:pt x="1191" y="829"/>
                  </a:cubicBezTo>
                  <a:cubicBezTo>
                    <a:pt x="1548" y="829"/>
                    <a:pt x="1810" y="710"/>
                    <a:pt x="1822" y="698"/>
                  </a:cubicBezTo>
                  <a:cubicBezTo>
                    <a:pt x="1857" y="686"/>
                    <a:pt x="1869" y="651"/>
                    <a:pt x="1846" y="615"/>
                  </a:cubicBezTo>
                  <a:cubicBezTo>
                    <a:pt x="1837" y="597"/>
                    <a:pt x="1815" y="586"/>
                    <a:pt x="1790" y="586"/>
                  </a:cubicBezTo>
                  <a:cubicBezTo>
                    <a:pt x="1781" y="586"/>
                    <a:pt x="1772" y="588"/>
                    <a:pt x="1762" y="591"/>
                  </a:cubicBezTo>
                  <a:cubicBezTo>
                    <a:pt x="1745" y="597"/>
                    <a:pt x="1504" y="705"/>
                    <a:pt x="1194" y="705"/>
                  </a:cubicBezTo>
                  <a:cubicBezTo>
                    <a:pt x="854" y="705"/>
                    <a:pt x="430" y="574"/>
                    <a:pt x="131" y="31"/>
                  </a:cubicBezTo>
                  <a:cubicBezTo>
                    <a:pt x="124" y="9"/>
                    <a:pt x="102" y="0"/>
                    <a:pt x="8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9"/>
            <p:cNvSpPr/>
            <p:nvPr/>
          </p:nvSpPr>
          <p:spPr>
            <a:xfrm>
              <a:off x="751886" y="2032528"/>
              <a:ext cx="218772" cy="162177"/>
            </a:xfrm>
            <a:custGeom>
              <a:avLst/>
              <a:gdLst/>
              <a:ahLst/>
              <a:cxnLst/>
              <a:rect l="l" t="t" r="r" b="b"/>
              <a:pathLst>
                <a:path w="3537" h="2622" extrusionOk="0">
                  <a:moveTo>
                    <a:pt x="2760" y="0"/>
                  </a:moveTo>
                  <a:cubicBezTo>
                    <a:pt x="2443" y="0"/>
                    <a:pt x="1981" y="200"/>
                    <a:pt x="1287" y="740"/>
                  </a:cubicBezTo>
                  <a:cubicBezTo>
                    <a:pt x="1" y="1740"/>
                    <a:pt x="679" y="2431"/>
                    <a:pt x="679" y="2431"/>
                  </a:cubicBezTo>
                  <a:cubicBezTo>
                    <a:pt x="805" y="2561"/>
                    <a:pt x="955" y="2622"/>
                    <a:pt x="1131" y="2622"/>
                  </a:cubicBezTo>
                  <a:cubicBezTo>
                    <a:pt x="1486" y="2622"/>
                    <a:pt x="1947" y="2373"/>
                    <a:pt x="2537" y="1943"/>
                  </a:cubicBezTo>
                  <a:cubicBezTo>
                    <a:pt x="3263" y="1395"/>
                    <a:pt x="3537" y="752"/>
                    <a:pt x="3311" y="347"/>
                  </a:cubicBezTo>
                  <a:cubicBezTo>
                    <a:pt x="3196" y="145"/>
                    <a:pt x="3030" y="0"/>
                    <a:pt x="27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9"/>
            <p:cNvSpPr/>
            <p:nvPr/>
          </p:nvSpPr>
          <p:spPr>
            <a:xfrm>
              <a:off x="1276210" y="1979397"/>
              <a:ext cx="226875" cy="127540"/>
            </a:xfrm>
            <a:custGeom>
              <a:avLst/>
              <a:gdLst/>
              <a:ahLst/>
              <a:cxnLst/>
              <a:rect l="l" t="t" r="r" b="b"/>
              <a:pathLst>
                <a:path w="3668" h="2062" extrusionOk="0">
                  <a:moveTo>
                    <a:pt x="850" y="1"/>
                  </a:moveTo>
                  <a:cubicBezTo>
                    <a:pt x="330" y="1"/>
                    <a:pt x="145" y="246"/>
                    <a:pt x="84" y="563"/>
                  </a:cubicBezTo>
                  <a:cubicBezTo>
                    <a:pt x="1" y="1016"/>
                    <a:pt x="465" y="1540"/>
                    <a:pt x="1322" y="1814"/>
                  </a:cubicBezTo>
                  <a:cubicBezTo>
                    <a:pt x="1816" y="1971"/>
                    <a:pt x="2220" y="2062"/>
                    <a:pt x="2533" y="2062"/>
                  </a:cubicBezTo>
                  <a:cubicBezTo>
                    <a:pt x="2884" y="2062"/>
                    <a:pt x="3120" y="1947"/>
                    <a:pt x="3239" y="1683"/>
                  </a:cubicBezTo>
                  <a:cubicBezTo>
                    <a:pt x="3239" y="1683"/>
                    <a:pt x="3668" y="814"/>
                    <a:pt x="2120" y="278"/>
                  </a:cubicBezTo>
                  <a:cubicBezTo>
                    <a:pt x="1559" y="82"/>
                    <a:pt x="1149" y="1"/>
                    <a:pt x="8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9"/>
            <p:cNvSpPr/>
            <p:nvPr/>
          </p:nvSpPr>
          <p:spPr>
            <a:xfrm>
              <a:off x="533918" y="2351749"/>
              <a:ext cx="193722" cy="150054"/>
            </a:xfrm>
            <a:custGeom>
              <a:avLst/>
              <a:gdLst/>
              <a:ahLst/>
              <a:cxnLst/>
              <a:rect l="l" t="t" r="r" b="b"/>
              <a:pathLst>
                <a:path w="3132" h="2426" extrusionOk="0">
                  <a:moveTo>
                    <a:pt x="1266" y="0"/>
                  </a:moveTo>
                  <a:cubicBezTo>
                    <a:pt x="1156" y="0"/>
                    <a:pt x="1047" y="15"/>
                    <a:pt x="941" y="44"/>
                  </a:cubicBezTo>
                  <a:cubicBezTo>
                    <a:pt x="346" y="223"/>
                    <a:pt x="36" y="794"/>
                    <a:pt x="24" y="818"/>
                  </a:cubicBezTo>
                  <a:cubicBezTo>
                    <a:pt x="0" y="842"/>
                    <a:pt x="12" y="878"/>
                    <a:pt x="48" y="890"/>
                  </a:cubicBezTo>
                  <a:cubicBezTo>
                    <a:pt x="56" y="898"/>
                    <a:pt x="66" y="902"/>
                    <a:pt x="76" y="902"/>
                  </a:cubicBezTo>
                  <a:cubicBezTo>
                    <a:pt x="94" y="902"/>
                    <a:pt x="112" y="889"/>
                    <a:pt x="119" y="866"/>
                  </a:cubicBezTo>
                  <a:cubicBezTo>
                    <a:pt x="119" y="866"/>
                    <a:pt x="429" y="318"/>
                    <a:pt x="965" y="151"/>
                  </a:cubicBezTo>
                  <a:cubicBezTo>
                    <a:pt x="1059" y="127"/>
                    <a:pt x="1154" y="115"/>
                    <a:pt x="1252" y="115"/>
                  </a:cubicBezTo>
                  <a:cubicBezTo>
                    <a:pt x="1488" y="115"/>
                    <a:pt x="1732" y="187"/>
                    <a:pt x="1977" y="330"/>
                  </a:cubicBezTo>
                  <a:cubicBezTo>
                    <a:pt x="2989" y="901"/>
                    <a:pt x="2465" y="2330"/>
                    <a:pt x="2465" y="2342"/>
                  </a:cubicBezTo>
                  <a:cubicBezTo>
                    <a:pt x="2453" y="2378"/>
                    <a:pt x="2465" y="2414"/>
                    <a:pt x="2489" y="2425"/>
                  </a:cubicBezTo>
                  <a:lnTo>
                    <a:pt x="2513" y="2425"/>
                  </a:lnTo>
                  <a:cubicBezTo>
                    <a:pt x="2536" y="2425"/>
                    <a:pt x="2560" y="2414"/>
                    <a:pt x="2572" y="2390"/>
                  </a:cubicBezTo>
                  <a:cubicBezTo>
                    <a:pt x="2572" y="2378"/>
                    <a:pt x="3132" y="854"/>
                    <a:pt x="2036" y="223"/>
                  </a:cubicBezTo>
                  <a:cubicBezTo>
                    <a:pt x="1773" y="74"/>
                    <a:pt x="1515" y="0"/>
                    <a:pt x="1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9"/>
            <p:cNvSpPr/>
            <p:nvPr/>
          </p:nvSpPr>
          <p:spPr>
            <a:xfrm>
              <a:off x="592801" y="2407664"/>
              <a:ext cx="108366" cy="30060"/>
            </a:xfrm>
            <a:custGeom>
              <a:avLst/>
              <a:gdLst/>
              <a:ahLst/>
              <a:cxnLst/>
              <a:rect l="l" t="t" r="r" b="b"/>
              <a:pathLst>
                <a:path w="1752" h="486" extrusionOk="0">
                  <a:moveTo>
                    <a:pt x="1018" y="0"/>
                  </a:moveTo>
                  <a:cubicBezTo>
                    <a:pt x="483" y="0"/>
                    <a:pt x="33" y="378"/>
                    <a:pt x="25" y="378"/>
                  </a:cubicBezTo>
                  <a:cubicBezTo>
                    <a:pt x="1" y="402"/>
                    <a:pt x="1" y="438"/>
                    <a:pt x="25" y="462"/>
                  </a:cubicBezTo>
                  <a:cubicBezTo>
                    <a:pt x="37" y="474"/>
                    <a:pt x="49" y="486"/>
                    <a:pt x="72" y="486"/>
                  </a:cubicBezTo>
                  <a:cubicBezTo>
                    <a:pt x="84" y="486"/>
                    <a:pt x="96" y="486"/>
                    <a:pt x="108" y="474"/>
                  </a:cubicBezTo>
                  <a:cubicBezTo>
                    <a:pt x="108" y="465"/>
                    <a:pt x="521" y="120"/>
                    <a:pt x="1006" y="120"/>
                  </a:cubicBezTo>
                  <a:cubicBezTo>
                    <a:pt x="1214" y="120"/>
                    <a:pt x="1436" y="184"/>
                    <a:pt x="1644" y="367"/>
                  </a:cubicBezTo>
                  <a:cubicBezTo>
                    <a:pt x="1654" y="371"/>
                    <a:pt x="1668" y="374"/>
                    <a:pt x="1682" y="374"/>
                  </a:cubicBezTo>
                  <a:cubicBezTo>
                    <a:pt x="1701" y="374"/>
                    <a:pt x="1720" y="369"/>
                    <a:pt x="1727" y="355"/>
                  </a:cubicBezTo>
                  <a:cubicBezTo>
                    <a:pt x="1751" y="331"/>
                    <a:pt x="1751" y="295"/>
                    <a:pt x="1727" y="271"/>
                  </a:cubicBezTo>
                  <a:cubicBezTo>
                    <a:pt x="1494" y="71"/>
                    <a:pt x="1248" y="0"/>
                    <a:pt x="10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9"/>
            <p:cNvSpPr/>
            <p:nvPr/>
          </p:nvSpPr>
          <p:spPr>
            <a:xfrm>
              <a:off x="1098013" y="1989170"/>
              <a:ext cx="151044" cy="362394"/>
            </a:xfrm>
            <a:custGeom>
              <a:avLst/>
              <a:gdLst/>
              <a:ahLst/>
              <a:cxnLst/>
              <a:rect l="l" t="t" r="r" b="b"/>
              <a:pathLst>
                <a:path w="2442" h="5859" extrusionOk="0">
                  <a:moveTo>
                    <a:pt x="72" y="1"/>
                  </a:moveTo>
                  <a:cubicBezTo>
                    <a:pt x="36" y="1"/>
                    <a:pt x="12" y="25"/>
                    <a:pt x="12" y="60"/>
                  </a:cubicBezTo>
                  <a:cubicBezTo>
                    <a:pt x="12" y="441"/>
                    <a:pt x="1" y="3763"/>
                    <a:pt x="298" y="4156"/>
                  </a:cubicBezTo>
                  <a:cubicBezTo>
                    <a:pt x="381" y="4277"/>
                    <a:pt x="514" y="4380"/>
                    <a:pt x="724" y="4380"/>
                  </a:cubicBezTo>
                  <a:cubicBezTo>
                    <a:pt x="907" y="4380"/>
                    <a:pt x="1148" y="4301"/>
                    <a:pt x="1465" y="4085"/>
                  </a:cubicBezTo>
                  <a:cubicBezTo>
                    <a:pt x="1477" y="4073"/>
                    <a:pt x="1489" y="4073"/>
                    <a:pt x="1501" y="4061"/>
                  </a:cubicBezTo>
                  <a:cubicBezTo>
                    <a:pt x="1596" y="4001"/>
                    <a:pt x="1688" y="3971"/>
                    <a:pt x="1775" y="3971"/>
                  </a:cubicBezTo>
                  <a:cubicBezTo>
                    <a:pt x="1861" y="3971"/>
                    <a:pt x="1941" y="4001"/>
                    <a:pt x="2013" y="4061"/>
                  </a:cubicBezTo>
                  <a:cubicBezTo>
                    <a:pt x="2239" y="4263"/>
                    <a:pt x="2322" y="4739"/>
                    <a:pt x="2179" y="5073"/>
                  </a:cubicBezTo>
                  <a:cubicBezTo>
                    <a:pt x="2001" y="5501"/>
                    <a:pt x="1560" y="5751"/>
                    <a:pt x="1548" y="5751"/>
                  </a:cubicBezTo>
                  <a:cubicBezTo>
                    <a:pt x="1525" y="5763"/>
                    <a:pt x="1513" y="5799"/>
                    <a:pt x="1525" y="5823"/>
                  </a:cubicBezTo>
                  <a:cubicBezTo>
                    <a:pt x="1536" y="5847"/>
                    <a:pt x="1560" y="5859"/>
                    <a:pt x="1584" y="5859"/>
                  </a:cubicBezTo>
                  <a:cubicBezTo>
                    <a:pt x="1584" y="5859"/>
                    <a:pt x="1596" y="5859"/>
                    <a:pt x="1608" y="5847"/>
                  </a:cubicBezTo>
                  <a:cubicBezTo>
                    <a:pt x="1620" y="5835"/>
                    <a:pt x="2096" y="5585"/>
                    <a:pt x="2287" y="5120"/>
                  </a:cubicBezTo>
                  <a:cubicBezTo>
                    <a:pt x="2441" y="4739"/>
                    <a:pt x="2346" y="4204"/>
                    <a:pt x="2084" y="3965"/>
                  </a:cubicBezTo>
                  <a:cubicBezTo>
                    <a:pt x="1995" y="3894"/>
                    <a:pt x="1894" y="3858"/>
                    <a:pt x="1784" y="3858"/>
                  </a:cubicBezTo>
                  <a:cubicBezTo>
                    <a:pt x="1673" y="3858"/>
                    <a:pt x="1554" y="3894"/>
                    <a:pt x="1429" y="3965"/>
                  </a:cubicBezTo>
                  <a:cubicBezTo>
                    <a:pt x="1429" y="3965"/>
                    <a:pt x="1417" y="3977"/>
                    <a:pt x="1406" y="3989"/>
                  </a:cubicBezTo>
                  <a:cubicBezTo>
                    <a:pt x="1134" y="4168"/>
                    <a:pt x="907" y="4258"/>
                    <a:pt x="726" y="4258"/>
                  </a:cubicBezTo>
                  <a:cubicBezTo>
                    <a:pt x="581" y="4258"/>
                    <a:pt x="466" y="4201"/>
                    <a:pt x="382" y="4085"/>
                  </a:cubicBezTo>
                  <a:cubicBezTo>
                    <a:pt x="155" y="3775"/>
                    <a:pt x="120" y="1072"/>
                    <a:pt x="132" y="60"/>
                  </a:cubicBezTo>
                  <a:cubicBezTo>
                    <a:pt x="132" y="25"/>
                    <a:pt x="108" y="1"/>
                    <a:pt x="7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9"/>
            <p:cNvSpPr/>
            <p:nvPr/>
          </p:nvSpPr>
          <p:spPr>
            <a:xfrm>
              <a:off x="734938" y="2108545"/>
              <a:ext cx="397031" cy="380702"/>
            </a:xfrm>
            <a:custGeom>
              <a:avLst/>
              <a:gdLst/>
              <a:ahLst/>
              <a:cxnLst/>
              <a:rect l="l" t="t" r="r" b="b"/>
              <a:pathLst>
                <a:path w="6419" h="6155" extrusionOk="0">
                  <a:moveTo>
                    <a:pt x="3207" y="168"/>
                  </a:moveTo>
                  <a:cubicBezTo>
                    <a:pt x="4711" y="168"/>
                    <a:pt x="5984" y="1318"/>
                    <a:pt x="6109" y="2833"/>
                  </a:cubicBezTo>
                  <a:cubicBezTo>
                    <a:pt x="6240" y="4441"/>
                    <a:pt x="5049" y="5845"/>
                    <a:pt x="3454" y="5976"/>
                  </a:cubicBezTo>
                  <a:cubicBezTo>
                    <a:pt x="3373" y="5983"/>
                    <a:pt x="3292" y="5986"/>
                    <a:pt x="3212" y="5986"/>
                  </a:cubicBezTo>
                  <a:cubicBezTo>
                    <a:pt x="1708" y="5986"/>
                    <a:pt x="435" y="4836"/>
                    <a:pt x="310" y="3321"/>
                  </a:cubicBezTo>
                  <a:cubicBezTo>
                    <a:pt x="179" y="1714"/>
                    <a:pt x="1370" y="309"/>
                    <a:pt x="2965" y="178"/>
                  </a:cubicBezTo>
                  <a:cubicBezTo>
                    <a:pt x="3047" y="171"/>
                    <a:pt x="3127" y="168"/>
                    <a:pt x="3207" y="168"/>
                  </a:cubicBezTo>
                  <a:close/>
                  <a:moveTo>
                    <a:pt x="3214" y="0"/>
                  </a:moveTo>
                  <a:cubicBezTo>
                    <a:pt x="3128" y="0"/>
                    <a:pt x="3041" y="4"/>
                    <a:pt x="2954" y="11"/>
                  </a:cubicBezTo>
                  <a:cubicBezTo>
                    <a:pt x="1263" y="154"/>
                    <a:pt x="1" y="1643"/>
                    <a:pt x="144" y="3333"/>
                  </a:cubicBezTo>
                  <a:cubicBezTo>
                    <a:pt x="279" y="4936"/>
                    <a:pt x="1624" y="6154"/>
                    <a:pt x="3205" y="6154"/>
                  </a:cubicBezTo>
                  <a:cubicBezTo>
                    <a:pt x="3291" y="6154"/>
                    <a:pt x="3378" y="6151"/>
                    <a:pt x="3466" y="6143"/>
                  </a:cubicBezTo>
                  <a:cubicBezTo>
                    <a:pt x="5156" y="6000"/>
                    <a:pt x="6418" y="4512"/>
                    <a:pt x="6275" y="2821"/>
                  </a:cubicBezTo>
                  <a:cubicBezTo>
                    <a:pt x="6140" y="1218"/>
                    <a:pt x="4795" y="0"/>
                    <a:pt x="3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9"/>
            <p:cNvSpPr/>
            <p:nvPr/>
          </p:nvSpPr>
          <p:spPr>
            <a:xfrm>
              <a:off x="1253386" y="2065805"/>
              <a:ext cx="396289" cy="380702"/>
            </a:xfrm>
            <a:custGeom>
              <a:avLst/>
              <a:gdLst/>
              <a:ahLst/>
              <a:cxnLst/>
              <a:rect l="l" t="t" r="r" b="b"/>
              <a:pathLst>
                <a:path w="6407" h="6155" extrusionOk="0">
                  <a:moveTo>
                    <a:pt x="3205" y="169"/>
                  </a:moveTo>
                  <a:cubicBezTo>
                    <a:pt x="4701" y="169"/>
                    <a:pt x="5984" y="1319"/>
                    <a:pt x="6109" y="2834"/>
                  </a:cubicBezTo>
                  <a:cubicBezTo>
                    <a:pt x="6240" y="4429"/>
                    <a:pt x="5049" y="5846"/>
                    <a:pt x="3442" y="5977"/>
                  </a:cubicBezTo>
                  <a:cubicBezTo>
                    <a:pt x="3361" y="5983"/>
                    <a:pt x="3281" y="5987"/>
                    <a:pt x="3202" y="5987"/>
                  </a:cubicBezTo>
                  <a:cubicBezTo>
                    <a:pt x="1708" y="5987"/>
                    <a:pt x="435" y="4837"/>
                    <a:pt x="310" y="3322"/>
                  </a:cubicBezTo>
                  <a:cubicBezTo>
                    <a:pt x="167" y="1714"/>
                    <a:pt x="1370" y="309"/>
                    <a:pt x="2965" y="179"/>
                  </a:cubicBezTo>
                  <a:cubicBezTo>
                    <a:pt x="3046" y="172"/>
                    <a:pt x="3126" y="169"/>
                    <a:pt x="3205" y="169"/>
                  </a:cubicBezTo>
                  <a:close/>
                  <a:moveTo>
                    <a:pt x="3214" y="1"/>
                  </a:moveTo>
                  <a:cubicBezTo>
                    <a:pt x="3128" y="1"/>
                    <a:pt x="3041" y="4"/>
                    <a:pt x="2954" y="12"/>
                  </a:cubicBezTo>
                  <a:cubicBezTo>
                    <a:pt x="1263" y="155"/>
                    <a:pt x="1" y="1643"/>
                    <a:pt x="144" y="3334"/>
                  </a:cubicBezTo>
                  <a:cubicBezTo>
                    <a:pt x="268" y="4937"/>
                    <a:pt x="1623" y="6155"/>
                    <a:pt x="3194" y="6155"/>
                  </a:cubicBezTo>
                  <a:cubicBezTo>
                    <a:pt x="3280" y="6155"/>
                    <a:pt x="3367" y="6151"/>
                    <a:pt x="3454" y="6144"/>
                  </a:cubicBezTo>
                  <a:cubicBezTo>
                    <a:pt x="5144" y="6001"/>
                    <a:pt x="6406" y="4512"/>
                    <a:pt x="6275" y="2822"/>
                  </a:cubicBezTo>
                  <a:cubicBezTo>
                    <a:pt x="6140" y="1219"/>
                    <a:pt x="4795" y="1"/>
                    <a:pt x="3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9"/>
            <p:cNvSpPr/>
            <p:nvPr/>
          </p:nvSpPr>
          <p:spPr>
            <a:xfrm>
              <a:off x="1108342" y="2225694"/>
              <a:ext cx="162054" cy="36802"/>
            </a:xfrm>
            <a:custGeom>
              <a:avLst/>
              <a:gdLst/>
              <a:ahLst/>
              <a:cxnLst/>
              <a:rect l="l" t="t" r="r" b="b"/>
              <a:pathLst>
                <a:path w="2620" h="595" extrusionOk="0">
                  <a:moveTo>
                    <a:pt x="1539" y="1"/>
                  </a:moveTo>
                  <a:cubicBezTo>
                    <a:pt x="687" y="1"/>
                    <a:pt x="45" y="442"/>
                    <a:pt x="36" y="451"/>
                  </a:cubicBezTo>
                  <a:cubicBezTo>
                    <a:pt x="0" y="475"/>
                    <a:pt x="0" y="522"/>
                    <a:pt x="24" y="558"/>
                  </a:cubicBezTo>
                  <a:cubicBezTo>
                    <a:pt x="39" y="581"/>
                    <a:pt x="65" y="594"/>
                    <a:pt x="90" y="594"/>
                  </a:cubicBezTo>
                  <a:cubicBezTo>
                    <a:pt x="104" y="594"/>
                    <a:pt x="119" y="590"/>
                    <a:pt x="131" y="582"/>
                  </a:cubicBezTo>
                  <a:cubicBezTo>
                    <a:pt x="140" y="573"/>
                    <a:pt x="733" y="167"/>
                    <a:pt x="1525" y="167"/>
                  </a:cubicBezTo>
                  <a:cubicBezTo>
                    <a:pt x="1828" y="167"/>
                    <a:pt x="2161" y="226"/>
                    <a:pt x="2501" y="391"/>
                  </a:cubicBezTo>
                  <a:lnTo>
                    <a:pt x="2536" y="391"/>
                  </a:lnTo>
                  <a:cubicBezTo>
                    <a:pt x="2572" y="391"/>
                    <a:pt x="2596" y="380"/>
                    <a:pt x="2608" y="344"/>
                  </a:cubicBezTo>
                  <a:cubicBezTo>
                    <a:pt x="2620" y="308"/>
                    <a:pt x="2608" y="261"/>
                    <a:pt x="2572" y="237"/>
                  </a:cubicBezTo>
                  <a:cubicBezTo>
                    <a:pt x="2213" y="64"/>
                    <a:pt x="1861" y="1"/>
                    <a:pt x="1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9"/>
            <p:cNvSpPr/>
            <p:nvPr/>
          </p:nvSpPr>
          <p:spPr>
            <a:xfrm>
              <a:off x="466870" y="2309380"/>
              <a:ext cx="287305" cy="93892"/>
            </a:xfrm>
            <a:custGeom>
              <a:avLst/>
              <a:gdLst/>
              <a:ahLst/>
              <a:cxnLst/>
              <a:rect l="l" t="t" r="r" b="b"/>
              <a:pathLst>
                <a:path w="4645" h="1518" extrusionOk="0">
                  <a:moveTo>
                    <a:pt x="4568" y="1"/>
                  </a:moveTo>
                  <a:cubicBezTo>
                    <a:pt x="4562" y="1"/>
                    <a:pt x="4555" y="1"/>
                    <a:pt x="4549" y="3"/>
                  </a:cubicBezTo>
                  <a:lnTo>
                    <a:pt x="799" y="324"/>
                  </a:lnTo>
                  <a:lnTo>
                    <a:pt x="775" y="324"/>
                  </a:lnTo>
                  <a:cubicBezTo>
                    <a:pt x="739" y="348"/>
                    <a:pt x="1" y="717"/>
                    <a:pt x="37" y="1444"/>
                  </a:cubicBezTo>
                  <a:cubicBezTo>
                    <a:pt x="37" y="1485"/>
                    <a:pt x="64" y="1517"/>
                    <a:pt x="102" y="1517"/>
                  </a:cubicBezTo>
                  <a:cubicBezTo>
                    <a:pt x="108" y="1517"/>
                    <a:pt x="114" y="1517"/>
                    <a:pt x="120" y="1515"/>
                  </a:cubicBezTo>
                  <a:cubicBezTo>
                    <a:pt x="168" y="1515"/>
                    <a:pt x="191" y="1479"/>
                    <a:pt x="191" y="1432"/>
                  </a:cubicBezTo>
                  <a:cubicBezTo>
                    <a:pt x="168" y="860"/>
                    <a:pt x="739" y="527"/>
                    <a:pt x="834" y="479"/>
                  </a:cubicBezTo>
                  <a:lnTo>
                    <a:pt x="4573" y="158"/>
                  </a:lnTo>
                  <a:cubicBezTo>
                    <a:pt x="4609" y="158"/>
                    <a:pt x="4644" y="122"/>
                    <a:pt x="4644" y="74"/>
                  </a:cubicBezTo>
                  <a:cubicBezTo>
                    <a:pt x="4644" y="33"/>
                    <a:pt x="4608" y="1"/>
                    <a:pt x="4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9"/>
            <p:cNvSpPr/>
            <p:nvPr/>
          </p:nvSpPr>
          <p:spPr>
            <a:xfrm>
              <a:off x="838789" y="2834755"/>
              <a:ext cx="503789" cy="154941"/>
            </a:xfrm>
            <a:custGeom>
              <a:avLst/>
              <a:gdLst/>
              <a:ahLst/>
              <a:cxnLst/>
              <a:rect l="l" t="t" r="r" b="b"/>
              <a:pathLst>
                <a:path w="8145" h="2505" extrusionOk="0">
                  <a:moveTo>
                    <a:pt x="750" y="0"/>
                  </a:moveTo>
                  <a:cubicBezTo>
                    <a:pt x="545" y="0"/>
                    <a:pt x="291" y="11"/>
                    <a:pt x="1" y="46"/>
                  </a:cubicBezTo>
                  <a:cubicBezTo>
                    <a:pt x="1114" y="1455"/>
                    <a:pt x="2507" y="2505"/>
                    <a:pt x="4466" y="2505"/>
                  </a:cubicBezTo>
                  <a:cubicBezTo>
                    <a:pt x="4791" y="2505"/>
                    <a:pt x="5132" y="2476"/>
                    <a:pt x="5489" y="2415"/>
                  </a:cubicBezTo>
                  <a:cubicBezTo>
                    <a:pt x="6728" y="2272"/>
                    <a:pt x="7656" y="1308"/>
                    <a:pt x="8144" y="129"/>
                  </a:cubicBezTo>
                  <a:cubicBezTo>
                    <a:pt x="7905" y="67"/>
                    <a:pt x="7612" y="31"/>
                    <a:pt x="7264" y="31"/>
                  </a:cubicBezTo>
                  <a:cubicBezTo>
                    <a:pt x="7213" y="31"/>
                    <a:pt x="7162" y="32"/>
                    <a:pt x="7109" y="34"/>
                  </a:cubicBezTo>
                  <a:cubicBezTo>
                    <a:pt x="7109" y="34"/>
                    <a:pt x="6954" y="1510"/>
                    <a:pt x="4977" y="1558"/>
                  </a:cubicBezTo>
                  <a:cubicBezTo>
                    <a:pt x="4955" y="1558"/>
                    <a:pt x="4933" y="1558"/>
                    <a:pt x="4910" y="1558"/>
                  </a:cubicBezTo>
                  <a:cubicBezTo>
                    <a:pt x="2963" y="1558"/>
                    <a:pt x="1322" y="34"/>
                    <a:pt x="1322" y="34"/>
                  </a:cubicBezTo>
                  <a:cubicBezTo>
                    <a:pt x="1322" y="34"/>
                    <a:pt x="1110"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69"/>
            <p:cNvSpPr/>
            <p:nvPr/>
          </p:nvSpPr>
          <p:spPr>
            <a:xfrm>
              <a:off x="341680" y="2837539"/>
              <a:ext cx="1195300" cy="991310"/>
            </a:xfrm>
            <a:custGeom>
              <a:avLst/>
              <a:gdLst/>
              <a:ahLst/>
              <a:cxnLst/>
              <a:rect l="l" t="t" r="r" b="b"/>
              <a:pathLst>
                <a:path w="19325" h="16027" extrusionOk="0">
                  <a:moveTo>
                    <a:pt x="8038" y="1"/>
                  </a:moveTo>
                  <a:cubicBezTo>
                    <a:pt x="6537" y="191"/>
                    <a:pt x="4109" y="1013"/>
                    <a:pt x="2382" y="4239"/>
                  </a:cubicBezTo>
                  <a:cubicBezTo>
                    <a:pt x="441" y="7835"/>
                    <a:pt x="1" y="14395"/>
                    <a:pt x="2930" y="16026"/>
                  </a:cubicBezTo>
                  <a:cubicBezTo>
                    <a:pt x="4441" y="15974"/>
                    <a:pt x="3224" y="14526"/>
                    <a:pt x="4000" y="14526"/>
                  </a:cubicBezTo>
                  <a:cubicBezTo>
                    <a:pt x="4111" y="14526"/>
                    <a:pt x="4261" y="14555"/>
                    <a:pt x="4466" y="14622"/>
                  </a:cubicBezTo>
                  <a:cubicBezTo>
                    <a:pt x="4418" y="14586"/>
                    <a:pt x="4370" y="14550"/>
                    <a:pt x="4323" y="14526"/>
                  </a:cubicBezTo>
                  <a:lnTo>
                    <a:pt x="4323" y="14526"/>
                  </a:lnTo>
                  <a:cubicBezTo>
                    <a:pt x="4323" y="14526"/>
                    <a:pt x="7787" y="15559"/>
                    <a:pt x="12137" y="15559"/>
                  </a:cubicBezTo>
                  <a:cubicBezTo>
                    <a:pt x="12364" y="15559"/>
                    <a:pt x="12593" y="15556"/>
                    <a:pt x="12824" y="15550"/>
                  </a:cubicBezTo>
                  <a:cubicBezTo>
                    <a:pt x="17503" y="15431"/>
                    <a:pt x="17360" y="15122"/>
                    <a:pt x="17360" y="15122"/>
                  </a:cubicBezTo>
                  <a:cubicBezTo>
                    <a:pt x="17360" y="15122"/>
                    <a:pt x="19253" y="14217"/>
                    <a:pt x="19289" y="10395"/>
                  </a:cubicBezTo>
                  <a:cubicBezTo>
                    <a:pt x="19325" y="6573"/>
                    <a:pt x="17920" y="2275"/>
                    <a:pt x="17086" y="489"/>
                  </a:cubicBezTo>
                  <a:cubicBezTo>
                    <a:pt x="17086" y="489"/>
                    <a:pt x="16801" y="239"/>
                    <a:pt x="16181" y="84"/>
                  </a:cubicBezTo>
                  <a:cubicBezTo>
                    <a:pt x="15693" y="1263"/>
                    <a:pt x="14765" y="2227"/>
                    <a:pt x="13526" y="2370"/>
                  </a:cubicBezTo>
                  <a:cubicBezTo>
                    <a:pt x="13169" y="2431"/>
                    <a:pt x="12828" y="2460"/>
                    <a:pt x="12503" y="2460"/>
                  </a:cubicBezTo>
                  <a:cubicBezTo>
                    <a:pt x="10544" y="2460"/>
                    <a:pt x="9151" y="1410"/>
                    <a:pt x="80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9"/>
            <p:cNvSpPr/>
            <p:nvPr/>
          </p:nvSpPr>
          <p:spPr>
            <a:xfrm>
              <a:off x="413862" y="3744111"/>
              <a:ext cx="343220" cy="168672"/>
            </a:xfrm>
            <a:custGeom>
              <a:avLst/>
              <a:gdLst/>
              <a:ahLst/>
              <a:cxnLst/>
              <a:rect l="l" t="t" r="r" b="b"/>
              <a:pathLst>
                <a:path w="5549" h="2727" extrusionOk="0">
                  <a:moveTo>
                    <a:pt x="453" y="0"/>
                  </a:moveTo>
                  <a:lnTo>
                    <a:pt x="1" y="977"/>
                  </a:lnTo>
                  <a:cubicBezTo>
                    <a:pt x="1" y="977"/>
                    <a:pt x="2561" y="2501"/>
                    <a:pt x="5549" y="2727"/>
                  </a:cubicBezTo>
                  <a:lnTo>
                    <a:pt x="5489" y="1036"/>
                  </a:lnTo>
                  <a:lnTo>
                    <a:pt x="4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9"/>
            <p:cNvSpPr/>
            <p:nvPr/>
          </p:nvSpPr>
          <p:spPr>
            <a:xfrm>
              <a:off x="575173" y="2838281"/>
              <a:ext cx="1074502" cy="2344828"/>
            </a:xfrm>
            <a:custGeom>
              <a:avLst/>
              <a:gdLst/>
              <a:ahLst/>
              <a:cxnLst/>
              <a:rect l="l" t="t" r="r" b="b"/>
              <a:pathLst>
                <a:path w="17372" h="37910" extrusionOk="0">
                  <a:moveTo>
                    <a:pt x="11787" y="1"/>
                  </a:moveTo>
                  <a:cubicBezTo>
                    <a:pt x="11787" y="1"/>
                    <a:pt x="13704" y="2477"/>
                    <a:pt x="14276" y="5751"/>
                  </a:cubicBezTo>
                  <a:lnTo>
                    <a:pt x="5929" y="5811"/>
                  </a:lnTo>
                  <a:cubicBezTo>
                    <a:pt x="5929" y="5811"/>
                    <a:pt x="5084" y="1917"/>
                    <a:pt x="3834" y="60"/>
                  </a:cubicBezTo>
                  <a:lnTo>
                    <a:pt x="3048" y="286"/>
                  </a:lnTo>
                  <a:cubicBezTo>
                    <a:pt x="3048" y="286"/>
                    <a:pt x="4286" y="3775"/>
                    <a:pt x="4453" y="5870"/>
                  </a:cubicBezTo>
                  <a:cubicBezTo>
                    <a:pt x="4632" y="7954"/>
                    <a:pt x="2143" y="14717"/>
                    <a:pt x="2143" y="14717"/>
                  </a:cubicBezTo>
                  <a:cubicBezTo>
                    <a:pt x="2143" y="14717"/>
                    <a:pt x="0" y="22384"/>
                    <a:pt x="0" y="27075"/>
                  </a:cubicBezTo>
                  <a:cubicBezTo>
                    <a:pt x="0" y="31921"/>
                    <a:pt x="345" y="37505"/>
                    <a:pt x="345" y="37505"/>
                  </a:cubicBezTo>
                  <a:cubicBezTo>
                    <a:pt x="345" y="37505"/>
                    <a:pt x="7484" y="37910"/>
                    <a:pt x="12684" y="37910"/>
                  </a:cubicBezTo>
                  <a:cubicBezTo>
                    <a:pt x="14732" y="37910"/>
                    <a:pt x="16480" y="37847"/>
                    <a:pt x="17371" y="37672"/>
                  </a:cubicBezTo>
                  <a:cubicBezTo>
                    <a:pt x="17371" y="37672"/>
                    <a:pt x="17312" y="27242"/>
                    <a:pt x="16871" y="23575"/>
                  </a:cubicBezTo>
                  <a:cubicBezTo>
                    <a:pt x="16419" y="19908"/>
                    <a:pt x="13871" y="15002"/>
                    <a:pt x="13871" y="15002"/>
                  </a:cubicBezTo>
                  <a:cubicBezTo>
                    <a:pt x="13871" y="15002"/>
                    <a:pt x="16169" y="12288"/>
                    <a:pt x="16014" y="8966"/>
                  </a:cubicBezTo>
                  <a:cubicBezTo>
                    <a:pt x="15907" y="6430"/>
                    <a:pt x="14419" y="2418"/>
                    <a:pt x="12585" y="96"/>
                  </a:cubicBezTo>
                  <a:lnTo>
                    <a:pt x="1178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9"/>
            <p:cNvSpPr/>
            <p:nvPr/>
          </p:nvSpPr>
          <p:spPr>
            <a:xfrm>
              <a:off x="605357" y="3124534"/>
              <a:ext cx="199598" cy="614443"/>
            </a:xfrm>
            <a:custGeom>
              <a:avLst/>
              <a:gdLst/>
              <a:ahLst/>
              <a:cxnLst/>
              <a:rect l="l" t="t" r="r" b="b"/>
              <a:pathLst>
                <a:path w="3227" h="9934" extrusionOk="0">
                  <a:moveTo>
                    <a:pt x="2895" y="1"/>
                  </a:moveTo>
                  <a:cubicBezTo>
                    <a:pt x="2890" y="1"/>
                    <a:pt x="2886" y="2"/>
                    <a:pt x="2882" y="4"/>
                  </a:cubicBezTo>
                  <a:cubicBezTo>
                    <a:pt x="2846" y="4"/>
                    <a:pt x="2834" y="40"/>
                    <a:pt x="2834" y="64"/>
                  </a:cubicBezTo>
                  <a:cubicBezTo>
                    <a:pt x="2834" y="76"/>
                    <a:pt x="3120" y="1516"/>
                    <a:pt x="2167" y="4921"/>
                  </a:cubicBezTo>
                  <a:cubicBezTo>
                    <a:pt x="1215" y="8327"/>
                    <a:pt x="24" y="9839"/>
                    <a:pt x="12" y="9851"/>
                  </a:cubicBezTo>
                  <a:cubicBezTo>
                    <a:pt x="0" y="9874"/>
                    <a:pt x="0" y="9898"/>
                    <a:pt x="24" y="9922"/>
                  </a:cubicBezTo>
                  <a:cubicBezTo>
                    <a:pt x="36" y="9934"/>
                    <a:pt x="48" y="9934"/>
                    <a:pt x="60" y="9934"/>
                  </a:cubicBezTo>
                  <a:cubicBezTo>
                    <a:pt x="72" y="9934"/>
                    <a:pt x="84" y="9922"/>
                    <a:pt x="96" y="9910"/>
                  </a:cubicBezTo>
                  <a:cubicBezTo>
                    <a:pt x="107" y="9898"/>
                    <a:pt x="1310" y="8386"/>
                    <a:pt x="2262" y="4945"/>
                  </a:cubicBezTo>
                  <a:cubicBezTo>
                    <a:pt x="3227" y="1504"/>
                    <a:pt x="2953" y="99"/>
                    <a:pt x="2941" y="40"/>
                  </a:cubicBezTo>
                  <a:cubicBezTo>
                    <a:pt x="2931" y="20"/>
                    <a:pt x="2914" y="1"/>
                    <a:pt x="2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9"/>
            <p:cNvSpPr/>
            <p:nvPr/>
          </p:nvSpPr>
          <p:spPr>
            <a:xfrm>
              <a:off x="1206254" y="3358399"/>
              <a:ext cx="444905" cy="354106"/>
            </a:xfrm>
            <a:custGeom>
              <a:avLst/>
              <a:gdLst/>
              <a:ahLst/>
              <a:cxnLst/>
              <a:rect l="l" t="t" r="r" b="b"/>
              <a:pathLst>
                <a:path w="7193" h="5725" extrusionOk="0">
                  <a:moveTo>
                    <a:pt x="5852" y="0"/>
                  </a:moveTo>
                  <a:cubicBezTo>
                    <a:pt x="5240" y="0"/>
                    <a:pt x="3346" y="1236"/>
                    <a:pt x="3346" y="1236"/>
                  </a:cubicBezTo>
                  <a:cubicBezTo>
                    <a:pt x="3346" y="1236"/>
                    <a:pt x="4192" y="212"/>
                    <a:pt x="3585" y="116"/>
                  </a:cubicBezTo>
                  <a:cubicBezTo>
                    <a:pt x="3575" y="115"/>
                    <a:pt x="3565" y="114"/>
                    <a:pt x="3555" y="114"/>
                  </a:cubicBezTo>
                  <a:cubicBezTo>
                    <a:pt x="2922" y="114"/>
                    <a:pt x="1239" y="2593"/>
                    <a:pt x="1239" y="2593"/>
                  </a:cubicBezTo>
                  <a:lnTo>
                    <a:pt x="1" y="2641"/>
                  </a:lnTo>
                  <a:cubicBezTo>
                    <a:pt x="203" y="3712"/>
                    <a:pt x="513" y="4736"/>
                    <a:pt x="929" y="5724"/>
                  </a:cubicBezTo>
                  <a:cubicBezTo>
                    <a:pt x="2096" y="5141"/>
                    <a:pt x="2870" y="4665"/>
                    <a:pt x="2870" y="4665"/>
                  </a:cubicBezTo>
                  <a:cubicBezTo>
                    <a:pt x="3882" y="4593"/>
                    <a:pt x="6906" y="3748"/>
                    <a:pt x="6859" y="3307"/>
                  </a:cubicBezTo>
                  <a:cubicBezTo>
                    <a:pt x="6843" y="3116"/>
                    <a:pt x="6476" y="3061"/>
                    <a:pt x="6066" y="3061"/>
                  </a:cubicBezTo>
                  <a:cubicBezTo>
                    <a:pt x="5534" y="3061"/>
                    <a:pt x="4930" y="3153"/>
                    <a:pt x="4930" y="3153"/>
                  </a:cubicBezTo>
                  <a:cubicBezTo>
                    <a:pt x="4930" y="3153"/>
                    <a:pt x="7192" y="2641"/>
                    <a:pt x="7121" y="2212"/>
                  </a:cubicBezTo>
                  <a:cubicBezTo>
                    <a:pt x="7103" y="2103"/>
                    <a:pt x="6939" y="2063"/>
                    <a:pt x="6705" y="2063"/>
                  </a:cubicBezTo>
                  <a:cubicBezTo>
                    <a:pt x="6016" y="2063"/>
                    <a:pt x="4716" y="2414"/>
                    <a:pt x="4716" y="2414"/>
                  </a:cubicBezTo>
                  <a:cubicBezTo>
                    <a:pt x="4716" y="2414"/>
                    <a:pt x="6990" y="1629"/>
                    <a:pt x="6942" y="1224"/>
                  </a:cubicBezTo>
                  <a:cubicBezTo>
                    <a:pt x="6921" y="1074"/>
                    <a:pt x="6781" y="1016"/>
                    <a:pt x="6576" y="1016"/>
                  </a:cubicBezTo>
                  <a:cubicBezTo>
                    <a:pt x="5849" y="1016"/>
                    <a:pt x="4299" y="1748"/>
                    <a:pt x="4299" y="1748"/>
                  </a:cubicBezTo>
                  <a:cubicBezTo>
                    <a:pt x="4299" y="1748"/>
                    <a:pt x="6228" y="533"/>
                    <a:pt x="6025" y="81"/>
                  </a:cubicBezTo>
                  <a:cubicBezTo>
                    <a:pt x="5999" y="25"/>
                    <a:pt x="5938" y="0"/>
                    <a:pt x="5852"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9"/>
            <p:cNvSpPr/>
            <p:nvPr/>
          </p:nvSpPr>
          <p:spPr>
            <a:xfrm>
              <a:off x="1195245" y="3499608"/>
              <a:ext cx="88387" cy="233493"/>
            </a:xfrm>
            <a:custGeom>
              <a:avLst/>
              <a:gdLst/>
              <a:ahLst/>
              <a:cxnLst/>
              <a:rect l="l" t="t" r="r" b="b"/>
              <a:pathLst>
                <a:path w="1429" h="3775" extrusionOk="0">
                  <a:moveTo>
                    <a:pt x="0" y="0"/>
                  </a:moveTo>
                  <a:cubicBezTo>
                    <a:pt x="95" y="1251"/>
                    <a:pt x="226" y="2548"/>
                    <a:pt x="524" y="3775"/>
                  </a:cubicBezTo>
                  <a:cubicBezTo>
                    <a:pt x="1084" y="3465"/>
                    <a:pt x="1429" y="3179"/>
                    <a:pt x="1429" y="3179"/>
                  </a:cubicBezTo>
                  <a:lnTo>
                    <a:pt x="1060" y="96"/>
                  </a:lnTo>
                  <a:cubicBezTo>
                    <a:pt x="1060" y="96"/>
                    <a:pt x="667"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9"/>
            <p:cNvSpPr/>
            <p:nvPr/>
          </p:nvSpPr>
          <p:spPr>
            <a:xfrm>
              <a:off x="470581" y="3483774"/>
              <a:ext cx="757136" cy="377671"/>
            </a:xfrm>
            <a:custGeom>
              <a:avLst/>
              <a:gdLst/>
              <a:ahLst/>
              <a:cxnLst/>
              <a:rect l="l" t="t" r="r" b="b"/>
              <a:pathLst>
                <a:path w="12241" h="6106" extrusionOk="0">
                  <a:moveTo>
                    <a:pt x="7987" y="1"/>
                  </a:moveTo>
                  <a:cubicBezTo>
                    <a:pt x="6729" y="1"/>
                    <a:pt x="5336" y="130"/>
                    <a:pt x="3953" y="566"/>
                  </a:cubicBezTo>
                  <a:cubicBezTo>
                    <a:pt x="120" y="1518"/>
                    <a:pt x="0" y="3947"/>
                    <a:pt x="179" y="4614"/>
                  </a:cubicBezTo>
                  <a:cubicBezTo>
                    <a:pt x="572" y="5698"/>
                    <a:pt x="1417" y="5864"/>
                    <a:pt x="2310" y="6031"/>
                  </a:cubicBezTo>
                  <a:cubicBezTo>
                    <a:pt x="2584" y="6083"/>
                    <a:pt x="2902" y="6106"/>
                    <a:pt x="3251" y="6106"/>
                  </a:cubicBezTo>
                  <a:cubicBezTo>
                    <a:pt x="5875" y="6106"/>
                    <a:pt x="10273" y="4797"/>
                    <a:pt x="11240" y="4471"/>
                  </a:cubicBezTo>
                  <a:cubicBezTo>
                    <a:pt x="11621" y="4340"/>
                    <a:pt x="11954" y="4185"/>
                    <a:pt x="12240" y="4031"/>
                  </a:cubicBezTo>
                  <a:cubicBezTo>
                    <a:pt x="11942" y="2804"/>
                    <a:pt x="11811" y="1507"/>
                    <a:pt x="11716" y="256"/>
                  </a:cubicBezTo>
                  <a:cubicBezTo>
                    <a:pt x="10842" y="191"/>
                    <a:pt x="9513" y="1"/>
                    <a:pt x="79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9"/>
            <p:cNvSpPr/>
            <p:nvPr/>
          </p:nvSpPr>
          <p:spPr>
            <a:xfrm>
              <a:off x="911713" y="2263609"/>
              <a:ext cx="119375" cy="49668"/>
            </a:xfrm>
            <a:custGeom>
              <a:avLst/>
              <a:gdLst/>
              <a:ahLst/>
              <a:cxnLst/>
              <a:rect l="l" t="t" r="r" b="b"/>
              <a:pathLst>
                <a:path w="1930" h="803" extrusionOk="0">
                  <a:moveTo>
                    <a:pt x="857" y="1"/>
                  </a:moveTo>
                  <a:cubicBezTo>
                    <a:pt x="433" y="1"/>
                    <a:pt x="63" y="177"/>
                    <a:pt x="36" y="195"/>
                  </a:cubicBezTo>
                  <a:cubicBezTo>
                    <a:pt x="12" y="207"/>
                    <a:pt x="0" y="231"/>
                    <a:pt x="12" y="267"/>
                  </a:cubicBezTo>
                  <a:cubicBezTo>
                    <a:pt x="21" y="284"/>
                    <a:pt x="42" y="295"/>
                    <a:pt x="63" y="295"/>
                  </a:cubicBezTo>
                  <a:cubicBezTo>
                    <a:pt x="70" y="295"/>
                    <a:pt x="77" y="294"/>
                    <a:pt x="84" y="290"/>
                  </a:cubicBezTo>
                  <a:cubicBezTo>
                    <a:pt x="93" y="282"/>
                    <a:pt x="447" y="113"/>
                    <a:pt x="845" y="113"/>
                  </a:cubicBezTo>
                  <a:cubicBezTo>
                    <a:pt x="979" y="113"/>
                    <a:pt x="1118" y="132"/>
                    <a:pt x="1250" y="183"/>
                  </a:cubicBezTo>
                  <a:cubicBezTo>
                    <a:pt x="1500" y="279"/>
                    <a:pt x="1691" y="469"/>
                    <a:pt x="1822" y="767"/>
                  </a:cubicBezTo>
                  <a:cubicBezTo>
                    <a:pt x="1822" y="791"/>
                    <a:pt x="1846" y="802"/>
                    <a:pt x="1870" y="802"/>
                  </a:cubicBezTo>
                  <a:cubicBezTo>
                    <a:pt x="1870" y="802"/>
                    <a:pt x="1881" y="802"/>
                    <a:pt x="1893" y="791"/>
                  </a:cubicBezTo>
                  <a:cubicBezTo>
                    <a:pt x="1917" y="791"/>
                    <a:pt x="1929" y="755"/>
                    <a:pt x="1917" y="731"/>
                  </a:cubicBezTo>
                  <a:cubicBezTo>
                    <a:pt x="1786" y="398"/>
                    <a:pt x="1572" y="183"/>
                    <a:pt x="1298" y="76"/>
                  </a:cubicBezTo>
                  <a:cubicBezTo>
                    <a:pt x="1153" y="22"/>
                    <a:pt x="1002"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9"/>
            <p:cNvSpPr/>
            <p:nvPr/>
          </p:nvSpPr>
          <p:spPr>
            <a:xfrm>
              <a:off x="1321919" y="2256991"/>
              <a:ext cx="118571" cy="48925"/>
            </a:xfrm>
            <a:custGeom>
              <a:avLst/>
              <a:gdLst/>
              <a:ahLst/>
              <a:cxnLst/>
              <a:rect l="l" t="t" r="r" b="b"/>
              <a:pathLst>
                <a:path w="1917" h="791" extrusionOk="0">
                  <a:moveTo>
                    <a:pt x="1074" y="1"/>
                  </a:moveTo>
                  <a:cubicBezTo>
                    <a:pt x="929" y="1"/>
                    <a:pt x="777" y="21"/>
                    <a:pt x="631" y="76"/>
                  </a:cubicBezTo>
                  <a:cubicBezTo>
                    <a:pt x="357" y="183"/>
                    <a:pt x="143" y="397"/>
                    <a:pt x="12" y="719"/>
                  </a:cubicBezTo>
                  <a:cubicBezTo>
                    <a:pt x="0" y="743"/>
                    <a:pt x="12" y="778"/>
                    <a:pt x="36" y="790"/>
                  </a:cubicBezTo>
                  <a:lnTo>
                    <a:pt x="60" y="790"/>
                  </a:lnTo>
                  <a:cubicBezTo>
                    <a:pt x="83" y="790"/>
                    <a:pt x="95" y="778"/>
                    <a:pt x="107" y="767"/>
                  </a:cubicBezTo>
                  <a:cubicBezTo>
                    <a:pt x="226" y="469"/>
                    <a:pt x="417" y="266"/>
                    <a:pt x="667" y="171"/>
                  </a:cubicBezTo>
                  <a:cubicBezTo>
                    <a:pt x="799" y="121"/>
                    <a:pt x="937" y="103"/>
                    <a:pt x="1069" y="103"/>
                  </a:cubicBezTo>
                  <a:cubicBezTo>
                    <a:pt x="1475" y="103"/>
                    <a:pt x="1834" y="278"/>
                    <a:pt x="1834" y="278"/>
                  </a:cubicBezTo>
                  <a:cubicBezTo>
                    <a:pt x="1843" y="282"/>
                    <a:pt x="1852" y="283"/>
                    <a:pt x="1860" y="283"/>
                  </a:cubicBezTo>
                  <a:cubicBezTo>
                    <a:pt x="1881" y="283"/>
                    <a:pt x="1896" y="272"/>
                    <a:pt x="1905" y="255"/>
                  </a:cubicBezTo>
                  <a:cubicBezTo>
                    <a:pt x="1917" y="231"/>
                    <a:pt x="1917" y="195"/>
                    <a:pt x="1881" y="183"/>
                  </a:cubicBezTo>
                  <a:cubicBezTo>
                    <a:pt x="1864" y="174"/>
                    <a:pt x="1496" y="1"/>
                    <a:pt x="10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9"/>
            <p:cNvSpPr/>
            <p:nvPr/>
          </p:nvSpPr>
          <p:spPr>
            <a:xfrm>
              <a:off x="485302" y="1485381"/>
              <a:ext cx="1176125" cy="814659"/>
            </a:xfrm>
            <a:custGeom>
              <a:avLst/>
              <a:gdLst/>
              <a:ahLst/>
              <a:cxnLst/>
              <a:rect l="l" t="t" r="r" b="b"/>
              <a:pathLst>
                <a:path w="19015" h="13171" extrusionOk="0">
                  <a:moveTo>
                    <a:pt x="11159" y="0"/>
                  </a:moveTo>
                  <a:cubicBezTo>
                    <a:pt x="10234" y="0"/>
                    <a:pt x="9150" y="50"/>
                    <a:pt x="7883" y="169"/>
                  </a:cubicBezTo>
                  <a:cubicBezTo>
                    <a:pt x="1" y="919"/>
                    <a:pt x="596" y="7812"/>
                    <a:pt x="596" y="7812"/>
                  </a:cubicBezTo>
                  <a:lnTo>
                    <a:pt x="596" y="8205"/>
                  </a:lnTo>
                  <a:lnTo>
                    <a:pt x="596" y="8253"/>
                  </a:lnTo>
                  <a:cubicBezTo>
                    <a:pt x="584" y="8277"/>
                    <a:pt x="584" y="8300"/>
                    <a:pt x="608" y="8312"/>
                  </a:cubicBezTo>
                  <a:lnTo>
                    <a:pt x="1036" y="10884"/>
                  </a:lnTo>
                  <a:lnTo>
                    <a:pt x="2168" y="13170"/>
                  </a:lnTo>
                  <a:cubicBezTo>
                    <a:pt x="2168" y="13170"/>
                    <a:pt x="2822" y="12825"/>
                    <a:pt x="3120" y="11932"/>
                  </a:cubicBezTo>
                  <a:cubicBezTo>
                    <a:pt x="3346" y="11241"/>
                    <a:pt x="3311" y="9348"/>
                    <a:pt x="3287" y="8491"/>
                  </a:cubicBezTo>
                  <a:cubicBezTo>
                    <a:pt x="3561" y="8455"/>
                    <a:pt x="3882" y="8396"/>
                    <a:pt x="4299" y="8324"/>
                  </a:cubicBezTo>
                  <a:cubicBezTo>
                    <a:pt x="6061" y="8003"/>
                    <a:pt x="5954" y="7419"/>
                    <a:pt x="7716" y="7110"/>
                  </a:cubicBezTo>
                  <a:cubicBezTo>
                    <a:pt x="8106" y="7041"/>
                    <a:pt x="8415" y="7016"/>
                    <a:pt x="8678" y="7016"/>
                  </a:cubicBezTo>
                  <a:cubicBezTo>
                    <a:pt x="9332" y="7016"/>
                    <a:pt x="9707" y="7168"/>
                    <a:pt x="10361" y="7168"/>
                  </a:cubicBezTo>
                  <a:cubicBezTo>
                    <a:pt x="10624" y="7168"/>
                    <a:pt x="10933" y="7143"/>
                    <a:pt x="11323" y="7074"/>
                  </a:cubicBezTo>
                  <a:cubicBezTo>
                    <a:pt x="13086" y="6753"/>
                    <a:pt x="12978" y="6169"/>
                    <a:pt x="14741" y="5860"/>
                  </a:cubicBezTo>
                  <a:cubicBezTo>
                    <a:pt x="15031" y="5808"/>
                    <a:pt x="15280" y="5788"/>
                    <a:pt x="15500" y="5788"/>
                  </a:cubicBezTo>
                  <a:cubicBezTo>
                    <a:pt x="16247" y="5788"/>
                    <a:pt x="16664" y="6018"/>
                    <a:pt x="17293" y="6018"/>
                  </a:cubicBezTo>
                  <a:cubicBezTo>
                    <a:pt x="17593" y="6018"/>
                    <a:pt x="17941" y="5966"/>
                    <a:pt x="18396" y="5812"/>
                  </a:cubicBezTo>
                  <a:cubicBezTo>
                    <a:pt x="19015" y="5598"/>
                    <a:pt x="17931" y="5110"/>
                    <a:pt x="17646" y="4395"/>
                  </a:cubicBezTo>
                  <a:cubicBezTo>
                    <a:pt x="17503" y="4038"/>
                    <a:pt x="17836" y="3371"/>
                    <a:pt x="17586" y="2978"/>
                  </a:cubicBezTo>
                  <a:cubicBezTo>
                    <a:pt x="17550" y="2919"/>
                    <a:pt x="17503" y="2871"/>
                    <a:pt x="17455" y="2836"/>
                  </a:cubicBezTo>
                  <a:lnTo>
                    <a:pt x="16515" y="1359"/>
                  </a:lnTo>
                  <a:cubicBezTo>
                    <a:pt x="16515" y="1359"/>
                    <a:pt x="15994" y="0"/>
                    <a:pt x="11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9" name="Google Shape;2849;p69"/>
          <p:cNvGrpSpPr/>
          <p:nvPr/>
        </p:nvGrpSpPr>
        <p:grpSpPr>
          <a:xfrm flipH="1">
            <a:off x="1025476" y="3906933"/>
            <a:ext cx="1430074" cy="1412687"/>
            <a:chOff x="5624415" y="3404280"/>
            <a:chExt cx="656087" cy="648111"/>
          </a:xfrm>
        </p:grpSpPr>
        <p:grpSp>
          <p:nvGrpSpPr>
            <p:cNvPr id="2850" name="Google Shape;2850;p69"/>
            <p:cNvGrpSpPr/>
            <p:nvPr/>
          </p:nvGrpSpPr>
          <p:grpSpPr>
            <a:xfrm flipH="1">
              <a:off x="5624415" y="3404280"/>
              <a:ext cx="656087" cy="648111"/>
              <a:chOff x="-2708900" y="3174350"/>
              <a:chExt cx="350100" cy="345825"/>
            </a:xfrm>
          </p:grpSpPr>
          <p:sp>
            <p:nvSpPr>
              <p:cNvPr id="2851" name="Google Shape;2851;p69"/>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9"/>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9"/>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69"/>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9"/>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9"/>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857" name="Google Shape;2857;p69"/>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2858" name="Google Shape;2858;p69"/>
          <p:cNvSpPr/>
          <p:nvPr/>
        </p:nvSpPr>
        <p:spPr>
          <a:xfrm rot="1644276" flipH="1">
            <a:off x="1388050" y="960970"/>
            <a:ext cx="187227" cy="201071"/>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9"/>
          <p:cNvSpPr/>
          <p:nvPr/>
        </p:nvSpPr>
        <p:spPr>
          <a:xfrm rot="1204039">
            <a:off x="3917030" y="1343686"/>
            <a:ext cx="450220" cy="458728"/>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9"/>
          <p:cNvSpPr/>
          <p:nvPr/>
        </p:nvSpPr>
        <p:spPr>
          <a:xfrm rot="-165530">
            <a:off x="2883824" y="4453432"/>
            <a:ext cx="187228" cy="20107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9"/>
          <p:cNvSpPr/>
          <p:nvPr/>
        </p:nvSpPr>
        <p:spPr>
          <a:xfrm rot="-165530">
            <a:off x="3207299" y="228982"/>
            <a:ext cx="187228" cy="20107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865"/>
        <p:cNvGrpSpPr/>
        <p:nvPr/>
      </p:nvGrpSpPr>
      <p:grpSpPr>
        <a:xfrm>
          <a:off x="0" y="0"/>
          <a:ext cx="0" cy="0"/>
          <a:chOff x="0" y="0"/>
          <a:chExt cx="0" cy="0"/>
        </a:xfrm>
      </p:grpSpPr>
      <p:grpSp>
        <p:nvGrpSpPr>
          <p:cNvPr id="2866" name="Google Shape;2866;p70"/>
          <p:cNvGrpSpPr/>
          <p:nvPr/>
        </p:nvGrpSpPr>
        <p:grpSpPr>
          <a:xfrm>
            <a:off x="2918026" y="-127443"/>
            <a:ext cx="2181999" cy="1983585"/>
            <a:chOff x="6494019" y="-137261"/>
            <a:chExt cx="2116596" cy="1924130"/>
          </a:xfrm>
        </p:grpSpPr>
        <p:sp>
          <p:nvSpPr>
            <p:cNvPr id="2867" name="Google Shape;2867;p70"/>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0"/>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9" name="Google Shape;2869;p70"/>
          <p:cNvGrpSpPr/>
          <p:nvPr/>
        </p:nvGrpSpPr>
        <p:grpSpPr>
          <a:xfrm flipH="1">
            <a:off x="7650754" y="230126"/>
            <a:ext cx="1184107" cy="1169710"/>
            <a:chOff x="5624415" y="3404280"/>
            <a:chExt cx="656087" cy="648111"/>
          </a:xfrm>
        </p:grpSpPr>
        <p:grpSp>
          <p:nvGrpSpPr>
            <p:cNvPr id="2870" name="Google Shape;2870;p70"/>
            <p:cNvGrpSpPr/>
            <p:nvPr/>
          </p:nvGrpSpPr>
          <p:grpSpPr>
            <a:xfrm flipH="1">
              <a:off x="5624415" y="3404280"/>
              <a:ext cx="656087" cy="648111"/>
              <a:chOff x="-2708900" y="3174350"/>
              <a:chExt cx="350100" cy="345825"/>
            </a:xfrm>
          </p:grpSpPr>
          <p:sp>
            <p:nvSpPr>
              <p:cNvPr id="2871" name="Google Shape;2871;p70"/>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0"/>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0"/>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0"/>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0"/>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0"/>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877" name="Google Shape;2877;p70"/>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pic>
        <p:nvPicPr>
          <p:cNvPr id="2878" name="Google Shape;2878;p70"/>
          <p:cNvPicPr preferRelativeResize="0"/>
          <p:nvPr/>
        </p:nvPicPr>
        <p:blipFill rotWithShape="1">
          <a:blip r:embed="rId3">
            <a:alphaModFix/>
          </a:blip>
          <a:srcRect t="-1517" b="7266"/>
          <a:stretch/>
        </p:blipFill>
        <p:spPr>
          <a:xfrm>
            <a:off x="4104368" y="1095400"/>
            <a:ext cx="4564900" cy="2869826"/>
          </a:xfrm>
          <a:prstGeom prst="rect">
            <a:avLst/>
          </a:prstGeom>
          <a:noFill/>
          <a:ln>
            <a:noFill/>
          </a:ln>
        </p:spPr>
      </p:pic>
      <p:sp>
        <p:nvSpPr>
          <p:cNvPr id="2879" name="Google Shape;2879;p70"/>
          <p:cNvSpPr txBox="1">
            <a:spLocks noGrp="1"/>
          </p:cNvSpPr>
          <p:nvPr>
            <p:ph type="title"/>
          </p:nvPr>
        </p:nvSpPr>
        <p:spPr>
          <a:xfrm>
            <a:off x="713100" y="1340375"/>
            <a:ext cx="3000600" cy="1293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Desktop screenshot</a:t>
            </a:r>
            <a:endParaRPr/>
          </a:p>
        </p:txBody>
      </p:sp>
      <p:sp>
        <p:nvSpPr>
          <p:cNvPr id="2880" name="Google Shape;2880;p70"/>
          <p:cNvSpPr txBox="1">
            <a:spLocks noGrp="1"/>
          </p:cNvSpPr>
          <p:nvPr>
            <p:ph type="subTitle" idx="1"/>
          </p:nvPr>
        </p:nvSpPr>
        <p:spPr>
          <a:xfrm>
            <a:off x="713100" y="2617090"/>
            <a:ext cx="3000600" cy="116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2881" name="Google Shape;2881;p70"/>
          <p:cNvGrpSpPr/>
          <p:nvPr/>
        </p:nvGrpSpPr>
        <p:grpSpPr>
          <a:xfrm>
            <a:off x="4029070" y="1030111"/>
            <a:ext cx="4715497" cy="3574002"/>
            <a:chOff x="1572575" y="3497750"/>
            <a:chExt cx="843650" cy="639425"/>
          </a:xfrm>
        </p:grpSpPr>
        <p:sp>
          <p:nvSpPr>
            <p:cNvPr id="2882" name="Google Shape;2882;p70"/>
            <p:cNvSpPr/>
            <p:nvPr/>
          </p:nvSpPr>
          <p:spPr>
            <a:xfrm>
              <a:off x="1572575" y="3497750"/>
              <a:ext cx="843650" cy="534600"/>
            </a:xfrm>
            <a:custGeom>
              <a:avLst/>
              <a:gdLst/>
              <a:ahLst/>
              <a:cxnLst/>
              <a:rect l="l" t="t" r="r" b="b"/>
              <a:pathLst>
                <a:path w="33746" h="21384" extrusionOk="0">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0"/>
            <p:cNvSpPr/>
            <p:nvPr/>
          </p:nvSpPr>
          <p:spPr>
            <a:xfrm>
              <a:off x="1904398" y="4024708"/>
              <a:ext cx="179975" cy="112462"/>
            </a:xfrm>
            <a:custGeom>
              <a:avLst/>
              <a:gdLst/>
              <a:ahLst/>
              <a:cxnLst/>
              <a:rect l="l" t="t" r="r" b="b"/>
              <a:pathLst>
                <a:path w="7199" h="4194" extrusionOk="0">
                  <a:moveTo>
                    <a:pt x="1" y="1"/>
                  </a:moveTo>
                  <a:lnTo>
                    <a:pt x="1" y="4194"/>
                  </a:lnTo>
                  <a:lnTo>
                    <a:pt x="7198" y="4194"/>
                  </a:lnTo>
                  <a:lnTo>
                    <a:pt x="7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0"/>
            <p:cNvSpPr/>
            <p:nvPr/>
          </p:nvSpPr>
          <p:spPr>
            <a:xfrm>
              <a:off x="1852950" y="4127950"/>
              <a:ext cx="283100" cy="9225"/>
            </a:xfrm>
            <a:custGeom>
              <a:avLst/>
              <a:gdLst/>
              <a:ahLst/>
              <a:cxnLst/>
              <a:rect l="l" t="t" r="r" b="b"/>
              <a:pathLst>
                <a:path w="11324" h="369" extrusionOk="0">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5" name="Google Shape;2885;p70"/>
          <p:cNvGrpSpPr/>
          <p:nvPr/>
        </p:nvGrpSpPr>
        <p:grpSpPr>
          <a:xfrm>
            <a:off x="3671429" y="3446968"/>
            <a:ext cx="1627359" cy="1607574"/>
            <a:chOff x="5624415" y="3404280"/>
            <a:chExt cx="656087" cy="648111"/>
          </a:xfrm>
        </p:grpSpPr>
        <p:grpSp>
          <p:nvGrpSpPr>
            <p:cNvPr id="2886" name="Google Shape;2886;p70"/>
            <p:cNvGrpSpPr/>
            <p:nvPr/>
          </p:nvGrpSpPr>
          <p:grpSpPr>
            <a:xfrm flipH="1">
              <a:off x="5624415" y="3404280"/>
              <a:ext cx="656087" cy="648111"/>
              <a:chOff x="-2708900" y="3174350"/>
              <a:chExt cx="350100" cy="345825"/>
            </a:xfrm>
          </p:grpSpPr>
          <p:sp>
            <p:nvSpPr>
              <p:cNvPr id="2887" name="Google Shape;2887;p70"/>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0"/>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0"/>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0"/>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0"/>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0"/>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893" name="Google Shape;2893;p70"/>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2894" name="Google Shape;2894;p70"/>
          <p:cNvSpPr/>
          <p:nvPr/>
        </p:nvSpPr>
        <p:spPr>
          <a:xfrm rot="-1644435">
            <a:off x="2090259" y="830829"/>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0"/>
          <p:cNvSpPr/>
          <p:nvPr/>
        </p:nvSpPr>
        <p:spPr>
          <a:xfrm rot="1644435" flipH="1">
            <a:off x="2965084" y="4386829"/>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899"/>
        <p:cNvGrpSpPr/>
        <p:nvPr/>
      </p:nvGrpSpPr>
      <p:grpSpPr>
        <a:xfrm>
          <a:off x="0" y="0"/>
          <a:ext cx="0" cy="0"/>
          <a:chOff x="0" y="0"/>
          <a:chExt cx="0" cy="0"/>
        </a:xfrm>
      </p:grpSpPr>
      <p:grpSp>
        <p:nvGrpSpPr>
          <p:cNvPr id="2900" name="Google Shape;2900;p71"/>
          <p:cNvGrpSpPr/>
          <p:nvPr/>
        </p:nvGrpSpPr>
        <p:grpSpPr>
          <a:xfrm flipH="1">
            <a:off x="4126625" y="2671960"/>
            <a:ext cx="1853608" cy="2603821"/>
            <a:chOff x="8787087" y="999244"/>
            <a:chExt cx="1547768" cy="2174381"/>
          </a:xfrm>
        </p:grpSpPr>
        <p:sp>
          <p:nvSpPr>
            <p:cNvPr id="2901" name="Google Shape;2901;p71"/>
            <p:cNvSpPr/>
            <p:nvPr/>
          </p:nvSpPr>
          <p:spPr>
            <a:xfrm>
              <a:off x="10063786" y="2197961"/>
              <a:ext cx="185805" cy="199322"/>
            </a:xfrm>
            <a:custGeom>
              <a:avLst/>
              <a:gdLst/>
              <a:ahLst/>
              <a:cxnLst/>
              <a:rect l="l" t="t" r="r" b="b"/>
              <a:pathLst>
                <a:path w="2763" h="2964" extrusionOk="0">
                  <a:moveTo>
                    <a:pt x="1436" y="0"/>
                  </a:moveTo>
                  <a:cubicBezTo>
                    <a:pt x="1382" y="0"/>
                    <a:pt x="1328" y="33"/>
                    <a:pt x="1310" y="97"/>
                  </a:cubicBezTo>
                  <a:lnTo>
                    <a:pt x="1155" y="740"/>
                  </a:lnTo>
                  <a:cubicBezTo>
                    <a:pt x="1108" y="954"/>
                    <a:pt x="953" y="1133"/>
                    <a:pt x="750" y="1169"/>
                  </a:cubicBezTo>
                  <a:lnTo>
                    <a:pt x="143" y="1300"/>
                  </a:lnTo>
                  <a:cubicBezTo>
                    <a:pt x="0" y="1335"/>
                    <a:pt x="0" y="1526"/>
                    <a:pt x="131" y="1562"/>
                  </a:cubicBezTo>
                  <a:lnTo>
                    <a:pt x="727" y="1740"/>
                  </a:lnTo>
                  <a:cubicBezTo>
                    <a:pt x="917" y="1800"/>
                    <a:pt x="1060" y="1978"/>
                    <a:pt x="1096" y="2205"/>
                  </a:cubicBezTo>
                  <a:lnTo>
                    <a:pt x="1203" y="2859"/>
                  </a:lnTo>
                  <a:cubicBezTo>
                    <a:pt x="1209" y="2928"/>
                    <a:pt x="1267" y="2964"/>
                    <a:pt x="1325" y="2964"/>
                  </a:cubicBezTo>
                  <a:cubicBezTo>
                    <a:pt x="1378" y="2964"/>
                    <a:pt x="1430" y="2934"/>
                    <a:pt x="1441" y="2871"/>
                  </a:cubicBezTo>
                  <a:lnTo>
                    <a:pt x="1608" y="2169"/>
                  </a:lnTo>
                  <a:cubicBezTo>
                    <a:pt x="1655" y="1978"/>
                    <a:pt x="1786" y="1836"/>
                    <a:pt x="1953" y="1800"/>
                  </a:cubicBezTo>
                  <a:lnTo>
                    <a:pt x="2620" y="1657"/>
                  </a:lnTo>
                  <a:cubicBezTo>
                    <a:pt x="2751" y="1633"/>
                    <a:pt x="2763" y="1443"/>
                    <a:pt x="2632" y="1407"/>
                  </a:cubicBezTo>
                  <a:lnTo>
                    <a:pt x="1977" y="1205"/>
                  </a:lnTo>
                  <a:cubicBezTo>
                    <a:pt x="1810" y="1157"/>
                    <a:pt x="1691" y="1002"/>
                    <a:pt x="1667" y="812"/>
                  </a:cubicBezTo>
                  <a:lnTo>
                    <a:pt x="1560" y="109"/>
                  </a:lnTo>
                  <a:cubicBezTo>
                    <a:pt x="1548" y="36"/>
                    <a:pt x="1492" y="0"/>
                    <a:pt x="1436" y="0"/>
                  </a:cubicBezTo>
                  <a:close/>
                </a:path>
              </a:pathLst>
            </a:custGeom>
            <a:solidFill>
              <a:srgbClr val="F9F9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1"/>
            <p:cNvSpPr/>
            <p:nvPr/>
          </p:nvSpPr>
          <p:spPr>
            <a:xfrm>
              <a:off x="10105743" y="2719570"/>
              <a:ext cx="44114" cy="185805"/>
            </a:xfrm>
            <a:custGeom>
              <a:avLst/>
              <a:gdLst/>
              <a:ahLst/>
              <a:cxnLst/>
              <a:rect l="l" t="t" r="r" b="b"/>
              <a:pathLst>
                <a:path w="656" h="2763" extrusionOk="0">
                  <a:moveTo>
                    <a:pt x="1" y="1"/>
                  </a:moveTo>
                  <a:cubicBezTo>
                    <a:pt x="120" y="596"/>
                    <a:pt x="275" y="1417"/>
                    <a:pt x="656" y="2763"/>
                  </a:cubicBezTo>
                  <a:lnTo>
                    <a:pt x="1" y="1"/>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1"/>
            <p:cNvSpPr/>
            <p:nvPr/>
          </p:nvSpPr>
          <p:spPr>
            <a:xfrm>
              <a:off x="8787087" y="1859878"/>
              <a:ext cx="996070" cy="947585"/>
            </a:xfrm>
            <a:custGeom>
              <a:avLst/>
              <a:gdLst/>
              <a:ahLst/>
              <a:cxnLst/>
              <a:rect l="l" t="t" r="r" b="b"/>
              <a:pathLst>
                <a:path w="14812" h="14091" extrusionOk="0">
                  <a:moveTo>
                    <a:pt x="1832" y="1"/>
                  </a:moveTo>
                  <a:cubicBezTo>
                    <a:pt x="1805" y="1"/>
                    <a:pt x="1778" y="7"/>
                    <a:pt x="1751" y="21"/>
                  </a:cubicBezTo>
                  <a:cubicBezTo>
                    <a:pt x="1453" y="176"/>
                    <a:pt x="1965" y="2152"/>
                    <a:pt x="1965" y="2152"/>
                  </a:cubicBezTo>
                  <a:cubicBezTo>
                    <a:pt x="1965" y="2152"/>
                    <a:pt x="1359" y="358"/>
                    <a:pt x="1016" y="358"/>
                  </a:cubicBezTo>
                  <a:cubicBezTo>
                    <a:pt x="1003" y="358"/>
                    <a:pt x="989" y="360"/>
                    <a:pt x="977" y="366"/>
                  </a:cubicBezTo>
                  <a:cubicBezTo>
                    <a:pt x="643" y="521"/>
                    <a:pt x="1358" y="2343"/>
                    <a:pt x="1358" y="2343"/>
                  </a:cubicBezTo>
                  <a:cubicBezTo>
                    <a:pt x="1358" y="2343"/>
                    <a:pt x="734" y="1042"/>
                    <a:pt x="393" y="1042"/>
                  </a:cubicBezTo>
                  <a:cubicBezTo>
                    <a:pt x="372" y="1042"/>
                    <a:pt x="352" y="1047"/>
                    <a:pt x="334" y="1057"/>
                  </a:cubicBezTo>
                  <a:cubicBezTo>
                    <a:pt x="0" y="1247"/>
                    <a:pt x="846" y="3772"/>
                    <a:pt x="1262" y="4510"/>
                  </a:cubicBezTo>
                  <a:cubicBezTo>
                    <a:pt x="1262" y="4510"/>
                    <a:pt x="1596" y="12332"/>
                    <a:pt x="4739" y="13880"/>
                  </a:cubicBezTo>
                  <a:cubicBezTo>
                    <a:pt x="5032" y="14025"/>
                    <a:pt x="5327" y="14090"/>
                    <a:pt x="5619" y="14090"/>
                  </a:cubicBezTo>
                  <a:cubicBezTo>
                    <a:pt x="8043" y="14090"/>
                    <a:pt x="10339" y="9576"/>
                    <a:pt x="10966" y="8248"/>
                  </a:cubicBezTo>
                  <a:lnTo>
                    <a:pt x="11764" y="8856"/>
                  </a:lnTo>
                  <a:cubicBezTo>
                    <a:pt x="12633" y="6832"/>
                    <a:pt x="13752" y="5391"/>
                    <a:pt x="14812" y="3498"/>
                  </a:cubicBezTo>
                  <a:cubicBezTo>
                    <a:pt x="14670" y="3462"/>
                    <a:pt x="13966" y="2724"/>
                    <a:pt x="13943" y="2724"/>
                  </a:cubicBezTo>
                  <a:cubicBezTo>
                    <a:pt x="13943" y="2724"/>
                    <a:pt x="13943" y="2724"/>
                    <a:pt x="13943" y="2724"/>
                  </a:cubicBezTo>
                  <a:cubicBezTo>
                    <a:pt x="13943" y="2724"/>
                    <a:pt x="13510" y="2556"/>
                    <a:pt x="12832" y="2556"/>
                  </a:cubicBezTo>
                  <a:cubicBezTo>
                    <a:pt x="11815" y="2556"/>
                    <a:pt x="10244" y="2933"/>
                    <a:pt x="8751" y="4819"/>
                  </a:cubicBezTo>
                  <a:cubicBezTo>
                    <a:pt x="7323" y="7046"/>
                    <a:pt x="5989" y="8701"/>
                    <a:pt x="5989" y="8701"/>
                  </a:cubicBezTo>
                  <a:lnTo>
                    <a:pt x="3501" y="4688"/>
                  </a:lnTo>
                  <a:cubicBezTo>
                    <a:pt x="3501" y="4688"/>
                    <a:pt x="4477" y="2236"/>
                    <a:pt x="4120" y="1855"/>
                  </a:cubicBezTo>
                  <a:cubicBezTo>
                    <a:pt x="4068" y="1798"/>
                    <a:pt x="4017" y="1774"/>
                    <a:pt x="3967" y="1774"/>
                  </a:cubicBezTo>
                  <a:cubicBezTo>
                    <a:pt x="3682" y="1774"/>
                    <a:pt x="3441" y="2557"/>
                    <a:pt x="3441" y="2557"/>
                  </a:cubicBezTo>
                  <a:cubicBezTo>
                    <a:pt x="3441" y="2557"/>
                    <a:pt x="3418" y="127"/>
                    <a:pt x="3007" y="127"/>
                  </a:cubicBezTo>
                  <a:cubicBezTo>
                    <a:pt x="3001" y="127"/>
                    <a:pt x="2995" y="127"/>
                    <a:pt x="2989" y="128"/>
                  </a:cubicBezTo>
                  <a:cubicBezTo>
                    <a:pt x="2572" y="200"/>
                    <a:pt x="2644" y="2129"/>
                    <a:pt x="2644" y="2129"/>
                  </a:cubicBezTo>
                  <a:cubicBezTo>
                    <a:pt x="2644" y="2129"/>
                    <a:pt x="2312" y="1"/>
                    <a:pt x="1832"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1"/>
            <p:cNvSpPr/>
            <p:nvPr/>
          </p:nvSpPr>
          <p:spPr>
            <a:xfrm>
              <a:off x="8869533" y="2016161"/>
              <a:ext cx="136983" cy="53327"/>
            </a:xfrm>
            <a:custGeom>
              <a:avLst/>
              <a:gdLst/>
              <a:ahLst/>
              <a:cxnLst/>
              <a:rect l="l" t="t" r="r" b="b"/>
              <a:pathLst>
                <a:path w="2037" h="793" extrusionOk="0">
                  <a:moveTo>
                    <a:pt x="1496" y="1"/>
                  </a:moveTo>
                  <a:cubicBezTo>
                    <a:pt x="1017" y="1"/>
                    <a:pt x="325" y="117"/>
                    <a:pt x="13" y="733"/>
                  </a:cubicBezTo>
                  <a:cubicBezTo>
                    <a:pt x="1" y="757"/>
                    <a:pt x="13" y="781"/>
                    <a:pt x="25" y="793"/>
                  </a:cubicBezTo>
                  <a:lnTo>
                    <a:pt x="48" y="793"/>
                  </a:lnTo>
                  <a:cubicBezTo>
                    <a:pt x="72" y="793"/>
                    <a:pt x="84" y="793"/>
                    <a:pt x="96" y="769"/>
                  </a:cubicBezTo>
                  <a:cubicBezTo>
                    <a:pt x="391" y="194"/>
                    <a:pt x="1037" y="85"/>
                    <a:pt x="1489" y="85"/>
                  </a:cubicBezTo>
                  <a:cubicBezTo>
                    <a:pt x="1768" y="85"/>
                    <a:pt x="1973" y="126"/>
                    <a:pt x="1977" y="126"/>
                  </a:cubicBezTo>
                  <a:cubicBezTo>
                    <a:pt x="1984" y="129"/>
                    <a:pt x="1990" y="131"/>
                    <a:pt x="1996" y="131"/>
                  </a:cubicBezTo>
                  <a:cubicBezTo>
                    <a:pt x="2013" y="131"/>
                    <a:pt x="2028" y="120"/>
                    <a:pt x="2037" y="102"/>
                  </a:cubicBezTo>
                  <a:cubicBezTo>
                    <a:pt x="2037" y="78"/>
                    <a:pt x="2025" y="55"/>
                    <a:pt x="2001" y="43"/>
                  </a:cubicBezTo>
                  <a:cubicBezTo>
                    <a:pt x="1996" y="43"/>
                    <a:pt x="1785" y="1"/>
                    <a:pt x="1496"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1"/>
            <p:cNvSpPr/>
            <p:nvPr/>
          </p:nvSpPr>
          <p:spPr>
            <a:xfrm>
              <a:off x="9643820" y="1992154"/>
              <a:ext cx="374770" cy="140615"/>
            </a:xfrm>
            <a:custGeom>
              <a:avLst/>
              <a:gdLst/>
              <a:ahLst/>
              <a:cxnLst/>
              <a:rect l="l" t="t" r="r" b="b"/>
              <a:pathLst>
                <a:path w="5573" h="2091" extrusionOk="0">
                  <a:moveTo>
                    <a:pt x="2741" y="0"/>
                  </a:moveTo>
                  <a:cubicBezTo>
                    <a:pt x="1090" y="0"/>
                    <a:pt x="0" y="138"/>
                    <a:pt x="0" y="138"/>
                  </a:cubicBezTo>
                  <a:cubicBezTo>
                    <a:pt x="0" y="221"/>
                    <a:pt x="71" y="2090"/>
                    <a:pt x="71" y="2090"/>
                  </a:cubicBezTo>
                  <a:lnTo>
                    <a:pt x="5572" y="2090"/>
                  </a:lnTo>
                  <a:lnTo>
                    <a:pt x="5572" y="138"/>
                  </a:lnTo>
                  <a:cubicBezTo>
                    <a:pt x="4532" y="35"/>
                    <a:pt x="3567" y="0"/>
                    <a:pt x="2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1"/>
            <p:cNvSpPr/>
            <p:nvPr/>
          </p:nvSpPr>
          <p:spPr>
            <a:xfrm>
              <a:off x="9581347" y="2035797"/>
              <a:ext cx="474835" cy="206517"/>
            </a:xfrm>
            <a:custGeom>
              <a:avLst/>
              <a:gdLst/>
              <a:ahLst/>
              <a:cxnLst/>
              <a:rect l="l" t="t" r="r" b="b"/>
              <a:pathLst>
                <a:path w="7061" h="3071" extrusionOk="0">
                  <a:moveTo>
                    <a:pt x="3283" y="0"/>
                  </a:moveTo>
                  <a:cubicBezTo>
                    <a:pt x="1799" y="0"/>
                    <a:pt x="74" y="205"/>
                    <a:pt x="0" y="215"/>
                  </a:cubicBezTo>
                  <a:cubicBezTo>
                    <a:pt x="0" y="215"/>
                    <a:pt x="1312" y="3071"/>
                    <a:pt x="3443" y="3071"/>
                  </a:cubicBezTo>
                  <a:cubicBezTo>
                    <a:pt x="3671" y="3071"/>
                    <a:pt x="3909" y="3038"/>
                    <a:pt x="4156" y="2965"/>
                  </a:cubicBezTo>
                  <a:cubicBezTo>
                    <a:pt x="6715" y="2215"/>
                    <a:pt x="7061" y="310"/>
                    <a:pt x="7061" y="310"/>
                  </a:cubicBezTo>
                  <a:cubicBezTo>
                    <a:pt x="7061" y="310"/>
                    <a:pt x="5549" y="96"/>
                    <a:pt x="3870" y="13"/>
                  </a:cubicBezTo>
                  <a:cubicBezTo>
                    <a:pt x="3682" y="4"/>
                    <a:pt x="3485" y="0"/>
                    <a:pt x="3283" y="0"/>
                  </a:cubicBezTo>
                  <a:close/>
                </a:path>
              </a:pathLst>
            </a:custGeom>
            <a:solidFill>
              <a:srgbClr val="B893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1"/>
            <p:cNvSpPr/>
            <p:nvPr/>
          </p:nvSpPr>
          <p:spPr>
            <a:xfrm>
              <a:off x="9711875" y="1853288"/>
              <a:ext cx="250631" cy="121583"/>
            </a:xfrm>
            <a:custGeom>
              <a:avLst/>
              <a:gdLst/>
              <a:ahLst/>
              <a:cxnLst/>
              <a:rect l="l" t="t" r="r" b="b"/>
              <a:pathLst>
                <a:path w="3727" h="1808" extrusionOk="0">
                  <a:moveTo>
                    <a:pt x="3727" y="0"/>
                  </a:moveTo>
                  <a:lnTo>
                    <a:pt x="0" y="393"/>
                  </a:lnTo>
                  <a:lnTo>
                    <a:pt x="95" y="1536"/>
                  </a:lnTo>
                  <a:cubicBezTo>
                    <a:pt x="772" y="1717"/>
                    <a:pt x="1463" y="1807"/>
                    <a:pt x="2144" y="1807"/>
                  </a:cubicBezTo>
                  <a:cubicBezTo>
                    <a:pt x="2674" y="1807"/>
                    <a:pt x="3198" y="1753"/>
                    <a:pt x="3703" y="1643"/>
                  </a:cubicBezTo>
                  <a:lnTo>
                    <a:pt x="3727" y="0"/>
                  </a:ln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1"/>
            <p:cNvSpPr/>
            <p:nvPr/>
          </p:nvSpPr>
          <p:spPr>
            <a:xfrm>
              <a:off x="9672602" y="1972585"/>
              <a:ext cx="319560" cy="71148"/>
            </a:xfrm>
            <a:custGeom>
              <a:avLst/>
              <a:gdLst/>
              <a:ahLst/>
              <a:cxnLst/>
              <a:rect l="l" t="t" r="r" b="b"/>
              <a:pathLst>
                <a:path w="4752" h="1058" extrusionOk="0">
                  <a:moveTo>
                    <a:pt x="1" y="0"/>
                  </a:moveTo>
                  <a:lnTo>
                    <a:pt x="84" y="774"/>
                  </a:lnTo>
                  <a:cubicBezTo>
                    <a:pt x="862" y="972"/>
                    <a:pt x="1659" y="1057"/>
                    <a:pt x="2467" y="1057"/>
                  </a:cubicBezTo>
                  <a:cubicBezTo>
                    <a:pt x="3218" y="1057"/>
                    <a:pt x="3977" y="983"/>
                    <a:pt x="4739" y="857"/>
                  </a:cubicBezTo>
                  <a:lnTo>
                    <a:pt x="4751" y="95"/>
                  </a:lnTo>
                  <a:lnTo>
                    <a:pt x="4751" y="95"/>
                  </a:lnTo>
                  <a:cubicBezTo>
                    <a:pt x="4089" y="210"/>
                    <a:pt x="3402" y="265"/>
                    <a:pt x="2705" y="265"/>
                  </a:cubicBezTo>
                  <a:cubicBezTo>
                    <a:pt x="1810" y="265"/>
                    <a:pt x="898" y="174"/>
                    <a:pt x="1"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1"/>
            <p:cNvSpPr/>
            <p:nvPr/>
          </p:nvSpPr>
          <p:spPr>
            <a:xfrm>
              <a:off x="9678251" y="2024634"/>
              <a:ext cx="313104" cy="289097"/>
            </a:xfrm>
            <a:custGeom>
              <a:avLst/>
              <a:gdLst/>
              <a:ahLst/>
              <a:cxnLst/>
              <a:rect l="l" t="t" r="r" b="b"/>
              <a:pathLst>
                <a:path w="4656" h="4299" extrusionOk="0">
                  <a:moveTo>
                    <a:pt x="0" y="0"/>
                  </a:moveTo>
                  <a:lnTo>
                    <a:pt x="107" y="964"/>
                  </a:lnTo>
                  <a:cubicBezTo>
                    <a:pt x="107" y="964"/>
                    <a:pt x="405" y="4298"/>
                    <a:pt x="2274" y="4298"/>
                  </a:cubicBezTo>
                  <a:cubicBezTo>
                    <a:pt x="4370" y="4298"/>
                    <a:pt x="4643" y="964"/>
                    <a:pt x="4643" y="964"/>
                  </a:cubicBezTo>
                  <a:lnTo>
                    <a:pt x="4655" y="83"/>
                  </a:lnTo>
                  <a:lnTo>
                    <a:pt x="4655" y="83"/>
                  </a:lnTo>
                  <a:cubicBezTo>
                    <a:pt x="3893" y="209"/>
                    <a:pt x="3134" y="283"/>
                    <a:pt x="2383" y="283"/>
                  </a:cubicBezTo>
                  <a:cubicBezTo>
                    <a:pt x="1575" y="283"/>
                    <a:pt x="778" y="198"/>
                    <a:pt x="0"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1"/>
            <p:cNvSpPr/>
            <p:nvPr/>
          </p:nvSpPr>
          <p:spPr>
            <a:xfrm>
              <a:off x="9355530" y="999244"/>
              <a:ext cx="892038" cy="921022"/>
            </a:xfrm>
            <a:custGeom>
              <a:avLst/>
              <a:gdLst/>
              <a:ahLst/>
              <a:cxnLst/>
              <a:rect l="l" t="t" r="r" b="b"/>
              <a:pathLst>
                <a:path w="13265" h="13696" extrusionOk="0">
                  <a:moveTo>
                    <a:pt x="6941" y="0"/>
                  </a:moveTo>
                  <a:cubicBezTo>
                    <a:pt x="6280" y="0"/>
                    <a:pt x="5583" y="81"/>
                    <a:pt x="4859" y="258"/>
                  </a:cubicBezTo>
                  <a:cubicBezTo>
                    <a:pt x="1001" y="1211"/>
                    <a:pt x="1" y="4794"/>
                    <a:pt x="608" y="8414"/>
                  </a:cubicBezTo>
                  <a:cubicBezTo>
                    <a:pt x="1297" y="12412"/>
                    <a:pt x="4264" y="13696"/>
                    <a:pt x="7114" y="13696"/>
                  </a:cubicBezTo>
                  <a:cubicBezTo>
                    <a:pt x="7320" y="13696"/>
                    <a:pt x="7525" y="13689"/>
                    <a:pt x="7728" y="13676"/>
                  </a:cubicBezTo>
                  <a:cubicBezTo>
                    <a:pt x="10943" y="13462"/>
                    <a:pt x="12860" y="10878"/>
                    <a:pt x="13050" y="8247"/>
                  </a:cubicBezTo>
                  <a:cubicBezTo>
                    <a:pt x="13264" y="5402"/>
                    <a:pt x="13074" y="4675"/>
                    <a:pt x="12633" y="3437"/>
                  </a:cubicBezTo>
                  <a:cubicBezTo>
                    <a:pt x="11966" y="1522"/>
                    <a:pt x="9798" y="0"/>
                    <a:pt x="6941"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1"/>
            <p:cNvSpPr/>
            <p:nvPr/>
          </p:nvSpPr>
          <p:spPr>
            <a:xfrm>
              <a:off x="9355530" y="1282424"/>
              <a:ext cx="189840" cy="336305"/>
            </a:xfrm>
            <a:custGeom>
              <a:avLst/>
              <a:gdLst/>
              <a:ahLst/>
              <a:cxnLst/>
              <a:rect l="l" t="t" r="r" b="b"/>
              <a:pathLst>
                <a:path w="2823" h="5001" extrusionOk="0">
                  <a:moveTo>
                    <a:pt x="1451" y="1"/>
                  </a:moveTo>
                  <a:cubicBezTo>
                    <a:pt x="1116" y="1"/>
                    <a:pt x="790" y="67"/>
                    <a:pt x="632" y="250"/>
                  </a:cubicBezTo>
                  <a:cubicBezTo>
                    <a:pt x="96" y="893"/>
                    <a:pt x="120" y="2084"/>
                    <a:pt x="60" y="2929"/>
                  </a:cubicBezTo>
                  <a:cubicBezTo>
                    <a:pt x="1" y="3774"/>
                    <a:pt x="418" y="4691"/>
                    <a:pt x="1203" y="5001"/>
                  </a:cubicBezTo>
                  <a:lnTo>
                    <a:pt x="858" y="4548"/>
                  </a:lnTo>
                  <a:cubicBezTo>
                    <a:pt x="1489" y="4143"/>
                    <a:pt x="1787" y="3274"/>
                    <a:pt x="1525" y="2560"/>
                  </a:cubicBezTo>
                  <a:lnTo>
                    <a:pt x="1525" y="2560"/>
                  </a:lnTo>
                  <a:cubicBezTo>
                    <a:pt x="1606" y="2749"/>
                    <a:pt x="1816" y="2856"/>
                    <a:pt x="2022" y="2856"/>
                  </a:cubicBezTo>
                  <a:cubicBezTo>
                    <a:pt x="2088" y="2856"/>
                    <a:pt x="2154" y="2845"/>
                    <a:pt x="2215" y="2822"/>
                  </a:cubicBezTo>
                  <a:cubicBezTo>
                    <a:pt x="2465" y="2726"/>
                    <a:pt x="2644" y="2488"/>
                    <a:pt x="2727" y="2226"/>
                  </a:cubicBezTo>
                  <a:cubicBezTo>
                    <a:pt x="2811" y="1964"/>
                    <a:pt x="2811" y="1691"/>
                    <a:pt x="2823" y="1417"/>
                  </a:cubicBezTo>
                  <a:cubicBezTo>
                    <a:pt x="2823" y="1167"/>
                    <a:pt x="2823" y="905"/>
                    <a:pt x="2739" y="667"/>
                  </a:cubicBezTo>
                  <a:cubicBezTo>
                    <a:pt x="2668" y="429"/>
                    <a:pt x="2489" y="202"/>
                    <a:pt x="2251" y="119"/>
                  </a:cubicBezTo>
                  <a:cubicBezTo>
                    <a:pt x="2050" y="52"/>
                    <a:pt x="1747" y="1"/>
                    <a:pt x="1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1"/>
            <p:cNvSpPr/>
            <p:nvPr/>
          </p:nvSpPr>
          <p:spPr>
            <a:xfrm>
              <a:off x="10104197" y="1288207"/>
              <a:ext cx="168993" cy="330521"/>
            </a:xfrm>
            <a:custGeom>
              <a:avLst/>
              <a:gdLst/>
              <a:ahLst/>
              <a:cxnLst/>
              <a:rect l="l" t="t" r="r" b="b"/>
              <a:pathLst>
                <a:path w="2513" h="4915" extrusionOk="0">
                  <a:moveTo>
                    <a:pt x="758" y="1"/>
                  </a:moveTo>
                  <a:cubicBezTo>
                    <a:pt x="692" y="1"/>
                    <a:pt x="626" y="11"/>
                    <a:pt x="560" y="33"/>
                  </a:cubicBezTo>
                  <a:cubicBezTo>
                    <a:pt x="322" y="116"/>
                    <a:pt x="155" y="343"/>
                    <a:pt x="72" y="581"/>
                  </a:cubicBezTo>
                  <a:cubicBezTo>
                    <a:pt x="0" y="819"/>
                    <a:pt x="0" y="1081"/>
                    <a:pt x="0" y="1331"/>
                  </a:cubicBezTo>
                  <a:cubicBezTo>
                    <a:pt x="0" y="1605"/>
                    <a:pt x="0" y="1878"/>
                    <a:pt x="83" y="2140"/>
                  </a:cubicBezTo>
                  <a:cubicBezTo>
                    <a:pt x="167" y="2402"/>
                    <a:pt x="345" y="2640"/>
                    <a:pt x="595" y="2736"/>
                  </a:cubicBezTo>
                  <a:cubicBezTo>
                    <a:pt x="659" y="2759"/>
                    <a:pt x="728" y="2770"/>
                    <a:pt x="795" y="2770"/>
                  </a:cubicBezTo>
                  <a:cubicBezTo>
                    <a:pt x="1006" y="2770"/>
                    <a:pt x="1214" y="2663"/>
                    <a:pt x="1286" y="2474"/>
                  </a:cubicBezTo>
                  <a:lnTo>
                    <a:pt x="1286" y="2474"/>
                  </a:lnTo>
                  <a:cubicBezTo>
                    <a:pt x="1036" y="3188"/>
                    <a:pt x="1322" y="4057"/>
                    <a:pt x="1953" y="4462"/>
                  </a:cubicBezTo>
                  <a:lnTo>
                    <a:pt x="1607" y="4915"/>
                  </a:lnTo>
                  <a:cubicBezTo>
                    <a:pt x="2393" y="4605"/>
                    <a:pt x="2512" y="3831"/>
                    <a:pt x="2453" y="2986"/>
                  </a:cubicBezTo>
                  <a:cubicBezTo>
                    <a:pt x="2393" y="2140"/>
                    <a:pt x="2239" y="1236"/>
                    <a:pt x="1703" y="593"/>
                  </a:cubicBezTo>
                  <a:cubicBezTo>
                    <a:pt x="1451" y="301"/>
                    <a:pt x="1115"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1"/>
            <p:cNvSpPr/>
            <p:nvPr/>
          </p:nvSpPr>
          <p:spPr>
            <a:xfrm>
              <a:off x="10075348" y="1504273"/>
              <a:ext cx="217680" cy="246462"/>
            </a:xfrm>
            <a:custGeom>
              <a:avLst/>
              <a:gdLst/>
              <a:ahLst/>
              <a:cxnLst/>
              <a:rect l="l" t="t" r="r" b="b"/>
              <a:pathLst>
                <a:path w="3237" h="3665" extrusionOk="0">
                  <a:moveTo>
                    <a:pt x="1631" y="1"/>
                  </a:moveTo>
                  <a:cubicBezTo>
                    <a:pt x="1165" y="1"/>
                    <a:pt x="774" y="142"/>
                    <a:pt x="774" y="142"/>
                  </a:cubicBezTo>
                  <a:cubicBezTo>
                    <a:pt x="774" y="142"/>
                    <a:pt x="1" y="1975"/>
                    <a:pt x="72" y="2618"/>
                  </a:cubicBezTo>
                  <a:cubicBezTo>
                    <a:pt x="142" y="3313"/>
                    <a:pt x="720" y="3664"/>
                    <a:pt x="1359" y="3664"/>
                  </a:cubicBezTo>
                  <a:cubicBezTo>
                    <a:pt x="2240" y="3664"/>
                    <a:pt x="3237" y="2995"/>
                    <a:pt x="3168" y="1642"/>
                  </a:cubicBezTo>
                  <a:cubicBezTo>
                    <a:pt x="3098" y="282"/>
                    <a:pt x="2289" y="1"/>
                    <a:pt x="1631"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1"/>
            <p:cNvSpPr/>
            <p:nvPr/>
          </p:nvSpPr>
          <p:spPr>
            <a:xfrm>
              <a:off x="10094580" y="1553229"/>
              <a:ext cx="169800" cy="135974"/>
            </a:xfrm>
            <a:custGeom>
              <a:avLst/>
              <a:gdLst/>
              <a:ahLst/>
              <a:cxnLst/>
              <a:rect l="l" t="t" r="r" b="b"/>
              <a:pathLst>
                <a:path w="2525" h="2022" extrusionOk="0">
                  <a:moveTo>
                    <a:pt x="1528" y="1"/>
                  </a:moveTo>
                  <a:cubicBezTo>
                    <a:pt x="1304" y="1"/>
                    <a:pt x="1075" y="77"/>
                    <a:pt x="846" y="223"/>
                  </a:cubicBezTo>
                  <a:cubicBezTo>
                    <a:pt x="0" y="795"/>
                    <a:pt x="536" y="1986"/>
                    <a:pt x="536" y="1998"/>
                  </a:cubicBezTo>
                  <a:cubicBezTo>
                    <a:pt x="548" y="2009"/>
                    <a:pt x="560" y="2021"/>
                    <a:pt x="584" y="2021"/>
                  </a:cubicBezTo>
                  <a:lnTo>
                    <a:pt x="596" y="2021"/>
                  </a:lnTo>
                  <a:cubicBezTo>
                    <a:pt x="619" y="2009"/>
                    <a:pt x="631" y="1986"/>
                    <a:pt x="619" y="1962"/>
                  </a:cubicBezTo>
                  <a:cubicBezTo>
                    <a:pt x="619" y="1950"/>
                    <a:pt x="119" y="831"/>
                    <a:pt x="905" y="307"/>
                  </a:cubicBezTo>
                  <a:cubicBezTo>
                    <a:pt x="1115" y="170"/>
                    <a:pt x="1319" y="96"/>
                    <a:pt x="1520" y="96"/>
                  </a:cubicBezTo>
                  <a:cubicBezTo>
                    <a:pt x="1581" y="96"/>
                    <a:pt x="1642" y="102"/>
                    <a:pt x="1703" y="116"/>
                  </a:cubicBezTo>
                  <a:cubicBezTo>
                    <a:pt x="2155" y="212"/>
                    <a:pt x="2429" y="640"/>
                    <a:pt x="2429" y="640"/>
                  </a:cubicBezTo>
                  <a:cubicBezTo>
                    <a:pt x="2438" y="658"/>
                    <a:pt x="2453" y="669"/>
                    <a:pt x="2470" y="669"/>
                  </a:cubicBezTo>
                  <a:cubicBezTo>
                    <a:pt x="2476" y="669"/>
                    <a:pt x="2482" y="667"/>
                    <a:pt x="2489" y="664"/>
                  </a:cubicBezTo>
                  <a:cubicBezTo>
                    <a:pt x="2512" y="652"/>
                    <a:pt x="2524" y="616"/>
                    <a:pt x="2501" y="593"/>
                  </a:cubicBezTo>
                  <a:cubicBezTo>
                    <a:pt x="2489" y="581"/>
                    <a:pt x="2215" y="128"/>
                    <a:pt x="1727" y="21"/>
                  </a:cubicBezTo>
                  <a:cubicBezTo>
                    <a:pt x="1661" y="7"/>
                    <a:pt x="1595" y="1"/>
                    <a:pt x="1528"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1"/>
            <p:cNvSpPr/>
            <p:nvPr/>
          </p:nvSpPr>
          <p:spPr>
            <a:xfrm>
              <a:off x="10119395" y="1605010"/>
              <a:ext cx="95357" cy="23335"/>
            </a:xfrm>
            <a:custGeom>
              <a:avLst/>
              <a:gdLst/>
              <a:ahLst/>
              <a:cxnLst/>
              <a:rect l="l" t="t" r="r" b="b"/>
              <a:pathLst>
                <a:path w="1418" h="347" extrusionOk="0">
                  <a:moveTo>
                    <a:pt x="635" y="1"/>
                  </a:moveTo>
                  <a:cubicBezTo>
                    <a:pt x="430" y="1"/>
                    <a:pt x="209" y="66"/>
                    <a:pt x="12" y="263"/>
                  </a:cubicBezTo>
                  <a:cubicBezTo>
                    <a:pt x="0" y="275"/>
                    <a:pt x="0" y="311"/>
                    <a:pt x="12" y="323"/>
                  </a:cubicBezTo>
                  <a:cubicBezTo>
                    <a:pt x="24" y="335"/>
                    <a:pt x="36" y="340"/>
                    <a:pt x="48" y="340"/>
                  </a:cubicBezTo>
                  <a:cubicBezTo>
                    <a:pt x="60" y="340"/>
                    <a:pt x="72" y="335"/>
                    <a:pt x="84" y="323"/>
                  </a:cubicBezTo>
                  <a:cubicBezTo>
                    <a:pt x="258" y="149"/>
                    <a:pt x="453" y="90"/>
                    <a:pt x="636" y="90"/>
                  </a:cubicBezTo>
                  <a:cubicBezTo>
                    <a:pt x="1005" y="90"/>
                    <a:pt x="1326" y="327"/>
                    <a:pt x="1334" y="335"/>
                  </a:cubicBezTo>
                  <a:cubicBezTo>
                    <a:pt x="1346" y="335"/>
                    <a:pt x="1346" y="346"/>
                    <a:pt x="1358" y="346"/>
                  </a:cubicBezTo>
                  <a:cubicBezTo>
                    <a:pt x="1370" y="346"/>
                    <a:pt x="1393" y="335"/>
                    <a:pt x="1393" y="323"/>
                  </a:cubicBezTo>
                  <a:cubicBezTo>
                    <a:pt x="1417" y="299"/>
                    <a:pt x="1405" y="275"/>
                    <a:pt x="1393" y="251"/>
                  </a:cubicBezTo>
                  <a:cubicBezTo>
                    <a:pt x="1386" y="251"/>
                    <a:pt x="1038" y="1"/>
                    <a:pt x="635"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1"/>
            <p:cNvSpPr/>
            <p:nvPr/>
          </p:nvSpPr>
          <p:spPr>
            <a:xfrm>
              <a:off x="9388347" y="1488941"/>
              <a:ext cx="926469" cy="541342"/>
            </a:xfrm>
            <a:custGeom>
              <a:avLst/>
              <a:gdLst/>
              <a:ahLst/>
              <a:cxnLst/>
              <a:rect l="l" t="t" r="r" b="b"/>
              <a:pathLst>
                <a:path w="13777" h="8050" extrusionOk="0">
                  <a:moveTo>
                    <a:pt x="11788" y="1"/>
                  </a:moveTo>
                  <a:cubicBezTo>
                    <a:pt x="11788" y="1"/>
                    <a:pt x="11669" y="453"/>
                    <a:pt x="10026" y="2275"/>
                  </a:cubicBezTo>
                  <a:cubicBezTo>
                    <a:pt x="9729" y="2604"/>
                    <a:pt x="9418" y="2711"/>
                    <a:pt x="9091" y="2711"/>
                  </a:cubicBezTo>
                  <a:cubicBezTo>
                    <a:pt x="8477" y="2711"/>
                    <a:pt x="7811" y="2332"/>
                    <a:pt x="7093" y="2332"/>
                  </a:cubicBezTo>
                  <a:cubicBezTo>
                    <a:pt x="7058" y="2332"/>
                    <a:pt x="7024" y="2333"/>
                    <a:pt x="6990" y="2334"/>
                  </a:cubicBezTo>
                  <a:cubicBezTo>
                    <a:pt x="5835" y="2394"/>
                    <a:pt x="5335" y="2620"/>
                    <a:pt x="4073" y="2656"/>
                  </a:cubicBezTo>
                  <a:cubicBezTo>
                    <a:pt x="4066" y="2656"/>
                    <a:pt x="4060" y="2656"/>
                    <a:pt x="4053" y="2656"/>
                  </a:cubicBezTo>
                  <a:cubicBezTo>
                    <a:pt x="2805" y="2656"/>
                    <a:pt x="2450" y="405"/>
                    <a:pt x="697" y="405"/>
                  </a:cubicBezTo>
                  <a:cubicBezTo>
                    <a:pt x="683" y="405"/>
                    <a:pt x="670" y="405"/>
                    <a:pt x="656" y="406"/>
                  </a:cubicBezTo>
                  <a:cubicBezTo>
                    <a:pt x="656" y="406"/>
                    <a:pt x="1" y="8049"/>
                    <a:pt x="6752" y="8049"/>
                  </a:cubicBezTo>
                  <a:cubicBezTo>
                    <a:pt x="13776" y="8049"/>
                    <a:pt x="11788" y="1"/>
                    <a:pt x="11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1"/>
            <p:cNvSpPr/>
            <p:nvPr/>
          </p:nvSpPr>
          <p:spPr>
            <a:xfrm>
              <a:off x="9837560" y="1708100"/>
              <a:ext cx="65701" cy="43509"/>
            </a:xfrm>
            <a:custGeom>
              <a:avLst/>
              <a:gdLst/>
              <a:ahLst/>
              <a:cxnLst/>
              <a:rect l="l" t="t" r="r" b="b"/>
              <a:pathLst>
                <a:path w="977" h="647" extrusionOk="0">
                  <a:moveTo>
                    <a:pt x="50" y="1"/>
                  </a:moveTo>
                  <a:cubicBezTo>
                    <a:pt x="45" y="1"/>
                    <a:pt x="40" y="2"/>
                    <a:pt x="36" y="4"/>
                  </a:cubicBezTo>
                  <a:cubicBezTo>
                    <a:pt x="12" y="4"/>
                    <a:pt x="0" y="28"/>
                    <a:pt x="0" y="52"/>
                  </a:cubicBezTo>
                  <a:cubicBezTo>
                    <a:pt x="0" y="52"/>
                    <a:pt x="84" y="647"/>
                    <a:pt x="798" y="647"/>
                  </a:cubicBezTo>
                  <a:cubicBezTo>
                    <a:pt x="846" y="647"/>
                    <a:pt x="893" y="647"/>
                    <a:pt x="941" y="635"/>
                  </a:cubicBezTo>
                  <a:cubicBezTo>
                    <a:pt x="965" y="635"/>
                    <a:pt x="977" y="611"/>
                    <a:pt x="977" y="587"/>
                  </a:cubicBezTo>
                  <a:cubicBezTo>
                    <a:pt x="977" y="564"/>
                    <a:pt x="953" y="552"/>
                    <a:pt x="929" y="552"/>
                  </a:cubicBezTo>
                  <a:cubicBezTo>
                    <a:pt x="884" y="556"/>
                    <a:pt x="842" y="558"/>
                    <a:pt x="801" y="558"/>
                  </a:cubicBezTo>
                  <a:cubicBezTo>
                    <a:pt x="169" y="558"/>
                    <a:pt x="96" y="62"/>
                    <a:pt x="96" y="40"/>
                  </a:cubicBezTo>
                  <a:cubicBezTo>
                    <a:pt x="96" y="20"/>
                    <a:pt x="72" y="1"/>
                    <a:pt x="50"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1"/>
            <p:cNvSpPr/>
            <p:nvPr/>
          </p:nvSpPr>
          <p:spPr>
            <a:xfrm>
              <a:off x="9572538" y="1377377"/>
              <a:ext cx="176188" cy="95491"/>
            </a:xfrm>
            <a:custGeom>
              <a:avLst/>
              <a:gdLst/>
              <a:ahLst/>
              <a:cxnLst/>
              <a:rect l="l" t="t" r="r" b="b"/>
              <a:pathLst>
                <a:path w="2620" h="1420" extrusionOk="0">
                  <a:moveTo>
                    <a:pt x="2051" y="0"/>
                  </a:moveTo>
                  <a:cubicBezTo>
                    <a:pt x="1822" y="0"/>
                    <a:pt x="1488" y="100"/>
                    <a:pt x="989" y="362"/>
                  </a:cubicBezTo>
                  <a:cubicBezTo>
                    <a:pt x="0" y="874"/>
                    <a:pt x="465" y="1291"/>
                    <a:pt x="465" y="1291"/>
                  </a:cubicBezTo>
                  <a:cubicBezTo>
                    <a:pt x="557" y="1378"/>
                    <a:pt x="676" y="1419"/>
                    <a:pt x="824" y="1419"/>
                  </a:cubicBezTo>
                  <a:cubicBezTo>
                    <a:pt x="1077" y="1419"/>
                    <a:pt x="1413" y="1299"/>
                    <a:pt x="1834" y="1088"/>
                  </a:cubicBezTo>
                  <a:cubicBezTo>
                    <a:pt x="2394" y="803"/>
                    <a:pt x="2620" y="457"/>
                    <a:pt x="2465" y="219"/>
                  </a:cubicBezTo>
                  <a:cubicBezTo>
                    <a:pt x="2389" y="91"/>
                    <a:pt x="2268" y="0"/>
                    <a:pt x="2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1"/>
            <p:cNvSpPr/>
            <p:nvPr/>
          </p:nvSpPr>
          <p:spPr>
            <a:xfrm>
              <a:off x="9645782" y="1525792"/>
              <a:ext cx="64154" cy="76931"/>
            </a:xfrm>
            <a:custGeom>
              <a:avLst/>
              <a:gdLst/>
              <a:ahLst/>
              <a:cxnLst/>
              <a:rect l="l" t="t" r="r" b="b"/>
              <a:pathLst>
                <a:path w="954" h="1144" extrusionOk="0">
                  <a:moveTo>
                    <a:pt x="477" y="0"/>
                  </a:moveTo>
                  <a:cubicBezTo>
                    <a:pt x="215" y="0"/>
                    <a:pt x="1" y="250"/>
                    <a:pt x="1" y="572"/>
                  </a:cubicBezTo>
                  <a:cubicBezTo>
                    <a:pt x="1" y="893"/>
                    <a:pt x="215" y="1143"/>
                    <a:pt x="477" y="1143"/>
                  </a:cubicBezTo>
                  <a:cubicBezTo>
                    <a:pt x="739" y="1143"/>
                    <a:pt x="953" y="893"/>
                    <a:pt x="953" y="572"/>
                  </a:cubicBezTo>
                  <a:cubicBezTo>
                    <a:pt x="953" y="250"/>
                    <a:pt x="739"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1"/>
            <p:cNvSpPr/>
            <p:nvPr/>
          </p:nvSpPr>
          <p:spPr>
            <a:xfrm>
              <a:off x="9998484" y="1377377"/>
              <a:ext cx="176188" cy="95491"/>
            </a:xfrm>
            <a:custGeom>
              <a:avLst/>
              <a:gdLst/>
              <a:ahLst/>
              <a:cxnLst/>
              <a:rect l="l" t="t" r="r" b="b"/>
              <a:pathLst>
                <a:path w="2620" h="1420" extrusionOk="0">
                  <a:moveTo>
                    <a:pt x="568" y="0"/>
                  </a:moveTo>
                  <a:cubicBezTo>
                    <a:pt x="349" y="0"/>
                    <a:pt x="225" y="91"/>
                    <a:pt x="143" y="219"/>
                  </a:cubicBezTo>
                  <a:cubicBezTo>
                    <a:pt x="1" y="457"/>
                    <a:pt x="227" y="803"/>
                    <a:pt x="786" y="1088"/>
                  </a:cubicBezTo>
                  <a:cubicBezTo>
                    <a:pt x="1208" y="1299"/>
                    <a:pt x="1539" y="1419"/>
                    <a:pt x="1791" y="1419"/>
                  </a:cubicBezTo>
                  <a:cubicBezTo>
                    <a:pt x="1938" y="1419"/>
                    <a:pt x="2059" y="1378"/>
                    <a:pt x="2156" y="1291"/>
                  </a:cubicBezTo>
                  <a:cubicBezTo>
                    <a:pt x="2156" y="1291"/>
                    <a:pt x="2620" y="874"/>
                    <a:pt x="1632" y="362"/>
                  </a:cubicBezTo>
                  <a:cubicBezTo>
                    <a:pt x="1132" y="100"/>
                    <a:pt x="798"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1"/>
            <p:cNvSpPr/>
            <p:nvPr/>
          </p:nvSpPr>
          <p:spPr>
            <a:xfrm>
              <a:off x="10001711" y="1537023"/>
              <a:ext cx="63280" cy="76931"/>
            </a:xfrm>
            <a:custGeom>
              <a:avLst/>
              <a:gdLst/>
              <a:ahLst/>
              <a:cxnLst/>
              <a:rect l="l" t="t" r="r" b="b"/>
              <a:pathLst>
                <a:path w="941" h="1144" extrusionOk="0">
                  <a:moveTo>
                    <a:pt x="464" y="0"/>
                  </a:moveTo>
                  <a:cubicBezTo>
                    <a:pt x="214" y="0"/>
                    <a:pt x="0" y="250"/>
                    <a:pt x="0" y="572"/>
                  </a:cubicBezTo>
                  <a:cubicBezTo>
                    <a:pt x="0" y="893"/>
                    <a:pt x="214" y="1143"/>
                    <a:pt x="464" y="1143"/>
                  </a:cubicBezTo>
                  <a:cubicBezTo>
                    <a:pt x="726" y="1143"/>
                    <a:pt x="941" y="893"/>
                    <a:pt x="941" y="572"/>
                  </a:cubicBezTo>
                  <a:cubicBezTo>
                    <a:pt x="941" y="250"/>
                    <a:pt x="726" y="0"/>
                    <a:pt x="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1"/>
            <p:cNvSpPr/>
            <p:nvPr/>
          </p:nvSpPr>
          <p:spPr>
            <a:xfrm>
              <a:off x="9334078" y="1537695"/>
              <a:ext cx="216873" cy="246664"/>
            </a:xfrm>
            <a:custGeom>
              <a:avLst/>
              <a:gdLst/>
              <a:ahLst/>
              <a:cxnLst/>
              <a:rect l="l" t="t" r="r" b="b"/>
              <a:pathLst>
                <a:path w="3225" h="3668" extrusionOk="0">
                  <a:moveTo>
                    <a:pt x="1588" y="0"/>
                  </a:moveTo>
                  <a:cubicBezTo>
                    <a:pt x="932" y="0"/>
                    <a:pt x="132" y="284"/>
                    <a:pt x="70" y="1645"/>
                  </a:cubicBezTo>
                  <a:cubicBezTo>
                    <a:pt x="1" y="2999"/>
                    <a:pt x="993" y="3667"/>
                    <a:pt x="1871" y="3667"/>
                  </a:cubicBezTo>
                  <a:cubicBezTo>
                    <a:pt x="2507" y="3667"/>
                    <a:pt x="3083" y="3317"/>
                    <a:pt x="3153" y="2621"/>
                  </a:cubicBezTo>
                  <a:cubicBezTo>
                    <a:pt x="3225" y="1978"/>
                    <a:pt x="2451" y="145"/>
                    <a:pt x="2451" y="145"/>
                  </a:cubicBezTo>
                  <a:cubicBezTo>
                    <a:pt x="2451" y="145"/>
                    <a:pt x="2056" y="0"/>
                    <a:pt x="1588"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1"/>
            <p:cNvSpPr/>
            <p:nvPr/>
          </p:nvSpPr>
          <p:spPr>
            <a:xfrm>
              <a:off x="9362726" y="1586853"/>
              <a:ext cx="169060" cy="135974"/>
            </a:xfrm>
            <a:custGeom>
              <a:avLst/>
              <a:gdLst/>
              <a:ahLst/>
              <a:cxnLst/>
              <a:rect l="l" t="t" r="r" b="b"/>
              <a:pathLst>
                <a:path w="2514" h="2022" extrusionOk="0">
                  <a:moveTo>
                    <a:pt x="985" y="1"/>
                  </a:moveTo>
                  <a:cubicBezTo>
                    <a:pt x="919" y="1"/>
                    <a:pt x="852" y="7"/>
                    <a:pt x="787" y="21"/>
                  </a:cubicBezTo>
                  <a:cubicBezTo>
                    <a:pt x="299" y="128"/>
                    <a:pt x="25" y="569"/>
                    <a:pt x="13" y="593"/>
                  </a:cubicBezTo>
                  <a:cubicBezTo>
                    <a:pt x="1" y="616"/>
                    <a:pt x="1" y="640"/>
                    <a:pt x="25" y="652"/>
                  </a:cubicBezTo>
                  <a:cubicBezTo>
                    <a:pt x="34" y="661"/>
                    <a:pt x="43" y="665"/>
                    <a:pt x="51" y="665"/>
                  </a:cubicBezTo>
                  <a:cubicBezTo>
                    <a:pt x="65" y="665"/>
                    <a:pt x="77" y="655"/>
                    <a:pt x="84" y="640"/>
                  </a:cubicBezTo>
                  <a:cubicBezTo>
                    <a:pt x="96" y="640"/>
                    <a:pt x="358" y="212"/>
                    <a:pt x="811" y="116"/>
                  </a:cubicBezTo>
                  <a:cubicBezTo>
                    <a:pt x="875" y="102"/>
                    <a:pt x="941" y="94"/>
                    <a:pt x="1007" y="94"/>
                  </a:cubicBezTo>
                  <a:cubicBezTo>
                    <a:pt x="1208" y="94"/>
                    <a:pt x="1414" y="163"/>
                    <a:pt x="1620" y="307"/>
                  </a:cubicBezTo>
                  <a:cubicBezTo>
                    <a:pt x="2394" y="819"/>
                    <a:pt x="1894" y="1938"/>
                    <a:pt x="1894" y="1950"/>
                  </a:cubicBezTo>
                  <a:cubicBezTo>
                    <a:pt x="1882" y="1974"/>
                    <a:pt x="1894" y="2009"/>
                    <a:pt x="1918" y="2021"/>
                  </a:cubicBezTo>
                  <a:lnTo>
                    <a:pt x="1942" y="2021"/>
                  </a:lnTo>
                  <a:cubicBezTo>
                    <a:pt x="1954" y="2021"/>
                    <a:pt x="1965" y="2009"/>
                    <a:pt x="1977" y="1998"/>
                  </a:cubicBezTo>
                  <a:cubicBezTo>
                    <a:pt x="1989" y="1986"/>
                    <a:pt x="2513" y="795"/>
                    <a:pt x="1668" y="224"/>
                  </a:cubicBezTo>
                  <a:cubicBezTo>
                    <a:pt x="1439" y="77"/>
                    <a:pt x="1209" y="1"/>
                    <a:pt x="985"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1"/>
            <p:cNvSpPr/>
            <p:nvPr/>
          </p:nvSpPr>
          <p:spPr>
            <a:xfrm>
              <a:off x="9412422" y="1638634"/>
              <a:ext cx="94550" cy="22931"/>
            </a:xfrm>
            <a:custGeom>
              <a:avLst/>
              <a:gdLst/>
              <a:ahLst/>
              <a:cxnLst/>
              <a:rect l="l" t="t" r="r" b="b"/>
              <a:pathLst>
                <a:path w="1406" h="341" extrusionOk="0">
                  <a:moveTo>
                    <a:pt x="771" y="1"/>
                  </a:moveTo>
                  <a:cubicBezTo>
                    <a:pt x="368" y="1"/>
                    <a:pt x="24" y="251"/>
                    <a:pt x="24" y="251"/>
                  </a:cubicBezTo>
                  <a:cubicBezTo>
                    <a:pt x="0" y="275"/>
                    <a:pt x="0" y="299"/>
                    <a:pt x="12" y="323"/>
                  </a:cubicBezTo>
                  <a:cubicBezTo>
                    <a:pt x="24" y="335"/>
                    <a:pt x="36" y="335"/>
                    <a:pt x="48" y="335"/>
                  </a:cubicBezTo>
                  <a:cubicBezTo>
                    <a:pt x="60" y="335"/>
                    <a:pt x="72" y="335"/>
                    <a:pt x="72" y="323"/>
                  </a:cubicBezTo>
                  <a:cubicBezTo>
                    <a:pt x="80" y="323"/>
                    <a:pt x="400" y="90"/>
                    <a:pt x="767" y="90"/>
                  </a:cubicBezTo>
                  <a:cubicBezTo>
                    <a:pt x="951" y="90"/>
                    <a:pt x="1147" y="148"/>
                    <a:pt x="1322" y="323"/>
                  </a:cubicBezTo>
                  <a:cubicBezTo>
                    <a:pt x="1334" y="335"/>
                    <a:pt x="1346" y="341"/>
                    <a:pt x="1357" y="341"/>
                  </a:cubicBezTo>
                  <a:cubicBezTo>
                    <a:pt x="1369" y="341"/>
                    <a:pt x="1381" y="335"/>
                    <a:pt x="1393" y="323"/>
                  </a:cubicBezTo>
                  <a:cubicBezTo>
                    <a:pt x="1405" y="311"/>
                    <a:pt x="1405" y="275"/>
                    <a:pt x="1393" y="263"/>
                  </a:cubicBezTo>
                  <a:cubicBezTo>
                    <a:pt x="1196" y="66"/>
                    <a:pt x="976" y="1"/>
                    <a:pt x="771"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1"/>
            <p:cNvSpPr/>
            <p:nvPr/>
          </p:nvSpPr>
          <p:spPr>
            <a:xfrm>
              <a:off x="9823909" y="1324790"/>
              <a:ext cx="128981" cy="322788"/>
            </a:xfrm>
            <a:custGeom>
              <a:avLst/>
              <a:gdLst/>
              <a:ahLst/>
              <a:cxnLst/>
              <a:rect l="l" t="t" r="r" b="b"/>
              <a:pathLst>
                <a:path w="1918" h="4800" extrusionOk="0">
                  <a:moveTo>
                    <a:pt x="263" y="1"/>
                  </a:moveTo>
                  <a:cubicBezTo>
                    <a:pt x="227" y="1"/>
                    <a:pt x="203" y="13"/>
                    <a:pt x="203" y="49"/>
                  </a:cubicBezTo>
                  <a:cubicBezTo>
                    <a:pt x="191" y="346"/>
                    <a:pt x="1" y="3025"/>
                    <a:pt x="215" y="3359"/>
                  </a:cubicBezTo>
                  <a:cubicBezTo>
                    <a:pt x="282" y="3466"/>
                    <a:pt x="392" y="3559"/>
                    <a:pt x="579" y="3559"/>
                  </a:cubicBezTo>
                  <a:cubicBezTo>
                    <a:pt x="723" y="3559"/>
                    <a:pt x="914" y="3504"/>
                    <a:pt x="1168" y="3359"/>
                  </a:cubicBezTo>
                  <a:cubicBezTo>
                    <a:pt x="1168" y="3359"/>
                    <a:pt x="1180" y="3347"/>
                    <a:pt x="1192" y="3347"/>
                  </a:cubicBezTo>
                  <a:cubicBezTo>
                    <a:pt x="1261" y="3309"/>
                    <a:pt x="1329" y="3291"/>
                    <a:pt x="1391" y="3291"/>
                  </a:cubicBezTo>
                  <a:cubicBezTo>
                    <a:pt x="1468" y="3291"/>
                    <a:pt x="1537" y="3318"/>
                    <a:pt x="1596" y="3370"/>
                  </a:cubicBezTo>
                  <a:cubicBezTo>
                    <a:pt x="1775" y="3549"/>
                    <a:pt x="1811" y="3942"/>
                    <a:pt x="1680" y="4204"/>
                  </a:cubicBezTo>
                  <a:cubicBezTo>
                    <a:pt x="1513" y="4537"/>
                    <a:pt x="1144" y="4704"/>
                    <a:pt x="1144" y="4716"/>
                  </a:cubicBezTo>
                  <a:cubicBezTo>
                    <a:pt x="1120" y="4728"/>
                    <a:pt x="1108" y="4752"/>
                    <a:pt x="1120" y="4775"/>
                  </a:cubicBezTo>
                  <a:cubicBezTo>
                    <a:pt x="1120" y="4787"/>
                    <a:pt x="1144" y="4799"/>
                    <a:pt x="1156" y="4799"/>
                  </a:cubicBezTo>
                  <a:lnTo>
                    <a:pt x="1180" y="4799"/>
                  </a:lnTo>
                  <a:cubicBezTo>
                    <a:pt x="1192" y="4787"/>
                    <a:pt x="1584" y="4609"/>
                    <a:pt x="1763" y="4240"/>
                  </a:cubicBezTo>
                  <a:cubicBezTo>
                    <a:pt x="1918" y="3942"/>
                    <a:pt x="1870" y="3501"/>
                    <a:pt x="1668" y="3311"/>
                  </a:cubicBezTo>
                  <a:cubicBezTo>
                    <a:pt x="1593" y="3236"/>
                    <a:pt x="1498" y="3196"/>
                    <a:pt x="1392" y="3196"/>
                  </a:cubicBezTo>
                  <a:cubicBezTo>
                    <a:pt x="1314" y="3196"/>
                    <a:pt x="1230" y="3218"/>
                    <a:pt x="1144" y="3263"/>
                  </a:cubicBezTo>
                  <a:cubicBezTo>
                    <a:pt x="1144" y="3263"/>
                    <a:pt x="1132" y="3275"/>
                    <a:pt x="1120" y="3287"/>
                  </a:cubicBezTo>
                  <a:cubicBezTo>
                    <a:pt x="906" y="3409"/>
                    <a:pt x="730" y="3469"/>
                    <a:pt x="591" y="3469"/>
                  </a:cubicBezTo>
                  <a:cubicBezTo>
                    <a:pt x="460" y="3469"/>
                    <a:pt x="362" y="3415"/>
                    <a:pt x="299" y="3311"/>
                  </a:cubicBezTo>
                  <a:cubicBezTo>
                    <a:pt x="132" y="3049"/>
                    <a:pt x="239" y="870"/>
                    <a:pt x="299" y="49"/>
                  </a:cubicBezTo>
                  <a:cubicBezTo>
                    <a:pt x="299" y="25"/>
                    <a:pt x="287" y="1"/>
                    <a:pt x="26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1"/>
            <p:cNvSpPr/>
            <p:nvPr/>
          </p:nvSpPr>
          <p:spPr>
            <a:xfrm>
              <a:off x="9329909" y="1408849"/>
              <a:ext cx="913625" cy="303622"/>
            </a:xfrm>
            <a:custGeom>
              <a:avLst/>
              <a:gdLst/>
              <a:ahLst/>
              <a:cxnLst/>
              <a:rect l="l" t="t" r="r" b="b"/>
              <a:pathLst>
                <a:path w="13586" h="4515" extrusionOk="0">
                  <a:moveTo>
                    <a:pt x="5412" y="119"/>
                  </a:moveTo>
                  <a:cubicBezTo>
                    <a:pt x="5434" y="119"/>
                    <a:pt x="5456" y="120"/>
                    <a:pt x="5478" y="120"/>
                  </a:cubicBezTo>
                  <a:cubicBezTo>
                    <a:pt x="6609" y="144"/>
                    <a:pt x="7514" y="1097"/>
                    <a:pt x="7478" y="2228"/>
                  </a:cubicBezTo>
                  <a:cubicBezTo>
                    <a:pt x="7455" y="3349"/>
                    <a:pt x="6538" y="4241"/>
                    <a:pt x="5435" y="4241"/>
                  </a:cubicBezTo>
                  <a:cubicBezTo>
                    <a:pt x="5414" y="4241"/>
                    <a:pt x="5392" y="4240"/>
                    <a:pt x="5371" y="4240"/>
                  </a:cubicBezTo>
                  <a:cubicBezTo>
                    <a:pt x="4228" y="4204"/>
                    <a:pt x="3323" y="3263"/>
                    <a:pt x="3358" y="2120"/>
                  </a:cubicBezTo>
                  <a:cubicBezTo>
                    <a:pt x="3382" y="1011"/>
                    <a:pt x="4299" y="119"/>
                    <a:pt x="5412" y="119"/>
                  </a:cubicBezTo>
                  <a:close/>
                  <a:moveTo>
                    <a:pt x="11387" y="263"/>
                  </a:moveTo>
                  <a:cubicBezTo>
                    <a:pt x="11401" y="263"/>
                    <a:pt x="11416" y="263"/>
                    <a:pt x="11431" y="263"/>
                  </a:cubicBezTo>
                  <a:cubicBezTo>
                    <a:pt x="12562" y="299"/>
                    <a:pt x="13467" y="1251"/>
                    <a:pt x="13443" y="2382"/>
                  </a:cubicBezTo>
                  <a:cubicBezTo>
                    <a:pt x="13408" y="3504"/>
                    <a:pt x="12491" y="4396"/>
                    <a:pt x="11388" y="4396"/>
                  </a:cubicBezTo>
                  <a:cubicBezTo>
                    <a:pt x="11367" y="4396"/>
                    <a:pt x="11345" y="4395"/>
                    <a:pt x="11324" y="4395"/>
                  </a:cubicBezTo>
                  <a:cubicBezTo>
                    <a:pt x="10181" y="4359"/>
                    <a:pt x="9276" y="3418"/>
                    <a:pt x="9311" y="2275"/>
                  </a:cubicBezTo>
                  <a:cubicBezTo>
                    <a:pt x="9347" y="1159"/>
                    <a:pt x="10264" y="263"/>
                    <a:pt x="11387" y="263"/>
                  </a:cubicBezTo>
                  <a:close/>
                  <a:moveTo>
                    <a:pt x="5411" y="0"/>
                  </a:moveTo>
                  <a:cubicBezTo>
                    <a:pt x="4250" y="0"/>
                    <a:pt x="3298" y="916"/>
                    <a:pt x="3239" y="2061"/>
                  </a:cubicBezTo>
                  <a:lnTo>
                    <a:pt x="632" y="2001"/>
                  </a:lnTo>
                  <a:cubicBezTo>
                    <a:pt x="620" y="2001"/>
                    <a:pt x="620" y="2001"/>
                    <a:pt x="608" y="2013"/>
                  </a:cubicBezTo>
                  <a:cubicBezTo>
                    <a:pt x="584" y="2013"/>
                    <a:pt x="37" y="2216"/>
                    <a:pt x="1" y="2740"/>
                  </a:cubicBezTo>
                  <a:cubicBezTo>
                    <a:pt x="1" y="2763"/>
                    <a:pt x="25" y="2799"/>
                    <a:pt x="48" y="2799"/>
                  </a:cubicBezTo>
                  <a:lnTo>
                    <a:pt x="60" y="2799"/>
                  </a:lnTo>
                  <a:cubicBezTo>
                    <a:pt x="84" y="2799"/>
                    <a:pt x="108" y="2775"/>
                    <a:pt x="120" y="2740"/>
                  </a:cubicBezTo>
                  <a:cubicBezTo>
                    <a:pt x="144" y="2335"/>
                    <a:pt x="572" y="2144"/>
                    <a:pt x="632" y="2120"/>
                  </a:cubicBezTo>
                  <a:lnTo>
                    <a:pt x="3239" y="2180"/>
                  </a:lnTo>
                  <a:cubicBezTo>
                    <a:pt x="3239" y="3359"/>
                    <a:pt x="4180" y="4323"/>
                    <a:pt x="5359" y="4359"/>
                  </a:cubicBezTo>
                  <a:cubicBezTo>
                    <a:pt x="5373" y="4359"/>
                    <a:pt x="5388" y="4359"/>
                    <a:pt x="5403" y="4359"/>
                  </a:cubicBezTo>
                  <a:cubicBezTo>
                    <a:pt x="6585" y="4359"/>
                    <a:pt x="7562" y="3415"/>
                    <a:pt x="7597" y="2228"/>
                  </a:cubicBezTo>
                  <a:cubicBezTo>
                    <a:pt x="7597" y="2144"/>
                    <a:pt x="7597" y="2049"/>
                    <a:pt x="7585" y="1966"/>
                  </a:cubicBezTo>
                  <a:cubicBezTo>
                    <a:pt x="7679" y="1915"/>
                    <a:pt x="7990" y="1782"/>
                    <a:pt x="8382" y="1782"/>
                  </a:cubicBezTo>
                  <a:cubicBezTo>
                    <a:pt x="8638" y="1782"/>
                    <a:pt x="8929" y="1839"/>
                    <a:pt x="9216" y="2013"/>
                  </a:cubicBezTo>
                  <a:cubicBezTo>
                    <a:pt x="9204" y="2097"/>
                    <a:pt x="9192" y="2180"/>
                    <a:pt x="9192" y="2275"/>
                  </a:cubicBezTo>
                  <a:cubicBezTo>
                    <a:pt x="9157" y="3478"/>
                    <a:pt x="10121" y="4478"/>
                    <a:pt x="11312" y="4514"/>
                  </a:cubicBezTo>
                  <a:cubicBezTo>
                    <a:pt x="11326" y="4514"/>
                    <a:pt x="11341" y="4514"/>
                    <a:pt x="11356" y="4514"/>
                  </a:cubicBezTo>
                  <a:cubicBezTo>
                    <a:pt x="12539" y="4514"/>
                    <a:pt x="13515" y="3570"/>
                    <a:pt x="13550" y="2382"/>
                  </a:cubicBezTo>
                  <a:cubicBezTo>
                    <a:pt x="13586" y="1192"/>
                    <a:pt x="12633" y="180"/>
                    <a:pt x="11431" y="156"/>
                  </a:cubicBezTo>
                  <a:cubicBezTo>
                    <a:pt x="11407" y="155"/>
                    <a:pt x="11383" y="155"/>
                    <a:pt x="11359" y="155"/>
                  </a:cubicBezTo>
                  <a:cubicBezTo>
                    <a:pt x="10319" y="155"/>
                    <a:pt x="9450" y="905"/>
                    <a:pt x="9240" y="1894"/>
                  </a:cubicBezTo>
                  <a:cubicBezTo>
                    <a:pt x="8945" y="1727"/>
                    <a:pt x="8648" y="1672"/>
                    <a:pt x="8385" y="1672"/>
                  </a:cubicBezTo>
                  <a:cubicBezTo>
                    <a:pt x="8011" y="1672"/>
                    <a:pt x="7706" y="1784"/>
                    <a:pt x="7573" y="1847"/>
                  </a:cubicBezTo>
                  <a:cubicBezTo>
                    <a:pt x="7418" y="823"/>
                    <a:pt x="6549" y="25"/>
                    <a:pt x="5478" y="1"/>
                  </a:cubicBezTo>
                  <a:cubicBezTo>
                    <a:pt x="5455" y="0"/>
                    <a:pt x="5433" y="0"/>
                    <a:pt x="5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1"/>
            <p:cNvSpPr/>
            <p:nvPr/>
          </p:nvSpPr>
          <p:spPr>
            <a:xfrm>
              <a:off x="9664600" y="1222372"/>
              <a:ext cx="418010" cy="30463"/>
            </a:xfrm>
            <a:custGeom>
              <a:avLst/>
              <a:gdLst/>
              <a:ahLst/>
              <a:cxnLst/>
              <a:rect l="l" t="t" r="r" b="b"/>
              <a:pathLst>
                <a:path w="6216" h="453" extrusionOk="0">
                  <a:moveTo>
                    <a:pt x="2978" y="1"/>
                  </a:moveTo>
                  <a:cubicBezTo>
                    <a:pt x="1986" y="1"/>
                    <a:pt x="993" y="111"/>
                    <a:pt x="24" y="333"/>
                  </a:cubicBezTo>
                  <a:cubicBezTo>
                    <a:pt x="1" y="333"/>
                    <a:pt x="1" y="345"/>
                    <a:pt x="1" y="369"/>
                  </a:cubicBezTo>
                  <a:cubicBezTo>
                    <a:pt x="1" y="381"/>
                    <a:pt x="24" y="393"/>
                    <a:pt x="36" y="393"/>
                  </a:cubicBezTo>
                  <a:cubicBezTo>
                    <a:pt x="999" y="171"/>
                    <a:pt x="1986" y="60"/>
                    <a:pt x="2974" y="60"/>
                  </a:cubicBezTo>
                  <a:cubicBezTo>
                    <a:pt x="4052" y="60"/>
                    <a:pt x="5130" y="192"/>
                    <a:pt x="6180" y="452"/>
                  </a:cubicBezTo>
                  <a:cubicBezTo>
                    <a:pt x="6192" y="452"/>
                    <a:pt x="6204" y="441"/>
                    <a:pt x="6204" y="429"/>
                  </a:cubicBezTo>
                  <a:cubicBezTo>
                    <a:pt x="6216" y="417"/>
                    <a:pt x="6204" y="393"/>
                    <a:pt x="6192" y="393"/>
                  </a:cubicBezTo>
                  <a:cubicBezTo>
                    <a:pt x="5142" y="132"/>
                    <a:pt x="4060" y="1"/>
                    <a:pt x="2978" y="1"/>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1"/>
            <p:cNvSpPr/>
            <p:nvPr/>
          </p:nvSpPr>
          <p:spPr>
            <a:xfrm>
              <a:off x="9701451" y="1120559"/>
              <a:ext cx="343567" cy="44989"/>
            </a:xfrm>
            <a:custGeom>
              <a:avLst/>
              <a:gdLst/>
              <a:ahLst/>
              <a:cxnLst/>
              <a:rect l="l" t="t" r="r" b="b"/>
              <a:pathLst>
                <a:path w="5109" h="669" extrusionOk="0">
                  <a:moveTo>
                    <a:pt x="2030" y="0"/>
                  </a:moveTo>
                  <a:cubicBezTo>
                    <a:pt x="1356" y="0"/>
                    <a:pt x="681" y="84"/>
                    <a:pt x="24" y="252"/>
                  </a:cubicBezTo>
                  <a:cubicBezTo>
                    <a:pt x="12" y="252"/>
                    <a:pt x="0" y="276"/>
                    <a:pt x="12" y="288"/>
                  </a:cubicBezTo>
                  <a:cubicBezTo>
                    <a:pt x="12" y="300"/>
                    <a:pt x="24" y="311"/>
                    <a:pt x="48" y="311"/>
                  </a:cubicBezTo>
                  <a:cubicBezTo>
                    <a:pt x="698" y="143"/>
                    <a:pt x="1369" y="59"/>
                    <a:pt x="2039" y="59"/>
                  </a:cubicBezTo>
                  <a:cubicBezTo>
                    <a:pt x="3075" y="59"/>
                    <a:pt x="4111" y="259"/>
                    <a:pt x="5072" y="657"/>
                  </a:cubicBezTo>
                  <a:cubicBezTo>
                    <a:pt x="5072" y="669"/>
                    <a:pt x="5072" y="669"/>
                    <a:pt x="5084" y="669"/>
                  </a:cubicBezTo>
                  <a:cubicBezTo>
                    <a:pt x="5096" y="669"/>
                    <a:pt x="5108" y="657"/>
                    <a:pt x="5108" y="645"/>
                  </a:cubicBezTo>
                  <a:cubicBezTo>
                    <a:pt x="5108" y="633"/>
                    <a:pt x="5108" y="609"/>
                    <a:pt x="5096" y="609"/>
                  </a:cubicBezTo>
                  <a:cubicBezTo>
                    <a:pt x="4125" y="203"/>
                    <a:pt x="3079" y="0"/>
                    <a:pt x="2030"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1"/>
            <p:cNvSpPr/>
            <p:nvPr/>
          </p:nvSpPr>
          <p:spPr>
            <a:xfrm>
              <a:off x="8852721" y="2030418"/>
              <a:ext cx="1482135" cy="1138702"/>
            </a:xfrm>
            <a:custGeom>
              <a:avLst/>
              <a:gdLst/>
              <a:ahLst/>
              <a:cxnLst/>
              <a:rect l="l" t="t" r="r" b="b"/>
              <a:pathLst>
                <a:path w="22040" h="16933" extrusionOk="0">
                  <a:moveTo>
                    <a:pt x="11826" y="0"/>
                  </a:moveTo>
                  <a:cubicBezTo>
                    <a:pt x="10877" y="0"/>
                    <a:pt x="9432" y="336"/>
                    <a:pt x="7859" y="1902"/>
                  </a:cubicBezTo>
                  <a:cubicBezTo>
                    <a:pt x="6930" y="2831"/>
                    <a:pt x="5954" y="4188"/>
                    <a:pt x="5013" y="6165"/>
                  </a:cubicBezTo>
                  <a:cubicBezTo>
                    <a:pt x="5013" y="6165"/>
                    <a:pt x="4323" y="3926"/>
                    <a:pt x="3025" y="2414"/>
                  </a:cubicBezTo>
                  <a:cubicBezTo>
                    <a:pt x="2084" y="2688"/>
                    <a:pt x="941" y="2962"/>
                    <a:pt x="60" y="3450"/>
                  </a:cubicBezTo>
                  <a:cubicBezTo>
                    <a:pt x="1" y="4819"/>
                    <a:pt x="929" y="9499"/>
                    <a:pt x="2513" y="11511"/>
                  </a:cubicBezTo>
                  <a:cubicBezTo>
                    <a:pt x="3492" y="12755"/>
                    <a:pt x="4312" y="13210"/>
                    <a:pt x="5032" y="13210"/>
                  </a:cubicBezTo>
                  <a:cubicBezTo>
                    <a:pt x="5896" y="13210"/>
                    <a:pt x="6617" y="12554"/>
                    <a:pt x="7299" y="11820"/>
                  </a:cubicBezTo>
                  <a:lnTo>
                    <a:pt x="7299" y="11820"/>
                  </a:lnTo>
                  <a:cubicBezTo>
                    <a:pt x="7240" y="12499"/>
                    <a:pt x="7180" y="13225"/>
                    <a:pt x="7109" y="13999"/>
                  </a:cubicBezTo>
                  <a:cubicBezTo>
                    <a:pt x="7002" y="15297"/>
                    <a:pt x="7299" y="16261"/>
                    <a:pt x="8073" y="16523"/>
                  </a:cubicBezTo>
                  <a:cubicBezTo>
                    <a:pt x="8483" y="16656"/>
                    <a:pt x="13698" y="16933"/>
                    <a:pt x="14458" y="16933"/>
                  </a:cubicBezTo>
                  <a:cubicBezTo>
                    <a:pt x="14516" y="16933"/>
                    <a:pt x="14548" y="16931"/>
                    <a:pt x="14550" y="16928"/>
                  </a:cubicBezTo>
                  <a:cubicBezTo>
                    <a:pt x="14555" y="16924"/>
                    <a:pt x="14605" y="16923"/>
                    <a:pt x="14691" y="16923"/>
                  </a:cubicBezTo>
                  <a:cubicBezTo>
                    <a:pt x="14917" y="16923"/>
                    <a:pt x="15395" y="16932"/>
                    <a:pt x="15995" y="16932"/>
                  </a:cubicBezTo>
                  <a:cubicBezTo>
                    <a:pt x="17870" y="16932"/>
                    <a:pt x="20940" y="16835"/>
                    <a:pt x="21253" y="16035"/>
                  </a:cubicBezTo>
                  <a:cubicBezTo>
                    <a:pt x="21265" y="16023"/>
                    <a:pt x="22039" y="14999"/>
                    <a:pt x="21503" y="12808"/>
                  </a:cubicBezTo>
                  <a:cubicBezTo>
                    <a:pt x="21456" y="12582"/>
                    <a:pt x="21456" y="12356"/>
                    <a:pt x="21432" y="12130"/>
                  </a:cubicBezTo>
                  <a:lnTo>
                    <a:pt x="21861" y="2093"/>
                  </a:lnTo>
                  <a:cubicBezTo>
                    <a:pt x="21039" y="1057"/>
                    <a:pt x="19979" y="676"/>
                    <a:pt x="17896" y="319"/>
                  </a:cubicBezTo>
                  <a:cubicBezTo>
                    <a:pt x="17896" y="319"/>
                    <a:pt x="15800" y="795"/>
                    <a:pt x="15288" y="819"/>
                  </a:cubicBezTo>
                  <a:lnTo>
                    <a:pt x="13812" y="819"/>
                  </a:lnTo>
                  <a:cubicBezTo>
                    <a:pt x="13742" y="829"/>
                    <a:pt x="13670" y="834"/>
                    <a:pt x="13597" y="834"/>
                  </a:cubicBezTo>
                  <a:cubicBezTo>
                    <a:pt x="13324" y="834"/>
                    <a:pt x="13037" y="767"/>
                    <a:pt x="12764" y="664"/>
                  </a:cubicBezTo>
                  <a:cubicBezTo>
                    <a:pt x="12895" y="366"/>
                    <a:pt x="12967" y="188"/>
                    <a:pt x="12967" y="188"/>
                  </a:cubicBezTo>
                  <a:cubicBezTo>
                    <a:pt x="12967" y="188"/>
                    <a:pt x="12535" y="0"/>
                    <a:pt x="118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1"/>
            <p:cNvSpPr/>
            <p:nvPr/>
          </p:nvSpPr>
          <p:spPr>
            <a:xfrm>
              <a:off x="9731040" y="2146285"/>
              <a:ext cx="211493" cy="46535"/>
            </a:xfrm>
            <a:custGeom>
              <a:avLst/>
              <a:gdLst/>
              <a:ahLst/>
              <a:cxnLst/>
              <a:rect l="l" t="t" r="r" b="b"/>
              <a:pathLst>
                <a:path w="3145" h="692" extrusionOk="0">
                  <a:moveTo>
                    <a:pt x="3077" y="0"/>
                  </a:moveTo>
                  <a:cubicBezTo>
                    <a:pt x="3067" y="0"/>
                    <a:pt x="3057" y="4"/>
                    <a:pt x="3049" y="13"/>
                  </a:cubicBezTo>
                  <a:cubicBezTo>
                    <a:pt x="2185" y="447"/>
                    <a:pt x="1503" y="567"/>
                    <a:pt x="1013" y="567"/>
                  </a:cubicBezTo>
                  <a:cubicBezTo>
                    <a:pt x="415" y="567"/>
                    <a:pt x="103" y="388"/>
                    <a:pt x="96" y="382"/>
                  </a:cubicBezTo>
                  <a:cubicBezTo>
                    <a:pt x="87" y="377"/>
                    <a:pt x="77" y="375"/>
                    <a:pt x="66" y="375"/>
                  </a:cubicBezTo>
                  <a:cubicBezTo>
                    <a:pt x="48" y="375"/>
                    <a:pt x="28" y="383"/>
                    <a:pt x="13" y="406"/>
                  </a:cubicBezTo>
                  <a:cubicBezTo>
                    <a:pt x="1" y="429"/>
                    <a:pt x="1" y="465"/>
                    <a:pt x="37" y="477"/>
                  </a:cubicBezTo>
                  <a:cubicBezTo>
                    <a:pt x="60" y="501"/>
                    <a:pt x="394" y="691"/>
                    <a:pt x="1013" y="691"/>
                  </a:cubicBezTo>
                  <a:cubicBezTo>
                    <a:pt x="1513" y="691"/>
                    <a:pt x="2215" y="560"/>
                    <a:pt x="3096" y="108"/>
                  </a:cubicBezTo>
                  <a:cubicBezTo>
                    <a:pt x="3132" y="96"/>
                    <a:pt x="3144" y="60"/>
                    <a:pt x="3120" y="36"/>
                  </a:cubicBezTo>
                  <a:cubicBezTo>
                    <a:pt x="3113" y="13"/>
                    <a:pt x="3095" y="0"/>
                    <a:pt x="3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1"/>
            <p:cNvSpPr/>
            <p:nvPr/>
          </p:nvSpPr>
          <p:spPr>
            <a:xfrm>
              <a:off x="9823169" y="2083879"/>
              <a:ext cx="12037" cy="1089746"/>
            </a:xfrm>
            <a:custGeom>
              <a:avLst/>
              <a:gdLst/>
              <a:ahLst/>
              <a:cxnLst/>
              <a:rect l="l" t="t" r="r" b="b"/>
              <a:pathLst>
                <a:path w="179" h="16205" extrusionOk="0">
                  <a:moveTo>
                    <a:pt x="60" y="0"/>
                  </a:moveTo>
                  <a:cubicBezTo>
                    <a:pt x="24" y="0"/>
                    <a:pt x="0" y="24"/>
                    <a:pt x="0" y="60"/>
                  </a:cubicBezTo>
                  <a:lnTo>
                    <a:pt x="60" y="16145"/>
                  </a:lnTo>
                  <a:cubicBezTo>
                    <a:pt x="60" y="16169"/>
                    <a:pt x="83" y="16204"/>
                    <a:pt x="119" y="16204"/>
                  </a:cubicBezTo>
                  <a:cubicBezTo>
                    <a:pt x="155" y="16204"/>
                    <a:pt x="179" y="16169"/>
                    <a:pt x="179" y="16145"/>
                  </a:cubicBezTo>
                  <a:lnTo>
                    <a:pt x="119" y="60"/>
                  </a:lnTo>
                  <a:cubicBezTo>
                    <a:pt x="107" y="24"/>
                    <a:pt x="83"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1"/>
            <p:cNvSpPr/>
            <p:nvPr/>
          </p:nvSpPr>
          <p:spPr>
            <a:xfrm>
              <a:off x="9581347" y="2001367"/>
              <a:ext cx="252245" cy="213376"/>
            </a:xfrm>
            <a:custGeom>
              <a:avLst/>
              <a:gdLst/>
              <a:ahLst/>
              <a:cxnLst/>
              <a:rect l="l" t="t" r="r" b="b"/>
              <a:pathLst>
                <a:path w="3751" h="3173" extrusionOk="0">
                  <a:moveTo>
                    <a:pt x="953" y="1"/>
                  </a:moveTo>
                  <a:cubicBezTo>
                    <a:pt x="953" y="1"/>
                    <a:pt x="524" y="632"/>
                    <a:pt x="262" y="1215"/>
                  </a:cubicBezTo>
                  <a:cubicBezTo>
                    <a:pt x="0" y="1799"/>
                    <a:pt x="1917" y="2858"/>
                    <a:pt x="2798" y="3168"/>
                  </a:cubicBezTo>
                  <a:cubicBezTo>
                    <a:pt x="2811" y="3171"/>
                    <a:pt x="2824" y="3173"/>
                    <a:pt x="2837" y="3173"/>
                  </a:cubicBezTo>
                  <a:cubicBezTo>
                    <a:pt x="3279" y="3173"/>
                    <a:pt x="3751" y="1263"/>
                    <a:pt x="3751" y="1263"/>
                  </a:cubicBezTo>
                  <a:cubicBezTo>
                    <a:pt x="3751" y="1263"/>
                    <a:pt x="2024" y="810"/>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1"/>
            <p:cNvSpPr/>
            <p:nvPr/>
          </p:nvSpPr>
          <p:spPr>
            <a:xfrm>
              <a:off x="9827137" y="2001367"/>
              <a:ext cx="252313" cy="210216"/>
            </a:xfrm>
            <a:custGeom>
              <a:avLst/>
              <a:gdLst/>
              <a:ahLst/>
              <a:cxnLst/>
              <a:rect l="l" t="t" r="r" b="b"/>
              <a:pathLst>
                <a:path w="3752" h="3126" extrusionOk="0">
                  <a:moveTo>
                    <a:pt x="2822" y="1"/>
                  </a:moveTo>
                  <a:cubicBezTo>
                    <a:pt x="1834" y="858"/>
                    <a:pt x="1" y="1287"/>
                    <a:pt x="1" y="1287"/>
                  </a:cubicBezTo>
                  <a:cubicBezTo>
                    <a:pt x="1" y="1287"/>
                    <a:pt x="662" y="3125"/>
                    <a:pt x="1126" y="3125"/>
                  </a:cubicBezTo>
                  <a:cubicBezTo>
                    <a:pt x="1140" y="3125"/>
                    <a:pt x="1154" y="3124"/>
                    <a:pt x="1167" y="3120"/>
                  </a:cubicBezTo>
                  <a:cubicBezTo>
                    <a:pt x="2060" y="2811"/>
                    <a:pt x="3751" y="1834"/>
                    <a:pt x="3489" y="1251"/>
                  </a:cubicBezTo>
                  <a:cubicBezTo>
                    <a:pt x="3215" y="667"/>
                    <a:pt x="2822" y="1"/>
                    <a:pt x="2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1"/>
            <p:cNvSpPr/>
            <p:nvPr/>
          </p:nvSpPr>
          <p:spPr>
            <a:xfrm>
              <a:off x="8851914" y="2151127"/>
              <a:ext cx="256280" cy="180223"/>
            </a:xfrm>
            <a:custGeom>
              <a:avLst/>
              <a:gdLst/>
              <a:ahLst/>
              <a:cxnLst/>
              <a:rect l="l" t="t" r="r" b="b"/>
              <a:pathLst>
                <a:path w="3811" h="2680" extrusionOk="0">
                  <a:moveTo>
                    <a:pt x="2965" y="0"/>
                  </a:moveTo>
                  <a:lnTo>
                    <a:pt x="1" y="1096"/>
                  </a:lnTo>
                  <a:lnTo>
                    <a:pt x="144" y="2679"/>
                  </a:lnTo>
                  <a:lnTo>
                    <a:pt x="3811" y="1631"/>
                  </a:lnTo>
                  <a:cubicBezTo>
                    <a:pt x="3811" y="1631"/>
                    <a:pt x="3311" y="298"/>
                    <a:pt x="2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1"/>
            <p:cNvSpPr/>
            <p:nvPr/>
          </p:nvSpPr>
          <p:spPr>
            <a:xfrm>
              <a:off x="9333944" y="2250115"/>
              <a:ext cx="104973" cy="569586"/>
            </a:xfrm>
            <a:custGeom>
              <a:avLst/>
              <a:gdLst/>
              <a:ahLst/>
              <a:cxnLst/>
              <a:rect l="l" t="t" r="r" b="b"/>
              <a:pathLst>
                <a:path w="1561" h="8470" extrusionOk="0">
                  <a:moveTo>
                    <a:pt x="1493" y="0"/>
                  </a:moveTo>
                  <a:cubicBezTo>
                    <a:pt x="1472" y="0"/>
                    <a:pt x="1450" y="14"/>
                    <a:pt x="1441" y="40"/>
                  </a:cubicBezTo>
                  <a:cubicBezTo>
                    <a:pt x="1429" y="40"/>
                    <a:pt x="989" y="957"/>
                    <a:pt x="488" y="3124"/>
                  </a:cubicBezTo>
                  <a:cubicBezTo>
                    <a:pt x="0" y="5279"/>
                    <a:pt x="215" y="8375"/>
                    <a:pt x="227" y="8410"/>
                  </a:cubicBezTo>
                  <a:cubicBezTo>
                    <a:pt x="227" y="8446"/>
                    <a:pt x="250" y="8470"/>
                    <a:pt x="274" y="8470"/>
                  </a:cubicBezTo>
                  <a:cubicBezTo>
                    <a:pt x="286" y="8470"/>
                    <a:pt x="286" y="8470"/>
                    <a:pt x="286" y="8458"/>
                  </a:cubicBezTo>
                  <a:cubicBezTo>
                    <a:pt x="322" y="8458"/>
                    <a:pt x="346" y="8434"/>
                    <a:pt x="334" y="8398"/>
                  </a:cubicBezTo>
                  <a:cubicBezTo>
                    <a:pt x="334" y="8375"/>
                    <a:pt x="119" y="5291"/>
                    <a:pt x="608" y="3148"/>
                  </a:cubicBezTo>
                  <a:cubicBezTo>
                    <a:pt x="1096" y="1005"/>
                    <a:pt x="1536" y="100"/>
                    <a:pt x="1548" y="88"/>
                  </a:cubicBezTo>
                  <a:cubicBezTo>
                    <a:pt x="1560" y="64"/>
                    <a:pt x="1548" y="28"/>
                    <a:pt x="1512" y="5"/>
                  </a:cubicBezTo>
                  <a:cubicBezTo>
                    <a:pt x="1506" y="2"/>
                    <a:pt x="1500" y="0"/>
                    <a:pt x="14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1"/>
            <p:cNvSpPr/>
            <p:nvPr/>
          </p:nvSpPr>
          <p:spPr>
            <a:xfrm>
              <a:off x="9672602" y="2799662"/>
              <a:ext cx="492453" cy="273899"/>
            </a:xfrm>
            <a:custGeom>
              <a:avLst/>
              <a:gdLst/>
              <a:ahLst/>
              <a:cxnLst/>
              <a:rect l="l" t="t" r="r" b="b"/>
              <a:pathLst>
                <a:path w="7323" h="4073" extrusionOk="0">
                  <a:moveTo>
                    <a:pt x="7275" y="0"/>
                  </a:moveTo>
                  <a:cubicBezTo>
                    <a:pt x="7240" y="0"/>
                    <a:pt x="7216" y="24"/>
                    <a:pt x="7204" y="48"/>
                  </a:cubicBezTo>
                  <a:cubicBezTo>
                    <a:pt x="7168" y="250"/>
                    <a:pt x="6978" y="393"/>
                    <a:pt x="6811" y="512"/>
                  </a:cubicBezTo>
                  <a:cubicBezTo>
                    <a:pt x="4704" y="1929"/>
                    <a:pt x="2430" y="3084"/>
                    <a:pt x="48" y="3953"/>
                  </a:cubicBezTo>
                  <a:cubicBezTo>
                    <a:pt x="13" y="3965"/>
                    <a:pt x="1" y="4001"/>
                    <a:pt x="13" y="4036"/>
                  </a:cubicBezTo>
                  <a:cubicBezTo>
                    <a:pt x="24" y="4060"/>
                    <a:pt x="36" y="4072"/>
                    <a:pt x="60" y="4072"/>
                  </a:cubicBezTo>
                  <a:lnTo>
                    <a:pt x="84" y="4072"/>
                  </a:lnTo>
                  <a:cubicBezTo>
                    <a:pt x="2477" y="3203"/>
                    <a:pt x="4763" y="2036"/>
                    <a:pt x="6871" y="607"/>
                  </a:cubicBezTo>
                  <a:cubicBezTo>
                    <a:pt x="7073" y="477"/>
                    <a:pt x="7275" y="322"/>
                    <a:pt x="7323" y="72"/>
                  </a:cubicBezTo>
                  <a:cubicBezTo>
                    <a:pt x="7323" y="36"/>
                    <a:pt x="7311" y="12"/>
                    <a:pt x="7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1"/>
            <p:cNvSpPr/>
            <p:nvPr/>
          </p:nvSpPr>
          <p:spPr>
            <a:xfrm>
              <a:off x="9872798" y="2114275"/>
              <a:ext cx="17686" cy="1049733"/>
            </a:xfrm>
            <a:custGeom>
              <a:avLst/>
              <a:gdLst/>
              <a:ahLst/>
              <a:cxnLst/>
              <a:rect l="l" t="t" r="r" b="b"/>
              <a:pathLst>
                <a:path w="263" h="15610" extrusionOk="0">
                  <a:moveTo>
                    <a:pt x="60" y="1"/>
                  </a:moveTo>
                  <a:cubicBezTo>
                    <a:pt x="24" y="1"/>
                    <a:pt x="0" y="24"/>
                    <a:pt x="0" y="60"/>
                  </a:cubicBezTo>
                  <a:lnTo>
                    <a:pt x="155" y="15550"/>
                  </a:lnTo>
                  <a:cubicBezTo>
                    <a:pt x="155" y="15586"/>
                    <a:pt x="179" y="15610"/>
                    <a:pt x="215" y="15610"/>
                  </a:cubicBezTo>
                  <a:cubicBezTo>
                    <a:pt x="238" y="15610"/>
                    <a:pt x="262" y="15574"/>
                    <a:pt x="262" y="15550"/>
                  </a:cubicBezTo>
                  <a:lnTo>
                    <a:pt x="119" y="48"/>
                  </a:lnTo>
                  <a:cubicBezTo>
                    <a:pt x="119" y="24"/>
                    <a:pt x="95"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938" name="Google Shape;2938;p71"/>
          <p:cNvPicPr preferRelativeResize="0"/>
          <p:nvPr/>
        </p:nvPicPr>
        <p:blipFill rotWithShape="1">
          <a:blip r:embed="rId3">
            <a:alphaModFix/>
          </a:blip>
          <a:srcRect l="8421" r="57346"/>
          <a:stretch/>
        </p:blipFill>
        <p:spPr>
          <a:xfrm>
            <a:off x="-81575" y="349950"/>
            <a:ext cx="2048927" cy="3989226"/>
          </a:xfrm>
          <a:prstGeom prst="rect">
            <a:avLst/>
          </a:prstGeom>
          <a:noFill/>
          <a:ln>
            <a:noFill/>
          </a:ln>
        </p:spPr>
      </p:pic>
      <p:pic>
        <p:nvPicPr>
          <p:cNvPr id="2939" name="Google Shape;2939;p71"/>
          <p:cNvPicPr preferRelativeResize="0"/>
          <p:nvPr/>
        </p:nvPicPr>
        <p:blipFill rotWithShape="1">
          <a:blip r:embed="rId3">
            <a:alphaModFix/>
          </a:blip>
          <a:srcRect l="60324" r="5442"/>
          <a:stretch/>
        </p:blipFill>
        <p:spPr>
          <a:xfrm>
            <a:off x="2232627" y="595550"/>
            <a:ext cx="2048927" cy="3989226"/>
          </a:xfrm>
          <a:prstGeom prst="rect">
            <a:avLst/>
          </a:prstGeom>
          <a:noFill/>
          <a:ln>
            <a:noFill/>
          </a:ln>
        </p:spPr>
      </p:pic>
      <p:sp>
        <p:nvSpPr>
          <p:cNvPr id="2940" name="Google Shape;2940;p71"/>
          <p:cNvSpPr txBox="1">
            <a:spLocks noGrp="1"/>
          </p:cNvSpPr>
          <p:nvPr>
            <p:ph type="title"/>
          </p:nvPr>
        </p:nvSpPr>
        <p:spPr>
          <a:xfrm>
            <a:off x="5430300" y="539363"/>
            <a:ext cx="3000600" cy="1293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Mobile screenshot</a:t>
            </a:r>
            <a:endParaRPr/>
          </a:p>
        </p:txBody>
      </p:sp>
      <p:sp>
        <p:nvSpPr>
          <p:cNvPr id="2941" name="Google Shape;2941;p71"/>
          <p:cNvSpPr txBox="1">
            <a:spLocks noGrp="1"/>
          </p:cNvSpPr>
          <p:nvPr>
            <p:ph type="subTitle" idx="1"/>
          </p:nvPr>
        </p:nvSpPr>
        <p:spPr>
          <a:xfrm>
            <a:off x="5430300" y="1807935"/>
            <a:ext cx="3000600" cy="1169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2942" name="Google Shape;2942;p71"/>
          <p:cNvGrpSpPr/>
          <p:nvPr/>
        </p:nvGrpSpPr>
        <p:grpSpPr>
          <a:xfrm>
            <a:off x="2172785" y="539373"/>
            <a:ext cx="2168611" cy="4310335"/>
            <a:chOff x="3336600" y="3468450"/>
            <a:chExt cx="336250" cy="668300"/>
          </a:xfrm>
        </p:grpSpPr>
        <p:sp>
          <p:nvSpPr>
            <p:cNvPr id="2943" name="Google Shape;2943;p71"/>
            <p:cNvSpPr/>
            <p:nvPr/>
          </p:nvSpPr>
          <p:spPr>
            <a:xfrm>
              <a:off x="3336600" y="3468450"/>
              <a:ext cx="336250" cy="668300"/>
            </a:xfrm>
            <a:custGeom>
              <a:avLst/>
              <a:gdLst/>
              <a:ahLst/>
              <a:cxnLst/>
              <a:rect l="l" t="t" r="r" b="b"/>
              <a:pathLst>
                <a:path w="13450" h="26732" extrusionOk="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1"/>
            <p:cNvSpPr/>
            <p:nvPr/>
          </p:nvSpPr>
          <p:spPr>
            <a:xfrm>
              <a:off x="3490375" y="4105350"/>
              <a:ext cx="18250" cy="18225"/>
            </a:xfrm>
            <a:custGeom>
              <a:avLst/>
              <a:gdLst/>
              <a:ahLst/>
              <a:cxnLst/>
              <a:rect l="l" t="t" r="r" b="b"/>
              <a:pathLst>
                <a:path w="730" h="729" extrusionOk="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5" name="Google Shape;2945;p71"/>
          <p:cNvGrpSpPr/>
          <p:nvPr/>
        </p:nvGrpSpPr>
        <p:grpSpPr>
          <a:xfrm>
            <a:off x="-141415" y="293773"/>
            <a:ext cx="2168611" cy="4310335"/>
            <a:chOff x="3336600" y="3468450"/>
            <a:chExt cx="336250" cy="668300"/>
          </a:xfrm>
        </p:grpSpPr>
        <p:sp>
          <p:nvSpPr>
            <p:cNvPr id="2946" name="Google Shape;2946;p71"/>
            <p:cNvSpPr/>
            <p:nvPr/>
          </p:nvSpPr>
          <p:spPr>
            <a:xfrm>
              <a:off x="3336600" y="3468450"/>
              <a:ext cx="336250" cy="668300"/>
            </a:xfrm>
            <a:custGeom>
              <a:avLst/>
              <a:gdLst/>
              <a:ahLst/>
              <a:cxnLst/>
              <a:rect l="l" t="t" r="r" b="b"/>
              <a:pathLst>
                <a:path w="13450" h="26732" extrusionOk="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1"/>
            <p:cNvSpPr/>
            <p:nvPr/>
          </p:nvSpPr>
          <p:spPr>
            <a:xfrm>
              <a:off x="3490375" y="4105350"/>
              <a:ext cx="18250" cy="18225"/>
            </a:xfrm>
            <a:custGeom>
              <a:avLst/>
              <a:gdLst/>
              <a:ahLst/>
              <a:cxnLst/>
              <a:rect l="l" t="t" r="r" b="b"/>
              <a:pathLst>
                <a:path w="730" h="729" extrusionOk="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8" name="Google Shape;2948;p71"/>
          <p:cNvGrpSpPr/>
          <p:nvPr/>
        </p:nvGrpSpPr>
        <p:grpSpPr>
          <a:xfrm>
            <a:off x="3560121" y="4339174"/>
            <a:ext cx="1286679" cy="1169679"/>
            <a:chOff x="6494019" y="-137261"/>
            <a:chExt cx="2116596" cy="1924130"/>
          </a:xfrm>
        </p:grpSpPr>
        <p:sp>
          <p:nvSpPr>
            <p:cNvPr id="2949" name="Google Shape;2949;p7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1" name="Google Shape;2951;p71"/>
          <p:cNvGrpSpPr/>
          <p:nvPr/>
        </p:nvGrpSpPr>
        <p:grpSpPr>
          <a:xfrm flipH="1">
            <a:off x="6439382" y="4030027"/>
            <a:ext cx="1184107" cy="1169710"/>
            <a:chOff x="5624415" y="3404280"/>
            <a:chExt cx="656087" cy="648111"/>
          </a:xfrm>
        </p:grpSpPr>
        <p:grpSp>
          <p:nvGrpSpPr>
            <p:cNvPr id="2952" name="Google Shape;2952;p71"/>
            <p:cNvGrpSpPr/>
            <p:nvPr/>
          </p:nvGrpSpPr>
          <p:grpSpPr>
            <a:xfrm flipH="1">
              <a:off x="5624415" y="3404280"/>
              <a:ext cx="656087" cy="648111"/>
              <a:chOff x="-2708900" y="3174350"/>
              <a:chExt cx="350100" cy="345825"/>
            </a:xfrm>
          </p:grpSpPr>
          <p:sp>
            <p:nvSpPr>
              <p:cNvPr id="2953" name="Google Shape;2953;p71"/>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1"/>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1"/>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1"/>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1"/>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1"/>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959" name="Google Shape;2959;p71"/>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2960" name="Google Shape;2960;p71"/>
          <p:cNvSpPr/>
          <p:nvPr/>
        </p:nvSpPr>
        <p:spPr>
          <a:xfrm rot="2699956">
            <a:off x="3988781" y="775434"/>
            <a:ext cx="661744" cy="674253"/>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1"/>
          <p:cNvSpPr/>
          <p:nvPr/>
        </p:nvSpPr>
        <p:spPr>
          <a:xfrm rot="-165530">
            <a:off x="4792237" y="1963757"/>
            <a:ext cx="187228" cy="20107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1"/>
          <p:cNvSpPr/>
          <p:nvPr/>
        </p:nvSpPr>
        <p:spPr>
          <a:xfrm rot="893055">
            <a:off x="6309190" y="3621808"/>
            <a:ext cx="187233" cy="2010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966"/>
        <p:cNvGrpSpPr/>
        <p:nvPr/>
      </p:nvGrpSpPr>
      <p:grpSpPr>
        <a:xfrm>
          <a:off x="0" y="0"/>
          <a:ext cx="0" cy="0"/>
          <a:chOff x="0" y="0"/>
          <a:chExt cx="0" cy="0"/>
        </a:xfrm>
      </p:grpSpPr>
      <p:sp>
        <p:nvSpPr>
          <p:cNvPr id="2967" name="Google Shape;2967;p72"/>
          <p:cNvSpPr/>
          <p:nvPr/>
        </p:nvSpPr>
        <p:spPr>
          <a:xfrm flipH="1">
            <a:off x="2329854" y="3655800"/>
            <a:ext cx="2239916" cy="1505543"/>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2"/>
          <p:cNvSpPr/>
          <p:nvPr/>
        </p:nvSpPr>
        <p:spPr>
          <a:xfrm rot="10800000">
            <a:off x="-386549" y="-35"/>
            <a:ext cx="3611075" cy="2427135"/>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2"/>
          <p:cNvSpPr/>
          <p:nvPr/>
        </p:nvSpPr>
        <p:spPr>
          <a:xfrm>
            <a:off x="525826" y="617213"/>
            <a:ext cx="3742783" cy="3656164"/>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2"/>
          <p:cNvSpPr txBox="1">
            <a:spLocks noGrp="1"/>
          </p:cNvSpPr>
          <p:nvPr>
            <p:ph type="title"/>
          </p:nvPr>
        </p:nvSpPr>
        <p:spPr>
          <a:xfrm>
            <a:off x="4757775" y="527700"/>
            <a:ext cx="3449700" cy="95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 you!</a:t>
            </a:r>
            <a:endParaRPr/>
          </a:p>
        </p:txBody>
      </p:sp>
      <p:sp>
        <p:nvSpPr>
          <p:cNvPr id="2971" name="Google Shape;2971;p72"/>
          <p:cNvSpPr txBox="1">
            <a:spLocks noGrp="1"/>
          </p:cNvSpPr>
          <p:nvPr>
            <p:ph type="title" idx="2"/>
          </p:nvPr>
        </p:nvSpPr>
        <p:spPr>
          <a:xfrm>
            <a:off x="4758829" y="1376625"/>
            <a:ext cx="3448200" cy="1662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Do you have any questions?</a:t>
            </a:r>
            <a:endParaRPr/>
          </a:p>
          <a:p>
            <a:pPr marL="0" lvl="0" indent="0" algn="l" rtl="0">
              <a:spcBef>
                <a:spcPts val="0"/>
              </a:spcBef>
              <a:spcAft>
                <a:spcPts val="0"/>
              </a:spcAft>
              <a:buNone/>
            </a:pPr>
            <a:endParaRPr/>
          </a:p>
          <a:p>
            <a:pPr marL="0" lvl="0" indent="0" algn="l" rtl="0">
              <a:spcBef>
                <a:spcPts val="0"/>
              </a:spcBef>
              <a:spcAft>
                <a:spcPts val="0"/>
              </a:spcAft>
              <a:buNone/>
            </a:pPr>
            <a:r>
              <a:rPr lang="en" sz="1400">
                <a:latin typeface="Quicksand SemiBold"/>
                <a:ea typeface="Quicksand SemiBold"/>
                <a:cs typeface="Quicksand SemiBold"/>
                <a:sym typeface="Quicksand SemiBold"/>
              </a:rPr>
              <a:t>youremail@freepik.com </a:t>
            </a:r>
            <a:endParaRPr sz="1400">
              <a:latin typeface="Quicksand SemiBold"/>
              <a:ea typeface="Quicksand SemiBold"/>
              <a:cs typeface="Quicksand SemiBold"/>
              <a:sym typeface="Quicksand SemiBold"/>
            </a:endParaRPr>
          </a:p>
          <a:p>
            <a:pPr marL="0" lvl="0" indent="0" algn="l" rtl="0">
              <a:spcBef>
                <a:spcPts val="0"/>
              </a:spcBef>
              <a:spcAft>
                <a:spcPts val="0"/>
              </a:spcAft>
              <a:buNone/>
            </a:pPr>
            <a:r>
              <a:rPr lang="en" sz="1400">
                <a:latin typeface="Quicksand SemiBold"/>
                <a:ea typeface="Quicksand SemiBold"/>
                <a:cs typeface="Quicksand SemiBold"/>
                <a:sym typeface="Quicksand SemiBold"/>
              </a:rPr>
              <a:t>+91 620 421 838 </a:t>
            </a:r>
            <a:endParaRPr sz="1400">
              <a:latin typeface="Quicksand SemiBold"/>
              <a:ea typeface="Quicksand SemiBold"/>
              <a:cs typeface="Quicksand SemiBold"/>
              <a:sym typeface="Quicksand SemiBold"/>
            </a:endParaRPr>
          </a:p>
          <a:p>
            <a:pPr marL="0" lvl="0" indent="0" algn="l" rtl="0">
              <a:spcBef>
                <a:spcPts val="0"/>
              </a:spcBef>
              <a:spcAft>
                <a:spcPts val="0"/>
              </a:spcAft>
              <a:buNone/>
            </a:pPr>
            <a:r>
              <a:rPr lang="en" sz="1400">
                <a:latin typeface="Quicksand SemiBold"/>
                <a:ea typeface="Quicksand SemiBold"/>
                <a:cs typeface="Quicksand SemiBold"/>
                <a:sym typeface="Quicksand SemiBold"/>
              </a:rPr>
              <a:t>yourwebsite.com</a:t>
            </a:r>
            <a:endParaRPr sz="1400">
              <a:latin typeface="Quicksand SemiBold"/>
              <a:ea typeface="Quicksand SemiBold"/>
              <a:cs typeface="Quicksand SemiBold"/>
              <a:sym typeface="Quicksand SemiBold"/>
            </a:endParaRPr>
          </a:p>
        </p:txBody>
      </p:sp>
      <p:sp>
        <p:nvSpPr>
          <p:cNvPr id="2972" name="Google Shape;2972;p72"/>
          <p:cNvSpPr txBox="1"/>
          <p:nvPr/>
        </p:nvSpPr>
        <p:spPr>
          <a:xfrm>
            <a:off x="4758925" y="4291750"/>
            <a:ext cx="3463800" cy="369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Quicksand SemiBold"/>
                <a:ea typeface="Quicksand SemiBold"/>
                <a:cs typeface="Quicksand SemiBold"/>
                <a:sym typeface="Quicksand SemiBold"/>
              </a:rPr>
              <a:t>Please keep this slide for attribution</a:t>
            </a:r>
            <a:endParaRPr sz="1200">
              <a:solidFill>
                <a:schemeClr val="dk1"/>
              </a:solidFill>
              <a:latin typeface="Quicksand SemiBold"/>
              <a:ea typeface="Quicksand SemiBold"/>
              <a:cs typeface="Quicksand SemiBold"/>
              <a:sym typeface="Quicksand SemiBold"/>
            </a:endParaRPr>
          </a:p>
        </p:txBody>
      </p:sp>
      <p:grpSp>
        <p:nvGrpSpPr>
          <p:cNvPr id="2973" name="Google Shape;2973;p72"/>
          <p:cNvGrpSpPr/>
          <p:nvPr/>
        </p:nvGrpSpPr>
        <p:grpSpPr>
          <a:xfrm>
            <a:off x="5445851" y="3095521"/>
            <a:ext cx="428523" cy="428118"/>
            <a:chOff x="3763184" y="3817357"/>
            <a:chExt cx="356865" cy="356498"/>
          </a:xfrm>
        </p:grpSpPr>
        <p:sp>
          <p:nvSpPr>
            <p:cNvPr id="2974" name="Google Shape;2974;p72"/>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2"/>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2"/>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2"/>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8" name="Google Shape;2978;p72"/>
          <p:cNvGrpSpPr/>
          <p:nvPr/>
        </p:nvGrpSpPr>
        <p:grpSpPr>
          <a:xfrm>
            <a:off x="6046757" y="3095521"/>
            <a:ext cx="428083" cy="428118"/>
            <a:chOff x="4211985" y="3817357"/>
            <a:chExt cx="356498" cy="356498"/>
          </a:xfrm>
        </p:grpSpPr>
        <p:sp>
          <p:nvSpPr>
            <p:cNvPr id="2979" name="Google Shape;2979;p72"/>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2"/>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1" name="Google Shape;2981;p72"/>
          <p:cNvGrpSpPr/>
          <p:nvPr/>
        </p:nvGrpSpPr>
        <p:grpSpPr>
          <a:xfrm>
            <a:off x="4844962" y="3095521"/>
            <a:ext cx="428523" cy="428559"/>
            <a:chOff x="2866317" y="3817357"/>
            <a:chExt cx="356865" cy="356865"/>
          </a:xfrm>
        </p:grpSpPr>
        <p:sp>
          <p:nvSpPr>
            <p:cNvPr id="2982" name="Google Shape;2982;p72"/>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2"/>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4" name="Google Shape;2984;p72"/>
          <p:cNvGrpSpPr/>
          <p:nvPr/>
        </p:nvGrpSpPr>
        <p:grpSpPr>
          <a:xfrm>
            <a:off x="6647392" y="3090491"/>
            <a:ext cx="436251" cy="437293"/>
            <a:chOff x="1190200" y="238125"/>
            <a:chExt cx="5212075" cy="5212075"/>
          </a:xfrm>
        </p:grpSpPr>
        <p:sp>
          <p:nvSpPr>
            <p:cNvPr id="2985" name="Google Shape;2985;p72"/>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2"/>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7" name="Google Shape;2987;p72"/>
          <p:cNvGrpSpPr/>
          <p:nvPr/>
        </p:nvGrpSpPr>
        <p:grpSpPr>
          <a:xfrm>
            <a:off x="677811" y="1360990"/>
            <a:ext cx="3209724" cy="3165299"/>
            <a:chOff x="762800" y="1227675"/>
            <a:chExt cx="2884626" cy="2844701"/>
          </a:xfrm>
        </p:grpSpPr>
        <p:sp>
          <p:nvSpPr>
            <p:cNvPr id="2988" name="Google Shape;2988;p72"/>
            <p:cNvSpPr/>
            <p:nvPr/>
          </p:nvSpPr>
          <p:spPr>
            <a:xfrm>
              <a:off x="1212550" y="3446802"/>
              <a:ext cx="832195" cy="622482"/>
            </a:xfrm>
            <a:custGeom>
              <a:avLst/>
              <a:gdLst/>
              <a:ahLst/>
              <a:cxnLst/>
              <a:rect l="l" t="t" r="r" b="b"/>
              <a:pathLst>
                <a:path w="17360" h="10764" extrusionOk="0">
                  <a:moveTo>
                    <a:pt x="536" y="0"/>
                  </a:moveTo>
                  <a:lnTo>
                    <a:pt x="0" y="10763"/>
                  </a:lnTo>
                  <a:lnTo>
                    <a:pt x="17360" y="10763"/>
                  </a:lnTo>
                  <a:lnTo>
                    <a:pt x="168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2"/>
            <p:cNvSpPr/>
            <p:nvPr/>
          </p:nvSpPr>
          <p:spPr>
            <a:xfrm>
              <a:off x="1454535" y="2669967"/>
              <a:ext cx="359627" cy="776875"/>
            </a:xfrm>
            <a:custGeom>
              <a:avLst/>
              <a:gdLst/>
              <a:ahLst/>
              <a:cxnLst/>
              <a:rect l="l" t="t" r="r" b="b"/>
              <a:pathLst>
                <a:path w="7502" h="16206" extrusionOk="0">
                  <a:moveTo>
                    <a:pt x="1" y="1"/>
                  </a:moveTo>
                  <a:lnTo>
                    <a:pt x="1" y="16205"/>
                  </a:lnTo>
                  <a:lnTo>
                    <a:pt x="7502" y="16205"/>
                  </a:lnTo>
                  <a:lnTo>
                    <a:pt x="750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2"/>
            <p:cNvSpPr/>
            <p:nvPr/>
          </p:nvSpPr>
          <p:spPr>
            <a:xfrm>
              <a:off x="1439147" y="2630610"/>
              <a:ext cx="191798" cy="145586"/>
            </a:xfrm>
            <a:custGeom>
              <a:avLst/>
              <a:gdLst/>
              <a:ahLst/>
              <a:cxnLst/>
              <a:rect l="l" t="t" r="r" b="b"/>
              <a:pathLst>
                <a:path w="4001" h="3037" extrusionOk="0">
                  <a:moveTo>
                    <a:pt x="667" y="0"/>
                  </a:moveTo>
                  <a:lnTo>
                    <a:pt x="0" y="2548"/>
                  </a:lnTo>
                  <a:cubicBezTo>
                    <a:pt x="771" y="2897"/>
                    <a:pt x="1394" y="3036"/>
                    <a:pt x="1897" y="3036"/>
                  </a:cubicBezTo>
                  <a:cubicBezTo>
                    <a:pt x="3902" y="3036"/>
                    <a:pt x="4001" y="822"/>
                    <a:pt x="4001" y="822"/>
                  </a:cubicBezTo>
                  <a:lnTo>
                    <a:pt x="6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2"/>
            <p:cNvSpPr/>
            <p:nvPr/>
          </p:nvSpPr>
          <p:spPr>
            <a:xfrm>
              <a:off x="1630896" y="2634014"/>
              <a:ext cx="191271" cy="142183"/>
            </a:xfrm>
            <a:custGeom>
              <a:avLst/>
              <a:gdLst/>
              <a:ahLst/>
              <a:cxnLst/>
              <a:rect l="l" t="t" r="r" b="b"/>
              <a:pathLst>
                <a:path w="3990" h="2966" extrusionOk="0">
                  <a:moveTo>
                    <a:pt x="3263" y="1"/>
                  </a:moveTo>
                  <a:lnTo>
                    <a:pt x="1" y="751"/>
                  </a:lnTo>
                  <a:cubicBezTo>
                    <a:pt x="1" y="751"/>
                    <a:pt x="92" y="2965"/>
                    <a:pt x="2094" y="2965"/>
                  </a:cubicBezTo>
                  <a:cubicBezTo>
                    <a:pt x="2596" y="2965"/>
                    <a:pt x="3218" y="2826"/>
                    <a:pt x="3989" y="2477"/>
                  </a:cubicBezTo>
                  <a:lnTo>
                    <a:pt x="32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2"/>
            <p:cNvSpPr/>
            <p:nvPr/>
          </p:nvSpPr>
          <p:spPr>
            <a:xfrm>
              <a:off x="993953" y="2652278"/>
              <a:ext cx="416098" cy="1193500"/>
            </a:xfrm>
            <a:custGeom>
              <a:avLst/>
              <a:gdLst/>
              <a:ahLst/>
              <a:cxnLst/>
              <a:rect l="l" t="t" r="r" b="b"/>
              <a:pathLst>
                <a:path w="8680" h="24897" extrusionOk="0">
                  <a:moveTo>
                    <a:pt x="8680" y="1"/>
                  </a:moveTo>
                  <a:cubicBezTo>
                    <a:pt x="8679" y="1"/>
                    <a:pt x="286" y="3359"/>
                    <a:pt x="12" y="23730"/>
                  </a:cubicBezTo>
                  <a:cubicBezTo>
                    <a:pt x="0" y="24373"/>
                    <a:pt x="512" y="24897"/>
                    <a:pt x="1155" y="24897"/>
                  </a:cubicBezTo>
                  <a:lnTo>
                    <a:pt x="2703" y="24897"/>
                  </a:lnTo>
                  <a:cubicBezTo>
                    <a:pt x="3275" y="24897"/>
                    <a:pt x="3751" y="24492"/>
                    <a:pt x="3846" y="23932"/>
                  </a:cubicBezTo>
                  <a:lnTo>
                    <a:pt x="5632" y="12705"/>
                  </a:lnTo>
                  <a:lnTo>
                    <a:pt x="868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2"/>
            <p:cNvSpPr/>
            <p:nvPr/>
          </p:nvSpPr>
          <p:spPr>
            <a:xfrm>
              <a:off x="1105791" y="2611771"/>
              <a:ext cx="419597" cy="1255339"/>
            </a:xfrm>
            <a:custGeom>
              <a:avLst/>
              <a:gdLst/>
              <a:ahLst/>
              <a:cxnLst/>
              <a:rect l="l" t="t" r="r" b="b"/>
              <a:pathLst>
                <a:path w="8753" h="26187" extrusionOk="0">
                  <a:moveTo>
                    <a:pt x="8752" y="0"/>
                  </a:moveTo>
                  <a:lnTo>
                    <a:pt x="8752" y="0"/>
                  </a:lnTo>
                  <a:cubicBezTo>
                    <a:pt x="8621" y="24"/>
                    <a:pt x="8490" y="48"/>
                    <a:pt x="8371" y="72"/>
                  </a:cubicBezTo>
                  <a:cubicBezTo>
                    <a:pt x="5573" y="620"/>
                    <a:pt x="3478" y="2953"/>
                    <a:pt x="3049" y="5763"/>
                  </a:cubicBezTo>
                  <a:lnTo>
                    <a:pt x="1" y="26158"/>
                  </a:lnTo>
                  <a:lnTo>
                    <a:pt x="858" y="26182"/>
                  </a:lnTo>
                  <a:cubicBezTo>
                    <a:pt x="942" y="26185"/>
                    <a:pt x="1025" y="26187"/>
                    <a:pt x="1107" y="26187"/>
                  </a:cubicBezTo>
                  <a:cubicBezTo>
                    <a:pt x="4773" y="26187"/>
                    <a:pt x="7854" y="23373"/>
                    <a:pt x="8157" y="19693"/>
                  </a:cubicBezTo>
                  <a:cubicBezTo>
                    <a:pt x="8407" y="16526"/>
                    <a:pt x="8573" y="12859"/>
                    <a:pt x="8312" y="10216"/>
                  </a:cubicBezTo>
                  <a:cubicBezTo>
                    <a:pt x="7811" y="5287"/>
                    <a:pt x="8752" y="1"/>
                    <a:pt x="87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2"/>
            <p:cNvSpPr/>
            <p:nvPr/>
          </p:nvSpPr>
          <p:spPr>
            <a:xfrm>
              <a:off x="1116098" y="2924467"/>
              <a:ext cx="135855" cy="928741"/>
            </a:xfrm>
            <a:custGeom>
              <a:avLst/>
              <a:gdLst/>
              <a:ahLst/>
              <a:cxnLst/>
              <a:rect l="l" t="t" r="r" b="b"/>
              <a:pathLst>
                <a:path w="2834" h="19374" extrusionOk="0">
                  <a:moveTo>
                    <a:pt x="2682" y="1"/>
                  </a:moveTo>
                  <a:cubicBezTo>
                    <a:pt x="2606" y="1"/>
                    <a:pt x="2535" y="57"/>
                    <a:pt x="2524" y="133"/>
                  </a:cubicBezTo>
                  <a:lnTo>
                    <a:pt x="12" y="19207"/>
                  </a:lnTo>
                  <a:cubicBezTo>
                    <a:pt x="0" y="19290"/>
                    <a:pt x="60" y="19362"/>
                    <a:pt x="131" y="19373"/>
                  </a:cubicBezTo>
                  <a:lnTo>
                    <a:pt x="155" y="19373"/>
                  </a:lnTo>
                  <a:cubicBezTo>
                    <a:pt x="227" y="19373"/>
                    <a:pt x="298" y="19314"/>
                    <a:pt x="310" y="19242"/>
                  </a:cubicBezTo>
                  <a:lnTo>
                    <a:pt x="2822" y="169"/>
                  </a:lnTo>
                  <a:cubicBezTo>
                    <a:pt x="2834" y="85"/>
                    <a:pt x="2774" y="14"/>
                    <a:pt x="2703" y="2"/>
                  </a:cubicBezTo>
                  <a:cubicBezTo>
                    <a:pt x="2696" y="1"/>
                    <a:pt x="2689" y="1"/>
                    <a:pt x="26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2"/>
            <p:cNvSpPr/>
            <p:nvPr/>
          </p:nvSpPr>
          <p:spPr>
            <a:xfrm>
              <a:off x="1733050" y="2612346"/>
              <a:ext cx="570265" cy="748880"/>
            </a:xfrm>
            <a:custGeom>
              <a:avLst/>
              <a:gdLst/>
              <a:ahLst/>
              <a:cxnLst/>
              <a:rect l="l" t="t" r="r" b="b"/>
              <a:pathLst>
                <a:path w="11896" h="15622" extrusionOk="0">
                  <a:moveTo>
                    <a:pt x="20" y="0"/>
                  </a:moveTo>
                  <a:cubicBezTo>
                    <a:pt x="8" y="0"/>
                    <a:pt x="1" y="0"/>
                    <a:pt x="1" y="0"/>
                  </a:cubicBezTo>
                  <a:lnTo>
                    <a:pt x="5692" y="11645"/>
                  </a:lnTo>
                  <a:lnTo>
                    <a:pt x="10264" y="15621"/>
                  </a:lnTo>
                  <a:lnTo>
                    <a:pt x="11895" y="10764"/>
                  </a:lnTo>
                  <a:cubicBezTo>
                    <a:pt x="6027" y="178"/>
                    <a:pt x="393" y="0"/>
                    <a:pt x="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2"/>
            <p:cNvSpPr/>
            <p:nvPr/>
          </p:nvSpPr>
          <p:spPr>
            <a:xfrm>
              <a:off x="1733050" y="2611771"/>
              <a:ext cx="383069" cy="1255291"/>
            </a:xfrm>
            <a:custGeom>
              <a:avLst/>
              <a:gdLst/>
              <a:ahLst/>
              <a:cxnLst/>
              <a:rect l="l" t="t" r="r" b="b"/>
              <a:pathLst>
                <a:path w="7991" h="26186" extrusionOk="0">
                  <a:moveTo>
                    <a:pt x="1" y="0"/>
                  </a:moveTo>
                  <a:cubicBezTo>
                    <a:pt x="1" y="1"/>
                    <a:pt x="1084" y="5192"/>
                    <a:pt x="453" y="10216"/>
                  </a:cubicBezTo>
                  <a:cubicBezTo>
                    <a:pt x="132" y="12740"/>
                    <a:pt x="251" y="16800"/>
                    <a:pt x="441" y="20158"/>
                  </a:cubicBezTo>
                  <a:cubicBezTo>
                    <a:pt x="605" y="23280"/>
                    <a:pt x="3205" y="26185"/>
                    <a:pt x="6310" y="26185"/>
                  </a:cubicBezTo>
                  <a:cubicBezTo>
                    <a:pt x="6366" y="26185"/>
                    <a:pt x="6422" y="26184"/>
                    <a:pt x="6478" y="26182"/>
                  </a:cubicBezTo>
                  <a:lnTo>
                    <a:pt x="7990" y="26123"/>
                  </a:lnTo>
                  <a:lnTo>
                    <a:pt x="6311" y="5763"/>
                  </a:lnTo>
                  <a:cubicBezTo>
                    <a:pt x="5895" y="2953"/>
                    <a:pt x="3180" y="620"/>
                    <a:pt x="394" y="84"/>
                  </a:cubicBezTo>
                  <a:cubicBezTo>
                    <a:pt x="263" y="48"/>
                    <a:pt x="132" y="24"/>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2"/>
            <p:cNvSpPr/>
            <p:nvPr/>
          </p:nvSpPr>
          <p:spPr>
            <a:xfrm>
              <a:off x="2003608" y="2924467"/>
              <a:ext cx="52540" cy="303205"/>
            </a:xfrm>
            <a:custGeom>
              <a:avLst/>
              <a:gdLst/>
              <a:ahLst/>
              <a:cxnLst/>
              <a:rect l="l" t="t" r="r" b="b"/>
              <a:pathLst>
                <a:path w="1096" h="6325" extrusionOk="0">
                  <a:moveTo>
                    <a:pt x="165" y="1"/>
                  </a:moveTo>
                  <a:cubicBezTo>
                    <a:pt x="158" y="1"/>
                    <a:pt x="151" y="1"/>
                    <a:pt x="143" y="2"/>
                  </a:cubicBezTo>
                  <a:cubicBezTo>
                    <a:pt x="60" y="14"/>
                    <a:pt x="1" y="85"/>
                    <a:pt x="12" y="169"/>
                  </a:cubicBezTo>
                  <a:lnTo>
                    <a:pt x="786" y="6193"/>
                  </a:lnTo>
                  <a:cubicBezTo>
                    <a:pt x="798" y="6265"/>
                    <a:pt x="870" y="6324"/>
                    <a:pt x="941" y="6324"/>
                  </a:cubicBezTo>
                  <a:lnTo>
                    <a:pt x="965" y="6324"/>
                  </a:lnTo>
                  <a:cubicBezTo>
                    <a:pt x="1036" y="6312"/>
                    <a:pt x="1096" y="6229"/>
                    <a:pt x="1084" y="6146"/>
                  </a:cubicBezTo>
                  <a:lnTo>
                    <a:pt x="310" y="133"/>
                  </a:lnTo>
                  <a:cubicBezTo>
                    <a:pt x="299" y="57"/>
                    <a:pt x="239" y="1"/>
                    <a:pt x="1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2"/>
            <p:cNvSpPr/>
            <p:nvPr/>
          </p:nvSpPr>
          <p:spPr>
            <a:xfrm>
              <a:off x="1517908" y="2554678"/>
              <a:ext cx="223772" cy="115194"/>
            </a:xfrm>
            <a:custGeom>
              <a:avLst/>
              <a:gdLst/>
              <a:ahLst/>
              <a:cxnLst/>
              <a:rect l="l" t="t" r="r" b="b"/>
              <a:pathLst>
                <a:path w="4668" h="2403" extrusionOk="0">
                  <a:moveTo>
                    <a:pt x="4191" y="1"/>
                  </a:moveTo>
                  <a:lnTo>
                    <a:pt x="441" y="37"/>
                  </a:lnTo>
                  <a:lnTo>
                    <a:pt x="0" y="1834"/>
                  </a:lnTo>
                  <a:cubicBezTo>
                    <a:pt x="0" y="1834"/>
                    <a:pt x="1006" y="2403"/>
                    <a:pt x="2425" y="2403"/>
                  </a:cubicBezTo>
                  <a:cubicBezTo>
                    <a:pt x="3100" y="2403"/>
                    <a:pt x="3869" y="2274"/>
                    <a:pt x="4668" y="1894"/>
                  </a:cubicBezTo>
                  <a:lnTo>
                    <a:pt x="4191" y="1"/>
                  </a:lnTo>
                  <a:close/>
                </a:path>
              </a:pathLst>
            </a:custGeom>
            <a:solidFill>
              <a:srgbClr val="DA82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2"/>
            <p:cNvSpPr/>
            <p:nvPr/>
          </p:nvSpPr>
          <p:spPr>
            <a:xfrm>
              <a:off x="900332" y="1821859"/>
              <a:ext cx="735745" cy="710050"/>
            </a:xfrm>
            <a:custGeom>
              <a:avLst/>
              <a:gdLst/>
              <a:ahLst/>
              <a:cxnLst/>
              <a:rect l="l" t="t" r="r" b="b"/>
              <a:pathLst>
                <a:path w="15348" h="14812" extrusionOk="0">
                  <a:moveTo>
                    <a:pt x="15074" y="0"/>
                  </a:moveTo>
                  <a:lnTo>
                    <a:pt x="6502" y="596"/>
                  </a:lnTo>
                  <a:cubicBezTo>
                    <a:pt x="6502" y="596"/>
                    <a:pt x="5347" y="4120"/>
                    <a:pt x="2596" y="5834"/>
                  </a:cubicBezTo>
                  <a:cubicBezTo>
                    <a:pt x="84" y="7406"/>
                    <a:pt x="1" y="11073"/>
                    <a:pt x="2477" y="12680"/>
                  </a:cubicBezTo>
                  <a:cubicBezTo>
                    <a:pt x="4930" y="14276"/>
                    <a:pt x="8895" y="14657"/>
                    <a:pt x="15348" y="14812"/>
                  </a:cubicBezTo>
                  <a:lnTo>
                    <a:pt x="150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2"/>
            <p:cNvSpPr/>
            <p:nvPr/>
          </p:nvSpPr>
          <p:spPr>
            <a:xfrm>
              <a:off x="1637751" y="1821859"/>
              <a:ext cx="735745" cy="710050"/>
            </a:xfrm>
            <a:custGeom>
              <a:avLst/>
              <a:gdLst/>
              <a:ahLst/>
              <a:cxnLst/>
              <a:rect l="l" t="t" r="r" b="b"/>
              <a:pathLst>
                <a:path w="15348" h="14812" extrusionOk="0">
                  <a:moveTo>
                    <a:pt x="274" y="0"/>
                  </a:moveTo>
                  <a:lnTo>
                    <a:pt x="1" y="14812"/>
                  </a:lnTo>
                  <a:cubicBezTo>
                    <a:pt x="6454" y="14657"/>
                    <a:pt x="10419" y="14276"/>
                    <a:pt x="12859" y="12680"/>
                  </a:cubicBezTo>
                  <a:cubicBezTo>
                    <a:pt x="15348" y="11073"/>
                    <a:pt x="15264" y="7406"/>
                    <a:pt x="12752" y="5834"/>
                  </a:cubicBezTo>
                  <a:cubicBezTo>
                    <a:pt x="10002" y="4120"/>
                    <a:pt x="8847" y="596"/>
                    <a:pt x="8847" y="596"/>
                  </a:cubicBezTo>
                  <a:lnTo>
                    <a:pt x="2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2"/>
            <p:cNvSpPr/>
            <p:nvPr/>
          </p:nvSpPr>
          <p:spPr>
            <a:xfrm>
              <a:off x="1184600" y="1567311"/>
              <a:ext cx="904677" cy="858992"/>
            </a:xfrm>
            <a:custGeom>
              <a:avLst/>
              <a:gdLst/>
              <a:ahLst/>
              <a:cxnLst/>
              <a:rect l="l" t="t" r="r" b="b"/>
              <a:pathLst>
                <a:path w="18872" h="17919" extrusionOk="0">
                  <a:moveTo>
                    <a:pt x="9442" y="0"/>
                  </a:moveTo>
                  <a:cubicBezTo>
                    <a:pt x="4227" y="0"/>
                    <a:pt x="0" y="4012"/>
                    <a:pt x="0" y="8965"/>
                  </a:cubicBezTo>
                  <a:cubicBezTo>
                    <a:pt x="0" y="13906"/>
                    <a:pt x="4227" y="17919"/>
                    <a:pt x="9442" y="17919"/>
                  </a:cubicBezTo>
                  <a:cubicBezTo>
                    <a:pt x="14645" y="17919"/>
                    <a:pt x="18871" y="13906"/>
                    <a:pt x="18871" y="8965"/>
                  </a:cubicBezTo>
                  <a:cubicBezTo>
                    <a:pt x="18871" y="4012"/>
                    <a:pt x="14645" y="0"/>
                    <a:pt x="9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2"/>
            <p:cNvSpPr/>
            <p:nvPr/>
          </p:nvSpPr>
          <p:spPr>
            <a:xfrm>
              <a:off x="1041891" y="2038967"/>
              <a:ext cx="322524" cy="277750"/>
            </a:xfrm>
            <a:custGeom>
              <a:avLst/>
              <a:gdLst/>
              <a:ahLst/>
              <a:cxnLst/>
              <a:rect l="l" t="t" r="r" b="b"/>
              <a:pathLst>
                <a:path w="6728" h="5794" extrusionOk="0">
                  <a:moveTo>
                    <a:pt x="3274" y="0"/>
                  </a:moveTo>
                  <a:cubicBezTo>
                    <a:pt x="1878" y="0"/>
                    <a:pt x="641" y="897"/>
                    <a:pt x="346" y="2222"/>
                  </a:cubicBezTo>
                  <a:cubicBezTo>
                    <a:pt x="0" y="3782"/>
                    <a:pt x="1072" y="5341"/>
                    <a:pt x="2739" y="5711"/>
                  </a:cubicBezTo>
                  <a:cubicBezTo>
                    <a:pt x="2985" y="5767"/>
                    <a:pt x="3230" y="5794"/>
                    <a:pt x="3471" y="5794"/>
                  </a:cubicBezTo>
                  <a:cubicBezTo>
                    <a:pt x="4859" y="5794"/>
                    <a:pt x="6088" y="4897"/>
                    <a:pt x="6382" y="3567"/>
                  </a:cubicBezTo>
                  <a:cubicBezTo>
                    <a:pt x="6728" y="2008"/>
                    <a:pt x="5656" y="448"/>
                    <a:pt x="3989" y="79"/>
                  </a:cubicBezTo>
                  <a:cubicBezTo>
                    <a:pt x="3749" y="26"/>
                    <a:pt x="3509" y="0"/>
                    <a:pt x="3274" y="0"/>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2"/>
            <p:cNvSpPr/>
            <p:nvPr/>
          </p:nvSpPr>
          <p:spPr>
            <a:xfrm>
              <a:off x="1182874" y="2280140"/>
              <a:ext cx="81062" cy="81110"/>
            </a:xfrm>
            <a:custGeom>
              <a:avLst/>
              <a:gdLst/>
              <a:ahLst/>
              <a:cxnLst/>
              <a:rect l="l" t="t" r="r" b="b"/>
              <a:pathLst>
                <a:path w="1691" h="1692" extrusionOk="0">
                  <a:moveTo>
                    <a:pt x="846" y="1"/>
                  </a:moveTo>
                  <a:cubicBezTo>
                    <a:pt x="381" y="1"/>
                    <a:pt x="0" y="382"/>
                    <a:pt x="0" y="846"/>
                  </a:cubicBezTo>
                  <a:cubicBezTo>
                    <a:pt x="0" y="1311"/>
                    <a:pt x="381" y="1692"/>
                    <a:pt x="846" y="1692"/>
                  </a:cubicBezTo>
                  <a:cubicBezTo>
                    <a:pt x="1310" y="1692"/>
                    <a:pt x="1691" y="1311"/>
                    <a:pt x="1691" y="846"/>
                  </a:cubicBezTo>
                  <a:cubicBezTo>
                    <a:pt x="1691" y="382"/>
                    <a:pt x="1310" y="1"/>
                    <a:pt x="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2"/>
            <p:cNvSpPr/>
            <p:nvPr/>
          </p:nvSpPr>
          <p:spPr>
            <a:xfrm>
              <a:off x="1895174" y="2040070"/>
              <a:ext cx="322524" cy="277606"/>
            </a:xfrm>
            <a:custGeom>
              <a:avLst/>
              <a:gdLst/>
              <a:ahLst/>
              <a:cxnLst/>
              <a:rect l="l" t="t" r="r" b="b"/>
              <a:pathLst>
                <a:path w="6728" h="5791" extrusionOk="0">
                  <a:moveTo>
                    <a:pt x="3454" y="1"/>
                  </a:moveTo>
                  <a:cubicBezTo>
                    <a:pt x="3219" y="1"/>
                    <a:pt x="2979" y="26"/>
                    <a:pt x="2739" y="80"/>
                  </a:cubicBezTo>
                  <a:cubicBezTo>
                    <a:pt x="1072" y="449"/>
                    <a:pt x="0" y="2009"/>
                    <a:pt x="346" y="3568"/>
                  </a:cubicBezTo>
                  <a:cubicBezTo>
                    <a:pt x="641" y="4901"/>
                    <a:pt x="1875" y="5791"/>
                    <a:pt x="3268" y="5791"/>
                  </a:cubicBezTo>
                  <a:cubicBezTo>
                    <a:pt x="3505" y="5791"/>
                    <a:pt x="3747" y="5765"/>
                    <a:pt x="3989" y="5711"/>
                  </a:cubicBezTo>
                  <a:cubicBezTo>
                    <a:pt x="5656" y="5342"/>
                    <a:pt x="6727" y="3783"/>
                    <a:pt x="6382" y="2223"/>
                  </a:cubicBezTo>
                  <a:cubicBezTo>
                    <a:pt x="6087" y="898"/>
                    <a:pt x="4849" y="1"/>
                    <a:pt x="3454" y="1"/>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2"/>
            <p:cNvSpPr/>
            <p:nvPr/>
          </p:nvSpPr>
          <p:spPr>
            <a:xfrm>
              <a:off x="2008737" y="2281291"/>
              <a:ext cx="80535" cy="80535"/>
            </a:xfrm>
            <a:custGeom>
              <a:avLst/>
              <a:gdLst/>
              <a:ahLst/>
              <a:cxnLst/>
              <a:rect l="l" t="t" r="r" b="b"/>
              <a:pathLst>
                <a:path w="1680" h="1680" extrusionOk="0">
                  <a:moveTo>
                    <a:pt x="834" y="1"/>
                  </a:moveTo>
                  <a:cubicBezTo>
                    <a:pt x="370" y="1"/>
                    <a:pt x="1" y="382"/>
                    <a:pt x="1" y="846"/>
                  </a:cubicBezTo>
                  <a:cubicBezTo>
                    <a:pt x="1" y="1310"/>
                    <a:pt x="370" y="1679"/>
                    <a:pt x="834" y="1679"/>
                  </a:cubicBezTo>
                  <a:cubicBezTo>
                    <a:pt x="1298" y="1679"/>
                    <a:pt x="1679" y="1310"/>
                    <a:pt x="1679" y="846"/>
                  </a:cubicBezTo>
                  <a:cubicBezTo>
                    <a:pt x="1679" y="382"/>
                    <a:pt x="1298" y="1"/>
                    <a:pt x="8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2"/>
            <p:cNvSpPr/>
            <p:nvPr/>
          </p:nvSpPr>
          <p:spPr>
            <a:xfrm>
              <a:off x="1237091" y="1684279"/>
              <a:ext cx="797968" cy="909279"/>
            </a:xfrm>
            <a:custGeom>
              <a:avLst/>
              <a:gdLst/>
              <a:ahLst/>
              <a:cxnLst/>
              <a:rect l="l" t="t" r="r" b="b"/>
              <a:pathLst>
                <a:path w="16646" h="18968" extrusionOk="0">
                  <a:moveTo>
                    <a:pt x="8323" y="1"/>
                  </a:moveTo>
                  <a:cubicBezTo>
                    <a:pt x="2870" y="1"/>
                    <a:pt x="0" y="4335"/>
                    <a:pt x="0" y="9681"/>
                  </a:cubicBezTo>
                  <a:cubicBezTo>
                    <a:pt x="0" y="15026"/>
                    <a:pt x="3632" y="18967"/>
                    <a:pt x="8323" y="18967"/>
                  </a:cubicBezTo>
                  <a:cubicBezTo>
                    <a:pt x="13169" y="18967"/>
                    <a:pt x="16645" y="15026"/>
                    <a:pt x="16645" y="9681"/>
                  </a:cubicBezTo>
                  <a:cubicBezTo>
                    <a:pt x="16645" y="4335"/>
                    <a:pt x="13871" y="1"/>
                    <a:pt x="8323" y="1"/>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2"/>
            <p:cNvSpPr/>
            <p:nvPr/>
          </p:nvSpPr>
          <p:spPr>
            <a:xfrm>
              <a:off x="1347251" y="1868310"/>
              <a:ext cx="200906" cy="66729"/>
            </a:xfrm>
            <a:custGeom>
              <a:avLst/>
              <a:gdLst/>
              <a:ahLst/>
              <a:cxnLst/>
              <a:rect l="l" t="t" r="r" b="b"/>
              <a:pathLst>
                <a:path w="4191" h="1392" extrusionOk="0">
                  <a:moveTo>
                    <a:pt x="3307" y="0"/>
                  </a:moveTo>
                  <a:cubicBezTo>
                    <a:pt x="2608" y="0"/>
                    <a:pt x="1482" y="139"/>
                    <a:pt x="131" y="793"/>
                  </a:cubicBezTo>
                  <a:cubicBezTo>
                    <a:pt x="48" y="841"/>
                    <a:pt x="0" y="936"/>
                    <a:pt x="12" y="1031"/>
                  </a:cubicBezTo>
                  <a:lnTo>
                    <a:pt x="60" y="1222"/>
                  </a:lnTo>
                  <a:cubicBezTo>
                    <a:pt x="79" y="1325"/>
                    <a:pt x="172" y="1392"/>
                    <a:pt x="268" y="1392"/>
                  </a:cubicBezTo>
                  <a:cubicBezTo>
                    <a:pt x="294" y="1392"/>
                    <a:pt x="320" y="1387"/>
                    <a:pt x="346" y="1377"/>
                  </a:cubicBezTo>
                  <a:cubicBezTo>
                    <a:pt x="787" y="1176"/>
                    <a:pt x="1795" y="798"/>
                    <a:pt x="3149" y="798"/>
                  </a:cubicBezTo>
                  <a:cubicBezTo>
                    <a:pt x="3401" y="798"/>
                    <a:pt x="3666" y="811"/>
                    <a:pt x="3941" y="841"/>
                  </a:cubicBezTo>
                  <a:cubicBezTo>
                    <a:pt x="3947" y="841"/>
                    <a:pt x="3953" y="842"/>
                    <a:pt x="3959" y="842"/>
                  </a:cubicBezTo>
                  <a:cubicBezTo>
                    <a:pt x="4083" y="842"/>
                    <a:pt x="4190" y="727"/>
                    <a:pt x="4168" y="591"/>
                  </a:cubicBezTo>
                  <a:lnTo>
                    <a:pt x="4108" y="222"/>
                  </a:lnTo>
                  <a:cubicBezTo>
                    <a:pt x="4096" y="127"/>
                    <a:pt x="4025" y="55"/>
                    <a:pt x="3929" y="43"/>
                  </a:cubicBezTo>
                  <a:cubicBezTo>
                    <a:pt x="3800" y="23"/>
                    <a:pt x="3588" y="0"/>
                    <a:pt x="3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2"/>
            <p:cNvSpPr/>
            <p:nvPr/>
          </p:nvSpPr>
          <p:spPr>
            <a:xfrm>
              <a:off x="1704000" y="1868310"/>
              <a:ext cx="200906" cy="66729"/>
            </a:xfrm>
            <a:custGeom>
              <a:avLst/>
              <a:gdLst/>
              <a:ahLst/>
              <a:cxnLst/>
              <a:rect l="l" t="t" r="r" b="b"/>
              <a:pathLst>
                <a:path w="4191" h="1392" extrusionOk="0">
                  <a:moveTo>
                    <a:pt x="884" y="0"/>
                  </a:moveTo>
                  <a:cubicBezTo>
                    <a:pt x="603" y="0"/>
                    <a:pt x="391" y="23"/>
                    <a:pt x="262" y="43"/>
                  </a:cubicBezTo>
                  <a:cubicBezTo>
                    <a:pt x="166" y="55"/>
                    <a:pt x="95" y="127"/>
                    <a:pt x="83" y="222"/>
                  </a:cubicBezTo>
                  <a:lnTo>
                    <a:pt x="24" y="591"/>
                  </a:lnTo>
                  <a:cubicBezTo>
                    <a:pt x="1" y="727"/>
                    <a:pt x="108" y="842"/>
                    <a:pt x="232" y="842"/>
                  </a:cubicBezTo>
                  <a:cubicBezTo>
                    <a:pt x="238" y="842"/>
                    <a:pt x="244" y="841"/>
                    <a:pt x="250" y="841"/>
                  </a:cubicBezTo>
                  <a:cubicBezTo>
                    <a:pt x="525" y="811"/>
                    <a:pt x="790" y="798"/>
                    <a:pt x="1042" y="798"/>
                  </a:cubicBezTo>
                  <a:cubicBezTo>
                    <a:pt x="2396" y="798"/>
                    <a:pt x="3404" y="1176"/>
                    <a:pt x="3845" y="1377"/>
                  </a:cubicBezTo>
                  <a:cubicBezTo>
                    <a:pt x="3871" y="1387"/>
                    <a:pt x="3897" y="1392"/>
                    <a:pt x="3923" y="1392"/>
                  </a:cubicBezTo>
                  <a:cubicBezTo>
                    <a:pt x="4020" y="1392"/>
                    <a:pt x="4112" y="1325"/>
                    <a:pt x="4131" y="1222"/>
                  </a:cubicBezTo>
                  <a:lnTo>
                    <a:pt x="4179" y="1031"/>
                  </a:lnTo>
                  <a:cubicBezTo>
                    <a:pt x="4191" y="936"/>
                    <a:pt x="4143" y="841"/>
                    <a:pt x="4060" y="793"/>
                  </a:cubicBezTo>
                  <a:cubicBezTo>
                    <a:pt x="2709" y="139"/>
                    <a:pt x="1583" y="0"/>
                    <a:pt x="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2"/>
            <p:cNvSpPr/>
            <p:nvPr/>
          </p:nvSpPr>
          <p:spPr>
            <a:xfrm>
              <a:off x="1411152" y="2061546"/>
              <a:ext cx="99374" cy="113660"/>
            </a:xfrm>
            <a:custGeom>
              <a:avLst/>
              <a:gdLst/>
              <a:ahLst/>
              <a:cxnLst/>
              <a:rect l="l" t="t" r="r" b="b"/>
              <a:pathLst>
                <a:path w="2073" h="2371" extrusionOk="0">
                  <a:moveTo>
                    <a:pt x="1025" y="1"/>
                  </a:moveTo>
                  <a:cubicBezTo>
                    <a:pt x="453" y="1"/>
                    <a:pt x="1" y="537"/>
                    <a:pt x="1" y="1191"/>
                  </a:cubicBezTo>
                  <a:cubicBezTo>
                    <a:pt x="1" y="1846"/>
                    <a:pt x="477" y="2370"/>
                    <a:pt x="1049" y="2370"/>
                  </a:cubicBezTo>
                  <a:cubicBezTo>
                    <a:pt x="1620" y="2358"/>
                    <a:pt x="2073" y="1822"/>
                    <a:pt x="2073" y="1180"/>
                  </a:cubicBezTo>
                  <a:cubicBezTo>
                    <a:pt x="2061" y="525"/>
                    <a:pt x="1596" y="1"/>
                    <a:pt x="1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2"/>
            <p:cNvSpPr/>
            <p:nvPr/>
          </p:nvSpPr>
          <p:spPr>
            <a:xfrm>
              <a:off x="1741631" y="2061546"/>
              <a:ext cx="99374" cy="113085"/>
            </a:xfrm>
            <a:custGeom>
              <a:avLst/>
              <a:gdLst/>
              <a:ahLst/>
              <a:cxnLst/>
              <a:rect l="l" t="t" r="r" b="b"/>
              <a:pathLst>
                <a:path w="2073" h="2359" extrusionOk="0">
                  <a:moveTo>
                    <a:pt x="1036" y="1"/>
                  </a:moveTo>
                  <a:cubicBezTo>
                    <a:pt x="465" y="1"/>
                    <a:pt x="1" y="525"/>
                    <a:pt x="1" y="1180"/>
                  </a:cubicBezTo>
                  <a:cubicBezTo>
                    <a:pt x="1" y="1834"/>
                    <a:pt x="453" y="2358"/>
                    <a:pt x="1024" y="2358"/>
                  </a:cubicBezTo>
                  <a:cubicBezTo>
                    <a:pt x="1031" y="2358"/>
                    <a:pt x="1037" y="2358"/>
                    <a:pt x="1043" y="2358"/>
                  </a:cubicBezTo>
                  <a:cubicBezTo>
                    <a:pt x="1606" y="2358"/>
                    <a:pt x="2060" y="1827"/>
                    <a:pt x="2072" y="1191"/>
                  </a:cubicBezTo>
                  <a:cubicBezTo>
                    <a:pt x="2072" y="537"/>
                    <a:pt x="1608"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2"/>
            <p:cNvSpPr/>
            <p:nvPr/>
          </p:nvSpPr>
          <p:spPr>
            <a:xfrm>
              <a:off x="1203967" y="1918884"/>
              <a:ext cx="844227" cy="404113"/>
            </a:xfrm>
            <a:custGeom>
              <a:avLst/>
              <a:gdLst/>
              <a:ahLst/>
              <a:cxnLst/>
              <a:rect l="l" t="t" r="r" b="b"/>
              <a:pathLst>
                <a:path w="17611" h="8430" extrusionOk="0">
                  <a:moveTo>
                    <a:pt x="4216" y="334"/>
                  </a:moveTo>
                  <a:cubicBezTo>
                    <a:pt x="6347" y="334"/>
                    <a:pt x="8085" y="2072"/>
                    <a:pt x="8085" y="4215"/>
                  </a:cubicBezTo>
                  <a:cubicBezTo>
                    <a:pt x="8097" y="6358"/>
                    <a:pt x="6347" y="8096"/>
                    <a:pt x="4216" y="8096"/>
                  </a:cubicBezTo>
                  <a:cubicBezTo>
                    <a:pt x="2073" y="8096"/>
                    <a:pt x="334" y="6358"/>
                    <a:pt x="334" y="4215"/>
                  </a:cubicBezTo>
                  <a:cubicBezTo>
                    <a:pt x="334" y="2072"/>
                    <a:pt x="2073" y="334"/>
                    <a:pt x="4216" y="334"/>
                  </a:cubicBezTo>
                  <a:close/>
                  <a:moveTo>
                    <a:pt x="13395" y="334"/>
                  </a:moveTo>
                  <a:cubicBezTo>
                    <a:pt x="15539" y="334"/>
                    <a:pt x="17277" y="2072"/>
                    <a:pt x="17277" y="4215"/>
                  </a:cubicBezTo>
                  <a:cubicBezTo>
                    <a:pt x="17277" y="6358"/>
                    <a:pt x="15539" y="8096"/>
                    <a:pt x="13395" y="8096"/>
                  </a:cubicBezTo>
                  <a:cubicBezTo>
                    <a:pt x="11252" y="8096"/>
                    <a:pt x="9514" y="6358"/>
                    <a:pt x="9514" y="4215"/>
                  </a:cubicBezTo>
                  <a:cubicBezTo>
                    <a:pt x="9514" y="2072"/>
                    <a:pt x="11252" y="334"/>
                    <a:pt x="13395" y="334"/>
                  </a:cubicBezTo>
                  <a:close/>
                  <a:moveTo>
                    <a:pt x="4204" y="0"/>
                  </a:moveTo>
                  <a:cubicBezTo>
                    <a:pt x="1882" y="0"/>
                    <a:pt x="1" y="1893"/>
                    <a:pt x="1" y="4215"/>
                  </a:cubicBezTo>
                  <a:cubicBezTo>
                    <a:pt x="1" y="6537"/>
                    <a:pt x="1882" y="8430"/>
                    <a:pt x="4204" y="8430"/>
                  </a:cubicBezTo>
                  <a:cubicBezTo>
                    <a:pt x="6418" y="8430"/>
                    <a:pt x="8240" y="6715"/>
                    <a:pt x="8407" y="4548"/>
                  </a:cubicBezTo>
                  <a:lnTo>
                    <a:pt x="9192" y="4548"/>
                  </a:lnTo>
                  <a:cubicBezTo>
                    <a:pt x="9371" y="6715"/>
                    <a:pt x="11181" y="8430"/>
                    <a:pt x="13395" y="8430"/>
                  </a:cubicBezTo>
                  <a:cubicBezTo>
                    <a:pt x="15717" y="8430"/>
                    <a:pt x="17610" y="6537"/>
                    <a:pt x="17610" y="4215"/>
                  </a:cubicBezTo>
                  <a:cubicBezTo>
                    <a:pt x="17610" y="1893"/>
                    <a:pt x="15717" y="0"/>
                    <a:pt x="13395" y="0"/>
                  </a:cubicBezTo>
                  <a:cubicBezTo>
                    <a:pt x="11074" y="0"/>
                    <a:pt x="9181" y="1893"/>
                    <a:pt x="9181" y="4215"/>
                  </a:cubicBezTo>
                  <a:lnTo>
                    <a:pt x="8419" y="4215"/>
                  </a:lnTo>
                  <a:cubicBezTo>
                    <a:pt x="8419" y="1893"/>
                    <a:pt x="6537" y="0"/>
                    <a:pt x="4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2"/>
            <p:cNvSpPr/>
            <p:nvPr/>
          </p:nvSpPr>
          <p:spPr>
            <a:xfrm>
              <a:off x="1326111" y="1529393"/>
              <a:ext cx="825963" cy="322907"/>
            </a:xfrm>
            <a:custGeom>
              <a:avLst/>
              <a:gdLst/>
              <a:ahLst/>
              <a:cxnLst/>
              <a:rect l="l" t="t" r="r" b="b"/>
              <a:pathLst>
                <a:path w="17230" h="6736" extrusionOk="0">
                  <a:moveTo>
                    <a:pt x="5038" y="1"/>
                  </a:moveTo>
                  <a:cubicBezTo>
                    <a:pt x="859" y="1"/>
                    <a:pt x="1" y="3982"/>
                    <a:pt x="1" y="3982"/>
                  </a:cubicBezTo>
                  <a:cubicBezTo>
                    <a:pt x="1" y="3982"/>
                    <a:pt x="3397" y="6735"/>
                    <a:pt x="10920" y="6735"/>
                  </a:cubicBezTo>
                  <a:cubicBezTo>
                    <a:pt x="11061" y="6735"/>
                    <a:pt x="11203" y="6734"/>
                    <a:pt x="11347" y="6732"/>
                  </a:cubicBezTo>
                  <a:cubicBezTo>
                    <a:pt x="17229" y="6649"/>
                    <a:pt x="17170" y="1482"/>
                    <a:pt x="13955" y="470"/>
                  </a:cubicBezTo>
                  <a:cubicBezTo>
                    <a:pt x="13377" y="285"/>
                    <a:pt x="12962" y="221"/>
                    <a:pt x="12607" y="221"/>
                  </a:cubicBezTo>
                  <a:cubicBezTo>
                    <a:pt x="11795" y="221"/>
                    <a:pt x="11293" y="555"/>
                    <a:pt x="9865" y="555"/>
                  </a:cubicBezTo>
                  <a:cubicBezTo>
                    <a:pt x="9096" y="555"/>
                    <a:pt x="8059" y="458"/>
                    <a:pt x="6561" y="160"/>
                  </a:cubicBezTo>
                  <a:cubicBezTo>
                    <a:pt x="6010" y="50"/>
                    <a:pt x="5503" y="1"/>
                    <a:pt x="5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2"/>
            <p:cNvSpPr/>
            <p:nvPr/>
          </p:nvSpPr>
          <p:spPr>
            <a:xfrm>
              <a:off x="1211972" y="1701872"/>
              <a:ext cx="249467" cy="238729"/>
            </a:xfrm>
            <a:custGeom>
              <a:avLst/>
              <a:gdLst/>
              <a:ahLst/>
              <a:cxnLst/>
              <a:rect l="l" t="t" r="r" b="b"/>
              <a:pathLst>
                <a:path w="5204" h="4980" extrusionOk="0">
                  <a:moveTo>
                    <a:pt x="4035" y="0"/>
                  </a:moveTo>
                  <a:cubicBezTo>
                    <a:pt x="2769" y="0"/>
                    <a:pt x="820" y="743"/>
                    <a:pt x="1" y="4980"/>
                  </a:cubicBezTo>
                  <a:cubicBezTo>
                    <a:pt x="1" y="4980"/>
                    <a:pt x="3108" y="3884"/>
                    <a:pt x="5204" y="217"/>
                  </a:cubicBezTo>
                  <a:cubicBezTo>
                    <a:pt x="5204" y="217"/>
                    <a:pt x="4719" y="0"/>
                    <a:pt x="4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2"/>
            <p:cNvSpPr/>
            <p:nvPr/>
          </p:nvSpPr>
          <p:spPr>
            <a:xfrm>
              <a:off x="2296409" y="3552926"/>
              <a:ext cx="1059946" cy="519451"/>
            </a:xfrm>
            <a:custGeom>
              <a:avLst/>
              <a:gdLst/>
              <a:ahLst/>
              <a:cxnLst/>
              <a:rect l="l" t="t" r="r" b="b"/>
              <a:pathLst>
                <a:path w="22111" h="10836" extrusionOk="0">
                  <a:moveTo>
                    <a:pt x="584" y="1"/>
                  </a:moveTo>
                  <a:lnTo>
                    <a:pt x="0" y="10835"/>
                  </a:lnTo>
                  <a:lnTo>
                    <a:pt x="22110" y="10835"/>
                  </a:lnTo>
                  <a:lnTo>
                    <a:pt x="21134" y="441"/>
                  </a:lnTo>
                  <a:lnTo>
                    <a:pt x="5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2"/>
            <p:cNvSpPr/>
            <p:nvPr/>
          </p:nvSpPr>
          <p:spPr>
            <a:xfrm>
              <a:off x="3146816" y="3000447"/>
              <a:ext cx="465233" cy="788284"/>
            </a:xfrm>
            <a:custGeom>
              <a:avLst/>
              <a:gdLst/>
              <a:ahLst/>
              <a:cxnLst/>
              <a:rect l="l" t="t" r="r" b="b"/>
              <a:pathLst>
                <a:path w="9705" h="16444" extrusionOk="0">
                  <a:moveTo>
                    <a:pt x="3835" y="1"/>
                  </a:moveTo>
                  <a:lnTo>
                    <a:pt x="1" y="11109"/>
                  </a:lnTo>
                  <a:lnTo>
                    <a:pt x="3430" y="12407"/>
                  </a:lnTo>
                  <a:lnTo>
                    <a:pt x="3823" y="16443"/>
                  </a:lnTo>
                  <a:cubicBezTo>
                    <a:pt x="6728" y="13847"/>
                    <a:pt x="8347" y="10621"/>
                    <a:pt x="9145" y="8573"/>
                  </a:cubicBezTo>
                  <a:cubicBezTo>
                    <a:pt x="9621" y="7371"/>
                    <a:pt x="9704" y="6049"/>
                    <a:pt x="9407" y="4787"/>
                  </a:cubicBezTo>
                  <a:lnTo>
                    <a:pt x="8383" y="465"/>
                  </a:lnTo>
                  <a:lnTo>
                    <a:pt x="3835" y="1"/>
                  </a:ln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2"/>
            <p:cNvSpPr/>
            <p:nvPr/>
          </p:nvSpPr>
          <p:spPr>
            <a:xfrm>
              <a:off x="3177065" y="2526155"/>
              <a:ext cx="443518" cy="616428"/>
            </a:xfrm>
            <a:custGeom>
              <a:avLst/>
              <a:gdLst/>
              <a:ahLst/>
              <a:cxnLst/>
              <a:rect l="l" t="t" r="r" b="b"/>
              <a:pathLst>
                <a:path w="9252" h="12859" extrusionOk="0">
                  <a:moveTo>
                    <a:pt x="1" y="0"/>
                  </a:moveTo>
                  <a:lnTo>
                    <a:pt x="1" y="12347"/>
                  </a:lnTo>
                  <a:cubicBezTo>
                    <a:pt x="1370" y="12713"/>
                    <a:pt x="2565" y="12858"/>
                    <a:pt x="3600" y="12858"/>
                  </a:cubicBezTo>
                  <a:cubicBezTo>
                    <a:pt x="7657" y="12858"/>
                    <a:pt x="9252" y="10621"/>
                    <a:pt x="9252" y="10621"/>
                  </a:cubicBezTo>
                  <a:cubicBezTo>
                    <a:pt x="6335" y="1429"/>
                    <a:pt x="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2"/>
            <p:cNvSpPr/>
            <p:nvPr/>
          </p:nvSpPr>
          <p:spPr>
            <a:xfrm>
              <a:off x="2025276" y="3000447"/>
              <a:ext cx="465809" cy="792263"/>
            </a:xfrm>
            <a:custGeom>
              <a:avLst/>
              <a:gdLst/>
              <a:ahLst/>
              <a:cxnLst/>
              <a:rect l="l" t="t" r="r" b="b"/>
              <a:pathLst>
                <a:path w="9717" h="16527" extrusionOk="0">
                  <a:moveTo>
                    <a:pt x="5871" y="1"/>
                  </a:moveTo>
                  <a:lnTo>
                    <a:pt x="1323" y="465"/>
                  </a:lnTo>
                  <a:lnTo>
                    <a:pt x="299" y="4787"/>
                  </a:lnTo>
                  <a:cubicBezTo>
                    <a:pt x="1" y="6049"/>
                    <a:pt x="84" y="7371"/>
                    <a:pt x="561" y="8573"/>
                  </a:cubicBezTo>
                  <a:cubicBezTo>
                    <a:pt x="1370" y="10645"/>
                    <a:pt x="3001" y="13907"/>
                    <a:pt x="5966" y="16526"/>
                  </a:cubicBezTo>
                  <a:lnTo>
                    <a:pt x="6216" y="12800"/>
                  </a:lnTo>
                  <a:lnTo>
                    <a:pt x="9716" y="11109"/>
                  </a:lnTo>
                  <a:lnTo>
                    <a:pt x="5871" y="1"/>
                  </a:ln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2"/>
            <p:cNvSpPr/>
            <p:nvPr/>
          </p:nvSpPr>
          <p:spPr>
            <a:xfrm>
              <a:off x="2038411" y="2526155"/>
              <a:ext cx="421850" cy="622468"/>
            </a:xfrm>
            <a:custGeom>
              <a:avLst/>
              <a:gdLst/>
              <a:ahLst/>
              <a:cxnLst/>
              <a:rect l="l" t="t" r="r" b="b"/>
              <a:pathLst>
                <a:path w="8800" h="12985" extrusionOk="0">
                  <a:moveTo>
                    <a:pt x="8800" y="0"/>
                  </a:moveTo>
                  <a:cubicBezTo>
                    <a:pt x="8800" y="0"/>
                    <a:pt x="2918" y="1429"/>
                    <a:pt x="1" y="10621"/>
                  </a:cubicBezTo>
                  <a:cubicBezTo>
                    <a:pt x="1" y="10621"/>
                    <a:pt x="1603" y="12985"/>
                    <a:pt x="5279" y="12985"/>
                  </a:cubicBezTo>
                  <a:cubicBezTo>
                    <a:pt x="6292" y="12985"/>
                    <a:pt x="7462" y="12805"/>
                    <a:pt x="8800" y="12347"/>
                  </a:cubicBezTo>
                  <a:lnTo>
                    <a:pt x="88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2"/>
            <p:cNvSpPr/>
            <p:nvPr/>
          </p:nvSpPr>
          <p:spPr>
            <a:xfrm>
              <a:off x="2227331" y="2474239"/>
              <a:ext cx="1180365" cy="1245991"/>
            </a:xfrm>
            <a:custGeom>
              <a:avLst/>
              <a:gdLst/>
              <a:ahLst/>
              <a:cxnLst/>
              <a:rect l="l" t="t" r="r" b="b"/>
              <a:pathLst>
                <a:path w="24623" h="25992" extrusionOk="0">
                  <a:moveTo>
                    <a:pt x="9526" y="0"/>
                  </a:moveTo>
                  <a:cubicBezTo>
                    <a:pt x="9526" y="0"/>
                    <a:pt x="5811" y="214"/>
                    <a:pt x="2906" y="2072"/>
                  </a:cubicBezTo>
                  <a:cubicBezTo>
                    <a:pt x="1822" y="2762"/>
                    <a:pt x="1144" y="3929"/>
                    <a:pt x="1049" y="5203"/>
                  </a:cubicBezTo>
                  <a:cubicBezTo>
                    <a:pt x="715" y="9846"/>
                    <a:pt x="1" y="23908"/>
                    <a:pt x="2084" y="24896"/>
                  </a:cubicBezTo>
                  <a:cubicBezTo>
                    <a:pt x="4001" y="25813"/>
                    <a:pt x="9240" y="25967"/>
                    <a:pt x="11728" y="25991"/>
                  </a:cubicBezTo>
                  <a:lnTo>
                    <a:pt x="12895" y="25991"/>
                  </a:lnTo>
                  <a:cubicBezTo>
                    <a:pt x="15384" y="25967"/>
                    <a:pt x="20610" y="25813"/>
                    <a:pt x="22539" y="24896"/>
                  </a:cubicBezTo>
                  <a:cubicBezTo>
                    <a:pt x="24623" y="23908"/>
                    <a:pt x="23909" y="9846"/>
                    <a:pt x="23575" y="5203"/>
                  </a:cubicBezTo>
                  <a:cubicBezTo>
                    <a:pt x="23480" y="3929"/>
                    <a:pt x="22801" y="2762"/>
                    <a:pt x="21718" y="2072"/>
                  </a:cubicBezTo>
                  <a:cubicBezTo>
                    <a:pt x="18813" y="214"/>
                    <a:pt x="15086" y="0"/>
                    <a:pt x="15086" y="0"/>
                  </a:cubicBezTo>
                  <a:lnTo>
                    <a:pt x="12312" y="500"/>
                  </a:lnTo>
                  <a:lnTo>
                    <a:pt x="952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2"/>
            <p:cNvSpPr/>
            <p:nvPr/>
          </p:nvSpPr>
          <p:spPr>
            <a:xfrm>
              <a:off x="2558961" y="2419974"/>
              <a:ext cx="265430" cy="176410"/>
            </a:xfrm>
            <a:custGeom>
              <a:avLst/>
              <a:gdLst/>
              <a:ahLst/>
              <a:cxnLst/>
              <a:rect l="l" t="t" r="r" b="b"/>
              <a:pathLst>
                <a:path w="5537" h="3680" extrusionOk="0">
                  <a:moveTo>
                    <a:pt x="2001" y="1"/>
                  </a:moveTo>
                  <a:lnTo>
                    <a:pt x="0" y="1561"/>
                  </a:lnTo>
                  <a:lnTo>
                    <a:pt x="608" y="3680"/>
                  </a:lnTo>
                  <a:lnTo>
                    <a:pt x="2608" y="2215"/>
                  </a:lnTo>
                  <a:lnTo>
                    <a:pt x="5537" y="3680"/>
                  </a:lnTo>
                  <a:lnTo>
                    <a:pt x="2608" y="1132"/>
                  </a:lnTo>
                  <a:lnTo>
                    <a:pt x="2822" y="156"/>
                  </a:lnTo>
                  <a:lnTo>
                    <a:pt x="2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2"/>
            <p:cNvSpPr/>
            <p:nvPr/>
          </p:nvSpPr>
          <p:spPr>
            <a:xfrm>
              <a:off x="2824342" y="2419974"/>
              <a:ext cx="252343" cy="176410"/>
            </a:xfrm>
            <a:custGeom>
              <a:avLst/>
              <a:gdLst/>
              <a:ahLst/>
              <a:cxnLst/>
              <a:rect l="l" t="t" r="r" b="b"/>
              <a:pathLst>
                <a:path w="5264" h="3680" extrusionOk="0">
                  <a:moveTo>
                    <a:pt x="3263" y="1"/>
                  </a:moveTo>
                  <a:lnTo>
                    <a:pt x="2441" y="156"/>
                  </a:lnTo>
                  <a:lnTo>
                    <a:pt x="2644" y="1132"/>
                  </a:lnTo>
                  <a:lnTo>
                    <a:pt x="1" y="3680"/>
                  </a:lnTo>
                  <a:lnTo>
                    <a:pt x="2644" y="2215"/>
                  </a:lnTo>
                  <a:lnTo>
                    <a:pt x="4644" y="3680"/>
                  </a:lnTo>
                  <a:lnTo>
                    <a:pt x="5263" y="1561"/>
                  </a:lnTo>
                  <a:lnTo>
                    <a:pt x="32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2"/>
            <p:cNvSpPr/>
            <p:nvPr/>
          </p:nvSpPr>
          <p:spPr>
            <a:xfrm>
              <a:off x="2815809" y="2596335"/>
              <a:ext cx="16586" cy="1123895"/>
            </a:xfrm>
            <a:custGeom>
              <a:avLst/>
              <a:gdLst/>
              <a:ahLst/>
              <a:cxnLst/>
              <a:rect l="l" t="t" r="r" b="b"/>
              <a:pathLst>
                <a:path w="346" h="23445" extrusionOk="0">
                  <a:moveTo>
                    <a:pt x="0" y="1"/>
                  </a:moveTo>
                  <a:lnTo>
                    <a:pt x="0" y="23444"/>
                  </a:lnTo>
                  <a:lnTo>
                    <a:pt x="345" y="23444"/>
                  </a:lnTo>
                  <a:lnTo>
                    <a:pt x="3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2"/>
            <p:cNvSpPr/>
            <p:nvPr/>
          </p:nvSpPr>
          <p:spPr>
            <a:xfrm>
              <a:off x="2273591" y="2516471"/>
              <a:ext cx="293953" cy="1195178"/>
            </a:xfrm>
            <a:custGeom>
              <a:avLst/>
              <a:gdLst/>
              <a:ahLst/>
              <a:cxnLst/>
              <a:rect l="l" t="t" r="r" b="b"/>
              <a:pathLst>
                <a:path w="6132" h="24932" extrusionOk="0">
                  <a:moveTo>
                    <a:pt x="4465" y="0"/>
                  </a:moveTo>
                  <a:lnTo>
                    <a:pt x="3286" y="369"/>
                  </a:lnTo>
                  <a:cubicBezTo>
                    <a:pt x="3143" y="703"/>
                    <a:pt x="0" y="9680"/>
                    <a:pt x="5001" y="24825"/>
                  </a:cubicBezTo>
                  <a:lnTo>
                    <a:pt x="6132" y="24932"/>
                  </a:lnTo>
                  <a:cubicBezTo>
                    <a:pt x="1274" y="10192"/>
                    <a:pt x="4429" y="83"/>
                    <a:pt x="44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2"/>
            <p:cNvSpPr/>
            <p:nvPr/>
          </p:nvSpPr>
          <p:spPr>
            <a:xfrm>
              <a:off x="3056071" y="2511294"/>
              <a:ext cx="293425" cy="1200930"/>
            </a:xfrm>
            <a:custGeom>
              <a:avLst/>
              <a:gdLst/>
              <a:ahLst/>
              <a:cxnLst/>
              <a:rect l="l" t="t" r="r" b="b"/>
              <a:pathLst>
                <a:path w="6121" h="25052" extrusionOk="0">
                  <a:moveTo>
                    <a:pt x="1632" y="1"/>
                  </a:moveTo>
                  <a:lnTo>
                    <a:pt x="1632" y="1"/>
                  </a:lnTo>
                  <a:cubicBezTo>
                    <a:pt x="1668" y="84"/>
                    <a:pt x="4882" y="10276"/>
                    <a:pt x="1" y="25052"/>
                  </a:cubicBezTo>
                  <a:lnTo>
                    <a:pt x="1132" y="24968"/>
                  </a:lnTo>
                  <a:cubicBezTo>
                    <a:pt x="6120" y="9824"/>
                    <a:pt x="2977" y="703"/>
                    <a:pt x="2834" y="370"/>
                  </a:cubicBezTo>
                  <a:lnTo>
                    <a:pt x="163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2"/>
            <p:cNvSpPr/>
            <p:nvPr/>
          </p:nvSpPr>
          <p:spPr>
            <a:xfrm>
              <a:off x="2251300" y="2862915"/>
              <a:ext cx="24592" cy="281393"/>
            </a:xfrm>
            <a:custGeom>
              <a:avLst/>
              <a:gdLst/>
              <a:ahLst/>
              <a:cxnLst/>
              <a:rect l="l" t="t" r="r" b="b"/>
              <a:pathLst>
                <a:path w="513" h="5870" extrusionOk="0">
                  <a:moveTo>
                    <a:pt x="370" y="0"/>
                  </a:moveTo>
                  <a:cubicBezTo>
                    <a:pt x="287" y="0"/>
                    <a:pt x="215" y="60"/>
                    <a:pt x="215" y="143"/>
                  </a:cubicBezTo>
                  <a:lnTo>
                    <a:pt x="1" y="5715"/>
                  </a:lnTo>
                  <a:cubicBezTo>
                    <a:pt x="1" y="5798"/>
                    <a:pt x="72" y="5870"/>
                    <a:pt x="156" y="5870"/>
                  </a:cubicBezTo>
                  <a:cubicBezTo>
                    <a:pt x="239" y="5870"/>
                    <a:pt x="298" y="5810"/>
                    <a:pt x="310" y="5727"/>
                  </a:cubicBezTo>
                  <a:lnTo>
                    <a:pt x="513" y="155"/>
                  </a:lnTo>
                  <a:cubicBezTo>
                    <a:pt x="513" y="72"/>
                    <a:pt x="453"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2"/>
            <p:cNvSpPr/>
            <p:nvPr/>
          </p:nvSpPr>
          <p:spPr>
            <a:xfrm>
              <a:off x="3359706" y="2881179"/>
              <a:ext cx="22866" cy="263129"/>
            </a:xfrm>
            <a:custGeom>
              <a:avLst/>
              <a:gdLst/>
              <a:ahLst/>
              <a:cxnLst/>
              <a:rect l="l" t="t" r="r" b="b"/>
              <a:pathLst>
                <a:path w="477" h="5489" extrusionOk="0">
                  <a:moveTo>
                    <a:pt x="156" y="0"/>
                  </a:moveTo>
                  <a:cubicBezTo>
                    <a:pt x="72" y="0"/>
                    <a:pt x="1" y="72"/>
                    <a:pt x="1" y="155"/>
                  </a:cubicBezTo>
                  <a:lnTo>
                    <a:pt x="179" y="5346"/>
                  </a:lnTo>
                  <a:cubicBezTo>
                    <a:pt x="179" y="5429"/>
                    <a:pt x="251" y="5489"/>
                    <a:pt x="334" y="5489"/>
                  </a:cubicBezTo>
                  <a:cubicBezTo>
                    <a:pt x="417" y="5489"/>
                    <a:pt x="477" y="5417"/>
                    <a:pt x="477" y="5334"/>
                  </a:cubicBezTo>
                  <a:lnTo>
                    <a:pt x="298" y="143"/>
                  </a:lnTo>
                  <a:cubicBezTo>
                    <a:pt x="298" y="60"/>
                    <a:pt x="239"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2"/>
            <p:cNvSpPr/>
            <p:nvPr/>
          </p:nvSpPr>
          <p:spPr>
            <a:xfrm>
              <a:off x="2683934" y="2382918"/>
              <a:ext cx="267731" cy="116440"/>
            </a:xfrm>
            <a:custGeom>
              <a:avLst/>
              <a:gdLst/>
              <a:ahLst/>
              <a:cxnLst/>
              <a:rect l="l" t="t" r="r" b="b"/>
              <a:pathLst>
                <a:path w="5585" h="2429" extrusionOk="0">
                  <a:moveTo>
                    <a:pt x="417" y="0"/>
                  </a:moveTo>
                  <a:lnTo>
                    <a:pt x="1" y="1905"/>
                  </a:lnTo>
                  <a:cubicBezTo>
                    <a:pt x="1" y="1905"/>
                    <a:pt x="1160" y="2429"/>
                    <a:pt x="2814" y="2429"/>
                  </a:cubicBezTo>
                  <a:cubicBezTo>
                    <a:pt x="3641" y="2429"/>
                    <a:pt x="4593" y="2298"/>
                    <a:pt x="5585" y="1905"/>
                  </a:cubicBezTo>
                  <a:lnTo>
                    <a:pt x="5144" y="0"/>
                  </a:ln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2"/>
            <p:cNvSpPr/>
            <p:nvPr/>
          </p:nvSpPr>
          <p:spPr>
            <a:xfrm>
              <a:off x="2683934" y="2474239"/>
              <a:ext cx="267731" cy="122145"/>
            </a:xfrm>
            <a:custGeom>
              <a:avLst/>
              <a:gdLst/>
              <a:ahLst/>
              <a:cxnLst/>
              <a:rect l="l" t="t" r="r" b="b"/>
              <a:pathLst>
                <a:path w="5585" h="2548" extrusionOk="0">
                  <a:moveTo>
                    <a:pt x="5585" y="0"/>
                  </a:moveTo>
                  <a:lnTo>
                    <a:pt x="2787" y="500"/>
                  </a:lnTo>
                  <a:lnTo>
                    <a:pt x="1" y="0"/>
                  </a:lnTo>
                  <a:lnTo>
                    <a:pt x="1" y="0"/>
                  </a:lnTo>
                  <a:lnTo>
                    <a:pt x="2930" y="2548"/>
                  </a:lnTo>
                  <a:lnTo>
                    <a:pt x="5585" y="0"/>
                  </a:ln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2"/>
            <p:cNvSpPr/>
            <p:nvPr/>
          </p:nvSpPr>
          <p:spPr>
            <a:xfrm>
              <a:off x="2146317" y="1625507"/>
              <a:ext cx="389300" cy="329954"/>
            </a:xfrm>
            <a:custGeom>
              <a:avLst/>
              <a:gdLst/>
              <a:ahLst/>
              <a:cxnLst/>
              <a:rect l="l" t="t" r="r" b="b"/>
              <a:pathLst>
                <a:path w="8121" h="6883" extrusionOk="0">
                  <a:moveTo>
                    <a:pt x="8120" y="0"/>
                  </a:moveTo>
                  <a:lnTo>
                    <a:pt x="8120" y="0"/>
                  </a:lnTo>
                  <a:cubicBezTo>
                    <a:pt x="8120" y="1"/>
                    <a:pt x="0" y="1334"/>
                    <a:pt x="5608" y="6882"/>
                  </a:cubicBezTo>
                  <a:lnTo>
                    <a:pt x="81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2"/>
            <p:cNvSpPr/>
            <p:nvPr/>
          </p:nvSpPr>
          <p:spPr>
            <a:xfrm>
              <a:off x="3086319" y="1625507"/>
              <a:ext cx="388725" cy="329954"/>
            </a:xfrm>
            <a:custGeom>
              <a:avLst/>
              <a:gdLst/>
              <a:ahLst/>
              <a:cxnLst/>
              <a:rect l="l" t="t" r="r" b="b"/>
              <a:pathLst>
                <a:path w="8109" h="6883" extrusionOk="0">
                  <a:moveTo>
                    <a:pt x="1" y="0"/>
                  </a:moveTo>
                  <a:lnTo>
                    <a:pt x="2513" y="6882"/>
                  </a:lnTo>
                  <a:cubicBezTo>
                    <a:pt x="8109" y="1334"/>
                    <a:pt x="1" y="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2"/>
            <p:cNvSpPr/>
            <p:nvPr/>
          </p:nvSpPr>
          <p:spPr>
            <a:xfrm>
              <a:off x="2220476" y="1880870"/>
              <a:ext cx="322524" cy="278133"/>
            </a:xfrm>
            <a:custGeom>
              <a:avLst/>
              <a:gdLst/>
              <a:ahLst/>
              <a:cxnLst/>
              <a:rect l="l" t="t" r="r" b="b"/>
              <a:pathLst>
                <a:path w="6728" h="5802" extrusionOk="0">
                  <a:moveTo>
                    <a:pt x="3275" y="0"/>
                  </a:moveTo>
                  <a:cubicBezTo>
                    <a:pt x="1879" y="0"/>
                    <a:pt x="642" y="899"/>
                    <a:pt x="346" y="2234"/>
                  </a:cubicBezTo>
                  <a:cubicBezTo>
                    <a:pt x="1" y="3794"/>
                    <a:pt x="1072" y="5353"/>
                    <a:pt x="2739" y="5722"/>
                  </a:cubicBezTo>
                  <a:cubicBezTo>
                    <a:pt x="2980" y="5776"/>
                    <a:pt x="3219" y="5801"/>
                    <a:pt x="3454" y="5801"/>
                  </a:cubicBezTo>
                  <a:cubicBezTo>
                    <a:pt x="4850" y="5801"/>
                    <a:pt x="6087" y="4902"/>
                    <a:pt x="6383" y="3567"/>
                  </a:cubicBezTo>
                  <a:cubicBezTo>
                    <a:pt x="6728" y="2020"/>
                    <a:pt x="5656" y="448"/>
                    <a:pt x="3989" y="79"/>
                  </a:cubicBezTo>
                  <a:cubicBezTo>
                    <a:pt x="3749" y="26"/>
                    <a:pt x="3510" y="0"/>
                    <a:pt x="3275" y="0"/>
                  </a:cubicBez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2"/>
            <p:cNvSpPr/>
            <p:nvPr/>
          </p:nvSpPr>
          <p:spPr>
            <a:xfrm>
              <a:off x="3073184" y="1881972"/>
              <a:ext cx="322523" cy="278133"/>
            </a:xfrm>
            <a:custGeom>
              <a:avLst/>
              <a:gdLst/>
              <a:ahLst/>
              <a:cxnLst/>
              <a:rect l="l" t="t" r="r" b="b"/>
              <a:pathLst>
                <a:path w="6728" h="5802" extrusionOk="0">
                  <a:moveTo>
                    <a:pt x="3454" y="1"/>
                  </a:moveTo>
                  <a:cubicBezTo>
                    <a:pt x="3219" y="1"/>
                    <a:pt x="2980" y="26"/>
                    <a:pt x="2739" y="80"/>
                  </a:cubicBezTo>
                  <a:cubicBezTo>
                    <a:pt x="1072" y="461"/>
                    <a:pt x="1" y="2020"/>
                    <a:pt x="346" y="3568"/>
                  </a:cubicBezTo>
                  <a:cubicBezTo>
                    <a:pt x="642" y="4903"/>
                    <a:pt x="1879" y="5802"/>
                    <a:pt x="3275" y="5802"/>
                  </a:cubicBezTo>
                  <a:cubicBezTo>
                    <a:pt x="3510" y="5802"/>
                    <a:pt x="3749" y="5776"/>
                    <a:pt x="3989" y="5723"/>
                  </a:cubicBezTo>
                  <a:cubicBezTo>
                    <a:pt x="5656" y="5354"/>
                    <a:pt x="6728" y="3794"/>
                    <a:pt x="6383" y="2235"/>
                  </a:cubicBezTo>
                  <a:cubicBezTo>
                    <a:pt x="6087" y="900"/>
                    <a:pt x="4850" y="1"/>
                    <a:pt x="3454" y="1"/>
                  </a:cubicBez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2"/>
            <p:cNvSpPr/>
            <p:nvPr/>
          </p:nvSpPr>
          <p:spPr>
            <a:xfrm>
              <a:off x="2415102" y="1477093"/>
              <a:ext cx="797968" cy="958942"/>
            </a:xfrm>
            <a:custGeom>
              <a:avLst/>
              <a:gdLst/>
              <a:ahLst/>
              <a:cxnLst/>
              <a:rect l="l" t="t" r="r" b="b"/>
              <a:pathLst>
                <a:path w="16646" h="20004" extrusionOk="0">
                  <a:moveTo>
                    <a:pt x="8323" y="1"/>
                  </a:moveTo>
                  <a:cubicBezTo>
                    <a:pt x="1965" y="1"/>
                    <a:pt x="1" y="5371"/>
                    <a:pt x="1" y="10716"/>
                  </a:cubicBezTo>
                  <a:cubicBezTo>
                    <a:pt x="1" y="16062"/>
                    <a:pt x="715" y="20003"/>
                    <a:pt x="8323" y="20003"/>
                  </a:cubicBezTo>
                  <a:cubicBezTo>
                    <a:pt x="16253" y="20003"/>
                    <a:pt x="16646" y="16062"/>
                    <a:pt x="16646" y="10716"/>
                  </a:cubicBezTo>
                  <a:cubicBezTo>
                    <a:pt x="16646" y="5371"/>
                    <a:pt x="14598" y="13"/>
                    <a:pt x="8323" y="1"/>
                  </a:cubicBez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2"/>
            <p:cNvSpPr/>
            <p:nvPr/>
          </p:nvSpPr>
          <p:spPr>
            <a:xfrm>
              <a:off x="2580629" y="2077557"/>
              <a:ext cx="444668" cy="131876"/>
            </a:xfrm>
            <a:custGeom>
              <a:avLst/>
              <a:gdLst/>
              <a:ahLst/>
              <a:cxnLst/>
              <a:rect l="l" t="t" r="r" b="b"/>
              <a:pathLst>
                <a:path w="9276" h="2751" extrusionOk="0">
                  <a:moveTo>
                    <a:pt x="2894" y="0"/>
                  </a:moveTo>
                  <a:cubicBezTo>
                    <a:pt x="2894" y="0"/>
                    <a:pt x="167" y="369"/>
                    <a:pt x="1" y="1858"/>
                  </a:cubicBezTo>
                  <a:cubicBezTo>
                    <a:pt x="1" y="1858"/>
                    <a:pt x="1941" y="2751"/>
                    <a:pt x="4632" y="2751"/>
                  </a:cubicBezTo>
                  <a:cubicBezTo>
                    <a:pt x="7430" y="2751"/>
                    <a:pt x="9276" y="1858"/>
                    <a:pt x="9276" y="1858"/>
                  </a:cubicBezTo>
                  <a:cubicBezTo>
                    <a:pt x="9109" y="369"/>
                    <a:pt x="6406" y="0"/>
                    <a:pt x="6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2"/>
            <p:cNvSpPr/>
            <p:nvPr/>
          </p:nvSpPr>
          <p:spPr>
            <a:xfrm>
              <a:off x="2492185" y="1698995"/>
              <a:ext cx="246495" cy="105223"/>
            </a:xfrm>
            <a:custGeom>
              <a:avLst/>
              <a:gdLst/>
              <a:ahLst/>
              <a:cxnLst/>
              <a:rect l="l" t="t" r="r" b="b"/>
              <a:pathLst>
                <a:path w="5142" h="2195" extrusionOk="0">
                  <a:moveTo>
                    <a:pt x="4006" y="1"/>
                  </a:moveTo>
                  <a:cubicBezTo>
                    <a:pt x="3155" y="1"/>
                    <a:pt x="1789" y="168"/>
                    <a:pt x="155" y="968"/>
                  </a:cubicBezTo>
                  <a:cubicBezTo>
                    <a:pt x="48" y="1015"/>
                    <a:pt x="0" y="1134"/>
                    <a:pt x="12" y="1242"/>
                  </a:cubicBezTo>
                  <a:lnTo>
                    <a:pt x="84" y="1992"/>
                  </a:lnTo>
                  <a:cubicBezTo>
                    <a:pt x="102" y="2111"/>
                    <a:pt x="212" y="2194"/>
                    <a:pt x="326" y="2194"/>
                  </a:cubicBezTo>
                  <a:cubicBezTo>
                    <a:pt x="361" y="2194"/>
                    <a:pt x="396" y="2187"/>
                    <a:pt x="429" y="2170"/>
                  </a:cubicBezTo>
                  <a:cubicBezTo>
                    <a:pt x="936" y="1941"/>
                    <a:pt x="2113" y="1619"/>
                    <a:pt x="3649" y="1619"/>
                  </a:cubicBezTo>
                  <a:cubicBezTo>
                    <a:pt x="4024" y="1619"/>
                    <a:pt x="4421" y="1638"/>
                    <a:pt x="4834" y="1682"/>
                  </a:cubicBezTo>
                  <a:cubicBezTo>
                    <a:pt x="4846" y="1684"/>
                    <a:pt x="4859" y="1685"/>
                    <a:pt x="4871" y="1685"/>
                  </a:cubicBezTo>
                  <a:cubicBezTo>
                    <a:pt x="5021" y="1685"/>
                    <a:pt x="5142" y="1551"/>
                    <a:pt x="5120" y="1396"/>
                  </a:cubicBezTo>
                  <a:lnTo>
                    <a:pt x="4977" y="265"/>
                  </a:lnTo>
                  <a:cubicBezTo>
                    <a:pt x="4953" y="158"/>
                    <a:pt x="4870" y="63"/>
                    <a:pt x="4763" y="51"/>
                  </a:cubicBezTo>
                  <a:cubicBezTo>
                    <a:pt x="4603" y="27"/>
                    <a:pt x="4345" y="1"/>
                    <a:pt x="40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2"/>
            <p:cNvSpPr/>
            <p:nvPr/>
          </p:nvSpPr>
          <p:spPr>
            <a:xfrm>
              <a:off x="2859288" y="1698995"/>
              <a:ext cx="247070" cy="105223"/>
            </a:xfrm>
            <a:custGeom>
              <a:avLst/>
              <a:gdLst/>
              <a:ahLst/>
              <a:cxnLst/>
              <a:rect l="l" t="t" r="r" b="b"/>
              <a:pathLst>
                <a:path w="5154" h="2195" extrusionOk="0">
                  <a:moveTo>
                    <a:pt x="1140" y="1"/>
                  </a:moveTo>
                  <a:cubicBezTo>
                    <a:pt x="802" y="1"/>
                    <a:pt x="547" y="27"/>
                    <a:pt x="391" y="51"/>
                  </a:cubicBezTo>
                  <a:cubicBezTo>
                    <a:pt x="272" y="63"/>
                    <a:pt x="188" y="158"/>
                    <a:pt x="177" y="265"/>
                  </a:cubicBezTo>
                  <a:lnTo>
                    <a:pt x="34" y="1396"/>
                  </a:lnTo>
                  <a:cubicBezTo>
                    <a:pt x="1" y="1551"/>
                    <a:pt x="121" y="1685"/>
                    <a:pt x="281" y="1685"/>
                  </a:cubicBezTo>
                  <a:cubicBezTo>
                    <a:pt x="293" y="1685"/>
                    <a:pt x="306" y="1684"/>
                    <a:pt x="319" y="1682"/>
                  </a:cubicBezTo>
                  <a:cubicBezTo>
                    <a:pt x="733" y="1638"/>
                    <a:pt x="1129" y="1619"/>
                    <a:pt x="1504" y="1619"/>
                  </a:cubicBezTo>
                  <a:cubicBezTo>
                    <a:pt x="3041" y="1619"/>
                    <a:pt x="4218" y="1941"/>
                    <a:pt x="4725" y="2170"/>
                  </a:cubicBezTo>
                  <a:cubicBezTo>
                    <a:pt x="4758" y="2187"/>
                    <a:pt x="4793" y="2194"/>
                    <a:pt x="4827" y="2194"/>
                  </a:cubicBezTo>
                  <a:cubicBezTo>
                    <a:pt x="4942" y="2194"/>
                    <a:pt x="5052" y="2111"/>
                    <a:pt x="5070" y="1992"/>
                  </a:cubicBezTo>
                  <a:lnTo>
                    <a:pt x="5130" y="1242"/>
                  </a:lnTo>
                  <a:cubicBezTo>
                    <a:pt x="5153" y="1134"/>
                    <a:pt x="5094" y="1015"/>
                    <a:pt x="4987" y="968"/>
                  </a:cubicBezTo>
                  <a:cubicBezTo>
                    <a:pt x="3353" y="168"/>
                    <a:pt x="1987" y="1"/>
                    <a:pt x="11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2"/>
            <p:cNvSpPr/>
            <p:nvPr/>
          </p:nvSpPr>
          <p:spPr>
            <a:xfrm>
              <a:off x="2582355" y="1880630"/>
              <a:ext cx="99950" cy="113085"/>
            </a:xfrm>
            <a:custGeom>
              <a:avLst/>
              <a:gdLst/>
              <a:ahLst/>
              <a:cxnLst/>
              <a:rect l="l" t="t" r="r" b="b"/>
              <a:pathLst>
                <a:path w="2085" h="2359" extrusionOk="0">
                  <a:moveTo>
                    <a:pt x="1036" y="1"/>
                  </a:moveTo>
                  <a:cubicBezTo>
                    <a:pt x="465" y="1"/>
                    <a:pt x="0" y="536"/>
                    <a:pt x="12" y="1191"/>
                  </a:cubicBezTo>
                  <a:cubicBezTo>
                    <a:pt x="12" y="1839"/>
                    <a:pt x="466" y="2358"/>
                    <a:pt x="1029" y="2358"/>
                  </a:cubicBezTo>
                  <a:cubicBezTo>
                    <a:pt x="1035" y="2358"/>
                    <a:pt x="1042" y="2358"/>
                    <a:pt x="1048" y="2358"/>
                  </a:cubicBezTo>
                  <a:cubicBezTo>
                    <a:pt x="1620" y="2358"/>
                    <a:pt x="2084" y="1822"/>
                    <a:pt x="2072" y="1167"/>
                  </a:cubicBezTo>
                  <a:cubicBezTo>
                    <a:pt x="2072" y="524"/>
                    <a:pt x="1608"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2"/>
            <p:cNvSpPr/>
            <p:nvPr/>
          </p:nvSpPr>
          <p:spPr>
            <a:xfrm>
              <a:off x="2920217" y="1880630"/>
              <a:ext cx="99374" cy="113085"/>
            </a:xfrm>
            <a:custGeom>
              <a:avLst/>
              <a:gdLst/>
              <a:ahLst/>
              <a:cxnLst/>
              <a:rect l="l" t="t" r="r" b="b"/>
              <a:pathLst>
                <a:path w="2073" h="2359" extrusionOk="0">
                  <a:moveTo>
                    <a:pt x="1049" y="1"/>
                  </a:moveTo>
                  <a:cubicBezTo>
                    <a:pt x="477" y="1"/>
                    <a:pt x="13" y="524"/>
                    <a:pt x="1" y="1167"/>
                  </a:cubicBezTo>
                  <a:cubicBezTo>
                    <a:pt x="1" y="1822"/>
                    <a:pt x="453" y="2358"/>
                    <a:pt x="1025" y="2358"/>
                  </a:cubicBezTo>
                  <a:cubicBezTo>
                    <a:pt x="1031" y="2358"/>
                    <a:pt x="1038" y="2358"/>
                    <a:pt x="1044" y="2358"/>
                  </a:cubicBezTo>
                  <a:cubicBezTo>
                    <a:pt x="1607" y="2358"/>
                    <a:pt x="2073" y="1839"/>
                    <a:pt x="2073" y="1191"/>
                  </a:cubicBezTo>
                  <a:cubicBezTo>
                    <a:pt x="2073" y="536"/>
                    <a:pt x="1620" y="1"/>
                    <a:pt x="1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2"/>
            <p:cNvSpPr/>
            <p:nvPr/>
          </p:nvSpPr>
          <p:spPr>
            <a:xfrm>
              <a:off x="2406569" y="1762464"/>
              <a:ext cx="795091" cy="316244"/>
            </a:xfrm>
            <a:custGeom>
              <a:avLst/>
              <a:gdLst/>
              <a:ahLst/>
              <a:cxnLst/>
              <a:rect l="l" t="t" r="r" b="b"/>
              <a:pathLst>
                <a:path w="16586" h="6597" extrusionOk="0">
                  <a:moveTo>
                    <a:pt x="5882" y="334"/>
                  </a:moveTo>
                  <a:cubicBezTo>
                    <a:pt x="6692" y="334"/>
                    <a:pt x="7358" y="1001"/>
                    <a:pt x="7358" y="1811"/>
                  </a:cubicBezTo>
                  <a:lnTo>
                    <a:pt x="7358" y="4787"/>
                  </a:lnTo>
                  <a:cubicBezTo>
                    <a:pt x="7358" y="5597"/>
                    <a:pt x="6692" y="6264"/>
                    <a:pt x="5882" y="6264"/>
                  </a:cubicBezTo>
                  <a:lnTo>
                    <a:pt x="1810" y="6264"/>
                  </a:lnTo>
                  <a:cubicBezTo>
                    <a:pt x="989" y="6264"/>
                    <a:pt x="334" y="5597"/>
                    <a:pt x="334" y="4787"/>
                  </a:cubicBezTo>
                  <a:lnTo>
                    <a:pt x="334" y="1811"/>
                  </a:lnTo>
                  <a:cubicBezTo>
                    <a:pt x="334" y="1001"/>
                    <a:pt x="989" y="334"/>
                    <a:pt x="1810" y="334"/>
                  </a:cubicBezTo>
                  <a:close/>
                  <a:moveTo>
                    <a:pt x="14776" y="334"/>
                  </a:moveTo>
                  <a:cubicBezTo>
                    <a:pt x="15586" y="334"/>
                    <a:pt x="16252" y="1001"/>
                    <a:pt x="16252" y="1811"/>
                  </a:cubicBezTo>
                  <a:lnTo>
                    <a:pt x="16252" y="4787"/>
                  </a:lnTo>
                  <a:cubicBezTo>
                    <a:pt x="16252" y="5597"/>
                    <a:pt x="15586" y="6264"/>
                    <a:pt x="14776" y="6264"/>
                  </a:cubicBezTo>
                  <a:lnTo>
                    <a:pt x="10704" y="6264"/>
                  </a:lnTo>
                  <a:cubicBezTo>
                    <a:pt x="9883" y="6264"/>
                    <a:pt x="9216" y="5597"/>
                    <a:pt x="9216" y="4787"/>
                  </a:cubicBezTo>
                  <a:lnTo>
                    <a:pt x="9216" y="1811"/>
                  </a:lnTo>
                  <a:cubicBezTo>
                    <a:pt x="9216" y="1001"/>
                    <a:pt x="9883" y="334"/>
                    <a:pt x="10704" y="334"/>
                  </a:cubicBezTo>
                  <a:close/>
                  <a:moveTo>
                    <a:pt x="1810" y="1"/>
                  </a:moveTo>
                  <a:cubicBezTo>
                    <a:pt x="810" y="1"/>
                    <a:pt x="0" y="822"/>
                    <a:pt x="0" y="1811"/>
                  </a:cubicBezTo>
                  <a:lnTo>
                    <a:pt x="0" y="4787"/>
                  </a:lnTo>
                  <a:cubicBezTo>
                    <a:pt x="0" y="5775"/>
                    <a:pt x="810" y="6597"/>
                    <a:pt x="1810" y="6597"/>
                  </a:cubicBezTo>
                  <a:lnTo>
                    <a:pt x="5882" y="6597"/>
                  </a:lnTo>
                  <a:cubicBezTo>
                    <a:pt x="6882" y="6597"/>
                    <a:pt x="7692" y="5775"/>
                    <a:pt x="7692" y="4787"/>
                  </a:cubicBezTo>
                  <a:lnTo>
                    <a:pt x="7692" y="4311"/>
                  </a:lnTo>
                  <a:lnTo>
                    <a:pt x="8894" y="4311"/>
                  </a:lnTo>
                  <a:lnTo>
                    <a:pt x="8894" y="4787"/>
                  </a:lnTo>
                  <a:cubicBezTo>
                    <a:pt x="8894" y="5775"/>
                    <a:pt x="9704" y="6597"/>
                    <a:pt x="10704" y="6597"/>
                  </a:cubicBezTo>
                  <a:lnTo>
                    <a:pt x="14776" y="6597"/>
                  </a:lnTo>
                  <a:cubicBezTo>
                    <a:pt x="15776" y="6597"/>
                    <a:pt x="16586" y="5775"/>
                    <a:pt x="16586" y="4787"/>
                  </a:cubicBezTo>
                  <a:lnTo>
                    <a:pt x="16586" y="1811"/>
                  </a:lnTo>
                  <a:cubicBezTo>
                    <a:pt x="16586" y="811"/>
                    <a:pt x="15776" y="1"/>
                    <a:pt x="14776" y="1"/>
                  </a:cubicBezTo>
                  <a:lnTo>
                    <a:pt x="10704" y="1"/>
                  </a:lnTo>
                  <a:cubicBezTo>
                    <a:pt x="9704" y="1"/>
                    <a:pt x="8894" y="822"/>
                    <a:pt x="8894" y="1811"/>
                  </a:cubicBezTo>
                  <a:lnTo>
                    <a:pt x="8894" y="3978"/>
                  </a:lnTo>
                  <a:lnTo>
                    <a:pt x="7692" y="3978"/>
                  </a:lnTo>
                  <a:lnTo>
                    <a:pt x="7692" y="1811"/>
                  </a:lnTo>
                  <a:cubicBezTo>
                    <a:pt x="7692" y="811"/>
                    <a:pt x="6882" y="1"/>
                    <a:pt x="5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2"/>
            <p:cNvSpPr/>
            <p:nvPr/>
          </p:nvSpPr>
          <p:spPr>
            <a:xfrm>
              <a:off x="3372265" y="1441524"/>
              <a:ext cx="275161" cy="261068"/>
            </a:xfrm>
            <a:custGeom>
              <a:avLst/>
              <a:gdLst/>
              <a:ahLst/>
              <a:cxnLst/>
              <a:rect l="l" t="t" r="r" b="b"/>
              <a:pathLst>
                <a:path w="5740" h="5446" extrusionOk="0">
                  <a:moveTo>
                    <a:pt x="1741" y="1"/>
                  </a:moveTo>
                  <a:cubicBezTo>
                    <a:pt x="1635" y="1"/>
                    <a:pt x="1515" y="24"/>
                    <a:pt x="1382" y="76"/>
                  </a:cubicBezTo>
                  <a:cubicBezTo>
                    <a:pt x="1" y="612"/>
                    <a:pt x="989" y="3505"/>
                    <a:pt x="1668" y="5446"/>
                  </a:cubicBezTo>
                  <a:cubicBezTo>
                    <a:pt x="1668" y="5446"/>
                    <a:pt x="5740" y="2886"/>
                    <a:pt x="4918" y="993"/>
                  </a:cubicBezTo>
                  <a:cubicBezTo>
                    <a:pt x="4762" y="641"/>
                    <a:pt x="4556" y="505"/>
                    <a:pt x="4331" y="505"/>
                  </a:cubicBezTo>
                  <a:cubicBezTo>
                    <a:pt x="3573" y="505"/>
                    <a:pt x="2596" y="2041"/>
                    <a:pt x="2596" y="2041"/>
                  </a:cubicBezTo>
                  <a:cubicBezTo>
                    <a:pt x="2596" y="2041"/>
                    <a:pt x="2732" y="1"/>
                    <a:pt x="17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2"/>
            <p:cNvSpPr/>
            <p:nvPr/>
          </p:nvSpPr>
          <p:spPr>
            <a:xfrm>
              <a:off x="3356302" y="2298404"/>
              <a:ext cx="113612" cy="119940"/>
            </a:xfrm>
            <a:custGeom>
              <a:avLst/>
              <a:gdLst/>
              <a:ahLst/>
              <a:cxnLst/>
              <a:rect l="l" t="t" r="r" b="b"/>
              <a:pathLst>
                <a:path w="2370" h="2502" extrusionOk="0">
                  <a:moveTo>
                    <a:pt x="915" y="0"/>
                  </a:moveTo>
                  <a:cubicBezTo>
                    <a:pt x="200" y="0"/>
                    <a:pt x="71" y="1489"/>
                    <a:pt x="0" y="2501"/>
                  </a:cubicBezTo>
                  <a:cubicBezTo>
                    <a:pt x="0" y="2501"/>
                    <a:pt x="2370" y="2156"/>
                    <a:pt x="2370" y="1120"/>
                  </a:cubicBezTo>
                  <a:cubicBezTo>
                    <a:pt x="2370" y="845"/>
                    <a:pt x="2232" y="753"/>
                    <a:pt x="2048" y="753"/>
                  </a:cubicBezTo>
                  <a:cubicBezTo>
                    <a:pt x="1674" y="753"/>
                    <a:pt x="1108" y="1132"/>
                    <a:pt x="1108" y="1132"/>
                  </a:cubicBezTo>
                  <a:cubicBezTo>
                    <a:pt x="1108" y="1132"/>
                    <a:pt x="1679" y="37"/>
                    <a:pt x="941" y="1"/>
                  </a:cubicBezTo>
                  <a:cubicBezTo>
                    <a:pt x="932" y="0"/>
                    <a:pt x="924" y="0"/>
                    <a:pt x="9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2"/>
            <p:cNvSpPr/>
            <p:nvPr/>
          </p:nvSpPr>
          <p:spPr>
            <a:xfrm>
              <a:off x="940312" y="1460747"/>
              <a:ext cx="230627" cy="23499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2"/>
            <p:cNvSpPr/>
            <p:nvPr/>
          </p:nvSpPr>
          <p:spPr>
            <a:xfrm>
              <a:off x="762800" y="2524477"/>
              <a:ext cx="192373" cy="193476"/>
            </a:xfrm>
            <a:custGeom>
              <a:avLst/>
              <a:gdLst/>
              <a:ahLst/>
              <a:cxnLst/>
              <a:rect l="l" t="t" r="r" b="b"/>
              <a:pathLst>
                <a:path w="4013" h="4036" extrusionOk="0">
                  <a:moveTo>
                    <a:pt x="2741" y="0"/>
                  </a:moveTo>
                  <a:cubicBezTo>
                    <a:pt x="1896" y="0"/>
                    <a:pt x="2251" y="1619"/>
                    <a:pt x="2251" y="1619"/>
                  </a:cubicBezTo>
                  <a:cubicBezTo>
                    <a:pt x="2251" y="1619"/>
                    <a:pt x="1420" y="664"/>
                    <a:pt x="854" y="664"/>
                  </a:cubicBezTo>
                  <a:cubicBezTo>
                    <a:pt x="657" y="664"/>
                    <a:pt x="491" y="781"/>
                    <a:pt x="405" y="1095"/>
                  </a:cubicBezTo>
                  <a:cubicBezTo>
                    <a:pt x="0" y="2595"/>
                    <a:pt x="3310" y="4036"/>
                    <a:pt x="3310" y="4036"/>
                  </a:cubicBezTo>
                  <a:cubicBezTo>
                    <a:pt x="3596" y="2524"/>
                    <a:pt x="4013" y="262"/>
                    <a:pt x="2929" y="24"/>
                  </a:cubicBezTo>
                  <a:cubicBezTo>
                    <a:pt x="2861" y="8"/>
                    <a:pt x="2798" y="0"/>
                    <a:pt x="2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2"/>
            <p:cNvSpPr/>
            <p:nvPr/>
          </p:nvSpPr>
          <p:spPr>
            <a:xfrm>
              <a:off x="2154275" y="1227675"/>
              <a:ext cx="175835" cy="162748"/>
            </a:xfrm>
            <a:custGeom>
              <a:avLst/>
              <a:gdLst/>
              <a:ahLst/>
              <a:cxnLst/>
              <a:rect l="l" t="t" r="r" b="b"/>
              <a:pathLst>
                <a:path w="3668" h="3395" extrusionOk="0">
                  <a:moveTo>
                    <a:pt x="1081" y="0"/>
                  </a:moveTo>
                  <a:cubicBezTo>
                    <a:pt x="1008" y="0"/>
                    <a:pt x="926" y="19"/>
                    <a:pt x="834" y="60"/>
                  </a:cubicBezTo>
                  <a:cubicBezTo>
                    <a:pt x="1" y="441"/>
                    <a:pt x="727" y="2215"/>
                    <a:pt x="1215" y="3394"/>
                  </a:cubicBezTo>
                  <a:cubicBezTo>
                    <a:pt x="1215" y="3394"/>
                    <a:pt x="3668" y="1644"/>
                    <a:pt x="3073" y="501"/>
                  </a:cubicBezTo>
                  <a:cubicBezTo>
                    <a:pt x="2969" y="299"/>
                    <a:pt x="2844" y="219"/>
                    <a:pt x="2711" y="219"/>
                  </a:cubicBezTo>
                  <a:cubicBezTo>
                    <a:pt x="2236" y="219"/>
                    <a:pt x="1668" y="1239"/>
                    <a:pt x="1668" y="1239"/>
                  </a:cubicBezTo>
                  <a:cubicBezTo>
                    <a:pt x="1668" y="1239"/>
                    <a:pt x="1677" y="0"/>
                    <a:pt x="10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5" name="Google Shape;3045;p72"/>
            <p:cNvGrpSpPr/>
            <p:nvPr/>
          </p:nvGrpSpPr>
          <p:grpSpPr>
            <a:xfrm flipH="1">
              <a:off x="1618864" y="2057805"/>
              <a:ext cx="130012" cy="210313"/>
              <a:chOff x="1650200" y="3311550"/>
              <a:chExt cx="46750" cy="75625"/>
            </a:xfrm>
          </p:grpSpPr>
          <p:sp>
            <p:nvSpPr>
              <p:cNvPr id="3046" name="Google Shape;3046;p72"/>
              <p:cNvSpPr/>
              <p:nvPr/>
            </p:nvSpPr>
            <p:spPr>
              <a:xfrm>
                <a:off x="1650200" y="3352800"/>
                <a:ext cx="33350" cy="33775"/>
              </a:xfrm>
              <a:custGeom>
                <a:avLst/>
                <a:gdLst/>
                <a:ahLst/>
                <a:cxnLst/>
                <a:rect l="l" t="t" r="r" b="b"/>
                <a:pathLst>
                  <a:path w="1334" h="1351" extrusionOk="0">
                    <a:moveTo>
                      <a:pt x="550" y="0"/>
                    </a:moveTo>
                    <a:cubicBezTo>
                      <a:pt x="434" y="0"/>
                      <a:pt x="331" y="71"/>
                      <a:pt x="250" y="279"/>
                    </a:cubicBezTo>
                    <a:cubicBezTo>
                      <a:pt x="0" y="922"/>
                      <a:pt x="905" y="1351"/>
                      <a:pt x="905" y="1351"/>
                    </a:cubicBezTo>
                    <a:lnTo>
                      <a:pt x="1334" y="327"/>
                    </a:lnTo>
                    <a:cubicBezTo>
                      <a:pt x="1084" y="311"/>
                      <a:pt x="791" y="0"/>
                      <a:pt x="550" y="0"/>
                    </a:cubicBezTo>
                    <a:close/>
                  </a:path>
                </a:pathLst>
              </a:custGeom>
              <a:solidFill>
                <a:srgbClr val="FCA1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2"/>
              <p:cNvSpPr/>
              <p:nvPr/>
            </p:nvSpPr>
            <p:spPr>
              <a:xfrm>
                <a:off x="1654075" y="3311550"/>
                <a:ext cx="42875" cy="75625"/>
              </a:xfrm>
              <a:custGeom>
                <a:avLst/>
                <a:gdLst/>
                <a:ahLst/>
                <a:cxnLst/>
                <a:rect l="l" t="t" r="r" b="b"/>
                <a:pathLst>
                  <a:path w="1715" h="3025" extrusionOk="0">
                    <a:moveTo>
                      <a:pt x="1703" y="0"/>
                    </a:moveTo>
                    <a:cubicBezTo>
                      <a:pt x="1691" y="0"/>
                      <a:pt x="1679" y="0"/>
                      <a:pt x="1667" y="24"/>
                    </a:cubicBezTo>
                    <a:cubicBezTo>
                      <a:pt x="1631" y="417"/>
                      <a:pt x="1572" y="810"/>
                      <a:pt x="1488" y="1191"/>
                    </a:cubicBezTo>
                    <a:cubicBezTo>
                      <a:pt x="1453" y="1382"/>
                      <a:pt x="1405" y="1572"/>
                      <a:pt x="1334" y="1751"/>
                    </a:cubicBezTo>
                    <a:cubicBezTo>
                      <a:pt x="1298" y="1834"/>
                      <a:pt x="1226" y="1917"/>
                      <a:pt x="1179" y="1917"/>
                    </a:cubicBezTo>
                    <a:cubicBezTo>
                      <a:pt x="1107" y="1917"/>
                      <a:pt x="1012" y="1870"/>
                      <a:pt x="929" y="1822"/>
                    </a:cubicBezTo>
                    <a:cubicBezTo>
                      <a:pt x="845" y="1774"/>
                      <a:pt x="762" y="1727"/>
                      <a:pt x="679" y="1679"/>
                    </a:cubicBezTo>
                    <a:cubicBezTo>
                      <a:pt x="593" y="1637"/>
                      <a:pt x="499" y="1594"/>
                      <a:pt x="395" y="1594"/>
                    </a:cubicBezTo>
                    <a:cubicBezTo>
                      <a:pt x="382" y="1594"/>
                      <a:pt x="370" y="1595"/>
                      <a:pt x="357" y="1596"/>
                    </a:cubicBezTo>
                    <a:cubicBezTo>
                      <a:pt x="226" y="1608"/>
                      <a:pt x="143" y="1715"/>
                      <a:pt x="95" y="1810"/>
                    </a:cubicBezTo>
                    <a:cubicBezTo>
                      <a:pt x="71" y="1858"/>
                      <a:pt x="48" y="1894"/>
                      <a:pt x="36" y="1953"/>
                    </a:cubicBezTo>
                    <a:lnTo>
                      <a:pt x="12" y="2025"/>
                    </a:lnTo>
                    <a:cubicBezTo>
                      <a:pt x="12" y="2060"/>
                      <a:pt x="12" y="2084"/>
                      <a:pt x="0" y="2108"/>
                    </a:cubicBezTo>
                    <a:cubicBezTo>
                      <a:pt x="0" y="2167"/>
                      <a:pt x="12" y="2215"/>
                      <a:pt x="12" y="2275"/>
                    </a:cubicBezTo>
                    <a:cubicBezTo>
                      <a:pt x="36" y="2322"/>
                      <a:pt x="36" y="2370"/>
                      <a:pt x="71" y="2417"/>
                    </a:cubicBezTo>
                    <a:cubicBezTo>
                      <a:pt x="107" y="2525"/>
                      <a:pt x="179" y="2596"/>
                      <a:pt x="250" y="2679"/>
                    </a:cubicBezTo>
                    <a:cubicBezTo>
                      <a:pt x="393" y="2822"/>
                      <a:pt x="560" y="2929"/>
                      <a:pt x="738" y="3025"/>
                    </a:cubicBezTo>
                    <a:cubicBezTo>
                      <a:pt x="750" y="3025"/>
                      <a:pt x="762" y="3025"/>
                      <a:pt x="774" y="3013"/>
                    </a:cubicBezTo>
                    <a:cubicBezTo>
                      <a:pt x="786" y="3001"/>
                      <a:pt x="774" y="2977"/>
                      <a:pt x="762" y="2977"/>
                    </a:cubicBezTo>
                    <a:cubicBezTo>
                      <a:pt x="595" y="2882"/>
                      <a:pt x="429" y="2763"/>
                      <a:pt x="310" y="2620"/>
                    </a:cubicBezTo>
                    <a:cubicBezTo>
                      <a:pt x="179" y="2477"/>
                      <a:pt x="83" y="2298"/>
                      <a:pt x="107" y="2120"/>
                    </a:cubicBezTo>
                    <a:cubicBezTo>
                      <a:pt x="131" y="1953"/>
                      <a:pt x="214" y="1727"/>
                      <a:pt x="369" y="1703"/>
                    </a:cubicBezTo>
                    <a:cubicBezTo>
                      <a:pt x="378" y="1702"/>
                      <a:pt x="387" y="1701"/>
                      <a:pt x="396" y="1701"/>
                    </a:cubicBezTo>
                    <a:cubicBezTo>
                      <a:pt x="470" y="1701"/>
                      <a:pt x="545" y="1743"/>
                      <a:pt x="619" y="1774"/>
                    </a:cubicBezTo>
                    <a:cubicBezTo>
                      <a:pt x="703" y="1822"/>
                      <a:pt x="786" y="1882"/>
                      <a:pt x="881" y="1929"/>
                    </a:cubicBezTo>
                    <a:cubicBezTo>
                      <a:pt x="964" y="1977"/>
                      <a:pt x="1060" y="2025"/>
                      <a:pt x="1179" y="2036"/>
                    </a:cubicBezTo>
                    <a:cubicBezTo>
                      <a:pt x="1262" y="2036"/>
                      <a:pt x="1322" y="1977"/>
                      <a:pt x="1345" y="1941"/>
                    </a:cubicBezTo>
                    <a:cubicBezTo>
                      <a:pt x="1381" y="1894"/>
                      <a:pt x="1405" y="1846"/>
                      <a:pt x="1429" y="1798"/>
                    </a:cubicBezTo>
                    <a:cubicBezTo>
                      <a:pt x="1512" y="1608"/>
                      <a:pt x="1548" y="1405"/>
                      <a:pt x="1595" y="1215"/>
                    </a:cubicBezTo>
                    <a:cubicBezTo>
                      <a:pt x="1667" y="810"/>
                      <a:pt x="1703" y="417"/>
                      <a:pt x="1715" y="24"/>
                    </a:cubicBezTo>
                    <a:cubicBezTo>
                      <a:pt x="1715" y="12"/>
                      <a:pt x="1715" y="0"/>
                      <a:pt x="1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8" name="Google Shape;3048;p72"/>
            <p:cNvGrpSpPr/>
            <p:nvPr/>
          </p:nvGrpSpPr>
          <p:grpSpPr>
            <a:xfrm rot="129951" flipH="1">
              <a:off x="2791689" y="1859046"/>
              <a:ext cx="130011" cy="210312"/>
              <a:chOff x="1650200" y="3311550"/>
              <a:chExt cx="46750" cy="75625"/>
            </a:xfrm>
          </p:grpSpPr>
          <p:sp>
            <p:nvSpPr>
              <p:cNvPr id="3049" name="Google Shape;3049;p72"/>
              <p:cNvSpPr/>
              <p:nvPr/>
            </p:nvSpPr>
            <p:spPr>
              <a:xfrm>
                <a:off x="1650200" y="3352800"/>
                <a:ext cx="33350" cy="33775"/>
              </a:xfrm>
              <a:custGeom>
                <a:avLst/>
                <a:gdLst/>
                <a:ahLst/>
                <a:cxnLst/>
                <a:rect l="l" t="t" r="r" b="b"/>
                <a:pathLst>
                  <a:path w="1334" h="1351" extrusionOk="0">
                    <a:moveTo>
                      <a:pt x="550" y="0"/>
                    </a:moveTo>
                    <a:cubicBezTo>
                      <a:pt x="434" y="0"/>
                      <a:pt x="331" y="71"/>
                      <a:pt x="250" y="279"/>
                    </a:cubicBezTo>
                    <a:cubicBezTo>
                      <a:pt x="0" y="922"/>
                      <a:pt x="905" y="1351"/>
                      <a:pt x="905" y="1351"/>
                    </a:cubicBezTo>
                    <a:lnTo>
                      <a:pt x="1334" y="327"/>
                    </a:lnTo>
                    <a:cubicBezTo>
                      <a:pt x="1084" y="311"/>
                      <a:pt x="791" y="0"/>
                      <a:pt x="550" y="0"/>
                    </a:cubicBezTo>
                    <a:close/>
                  </a:path>
                </a:pathLst>
              </a:custGeom>
              <a:solidFill>
                <a:srgbClr val="F7BB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2"/>
              <p:cNvSpPr/>
              <p:nvPr/>
            </p:nvSpPr>
            <p:spPr>
              <a:xfrm>
                <a:off x="1654075" y="3311550"/>
                <a:ext cx="42875" cy="75625"/>
              </a:xfrm>
              <a:custGeom>
                <a:avLst/>
                <a:gdLst/>
                <a:ahLst/>
                <a:cxnLst/>
                <a:rect l="l" t="t" r="r" b="b"/>
                <a:pathLst>
                  <a:path w="1715" h="3025" extrusionOk="0">
                    <a:moveTo>
                      <a:pt x="1703" y="0"/>
                    </a:moveTo>
                    <a:cubicBezTo>
                      <a:pt x="1691" y="0"/>
                      <a:pt x="1679" y="0"/>
                      <a:pt x="1667" y="24"/>
                    </a:cubicBezTo>
                    <a:cubicBezTo>
                      <a:pt x="1631" y="417"/>
                      <a:pt x="1572" y="810"/>
                      <a:pt x="1488" y="1191"/>
                    </a:cubicBezTo>
                    <a:cubicBezTo>
                      <a:pt x="1453" y="1382"/>
                      <a:pt x="1405" y="1572"/>
                      <a:pt x="1334" y="1751"/>
                    </a:cubicBezTo>
                    <a:cubicBezTo>
                      <a:pt x="1298" y="1834"/>
                      <a:pt x="1226" y="1917"/>
                      <a:pt x="1179" y="1917"/>
                    </a:cubicBezTo>
                    <a:cubicBezTo>
                      <a:pt x="1107" y="1917"/>
                      <a:pt x="1012" y="1870"/>
                      <a:pt x="929" y="1822"/>
                    </a:cubicBezTo>
                    <a:cubicBezTo>
                      <a:pt x="845" y="1774"/>
                      <a:pt x="762" y="1727"/>
                      <a:pt x="679" y="1679"/>
                    </a:cubicBezTo>
                    <a:cubicBezTo>
                      <a:pt x="593" y="1637"/>
                      <a:pt x="499" y="1594"/>
                      <a:pt x="395" y="1594"/>
                    </a:cubicBezTo>
                    <a:cubicBezTo>
                      <a:pt x="382" y="1594"/>
                      <a:pt x="370" y="1595"/>
                      <a:pt x="357" y="1596"/>
                    </a:cubicBezTo>
                    <a:cubicBezTo>
                      <a:pt x="226" y="1608"/>
                      <a:pt x="143" y="1715"/>
                      <a:pt x="95" y="1810"/>
                    </a:cubicBezTo>
                    <a:cubicBezTo>
                      <a:pt x="71" y="1858"/>
                      <a:pt x="48" y="1894"/>
                      <a:pt x="36" y="1953"/>
                    </a:cubicBezTo>
                    <a:lnTo>
                      <a:pt x="12" y="2025"/>
                    </a:lnTo>
                    <a:cubicBezTo>
                      <a:pt x="12" y="2060"/>
                      <a:pt x="12" y="2084"/>
                      <a:pt x="0" y="2108"/>
                    </a:cubicBezTo>
                    <a:cubicBezTo>
                      <a:pt x="0" y="2167"/>
                      <a:pt x="12" y="2215"/>
                      <a:pt x="12" y="2275"/>
                    </a:cubicBezTo>
                    <a:cubicBezTo>
                      <a:pt x="36" y="2322"/>
                      <a:pt x="36" y="2370"/>
                      <a:pt x="71" y="2417"/>
                    </a:cubicBezTo>
                    <a:cubicBezTo>
                      <a:pt x="107" y="2525"/>
                      <a:pt x="179" y="2596"/>
                      <a:pt x="250" y="2679"/>
                    </a:cubicBezTo>
                    <a:cubicBezTo>
                      <a:pt x="393" y="2822"/>
                      <a:pt x="560" y="2929"/>
                      <a:pt x="738" y="3025"/>
                    </a:cubicBezTo>
                    <a:cubicBezTo>
                      <a:pt x="750" y="3025"/>
                      <a:pt x="762" y="3025"/>
                      <a:pt x="774" y="3013"/>
                    </a:cubicBezTo>
                    <a:cubicBezTo>
                      <a:pt x="786" y="3001"/>
                      <a:pt x="774" y="2977"/>
                      <a:pt x="762" y="2977"/>
                    </a:cubicBezTo>
                    <a:cubicBezTo>
                      <a:pt x="595" y="2882"/>
                      <a:pt x="429" y="2763"/>
                      <a:pt x="310" y="2620"/>
                    </a:cubicBezTo>
                    <a:cubicBezTo>
                      <a:pt x="179" y="2477"/>
                      <a:pt x="83" y="2298"/>
                      <a:pt x="107" y="2120"/>
                    </a:cubicBezTo>
                    <a:cubicBezTo>
                      <a:pt x="131" y="1953"/>
                      <a:pt x="214" y="1727"/>
                      <a:pt x="369" y="1703"/>
                    </a:cubicBezTo>
                    <a:cubicBezTo>
                      <a:pt x="378" y="1702"/>
                      <a:pt x="387" y="1701"/>
                      <a:pt x="396" y="1701"/>
                    </a:cubicBezTo>
                    <a:cubicBezTo>
                      <a:pt x="470" y="1701"/>
                      <a:pt x="545" y="1743"/>
                      <a:pt x="619" y="1774"/>
                    </a:cubicBezTo>
                    <a:cubicBezTo>
                      <a:pt x="703" y="1822"/>
                      <a:pt x="786" y="1882"/>
                      <a:pt x="881" y="1929"/>
                    </a:cubicBezTo>
                    <a:cubicBezTo>
                      <a:pt x="964" y="1977"/>
                      <a:pt x="1060" y="2025"/>
                      <a:pt x="1179" y="2036"/>
                    </a:cubicBezTo>
                    <a:cubicBezTo>
                      <a:pt x="1262" y="2036"/>
                      <a:pt x="1322" y="1977"/>
                      <a:pt x="1345" y="1941"/>
                    </a:cubicBezTo>
                    <a:cubicBezTo>
                      <a:pt x="1381" y="1894"/>
                      <a:pt x="1405" y="1846"/>
                      <a:pt x="1429" y="1798"/>
                    </a:cubicBezTo>
                    <a:cubicBezTo>
                      <a:pt x="1512" y="1608"/>
                      <a:pt x="1548" y="1405"/>
                      <a:pt x="1595" y="1215"/>
                    </a:cubicBezTo>
                    <a:cubicBezTo>
                      <a:pt x="1667" y="810"/>
                      <a:pt x="1703" y="417"/>
                      <a:pt x="1715" y="24"/>
                    </a:cubicBezTo>
                    <a:cubicBezTo>
                      <a:pt x="1715" y="12"/>
                      <a:pt x="1715" y="0"/>
                      <a:pt x="1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1" name="Google Shape;3051;p72"/>
            <p:cNvSpPr/>
            <p:nvPr/>
          </p:nvSpPr>
          <p:spPr>
            <a:xfrm>
              <a:off x="1594945" y="2334179"/>
              <a:ext cx="109049" cy="48393"/>
            </a:xfrm>
            <a:custGeom>
              <a:avLst/>
              <a:gdLst/>
              <a:ahLst/>
              <a:cxnLst/>
              <a:rect l="l" t="t" r="r" b="b"/>
              <a:pathLst>
                <a:path w="1870" h="830" extrusionOk="0">
                  <a:moveTo>
                    <a:pt x="81" y="0"/>
                  </a:moveTo>
                  <a:cubicBezTo>
                    <a:pt x="68" y="0"/>
                    <a:pt x="56" y="3"/>
                    <a:pt x="48" y="8"/>
                  </a:cubicBezTo>
                  <a:cubicBezTo>
                    <a:pt x="12" y="19"/>
                    <a:pt x="0" y="67"/>
                    <a:pt x="24" y="91"/>
                  </a:cubicBezTo>
                  <a:cubicBezTo>
                    <a:pt x="345" y="686"/>
                    <a:pt x="822" y="829"/>
                    <a:pt x="1191" y="829"/>
                  </a:cubicBezTo>
                  <a:cubicBezTo>
                    <a:pt x="1548" y="829"/>
                    <a:pt x="1810" y="710"/>
                    <a:pt x="1822" y="698"/>
                  </a:cubicBezTo>
                  <a:cubicBezTo>
                    <a:pt x="1857" y="686"/>
                    <a:pt x="1869" y="651"/>
                    <a:pt x="1846" y="615"/>
                  </a:cubicBezTo>
                  <a:cubicBezTo>
                    <a:pt x="1837" y="597"/>
                    <a:pt x="1815" y="586"/>
                    <a:pt x="1790" y="586"/>
                  </a:cubicBezTo>
                  <a:cubicBezTo>
                    <a:pt x="1781" y="586"/>
                    <a:pt x="1772" y="588"/>
                    <a:pt x="1762" y="591"/>
                  </a:cubicBezTo>
                  <a:cubicBezTo>
                    <a:pt x="1745" y="597"/>
                    <a:pt x="1504" y="705"/>
                    <a:pt x="1194" y="705"/>
                  </a:cubicBezTo>
                  <a:cubicBezTo>
                    <a:pt x="854" y="705"/>
                    <a:pt x="430" y="574"/>
                    <a:pt x="131" y="31"/>
                  </a:cubicBezTo>
                  <a:cubicBezTo>
                    <a:pt x="124" y="9"/>
                    <a:pt x="102" y="0"/>
                    <a:pt x="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52" name="Google Shape;3052;p72"/>
            <p:cNvGrpSpPr/>
            <p:nvPr/>
          </p:nvGrpSpPr>
          <p:grpSpPr>
            <a:xfrm>
              <a:off x="1076120" y="2105921"/>
              <a:ext cx="175822" cy="136159"/>
              <a:chOff x="533918" y="2351749"/>
              <a:chExt cx="193722" cy="150054"/>
            </a:xfrm>
          </p:grpSpPr>
          <p:sp>
            <p:nvSpPr>
              <p:cNvPr id="3053" name="Google Shape;3053;p72"/>
              <p:cNvSpPr/>
              <p:nvPr/>
            </p:nvSpPr>
            <p:spPr>
              <a:xfrm>
                <a:off x="533918" y="2351749"/>
                <a:ext cx="193722" cy="150054"/>
              </a:xfrm>
              <a:custGeom>
                <a:avLst/>
                <a:gdLst/>
                <a:ahLst/>
                <a:cxnLst/>
                <a:rect l="l" t="t" r="r" b="b"/>
                <a:pathLst>
                  <a:path w="3132" h="2426" extrusionOk="0">
                    <a:moveTo>
                      <a:pt x="1266" y="0"/>
                    </a:moveTo>
                    <a:cubicBezTo>
                      <a:pt x="1156" y="0"/>
                      <a:pt x="1047" y="15"/>
                      <a:pt x="941" y="44"/>
                    </a:cubicBezTo>
                    <a:cubicBezTo>
                      <a:pt x="346" y="223"/>
                      <a:pt x="36" y="794"/>
                      <a:pt x="24" y="818"/>
                    </a:cubicBezTo>
                    <a:cubicBezTo>
                      <a:pt x="0" y="842"/>
                      <a:pt x="12" y="878"/>
                      <a:pt x="48" y="890"/>
                    </a:cubicBezTo>
                    <a:cubicBezTo>
                      <a:pt x="56" y="898"/>
                      <a:pt x="66" y="902"/>
                      <a:pt x="76" y="902"/>
                    </a:cubicBezTo>
                    <a:cubicBezTo>
                      <a:pt x="94" y="902"/>
                      <a:pt x="112" y="889"/>
                      <a:pt x="119" y="866"/>
                    </a:cubicBezTo>
                    <a:cubicBezTo>
                      <a:pt x="119" y="866"/>
                      <a:pt x="429" y="318"/>
                      <a:pt x="965" y="151"/>
                    </a:cubicBezTo>
                    <a:cubicBezTo>
                      <a:pt x="1059" y="127"/>
                      <a:pt x="1154" y="115"/>
                      <a:pt x="1252" y="115"/>
                    </a:cubicBezTo>
                    <a:cubicBezTo>
                      <a:pt x="1488" y="115"/>
                      <a:pt x="1732" y="187"/>
                      <a:pt x="1977" y="330"/>
                    </a:cubicBezTo>
                    <a:cubicBezTo>
                      <a:pt x="2989" y="901"/>
                      <a:pt x="2465" y="2330"/>
                      <a:pt x="2465" y="2342"/>
                    </a:cubicBezTo>
                    <a:cubicBezTo>
                      <a:pt x="2453" y="2378"/>
                      <a:pt x="2465" y="2414"/>
                      <a:pt x="2489" y="2425"/>
                    </a:cubicBezTo>
                    <a:lnTo>
                      <a:pt x="2513" y="2425"/>
                    </a:lnTo>
                    <a:cubicBezTo>
                      <a:pt x="2536" y="2425"/>
                      <a:pt x="2560" y="2414"/>
                      <a:pt x="2572" y="2390"/>
                    </a:cubicBezTo>
                    <a:cubicBezTo>
                      <a:pt x="2572" y="2378"/>
                      <a:pt x="3132" y="854"/>
                      <a:pt x="2036" y="223"/>
                    </a:cubicBezTo>
                    <a:cubicBezTo>
                      <a:pt x="1773" y="74"/>
                      <a:pt x="1515" y="0"/>
                      <a:pt x="1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2"/>
              <p:cNvSpPr/>
              <p:nvPr/>
            </p:nvSpPr>
            <p:spPr>
              <a:xfrm>
                <a:off x="592801" y="2407664"/>
                <a:ext cx="108366" cy="30060"/>
              </a:xfrm>
              <a:custGeom>
                <a:avLst/>
                <a:gdLst/>
                <a:ahLst/>
                <a:cxnLst/>
                <a:rect l="l" t="t" r="r" b="b"/>
                <a:pathLst>
                  <a:path w="1752" h="486" extrusionOk="0">
                    <a:moveTo>
                      <a:pt x="1018" y="0"/>
                    </a:moveTo>
                    <a:cubicBezTo>
                      <a:pt x="483" y="0"/>
                      <a:pt x="33" y="378"/>
                      <a:pt x="25" y="378"/>
                    </a:cubicBezTo>
                    <a:cubicBezTo>
                      <a:pt x="1" y="402"/>
                      <a:pt x="1" y="438"/>
                      <a:pt x="25" y="462"/>
                    </a:cubicBezTo>
                    <a:cubicBezTo>
                      <a:pt x="37" y="474"/>
                      <a:pt x="49" y="486"/>
                      <a:pt x="72" y="486"/>
                    </a:cubicBezTo>
                    <a:cubicBezTo>
                      <a:pt x="84" y="486"/>
                      <a:pt x="96" y="486"/>
                      <a:pt x="108" y="474"/>
                    </a:cubicBezTo>
                    <a:cubicBezTo>
                      <a:pt x="108" y="465"/>
                      <a:pt x="521" y="120"/>
                      <a:pt x="1006" y="120"/>
                    </a:cubicBezTo>
                    <a:cubicBezTo>
                      <a:pt x="1214" y="120"/>
                      <a:pt x="1436" y="184"/>
                      <a:pt x="1644" y="367"/>
                    </a:cubicBezTo>
                    <a:cubicBezTo>
                      <a:pt x="1654" y="371"/>
                      <a:pt x="1668" y="374"/>
                      <a:pt x="1682" y="374"/>
                    </a:cubicBezTo>
                    <a:cubicBezTo>
                      <a:pt x="1701" y="374"/>
                      <a:pt x="1720" y="369"/>
                      <a:pt x="1727" y="355"/>
                    </a:cubicBezTo>
                    <a:cubicBezTo>
                      <a:pt x="1751" y="331"/>
                      <a:pt x="1751" y="295"/>
                      <a:pt x="1727" y="271"/>
                    </a:cubicBezTo>
                    <a:cubicBezTo>
                      <a:pt x="1494" y="71"/>
                      <a:pt x="1248"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5" name="Google Shape;3055;p72"/>
            <p:cNvGrpSpPr/>
            <p:nvPr/>
          </p:nvGrpSpPr>
          <p:grpSpPr>
            <a:xfrm flipH="1">
              <a:off x="1994070" y="2105921"/>
              <a:ext cx="175822" cy="136159"/>
              <a:chOff x="533918" y="2351749"/>
              <a:chExt cx="193722" cy="150054"/>
            </a:xfrm>
          </p:grpSpPr>
          <p:sp>
            <p:nvSpPr>
              <p:cNvPr id="3056" name="Google Shape;3056;p72"/>
              <p:cNvSpPr/>
              <p:nvPr/>
            </p:nvSpPr>
            <p:spPr>
              <a:xfrm>
                <a:off x="533918" y="2351749"/>
                <a:ext cx="193722" cy="150054"/>
              </a:xfrm>
              <a:custGeom>
                <a:avLst/>
                <a:gdLst/>
                <a:ahLst/>
                <a:cxnLst/>
                <a:rect l="l" t="t" r="r" b="b"/>
                <a:pathLst>
                  <a:path w="3132" h="2426" extrusionOk="0">
                    <a:moveTo>
                      <a:pt x="1266" y="0"/>
                    </a:moveTo>
                    <a:cubicBezTo>
                      <a:pt x="1156" y="0"/>
                      <a:pt x="1047" y="15"/>
                      <a:pt x="941" y="44"/>
                    </a:cubicBezTo>
                    <a:cubicBezTo>
                      <a:pt x="346" y="223"/>
                      <a:pt x="36" y="794"/>
                      <a:pt x="24" y="818"/>
                    </a:cubicBezTo>
                    <a:cubicBezTo>
                      <a:pt x="0" y="842"/>
                      <a:pt x="12" y="878"/>
                      <a:pt x="48" y="890"/>
                    </a:cubicBezTo>
                    <a:cubicBezTo>
                      <a:pt x="56" y="898"/>
                      <a:pt x="66" y="902"/>
                      <a:pt x="76" y="902"/>
                    </a:cubicBezTo>
                    <a:cubicBezTo>
                      <a:pt x="94" y="902"/>
                      <a:pt x="112" y="889"/>
                      <a:pt x="119" y="866"/>
                    </a:cubicBezTo>
                    <a:cubicBezTo>
                      <a:pt x="119" y="866"/>
                      <a:pt x="429" y="318"/>
                      <a:pt x="965" y="151"/>
                    </a:cubicBezTo>
                    <a:cubicBezTo>
                      <a:pt x="1059" y="127"/>
                      <a:pt x="1154" y="115"/>
                      <a:pt x="1252" y="115"/>
                    </a:cubicBezTo>
                    <a:cubicBezTo>
                      <a:pt x="1488" y="115"/>
                      <a:pt x="1732" y="187"/>
                      <a:pt x="1977" y="330"/>
                    </a:cubicBezTo>
                    <a:cubicBezTo>
                      <a:pt x="2989" y="901"/>
                      <a:pt x="2465" y="2330"/>
                      <a:pt x="2465" y="2342"/>
                    </a:cubicBezTo>
                    <a:cubicBezTo>
                      <a:pt x="2453" y="2378"/>
                      <a:pt x="2465" y="2414"/>
                      <a:pt x="2489" y="2425"/>
                    </a:cubicBezTo>
                    <a:lnTo>
                      <a:pt x="2513" y="2425"/>
                    </a:lnTo>
                    <a:cubicBezTo>
                      <a:pt x="2536" y="2425"/>
                      <a:pt x="2560" y="2414"/>
                      <a:pt x="2572" y="2390"/>
                    </a:cubicBezTo>
                    <a:cubicBezTo>
                      <a:pt x="2572" y="2378"/>
                      <a:pt x="3132" y="854"/>
                      <a:pt x="2036" y="223"/>
                    </a:cubicBezTo>
                    <a:cubicBezTo>
                      <a:pt x="1773" y="74"/>
                      <a:pt x="1515" y="0"/>
                      <a:pt x="1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2"/>
              <p:cNvSpPr/>
              <p:nvPr/>
            </p:nvSpPr>
            <p:spPr>
              <a:xfrm>
                <a:off x="592801" y="2407664"/>
                <a:ext cx="108366" cy="30060"/>
              </a:xfrm>
              <a:custGeom>
                <a:avLst/>
                <a:gdLst/>
                <a:ahLst/>
                <a:cxnLst/>
                <a:rect l="l" t="t" r="r" b="b"/>
                <a:pathLst>
                  <a:path w="1752" h="486" extrusionOk="0">
                    <a:moveTo>
                      <a:pt x="1018" y="0"/>
                    </a:moveTo>
                    <a:cubicBezTo>
                      <a:pt x="483" y="0"/>
                      <a:pt x="33" y="378"/>
                      <a:pt x="25" y="378"/>
                    </a:cubicBezTo>
                    <a:cubicBezTo>
                      <a:pt x="1" y="402"/>
                      <a:pt x="1" y="438"/>
                      <a:pt x="25" y="462"/>
                    </a:cubicBezTo>
                    <a:cubicBezTo>
                      <a:pt x="37" y="474"/>
                      <a:pt x="49" y="486"/>
                      <a:pt x="72" y="486"/>
                    </a:cubicBezTo>
                    <a:cubicBezTo>
                      <a:pt x="84" y="486"/>
                      <a:pt x="96" y="486"/>
                      <a:pt x="108" y="474"/>
                    </a:cubicBezTo>
                    <a:cubicBezTo>
                      <a:pt x="108" y="465"/>
                      <a:pt x="521" y="120"/>
                      <a:pt x="1006" y="120"/>
                    </a:cubicBezTo>
                    <a:cubicBezTo>
                      <a:pt x="1214" y="120"/>
                      <a:pt x="1436" y="184"/>
                      <a:pt x="1644" y="367"/>
                    </a:cubicBezTo>
                    <a:cubicBezTo>
                      <a:pt x="1654" y="371"/>
                      <a:pt x="1668" y="374"/>
                      <a:pt x="1682" y="374"/>
                    </a:cubicBezTo>
                    <a:cubicBezTo>
                      <a:pt x="1701" y="374"/>
                      <a:pt x="1720" y="369"/>
                      <a:pt x="1727" y="355"/>
                    </a:cubicBezTo>
                    <a:cubicBezTo>
                      <a:pt x="1751" y="331"/>
                      <a:pt x="1751" y="295"/>
                      <a:pt x="1727" y="271"/>
                    </a:cubicBezTo>
                    <a:cubicBezTo>
                      <a:pt x="1494" y="71"/>
                      <a:pt x="1248"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8" name="Google Shape;3058;p72"/>
            <p:cNvGrpSpPr/>
            <p:nvPr/>
          </p:nvGrpSpPr>
          <p:grpSpPr>
            <a:xfrm flipH="1">
              <a:off x="3170370" y="1951858"/>
              <a:ext cx="175822" cy="136159"/>
              <a:chOff x="533918" y="2351749"/>
              <a:chExt cx="193722" cy="150054"/>
            </a:xfrm>
          </p:grpSpPr>
          <p:sp>
            <p:nvSpPr>
              <p:cNvPr id="3059" name="Google Shape;3059;p72"/>
              <p:cNvSpPr/>
              <p:nvPr/>
            </p:nvSpPr>
            <p:spPr>
              <a:xfrm>
                <a:off x="533918" y="2351749"/>
                <a:ext cx="193722" cy="150054"/>
              </a:xfrm>
              <a:custGeom>
                <a:avLst/>
                <a:gdLst/>
                <a:ahLst/>
                <a:cxnLst/>
                <a:rect l="l" t="t" r="r" b="b"/>
                <a:pathLst>
                  <a:path w="3132" h="2426" extrusionOk="0">
                    <a:moveTo>
                      <a:pt x="1266" y="0"/>
                    </a:moveTo>
                    <a:cubicBezTo>
                      <a:pt x="1156" y="0"/>
                      <a:pt x="1047" y="15"/>
                      <a:pt x="941" y="44"/>
                    </a:cubicBezTo>
                    <a:cubicBezTo>
                      <a:pt x="346" y="223"/>
                      <a:pt x="36" y="794"/>
                      <a:pt x="24" y="818"/>
                    </a:cubicBezTo>
                    <a:cubicBezTo>
                      <a:pt x="0" y="842"/>
                      <a:pt x="12" y="878"/>
                      <a:pt x="48" y="890"/>
                    </a:cubicBezTo>
                    <a:cubicBezTo>
                      <a:pt x="56" y="898"/>
                      <a:pt x="66" y="902"/>
                      <a:pt x="76" y="902"/>
                    </a:cubicBezTo>
                    <a:cubicBezTo>
                      <a:pt x="94" y="902"/>
                      <a:pt x="112" y="889"/>
                      <a:pt x="119" y="866"/>
                    </a:cubicBezTo>
                    <a:cubicBezTo>
                      <a:pt x="119" y="866"/>
                      <a:pt x="429" y="318"/>
                      <a:pt x="965" y="151"/>
                    </a:cubicBezTo>
                    <a:cubicBezTo>
                      <a:pt x="1059" y="127"/>
                      <a:pt x="1154" y="115"/>
                      <a:pt x="1252" y="115"/>
                    </a:cubicBezTo>
                    <a:cubicBezTo>
                      <a:pt x="1488" y="115"/>
                      <a:pt x="1732" y="187"/>
                      <a:pt x="1977" y="330"/>
                    </a:cubicBezTo>
                    <a:cubicBezTo>
                      <a:pt x="2989" y="901"/>
                      <a:pt x="2465" y="2330"/>
                      <a:pt x="2465" y="2342"/>
                    </a:cubicBezTo>
                    <a:cubicBezTo>
                      <a:pt x="2453" y="2378"/>
                      <a:pt x="2465" y="2414"/>
                      <a:pt x="2489" y="2425"/>
                    </a:cubicBezTo>
                    <a:lnTo>
                      <a:pt x="2513" y="2425"/>
                    </a:lnTo>
                    <a:cubicBezTo>
                      <a:pt x="2536" y="2425"/>
                      <a:pt x="2560" y="2414"/>
                      <a:pt x="2572" y="2390"/>
                    </a:cubicBezTo>
                    <a:cubicBezTo>
                      <a:pt x="2572" y="2378"/>
                      <a:pt x="3132" y="854"/>
                      <a:pt x="2036" y="223"/>
                    </a:cubicBezTo>
                    <a:cubicBezTo>
                      <a:pt x="1773" y="74"/>
                      <a:pt x="1515" y="0"/>
                      <a:pt x="1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2"/>
              <p:cNvSpPr/>
              <p:nvPr/>
            </p:nvSpPr>
            <p:spPr>
              <a:xfrm>
                <a:off x="592801" y="2407664"/>
                <a:ext cx="108366" cy="30060"/>
              </a:xfrm>
              <a:custGeom>
                <a:avLst/>
                <a:gdLst/>
                <a:ahLst/>
                <a:cxnLst/>
                <a:rect l="l" t="t" r="r" b="b"/>
                <a:pathLst>
                  <a:path w="1752" h="486" extrusionOk="0">
                    <a:moveTo>
                      <a:pt x="1018" y="0"/>
                    </a:moveTo>
                    <a:cubicBezTo>
                      <a:pt x="483" y="0"/>
                      <a:pt x="33" y="378"/>
                      <a:pt x="25" y="378"/>
                    </a:cubicBezTo>
                    <a:cubicBezTo>
                      <a:pt x="1" y="402"/>
                      <a:pt x="1" y="438"/>
                      <a:pt x="25" y="462"/>
                    </a:cubicBezTo>
                    <a:cubicBezTo>
                      <a:pt x="37" y="474"/>
                      <a:pt x="49" y="486"/>
                      <a:pt x="72" y="486"/>
                    </a:cubicBezTo>
                    <a:cubicBezTo>
                      <a:pt x="84" y="486"/>
                      <a:pt x="96" y="486"/>
                      <a:pt x="108" y="474"/>
                    </a:cubicBezTo>
                    <a:cubicBezTo>
                      <a:pt x="108" y="465"/>
                      <a:pt x="521" y="120"/>
                      <a:pt x="1006" y="120"/>
                    </a:cubicBezTo>
                    <a:cubicBezTo>
                      <a:pt x="1214" y="120"/>
                      <a:pt x="1436" y="184"/>
                      <a:pt x="1644" y="367"/>
                    </a:cubicBezTo>
                    <a:cubicBezTo>
                      <a:pt x="1654" y="371"/>
                      <a:pt x="1668" y="374"/>
                      <a:pt x="1682" y="374"/>
                    </a:cubicBezTo>
                    <a:cubicBezTo>
                      <a:pt x="1701" y="374"/>
                      <a:pt x="1720" y="369"/>
                      <a:pt x="1727" y="355"/>
                    </a:cubicBezTo>
                    <a:cubicBezTo>
                      <a:pt x="1751" y="331"/>
                      <a:pt x="1751" y="295"/>
                      <a:pt x="1727" y="271"/>
                    </a:cubicBezTo>
                    <a:cubicBezTo>
                      <a:pt x="1494" y="71"/>
                      <a:pt x="1248"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1" name="Google Shape;3061;p72"/>
            <p:cNvGrpSpPr/>
            <p:nvPr/>
          </p:nvGrpSpPr>
          <p:grpSpPr>
            <a:xfrm>
              <a:off x="2273283" y="1933308"/>
              <a:ext cx="175822" cy="136159"/>
              <a:chOff x="533918" y="2351749"/>
              <a:chExt cx="193722" cy="150054"/>
            </a:xfrm>
          </p:grpSpPr>
          <p:sp>
            <p:nvSpPr>
              <p:cNvPr id="3062" name="Google Shape;3062;p72"/>
              <p:cNvSpPr/>
              <p:nvPr/>
            </p:nvSpPr>
            <p:spPr>
              <a:xfrm>
                <a:off x="533918" y="2351749"/>
                <a:ext cx="193722" cy="150054"/>
              </a:xfrm>
              <a:custGeom>
                <a:avLst/>
                <a:gdLst/>
                <a:ahLst/>
                <a:cxnLst/>
                <a:rect l="l" t="t" r="r" b="b"/>
                <a:pathLst>
                  <a:path w="3132" h="2426" extrusionOk="0">
                    <a:moveTo>
                      <a:pt x="1266" y="0"/>
                    </a:moveTo>
                    <a:cubicBezTo>
                      <a:pt x="1156" y="0"/>
                      <a:pt x="1047" y="15"/>
                      <a:pt x="941" y="44"/>
                    </a:cubicBezTo>
                    <a:cubicBezTo>
                      <a:pt x="346" y="223"/>
                      <a:pt x="36" y="794"/>
                      <a:pt x="24" y="818"/>
                    </a:cubicBezTo>
                    <a:cubicBezTo>
                      <a:pt x="0" y="842"/>
                      <a:pt x="12" y="878"/>
                      <a:pt x="48" y="890"/>
                    </a:cubicBezTo>
                    <a:cubicBezTo>
                      <a:pt x="56" y="898"/>
                      <a:pt x="66" y="902"/>
                      <a:pt x="76" y="902"/>
                    </a:cubicBezTo>
                    <a:cubicBezTo>
                      <a:pt x="94" y="902"/>
                      <a:pt x="112" y="889"/>
                      <a:pt x="119" y="866"/>
                    </a:cubicBezTo>
                    <a:cubicBezTo>
                      <a:pt x="119" y="866"/>
                      <a:pt x="429" y="318"/>
                      <a:pt x="965" y="151"/>
                    </a:cubicBezTo>
                    <a:cubicBezTo>
                      <a:pt x="1059" y="127"/>
                      <a:pt x="1154" y="115"/>
                      <a:pt x="1252" y="115"/>
                    </a:cubicBezTo>
                    <a:cubicBezTo>
                      <a:pt x="1488" y="115"/>
                      <a:pt x="1732" y="187"/>
                      <a:pt x="1977" y="330"/>
                    </a:cubicBezTo>
                    <a:cubicBezTo>
                      <a:pt x="2989" y="901"/>
                      <a:pt x="2465" y="2330"/>
                      <a:pt x="2465" y="2342"/>
                    </a:cubicBezTo>
                    <a:cubicBezTo>
                      <a:pt x="2453" y="2378"/>
                      <a:pt x="2465" y="2414"/>
                      <a:pt x="2489" y="2425"/>
                    </a:cubicBezTo>
                    <a:lnTo>
                      <a:pt x="2513" y="2425"/>
                    </a:lnTo>
                    <a:cubicBezTo>
                      <a:pt x="2536" y="2425"/>
                      <a:pt x="2560" y="2414"/>
                      <a:pt x="2572" y="2390"/>
                    </a:cubicBezTo>
                    <a:cubicBezTo>
                      <a:pt x="2572" y="2378"/>
                      <a:pt x="3132" y="854"/>
                      <a:pt x="2036" y="223"/>
                    </a:cubicBezTo>
                    <a:cubicBezTo>
                      <a:pt x="1773" y="74"/>
                      <a:pt x="1515" y="0"/>
                      <a:pt x="1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2"/>
              <p:cNvSpPr/>
              <p:nvPr/>
            </p:nvSpPr>
            <p:spPr>
              <a:xfrm>
                <a:off x="592801" y="2407664"/>
                <a:ext cx="108366" cy="30060"/>
              </a:xfrm>
              <a:custGeom>
                <a:avLst/>
                <a:gdLst/>
                <a:ahLst/>
                <a:cxnLst/>
                <a:rect l="l" t="t" r="r" b="b"/>
                <a:pathLst>
                  <a:path w="1752" h="486" extrusionOk="0">
                    <a:moveTo>
                      <a:pt x="1018" y="0"/>
                    </a:moveTo>
                    <a:cubicBezTo>
                      <a:pt x="483" y="0"/>
                      <a:pt x="33" y="378"/>
                      <a:pt x="25" y="378"/>
                    </a:cubicBezTo>
                    <a:cubicBezTo>
                      <a:pt x="1" y="402"/>
                      <a:pt x="1" y="438"/>
                      <a:pt x="25" y="462"/>
                    </a:cubicBezTo>
                    <a:cubicBezTo>
                      <a:pt x="37" y="474"/>
                      <a:pt x="49" y="486"/>
                      <a:pt x="72" y="486"/>
                    </a:cubicBezTo>
                    <a:cubicBezTo>
                      <a:pt x="84" y="486"/>
                      <a:pt x="96" y="486"/>
                      <a:pt x="108" y="474"/>
                    </a:cubicBezTo>
                    <a:cubicBezTo>
                      <a:pt x="108" y="465"/>
                      <a:pt x="521" y="120"/>
                      <a:pt x="1006" y="120"/>
                    </a:cubicBezTo>
                    <a:cubicBezTo>
                      <a:pt x="1214" y="120"/>
                      <a:pt x="1436" y="184"/>
                      <a:pt x="1644" y="367"/>
                    </a:cubicBezTo>
                    <a:cubicBezTo>
                      <a:pt x="1654" y="371"/>
                      <a:pt x="1668" y="374"/>
                      <a:pt x="1682" y="374"/>
                    </a:cubicBezTo>
                    <a:cubicBezTo>
                      <a:pt x="1701" y="374"/>
                      <a:pt x="1720" y="369"/>
                      <a:pt x="1727" y="355"/>
                    </a:cubicBezTo>
                    <a:cubicBezTo>
                      <a:pt x="1751" y="331"/>
                      <a:pt x="1751" y="295"/>
                      <a:pt x="1727" y="271"/>
                    </a:cubicBezTo>
                    <a:cubicBezTo>
                      <a:pt x="1494" y="71"/>
                      <a:pt x="1248"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64" name="Google Shape;3064;p72"/>
          <p:cNvGrpSpPr/>
          <p:nvPr/>
        </p:nvGrpSpPr>
        <p:grpSpPr>
          <a:xfrm>
            <a:off x="98765" y="3723338"/>
            <a:ext cx="1524141" cy="1505530"/>
            <a:chOff x="3458451" y="3807305"/>
            <a:chExt cx="855154" cy="844712"/>
          </a:xfrm>
        </p:grpSpPr>
        <p:grpSp>
          <p:nvGrpSpPr>
            <p:cNvPr id="3065" name="Google Shape;3065;p72"/>
            <p:cNvGrpSpPr/>
            <p:nvPr/>
          </p:nvGrpSpPr>
          <p:grpSpPr>
            <a:xfrm flipH="1">
              <a:off x="3458451" y="3807305"/>
              <a:ext cx="855154" cy="844712"/>
              <a:chOff x="-2708900" y="3174350"/>
              <a:chExt cx="350100" cy="345825"/>
            </a:xfrm>
          </p:grpSpPr>
          <p:sp>
            <p:nvSpPr>
              <p:cNvPr id="3066" name="Google Shape;3066;p72"/>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2"/>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2"/>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2"/>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2"/>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2"/>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072" name="Google Shape;3072;p72"/>
            <p:cNvCxnSpPr/>
            <p:nvPr/>
          </p:nvCxnSpPr>
          <p:spPr>
            <a:xfrm>
              <a:off x="3513675" y="4647509"/>
              <a:ext cx="656100" cy="0"/>
            </a:xfrm>
            <a:prstGeom prst="straightConnector1">
              <a:avLst/>
            </a:prstGeom>
            <a:noFill/>
            <a:ln w="9525" cap="flat" cmpd="sng">
              <a:solidFill>
                <a:schemeClr val="dk1"/>
              </a:solidFill>
              <a:prstDash val="solid"/>
              <a:round/>
              <a:headEnd type="none" w="med" len="med"/>
              <a:tailEnd type="none" w="med" len="med"/>
            </a:ln>
          </p:spPr>
        </p:cxnSp>
      </p:grpSp>
      <p:grpSp>
        <p:nvGrpSpPr>
          <p:cNvPr id="3073" name="Google Shape;3073;p72"/>
          <p:cNvGrpSpPr/>
          <p:nvPr/>
        </p:nvGrpSpPr>
        <p:grpSpPr>
          <a:xfrm>
            <a:off x="2910906" y="155224"/>
            <a:ext cx="1234611" cy="1122345"/>
            <a:chOff x="6494019" y="-137261"/>
            <a:chExt cx="2116596" cy="1924130"/>
          </a:xfrm>
        </p:grpSpPr>
        <p:sp>
          <p:nvSpPr>
            <p:cNvPr id="3074" name="Google Shape;3074;p72"/>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2"/>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76" name="Google Shape;3076;p72"/>
          <p:cNvSpPr/>
          <p:nvPr/>
        </p:nvSpPr>
        <p:spPr>
          <a:xfrm rot="1644435" flipH="1">
            <a:off x="4157746" y="2075516"/>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2"/>
          <p:cNvSpPr/>
          <p:nvPr/>
        </p:nvSpPr>
        <p:spPr>
          <a:xfrm rot="-478963" flipH="1">
            <a:off x="6359485" y="4775603"/>
            <a:ext cx="246282" cy="264496"/>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2"/>
          <p:cNvSpPr/>
          <p:nvPr/>
        </p:nvSpPr>
        <p:spPr>
          <a:xfrm rot="1644435" flipH="1">
            <a:off x="8222421" y="2558654"/>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2"/>
          <p:cNvSpPr/>
          <p:nvPr/>
        </p:nvSpPr>
        <p:spPr>
          <a:xfrm rot="-1644435">
            <a:off x="6641321" y="197054"/>
            <a:ext cx="246286" cy="264499"/>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083"/>
        <p:cNvGrpSpPr/>
        <p:nvPr/>
      </p:nvGrpSpPr>
      <p:grpSpPr>
        <a:xfrm>
          <a:off x="0" y="0"/>
          <a:ext cx="0" cy="0"/>
          <a:chOff x="0" y="0"/>
          <a:chExt cx="0" cy="0"/>
        </a:xfrm>
      </p:grpSpPr>
      <p:sp>
        <p:nvSpPr>
          <p:cNvPr id="3084" name="Google Shape;3084;p73"/>
          <p:cNvSpPr/>
          <p:nvPr/>
        </p:nvSpPr>
        <p:spPr>
          <a:xfrm>
            <a:off x="3569700" y="2187825"/>
            <a:ext cx="1975500" cy="19755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3"/>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3086" name="Google Shape;3086;p73"/>
          <p:cNvSpPr txBox="1"/>
          <p:nvPr/>
        </p:nvSpPr>
        <p:spPr>
          <a:xfrm>
            <a:off x="720000" y="1215750"/>
            <a:ext cx="7704000" cy="861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100">
                <a:solidFill>
                  <a:schemeClr val="dk1"/>
                </a:solidFill>
                <a:latin typeface="Quicksand SemiBold"/>
                <a:ea typeface="Quicksand SemiBold"/>
                <a:cs typeface="Quicksand SemiBold"/>
                <a:sym typeface="Quicksand SemiBold"/>
              </a:rPr>
              <a:t>Here’s an assortment of alternative resources whose style fits that of this template:</a:t>
            </a:r>
            <a:endParaRPr sz="1100">
              <a:solidFill>
                <a:schemeClr val="dk1"/>
              </a:solidFill>
              <a:latin typeface="Quicksand SemiBold"/>
              <a:ea typeface="Quicksand SemiBold"/>
              <a:cs typeface="Quicksand SemiBold"/>
              <a:sym typeface="Quicksand SemiBold"/>
            </a:endParaRPr>
          </a:p>
          <a:p>
            <a:pPr marL="457200" lvl="0" indent="-298450" algn="l" rtl="0">
              <a:spcBef>
                <a:spcPts val="0"/>
              </a:spcBef>
              <a:spcAft>
                <a:spcPts val="0"/>
              </a:spcAft>
              <a:buSzPts val="1100"/>
              <a:buFont typeface="Quicksand SemiBold"/>
              <a:buChar char="●"/>
            </a:pPr>
            <a:r>
              <a:rPr lang="en" sz="1100">
                <a:solidFill>
                  <a:schemeClr val="hlink"/>
                </a:solidFill>
                <a:uFill>
                  <a:noFill/>
                </a:uFill>
                <a:latin typeface="Quicksand SemiBold"/>
                <a:ea typeface="Quicksand SemiBold"/>
                <a:cs typeface="Quicksand SemiBold"/>
                <a:sym typeface="Quicksand SemiBold"/>
                <a:hlinkClick r:id="rId3"/>
              </a:rPr>
              <a:t>Cartoon dia de los abuelos illustration</a:t>
            </a:r>
            <a:endParaRPr sz="1100">
              <a:solidFill>
                <a:schemeClr val="dk1"/>
              </a:solidFill>
              <a:latin typeface="Quicksand SemiBold"/>
              <a:ea typeface="Quicksand SemiBold"/>
              <a:cs typeface="Quicksand SemiBold"/>
              <a:sym typeface="Quicksand SemiBold"/>
            </a:endParaRPr>
          </a:p>
          <a:p>
            <a:pPr marL="457200" lvl="0" indent="-298450" algn="l" rtl="0">
              <a:spcBef>
                <a:spcPts val="0"/>
              </a:spcBef>
              <a:spcAft>
                <a:spcPts val="0"/>
              </a:spcAft>
              <a:buSzPts val="1100"/>
              <a:buFont typeface="Quicksand SemiBold"/>
              <a:buChar char="●"/>
            </a:pPr>
            <a:r>
              <a:rPr lang="en" sz="1100">
                <a:solidFill>
                  <a:schemeClr val="hlink"/>
                </a:solidFill>
                <a:uFill>
                  <a:noFill/>
                </a:uFill>
                <a:latin typeface="Quicksand SemiBold"/>
                <a:ea typeface="Quicksand SemiBold"/>
                <a:cs typeface="Quicksand SemiBold"/>
                <a:sym typeface="Quicksand SemiBold"/>
                <a:hlinkClick r:id="rId4"/>
              </a:rPr>
              <a:t>Dia dos avos concept in flat design</a:t>
            </a:r>
            <a:endParaRPr sz="1100">
              <a:solidFill>
                <a:schemeClr val="dk1"/>
              </a:solidFill>
              <a:latin typeface="Quicksand SemiBold"/>
              <a:ea typeface="Quicksand SemiBold"/>
              <a:cs typeface="Quicksand SemiBold"/>
              <a:sym typeface="Quicksand SemiBold"/>
            </a:endParaRPr>
          </a:p>
          <a:p>
            <a:pPr marL="457200" lvl="0" indent="-298450" algn="l" rtl="0">
              <a:spcBef>
                <a:spcPts val="0"/>
              </a:spcBef>
              <a:spcAft>
                <a:spcPts val="0"/>
              </a:spcAft>
              <a:buSzPts val="1100"/>
              <a:buFont typeface="Quicksand SemiBold"/>
              <a:buChar char="●"/>
            </a:pPr>
            <a:r>
              <a:rPr lang="en" sz="1100">
                <a:solidFill>
                  <a:schemeClr val="hlink"/>
                </a:solidFill>
                <a:uFill>
                  <a:noFill/>
                </a:uFill>
                <a:latin typeface="Quicksand SemiBold"/>
                <a:ea typeface="Quicksand SemiBold"/>
                <a:cs typeface="Quicksand SemiBold"/>
                <a:sym typeface="Quicksand SemiBold"/>
                <a:hlinkClick r:id="rId5"/>
              </a:rPr>
              <a:t>Older people enjoying a beautiful day</a:t>
            </a:r>
            <a:endParaRPr sz="1100">
              <a:solidFill>
                <a:schemeClr val="dk1"/>
              </a:solidFill>
              <a:latin typeface="Quicksand SemiBold"/>
              <a:ea typeface="Quicksand SemiBold"/>
              <a:cs typeface="Quicksand SemiBold"/>
              <a:sym typeface="Quicksand SemiBold"/>
            </a:endParaRPr>
          </a:p>
        </p:txBody>
      </p:sp>
      <p:sp>
        <p:nvSpPr>
          <p:cNvPr id="3087" name="Google Shape;3087;p73"/>
          <p:cNvSpPr/>
          <p:nvPr/>
        </p:nvSpPr>
        <p:spPr>
          <a:xfrm>
            <a:off x="4808104" y="2351768"/>
            <a:ext cx="182468" cy="75854"/>
          </a:xfrm>
          <a:custGeom>
            <a:avLst/>
            <a:gdLst/>
            <a:ahLst/>
            <a:cxnLst/>
            <a:rect l="l" t="t" r="r" b="b"/>
            <a:pathLst>
              <a:path w="4787" h="1990" extrusionOk="0">
                <a:moveTo>
                  <a:pt x="0" y="1"/>
                </a:moveTo>
                <a:cubicBezTo>
                  <a:pt x="0" y="1"/>
                  <a:pt x="60" y="60"/>
                  <a:pt x="179" y="144"/>
                </a:cubicBezTo>
                <a:cubicBezTo>
                  <a:pt x="286" y="239"/>
                  <a:pt x="453" y="370"/>
                  <a:pt x="643" y="513"/>
                </a:cubicBezTo>
                <a:cubicBezTo>
                  <a:pt x="846" y="656"/>
                  <a:pt x="1084" y="834"/>
                  <a:pt x="1346" y="1001"/>
                </a:cubicBezTo>
                <a:cubicBezTo>
                  <a:pt x="1608" y="1168"/>
                  <a:pt x="1905" y="1322"/>
                  <a:pt x="2203" y="1477"/>
                </a:cubicBezTo>
                <a:cubicBezTo>
                  <a:pt x="2501" y="1608"/>
                  <a:pt x="2822" y="1739"/>
                  <a:pt x="3120" y="1822"/>
                </a:cubicBezTo>
                <a:cubicBezTo>
                  <a:pt x="3417" y="1906"/>
                  <a:pt x="3715" y="1953"/>
                  <a:pt x="3965" y="1977"/>
                </a:cubicBezTo>
                <a:cubicBezTo>
                  <a:pt x="4084" y="1989"/>
                  <a:pt x="4203" y="1989"/>
                  <a:pt x="4298" y="1989"/>
                </a:cubicBezTo>
                <a:cubicBezTo>
                  <a:pt x="4406" y="1989"/>
                  <a:pt x="4489" y="1977"/>
                  <a:pt x="4560" y="1977"/>
                </a:cubicBezTo>
                <a:cubicBezTo>
                  <a:pt x="4632" y="1977"/>
                  <a:pt x="4691" y="1965"/>
                  <a:pt x="4727" y="1953"/>
                </a:cubicBezTo>
                <a:lnTo>
                  <a:pt x="4787" y="1953"/>
                </a:lnTo>
                <a:cubicBezTo>
                  <a:pt x="4787" y="1953"/>
                  <a:pt x="4703" y="1953"/>
                  <a:pt x="4560" y="1941"/>
                </a:cubicBezTo>
                <a:cubicBezTo>
                  <a:pt x="4417" y="1941"/>
                  <a:pt x="4215" y="1918"/>
                  <a:pt x="3977" y="1882"/>
                </a:cubicBezTo>
                <a:cubicBezTo>
                  <a:pt x="3727" y="1846"/>
                  <a:pt x="3453" y="1775"/>
                  <a:pt x="3167" y="1679"/>
                </a:cubicBezTo>
                <a:cubicBezTo>
                  <a:pt x="2870" y="1584"/>
                  <a:pt x="2572" y="1465"/>
                  <a:pt x="2274" y="1322"/>
                </a:cubicBezTo>
                <a:cubicBezTo>
                  <a:pt x="1977" y="1179"/>
                  <a:pt x="1691" y="1025"/>
                  <a:pt x="1429" y="870"/>
                </a:cubicBezTo>
                <a:cubicBezTo>
                  <a:pt x="1155" y="715"/>
                  <a:pt x="905" y="560"/>
                  <a:pt x="703" y="429"/>
                </a:cubicBezTo>
                <a:cubicBezTo>
                  <a:pt x="488" y="298"/>
                  <a:pt x="322" y="191"/>
                  <a:pt x="191" y="120"/>
                </a:cubicBezTo>
                <a:cubicBezTo>
                  <a:pt x="72" y="48"/>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88" name="Google Shape;3088;p73"/>
          <p:cNvGrpSpPr/>
          <p:nvPr/>
        </p:nvGrpSpPr>
        <p:grpSpPr>
          <a:xfrm>
            <a:off x="928750" y="2652216"/>
            <a:ext cx="1943493" cy="1660470"/>
            <a:chOff x="928750" y="2652216"/>
            <a:chExt cx="1943493" cy="1660470"/>
          </a:xfrm>
        </p:grpSpPr>
        <p:sp>
          <p:nvSpPr>
            <p:cNvPr id="3089" name="Google Shape;3089;p73"/>
            <p:cNvSpPr/>
            <p:nvPr/>
          </p:nvSpPr>
          <p:spPr>
            <a:xfrm>
              <a:off x="1820220" y="3547912"/>
              <a:ext cx="1052023" cy="764773"/>
            </a:xfrm>
            <a:custGeom>
              <a:avLst/>
              <a:gdLst/>
              <a:ahLst/>
              <a:cxnLst/>
              <a:rect l="l" t="t" r="r" b="b"/>
              <a:pathLst>
                <a:path w="24897" h="18099" extrusionOk="0">
                  <a:moveTo>
                    <a:pt x="8013" y="0"/>
                  </a:moveTo>
                  <a:cubicBezTo>
                    <a:pt x="357" y="1643"/>
                    <a:pt x="0" y="17645"/>
                    <a:pt x="0" y="17645"/>
                  </a:cubicBezTo>
                  <a:cubicBezTo>
                    <a:pt x="1821" y="17961"/>
                    <a:pt x="3579" y="18098"/>
                    <a:pt x="5261" y="18098"/>
                  </a:cubicBezTo>
                  <a:cubicBezTo>
                    <a:pt x="16905" y="18098"/>
                    <a:pt x="24896" y="11490"/>
                    <a:pt x="24896" y="11490"/>
                  </a:cubicBezTo>
                  <a:cubicBezTo>
                    <a:pt x="24670" y="548"/>
                    <a:pt x="19348" y="464"/>
                    <a:pt x="19348" y="464"/>
                  </a:cubicBezTo>
                  <a:lnTo>
                    <a:pt x="80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3"/>
            <p:cNvSpPr/>
            <p:nvPr/>
          </p:nvSpPr>
          <p:spPr>
            <a:xfrm>
              <a:off x="2276519" y="3618814"/>
              <a:ext cx="193697" cy="187147"/>
            </a:xfrm>
            <a:custGeom>
              <a:avLst/>
              <a:gdLst/>
              <a:ahLst/>
              <a:cxnLst/>
              <a:rect l="l" t="t" r="r" b="b"/>
              <a:pathLst>
                <a:path w="4584" h="4429" extrusionOk="0">
                  <a:moveTo>
                    <a:pt x="0" y="1"/>
                  </a:moveTo>
                  <a:lnTo>
                    <a:pt x="1072" y="4287"/>
                  </a:lnTo>
                  <a:cubicBezTo>
                    <a:pt x="1072" y="4287"/>
                    <a:pt x="2422" y="4429"/>
                    <a:pt x="2985" y="4429"/>
                  </a:cubicBezTo>
                  <a:cubicBezTo>
                    <a:pt x="3133" y="4429"/>
                    <a:pt x="3227" y="4419"/>
                    <a:pt x="3227" y="4394"/>
                  </a:cubicBezTo>
                  <a:cubicBezTo>
                    <a:pt x="3227" y="4287"/>
                    <a:pt x="4584" y="298"/>
                    <a:pt x="4584" y="298"/>
                  </a:cubicBezTo>
                  <a:lnTo>
                    <a:pt x="0" y="1"/>
                  </a:lnTo>
                  <a:close/>
                </a:path>
              </a:pathLst>
            </a:custGeom>
            <a:solidFill>
              <a:srgbClr val="FF65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3"/>
            <p:cNvSpPr/>
            <p:nvPr/>
          </p:nvSpPr>
          <p:spPr>
            <a:xfrm>
              <a:off x="2234223" y="3799956"/>
              <a:ext cx="241530" cy="184950"/>
            </a:xfrm>
            <a:custGeom>
              <a:avLst/>
              <a:gdLst/>
              <a:ahLst/>
              <a:cxnLst/>
              <a:rect l="l" t="t" r="r" b="b"/>
              <a:pathLst>
                <a:path w="5716" h="4377" extrusionOk="0">
                  <a:moveTo>
                    <a:pt x="2073" y="0"/>
                  </a:moveTo>
                  <a:cubicBezTo>
                    <a:pt x="2073" y="0"/>
                    <a:pt x="1" y="2750"/>
                    <a:pt x="84" y="2810"/>
                  </a:cubicBezTo>
                  <a:cubicBezTo>
                    <a:pt x="191" y="2965"/>
                    <a:pt x="1096" y="4251"/>
                    <a:pt x="2787" y="4370"/>
                  </a:cubicBezTo>
                  <a:cubicBezTo>
                    <a:pt x="2861" y="4374"/>
                    <a:pt x="2934" y="4376"/>
                    <a:pt x="3006" y="4376"/>
                  </a:cubicBezTo>
                  <a:cubicBezTo>
                    <a:pt x="4605" y="4376"/>
                    <a:pt x="5602" y="3280"/>
                    <a:pt x="5716" y="3143"/>
                  </a:cubicBezTo>
                  <a:lnTo>
                    <a:pt x="4228" y="107"/>
                  </a:lnTo>
                  <a:lnTo>
                    <a:pt x="2073" y="0"/>
                  </a:lnTo>
                  <a:close/>
                </a:path>
              </a:pathLst>
            </a:custGeom>
            <a:solidFill>
              <a:srgbClr val="FF65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3"/>
            <p:cNvSpPr/>
            <p:nvPr/>
          </p:nvSpPr>
          <p:spPr>
            <a:xfrm>
              <a:off x="2234730" y="3797928"/>
              <a:ext cx="243558" cy="188711"/>
            </a:xfrm>
            <a:custGeom>
              <a:avLst/>
              <a:gdLst/>
              <a:ahLst/>
              <a:cxnLst/>
              <a:rect l="l" t="t" r="r" b="b"/>
              <a:pathLst>
                <a:path w="5764" h="4466" extrusionOk="0">
                  <a:moveTo>
                    <a:pt x="2084" y="96"/>
                  </a:moveTo>
                  <a:lnTo>
                    <a:pt x="4180" y="203"/>
                  </a:lnTo>
                  <a:lnTo>
                    <a:pt x="5644" y="3191"/>
                  </a:lnTo>
                  <a:cubicBezTo>
                    <a:pt x="5463" y="3384"/>
                    <a:pt x="4492" y="4377"/>
                    <a:pt x="3009" y="4377"/>
                  </a:cubicBezTo>
                  <a:cubicBezTo>
                    <a:pt x="2936" y="4377"/>
                    <a:pt x="2862" y="4375"/>
                    <a:pt x="2787" y="4370"/>
                  </a:cubicBezTo>
                  <a:cubicBezTo>
                    <a:pt x="1180" y="4263"/>
                    <a:pt x="298" y="3108"/>
                    <a:pt x="120" y="2846"/>
                  </a:cubicBezTo>
                  <a:cubicBezTo>
                    <a:pt x="203" y="2644"/>
                    <a:pt x="1322" y="1108"/>
                    <a:pt x="2084" y="96"/>
                  </a:cubicBezTo>
                  <a:close/>
                  <a:moveTo>
                    <a:pt x="2037" y="0"/>
                  </a:moveTo>
                  <a:lnTo>
                    <a:pt x="2025" y="24"/>
                  </a:lnTo>
                  <a:cubicBezTo>
                    <a:pt x="1263" y="1024"/>
                    <a:pt x="1" y="2739"/>
                    <a:pt x="25" y="2858"/>
                  </a:cubicBezTo>
                  <a:lnTo>
                    <a:pt x="25" y="2882"/>
                  </a:lnTo>
                  <a:lnTo>
                    <a:pt x="37" y="2894"/>
                  </a:lnTo>
                  <a:cubicBezTo>
                    <a:pt x="215" y="3144"/>
                    <a:pt x="1120" y="4346"/>
                    <a:pt x="2775" y="4465"/>
                  </a:cubicBezTo>
                  <a:lnTo>
                    <a:pt x="3013" y="4465"/>
                  </a:lnTo>
                  <a:cubicBezTo>
                    <a:pt x="4573" y="4465"/>
                    <a:pt x="5549" y="3441"/>
                    <a:pt x="5740" y="3227"/>
                  </a:cubicBezTo>
                  <a:lnTo>
                    <a:pt x="5763" y="3203"/>
                  </a:lnTo>
                  <a:lnTo>
                    <a:pt x="4251" y="119"/>
                  </a:lnTo>
                  <a:lnTo>
                    <a:pt x="2037" y="0"/>
                  </a:lnTo>
                  <a:close/>
                </a:path>
              </a:pathLst>
            </a:custGeom>
            <a:solidFill>
              <a:srgbClr val="FFC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3"/>
            <p:cNvSpPr/>
            <p:nvPr/>
          </p:nvSpPr>
          <p:spPr>
            <a:xfrm>
              <a:off x="1820220" y="3567518"/>
              <a:ext cx="1052023" cy="744702"/>
            </a:xfrm>
            <a:custGeom>
              <a:avLst/>
              <a:gdLst/>
              <a:ahLst/>
              <a:cxnLst/>
              <a:rect l="l" t="t" r="r" b="b"/>
              <a:pathLst>
                <a:path w="24897" h="17624" extrusionOk="0">
                  <a:moveTo>
                    <a:pt x="6656" y="0"/>
                  </a:moveTo>
                  <a:cubicBezTo>
                    <a:pt x="322" y="3025"/>
                    <a:pt x="0" y="17169"/>
                    <a:pt x="0" y="17169"/>
                  </a:cubicBezTo>
                  <a:cubicBezTo>
                    <a:pt x="1903" y="17485"/>
                    <a:pt x="3723" y="17623"/>
                    <a:pt x="5450" y="17623"/>
                  </a:cubicBezTo>
                  <a:cubicBezTo>
                    <a:pt x="17390" y="17623"/>
                    <a:pt x="24896" y="11026"/>
                    <a:pt x="24896" y="11026"/>
                  </a:cubicBezTo>
                  <a:cubicBezTo>
                    <a:pt x="24753" y="4025"/>
                    <a:pt x="22527" y="1477"/>
                    <a:pt x="20931" y="536"/>
                  </a:cubicBezTo>
                  <a:cubicBezTo>
                    <a:pt x="20919" y="596"/>
                    <a:pt x="20907" y="655"/>
                    <a:pt x="20896" y="715"/>
                  </a:cubicBezTo>
                  <a:cubicBezTo>
                    <a:pt x="20765" y="1298"/>
                    <a:pt x="20610" y="1870"/>
                    <a:pt x="20419" y="2441"/>
                  </a:cubicBezTo>
                  <a:cubicBezTo>
                    <a:pt x="20062" y="3584"/>
                    <a:pt x="19574" y="4680"/>
                    <a:pt x="18919" y="5668"/>
                  </a:cubicBezTo>
                  <a:cubicBezTo>
                    <a:pt x="18371" y="6489"/>
                    <a:pt x="17669" y="7216"/>
                    <a:pt x="16847" y="7763"/>
                  </a:cubicBezTo>
                  <a:cubicBezTo>
                    <a:pt x="16050" y="8299"/>
                    <a:pt x="15133" y="8656"/>
                    <a:pt x="14180" y="8811"/>
                  </a:cubicBezTo>
                  <a:cubicBezTo>
                    <a:pt x="13779" y="8876"/>
                    <a:pt x="13369" y="8910"/>
                    <a:pt x="12960" y="8910"/>
                  </a:cubicBezTo>
                  <a:cubicBezTo>
                    <a:pt x="12398" y="8910"/>
                    <a:pt x="11836" y="8847"/>
                    <a:pt x="11299" y="8716"/>
                  </a:cubicBezTo>
                  <a:cubicBezTo>
                    <a:pt x="10549" y="8525"/>
                    <a:pt x="9847" y="8168"/>
                    <a:pt x="9251" y="7668"/>
                  </a:cubicBezTo>
                  <a:cubicBezTo>
                    <a:pt x="8692" y="7180"/>
                    <a:pt x="8251" y="6585"/>
                    <a:pt x="7918" y="5930"/>
                  </a:cubicBezTo>
                  <a:cubicBezTo>
                    <a:pt x="7561" y="5239"/>
                    <a:pt x="7311" y="4489"/>
                    <a:pt x="7120" y="3739"/>
                  </a:cubicBezTo>
                  <a:cubicBezTo>
                    <a:pt x="6941" y="2953"/>
                    <a:pt x="6822" y="2167"/>
                    <a:pt x="6739" y="1358"/>
                  </a:cubicBezTo>
                  <a:cubicBezTo>
                    <a:pt x="6703" y="905"/>
                    <a:pt x="6668" y="453"/>
                    <a:pt x="66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3"/>
            <p:cNvSpPr/>
            <p:nvPr/>
          </p:nvSpPr>
          <p:spPr>
            <a:xfrm>
              <a:off x="2045095" y="3567518"/>
              <a:ext cx="691799" cy="428804"/>
            </a:xfrm>
            <a:custGeom>
              <a:avLst/>
              <a:gdLst/>
              <a:ahLst/>
              <a:cxnLst/>
              <a:rect l="l" t="t" r="r" b="b"/>
              <a:pathLst>
                <a:path w="16372" h="10148" extrusionOk="0">
                  <a:moveTo>
                    <a:pt x="1334" y="0"/>
                  </a:moveTo>
                  <a:cubicBezTo>
                    <a:pt x="846" y="227"/>
                    <a:pt x="405" y="512"/>
                    <a:pt x="0" y="846"/>
                  </a:cubicBezTo>
                  <a:cubicBezTo>
                    <a:pt x="36" y="1655"/>
                    <a:pt x="107" y="2453"/>
                    <a:pt x="250" y="3239"/>
                  </a:cubicBezTo>
                  <a:cubicBezTo>
                    <a:pt x="405" y="4120"/>
                    <a:pt x="643" y="4989"/>
                    <a:pt x="1000" y="5811"/>
                  </a:cubicBezTo>
                  <a:cubicBezTo>
                    <a:pt x="1346" y="6585"/>
                    <a:pt x="1810" y="7323"/>
                    <a:pt x="2405" y="7942"/>
                  </a:cubicBezTo>
                  <a:cubicBezTo>
                    <a:pt x="3036" y="8597"/>
                    <a:pt x="3798" y="9097"/>
                    <a:pt x="4632" y="9442"/>
                  </a:cubicBezTo>
                  <a:cubicBezTo>
                    <a:pt x="5108" y="9644"/>
                    <a:pt x="5608" y="9787"/>
                    <a:pt x="6108" y="9894"/>
                  </a:cubicBezTo>
                  <a:cubicBezTo>
                    <a:pt x="6656" y="10014"/>
                    <a:pt x="7215" y="10097"/>
                    <a:pt x="7775" y="10133"/>
                  </a:cubicBezTo>
                  <a:cubicBezTo>
                    <a:pt x="7957" y="10143"/>
                    <a:pt x="8141" y="10148"/>
                    <a:pt x="8324" y="10148"/>
                  </a:cubicBezTo>
                  <a:cubicBezTo>
                    <a:pt x="9229" y="10148"/>
                    <a:pt x="10138" y="10019"/>
                    <a:pt x="10990" y="9692"/>
                  </a:cubicBezTo>
                  <a:cubicBezTo>
                    <a:pt x="12037" y="9287"/>
                    <a:pt x="12907" y="8585"/>
                    <a:pt x="13633" y="7739"/>
                  </a:cubicBezTo>
                  <a:cubicBezTo>
                    <a:pt x="14335" y="6918"/>
                    <a:pt x="14871" y="5977"/>
                    <a:pt x="15288" y="4977"/>
                  </a:cubicBezTo>
                  <a:cubicBezTo>
                    <a:pt x="15705" y="3965"/>
                    <a:pt x="16002" y="2905"/>
                    <a:pt x="16228" y="1834"/>
                  </a:cubicBezTo>
                  <a:cubicBezTo>
                    <a:pt x="16276" y="1584"/>
                    <a:pt x="16324" y="1334"/>
                    <a:pt x="16371" y="1084"/>
                  </a:cubicBezTo>
                  <a:cubicBezTo>
                    <a:pt x="16109" y="858"/>
                    <a:pt x="15859" y="679"/>
                    <a:pt x="15609" y="536"/>
                  </a:cubicBezTo>
                  <a:cubicBezTo>
                    <a:pt x="15597" y="596"/>
                    <a:pt x="15585" y="655"/>
                    <a:pt x="15574" y="715"/>
                  </a:cubicBezTo>
                  <a:cubicBezTo>
                    <a:pt x="15443" y="1298"/>
                    <a:pt x="15276" y="1870"/>
                    <a:pt x="15097" y="2441"/>
                  </a:cubicBezTo>
                  <a:cubicBezTo>
                    <a:pt x="14728" y="3572"/>
                    <a:pt x="14252" y="4680"/>
                    <a:pt x="13585" y="5668"/>
                  </a:cubicBezTo>
                  <a:cubicBezTo>
                    <a:pt x="13049" y="6489"/>
                    <a:pt x="12347" y="7216"/>
                    <a:pt x="11525" y="7763"/>
                  </a:cubicBezTo>
                  <a:cubicBezTo>
                    <a:pt x="10728" y="8299"/>
                    <a:pt x="9811" y="8656"/>
                    <a:pt x="8858" y="8811"/>
                  </a:cubicBezTo>
                  <a:cubicBezTo>
                    <a:pt x="8457" y="8876"/>
                    <a:pt x="8047" y="8910"/>
                    <a:pt x="7638" y="8910"/>
                  </a:cubicBezTo>
                  <a:cubicBezTo>
                    <a:pt x="7076" y="8910"/>
                    <a:pt x="6514" y="8847"/>
                    <a:pt x="5977" y="8716"/>
                  </a:cubicBezTo>
                  <a:cubicBezTo>
                    <a:pt x="5227" y="8525"/>
                    <a:pt x="4525" y="8168"/>
                    <a:pt x="3929" y="7668"/>
                  </a:cubicBezTo>
                  <a:cubicBezTo>
                    <a:pt x="3370" y="7180"/>
                    <a:pt x="2929" y="6585"/>
                    <a:pt x="2584" y="5930"/>
                  </a:cubicBezTo>
                  <a:cubicBezTo>
                    <a:pt x="2227" y="5239"/>
                    <a:pt x="1977" y="4489"/>
                    <a:pt x="1798" y="3739"/>
                  </a:cubicBezTo>
                  <a:cubicBezTo>
                    <a:pt x="1608" y="2953"/>
                    <a:pt x="1500" y="2167"/>
                    <a:pt x="1417" y="1358"/>
                  </a:cubicBezTo>
                  <a:cubicBezTo>
                    <a:pt x="1381" y="905"/>
                    <a:pt x="1346" y="453"/>
                    <a:pt x="13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3"/>
            <p:cNvSpPr/>
            <p:nvPr/>
          </p:nvSpPr>
          <p:spPr>
            <a:xfrm>
              <a:off x="989089" y="3659293"/>
              <a:ext cx="1074671" cy="642910"/>
            </a:xfrm>
            <a:custGeom>
              <a:avLst/>
              <a:gdLst/>
              <a:ahLst/>
              <a:cxnLst/>
              <a:rect l="l" t="t" r="r" b="b"/>
              <a:pathLst>
                <a:path w="25433" h="15215" extrusionOk="0">
                  <a:moveTo>
                    <a:pt x="16928" y="0"/>
                  </a:moveTo>
                  <a:cubicBezTo>
                    <a:pt x="16845" y="0"/>
                    <a:pt x="16801" y="7"/>
                    <a:pt x="16801" y="7"/>
                  </a:cubicBezTo>
                  <a:lnTo>
                    <a:pt x="6740" y="638"/>
                  </a:lnTo>
                  <a:cubicBezTo>
                    <a:pt x="6673" y="633"/>
                    <a:pt x="6606" y="631"/>
                    <a:pt x="6540" y="631"/>
                  </a:cubicBezTo>
                  <a:cubicBezTo>
                    <a:pt x="2491" y="631"/>
                    <a:pt x="1" y="9806"/>
                    <a:pt x="1" y="9806"/>
                  </a:cubicBezTo>
                  <a:cubicBezTo>
                    <a:pt x="8690" y="14256"/>
                    <a:pt x="15723" y="15215"/>
                    <a:pt x="20172" y="15215"/>
                  </a:cubicBezTo>
                  <a:cubicBezTo>
                    <a:pt x="23545" y="15215"/>
                    <a:pt x="25433" y="14664"/>
                    <a:pt x="25433" y="14664"/>
                  </a:cubicBezTo>
                  <a:cubicBezTo>
                    <a:pt x="22184" y="656"/>
                    <a:pt x="17733" y="0"/>
                    <a:pt x="1692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3"/>
            <p:cNvSpPr/>
            <p:nvPr/>
          </p:nvSpPr>
          <p:spPr>
            <a:xfrm>
              <a:off x="1529430" y="3746125"/>
              <a:ext cx="65453" cy="534314"/>
            </a:xfrm>
            <a:custGeom>
              <a:avLst/>
              <a:gdLst/>
              <a:ahLst/>
              <a:cxnLst/>
              <a:rect l="l" t="t" r="r" b="b"/>
              <a:pathLst>
                <a:path w="1549" h="12645" extrusionOk="0">
                  <a:moveTo>
                    <a:pt x="143" y="0"/>
                  </a:moveTo>
                  <a:lnTo>
                    <a:pt x="0" y="12"/>
                  </a:lnTo>
                  <a:lnTo>
                    <a:pt x="1405" y="12644"/>
                  </a:lnTo>
                  <a:lnTo>
                    <a:pt x="1548" y="12633"/>
                  </a:lnTo>
                  <a:lnTo>
                    <a:pt x="14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3"/>
            <p:cNvSpPr/>
            <p:nvPr/>
          </p:nvSpPr>
          <p:spPr>
            <a:xfrm>
              <a:off x="1784981" y="3837182"/>
              <a:ext cx="88609" cy="465397"/>
            </a:xfrm>
            <a:custGeom>
              <a:avLst/>
              <a:gdLst/>
              <a:ahLst/>
              <a:cxnLst/>
              <a:rect l="l" t="t" r="r" b="b"/>
              <a:pathLst>
                <a:path w="2097" h="11014" extrusionOk="0">
                  <a:moveTo>
                    <a:pt x="144" y="0"/>
                  </a:moveTo>
                  <a:lnTo>
                    <a:pt x="1" y="12"/>
                  </a:lnTo>
                  <a:cubicBezTo>
                    <a:pt x="24" y="322"/>
                    <a:pt x="298" y="3048"/>
                    <a:pt x="620" y="3358"/>
                  </a:cubicBezTo>
                  <a:cubicBezTo>
                    <a:pt x="644" y="3381"/>
                    <a:pt x="679" y="3417"/>
                    <a:pt x="739" y="3465"/>
                  </a:cubicBezTo>
                  <a:cubicBezTo>
                    <a:pt x="1096" y="3774"/>
                    <a:pt x="1953" y="4524"/>
                    <a:pt x="1918" y="5370"/>
                  </a:cubicBezTo>
                  <a:cubicBezTo>
                    <a:pt x="1906" y="5834"/>
                    <a:pt x="1620" y="6251"/>
                    <a:pt x="1096" y="6644"/>
                  </a:cubicBezTo>
                  <a:lnTo>
                    <a:pt x="1060" y="6668"/>
                  </a:lnTo>
                  <a:lnTo>
                    <a:pt x="1775" y="11013"/>
                  </a:lnTo>
                  <a:lnTo>
                    <a:pt x="1906" y="10990"/>
                  </a:lnTo>
                  <a:lnTo>
                    <a:pt x="1215" y="6727"/>
                  </a:lnTo>
                  <a:cubicBezTo>
                    <a:pt x="1763" y="6322"/>
                    <a:pt x="2037" y="5870"/>
                    <a:pt x="2060" y="5382"/>
                  </a:cubicBezTo>
                  <a:cubicBezTo>
                    <a:pt x="2096" y="4465"/>
                    <a:pt x="1203" y="3691"/>
                    <a:pt x="822" y="3358"/>
                  </a:cubicBezTo>
                  <a:cubicBezTo>
                    <a:pt x="775" y="3310"/>
                    <a:pt x="739" y="3286"/>
                    <a:pt x="715" y="3262"/>
                  </a:cubicBezTo>
                  <a:cubicBezTo>
                    <a:pt x="501" y="3048"/>
                    <a:pt x="251" y="1191"/>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3"/>
            <p:cNvSpPr/>
            <p:nvPr/>
          </p:nvSpPr>
          <p:spPr>
            <a:xfrm>
              <a:off x="1176738" y="3837689"/>
              <a:ext cx="71495" cy="339096"/>
            </a:xfrm>
            <a:custGeom>
              <a:avLst/>
              <a:gdLst/>
              <a:ahLst/>
              <a:cxnLst/>
              <a:rect l="l" t="t" r="r" b="b"/>
              <a:pathLst>
                <a:path w="1692" h="8025" extrusionOk="0">
                  <a:moveTo>
                    <a:pt x="1561" y="0"/>
                  </a:moveTo>
                  <a:cubicBezTo>
                    <a:pt x="1549" y="1203"/>
                    <a:pt x="1477" y="3072"/>
                    <a:pt x="1275" y="3298"/>
                  </a:cubicBezTo>
                  <a:cubicBezTo>
                    <a:pt x="1251" y="3322"/>
                    <a:pt x="1215" y="3369"/>
                    <a:pt x="1168" y="3405"/>
                  </a:cubicBezTo>
                  <a:cubicBezTo>
                    <a:pt x="823" y="3774"/>
                    <a:pt x="1" y="4632"/>
                    <a:pt x="120" y="5536"/>
                  </a:cubicBezTo>
                  <a:cubicBezTo>
                    <a:pt x="191" y="6025"/>
                    <a:pt x="513" y="6441"/>
                    <a:pt x="1084" y="6798"/>
                  </a:cubicBezTo>
                  <a:lnTo>
                    <a:pt x="1001" y="8013"/>
                  </a:lnTo>
                  <a:lnTo>
                    <a:pt x="1132" y="8025"/>
                  </a:lnTo>
                  <a:lnTo>
                    <a:pt x="1227" y="6727"/>
                  </a:lnTo>
                  <a:lnTo>
                    <a:pt x="1192" y="6703"/>
                  </a:lnTo>
                  <a:cubicBezTo>
                    <a:pt x="632" y="6370"/>
                    <a:pt x="322" y="5965"/>
                    <a:pt x="263" y="5513"/>
                  </a:cubicBezTo>
                  <a:cubicBezTo>
                    <a:pt x="144" y="4667"/>
                    <a:pt x="930" y="3858"/>
                    <a:pt x="1275" y="3500"/>
                  </a:cubicBezTo>
                  <a:cubicBezTo>
                    <a:pt x="1323" y="3453"/>
                    <a:pt x="1358" y="3417"/>
                    <a:pt x="1382" y="3393"/>
                  </a:cubicBezTo>
                  <a:cubicBezTo>
                    <a:pt x="1668" y="3048"/>
                    <a:pt x="1692" y="310"/>
                    <a:pt x="1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3"/>
            <p:cNvSpPr/>
            <p:nvPr/>
          </p:nvSpPr>
          <p:spPr>
            <a:xfrm>
              <a:off x="1259259" y="3659589"/>
              <a:ext cx="531821" cy="236713"/>
            </a:xfrm>
            <a:custGeom>
              <a:avLst/>
              <a:gdLst/>
              <a:ahLst/>
              <a:cxnLst/>
              <a:rect l="l" t="t" r="r" b="b"/>
              <a:pathLst>
                <a:path w="12586" h="5602" extrusionOk="0">
                  <a:moveTo>
                    <a:pt x="10407" y="0"/>
                  </a:moveTo>
                  <a:lnTo>
                    <a:pt x="6347" y="250"/>
                  </a:lnTo>
                  <a:lnTo>
                    <a:pt x="870" y="596"/>
                  </a:lnTo>
                  <a:lnTo>
                    <a:pt x="655" y="1179"/>
                  </a:lnTo>
                  <a:cubicBezTo>
                    <a:pt x="1" y="3096"/>
                    <a:pt x="1036" y="5001"/>
                    <a:pt x="2465" y="5489"/>
                  </a:cubicBezTo>
                  <a:cubicBezTo>
                    <a:pt x="2690" y="5565"/>
                    <a:pt x="2921" y="5602"/>
                    <a:pt x="3153" y="5602"/>
                  </a:cubicBezTo>
                  <a:cubicBezTo>
                    <a:pt x="4409" y="5602"/>
                    <a:pt x="5701" y="4535"/>
                    <a:pt x="6263" y="2917"/>
                  </a:cubicBezTo>
                  <a:cubicBezTo>
                    <a:pt x="6359" y="2631"/>
                    <a:pt x="6430" y="2334"/>
                    <a:pt x="6466" y="2048"/>
                  </a:cubicBezTo>
                  <a:cubicBezTo>
                    <a:pt x="6620" y="2429"/>
                    <a:pt x="6823" y="2798"/>
                    <a:pt x="7085" y="3155"/>
                  </a:cubicBezTo>
                  <a:cubicBezTo>
                    <a:pt x="7919" y="4267"/>
                    <a:pt x="9095" y="4896"/>
                    <a:pt x="10135" y="4896"/>
                  </a:cubicBezTo>
                  <a:cubicBezTo>
                    <a:pt x="10611" y="4896"/>
                    <a:pt x="11057" y="4765"/>
                    <a:pt x="11431" y="4489"/>
                  </a:cubicBezTo>
                  <a:cubicBezTo>
                    <a:pt x="12395" y="3763"/>
                    <a:pt x="12586" y="1810"/>
                    <a:pt x="11466" y="131"/>
                  </a:cubicBezTo>
                  <a:lnTo>
                    <a:pt x="10931" y="36"/>
                  </a:lnTo>
                  <a:cubicBezTo>
                    <a:pt x="10728" y="0"/>
                    <a:pt x="10550" y="0"/>
                    <a:pt x="104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3"/>
            <p:cNvSpPr/>
            <p:nvPr/>
          </p:nvSpPr>
          <p:spPr>
            <a:xfrm>
              <a:off x="1584740" y="3886957"/>
              <a:ext cx="19691" cy="25733"/>
            </a:xfrm>
            <a:custGeom>
              <a:avLst/>
              <a:gdLst/>
              <a:ahLst/>
              <a:cxnLst/>
              <a:rect l="l" t="t" r="r" b="b"/>
              <a:pathLst>
                <a:path w="466" h="609" extrusionOk="0">
                  <a:moveTo>
                    <a:pt x="242" y="0"/>
                  </a:moveTo>
                  <a:cubicBezTo>
                    <a:pt x="237" y="0"/>
                    <a:pt x="232" y="0"/>
                    <a:pt x="227" y="1"/>
                  </a:cubicBezTo>
                  <a:cubicBezTo>
                    <a:pt x="108" y="1"/>
                    <a:pt x="1" y="144"/>
                    <a:pt x="13" y="310"/>
                  </a:cubicBezTo>
                  <a:cubicBezTo>
                    <a:pt x="13" y="477"/>
                    <a:pt x="120" y="608"/>
                    <a:pt x="251" y="608"/>
                  </a:cubicBezTo>
                  <a:cubicBezTo>
                    <a:pt x="370" y="608"/>
                    <a:pt x="465" y="465"/>
                    <a:pt x="465" y="298"/>
                  </a:cubicBezTo>
                  <a:cubicBezTo>
                    <a:pt x="465" y="138"/>
                    <a:pt x="366" y="0"/>
                    <a:pt x="2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3"/>
            <p:cNvSpPr/>
            <p:nvPr/>
          </p:nvSpPr>
          <p:spPr>
            <a:xfrm>
              <a:off x="1614951" y="4074099"/>
              <a:ext cx="19649" cy="25733"/>
            </a:xfrm>
            <a:custGeom>
              <a:avLst/>
              <a:gdLst/>
              <a:ahLst/>
              <a:cxnLst/>
              <a:rect l="l" t="t" r="r" b="b"/>
              <a:pathLst>
                <a:path w="465" h="609" extrusionOk="0">
                  <a:moveTo>
                    <a:pt x="227" y="1"/>
                  </a:moveTo>
                  <a:cubicBezTo>
                    <a:pt x="107" y="1"/>
                    <a:pt x="0" y="144"/>
                    <a:pt x="12" y="311"/>
                  </a:cubicBezTo>
                  <a:cubicBezTo>
                    <a:pt x="12" y="477"/>
                    <a:pt x="119" y="608"/>
                    <a:pt x="238" y="608"/>
                  </a:cubicBezTo>
                  <a:cubicBezTo>
                    <a:pt x="369" y="608"/>
                    <a:pt x="465" y="465"/>
                    <a:pt x="465" y="299"/>
                  </a:cubicBezTo>
                  <a:cubicBezTo>
                    <a:pt x="453" y="132"/>
                    <a:pt x="358"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3"/>
            <p:cNvSpPr/>
            <p:nvPr/>
          </p:nvSpPr>
          <p:spPr>
            <a:xfrm>
              <a:off x="1632571" y="4234622"/>
              <a:ext cx="19649" cy="25691"/>
            </a:xfrm>
            <a:custGeom>
              <a:avLst/>
              <a:gdLst/>
              <a:ahLst/>
              <a:cxnLst/>
              <a:rect l="l" t="t" r="r" b="b"/>
              <a:pathLst>
                <a:path w="465" h="608" extrusionOk="0">
                  <a:moveTo>
                    <a:pt x="226" y="0"/>
                  </a:moveTo>
                  <a:cubicBezTo>
                    <a:pt x="107" y="0"/>
                    <a:pt x="0" y="143"/>
                    <a:pt x="12" y="310"/>
                  </a:cubicBezTo>
                  <a:cubicBezTo>
                    <a:pt x="12" y="476"/>
                    <a:pt x="119" y="607"/>
                    <a:pt x="250" y="607"/>
                  </a:cubicBezTo>
                  <a:cubicBezTo>
                    <a:pt x="369" y="607"/>
                    <a:pt x="464" y="464"/>
                    <a:pt x="464" y="298"/>
                  </a:cubicBezTo>
                  <a:cubicBezTo>
                    <a:pt x="464" y="131"/>
                    <a:pt x="357"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3"/>
            <p:cNvSpPr/>
            <p:nvPr/>
          </p:nvSpPr>
          <p:spPr>
            <a:xfrm>
              <a:off x="1965573" y="2652216"/>
              <a:ext cx="898595" cy="914398"/>
            </a:xfrm>
            <a:custGeom>
              <a:avLst/>
              <a:gdLst/>
              <a:ahLst/>
              <a:cxnLst/>
              <a:rect l="l" t="t" r="r" b="b"/>
              <a:pathLst>
                <a:path w="21266" h="21640" extrusionOk="0">
                  <a:moveTo>
                    <a:pt x="9849" y="0"/>
                  </a:moveTo>
                  <a:cubicBezTo>
                    <a:pt x="5981" y="0"/>
                    <a:pt x="2887" y="1892"/>
                    <a:pt x="1644" y="4482"/>
                  </a:cubicBezTo>
                  <a:cubicBezTo>
                    <a:pt x="751" y="6351"/>
                    <a:pt x="322" y="7470"/>
                    <a:pt x="156" y="11971"/>
                  </a:cubicBezTo>
                  <a:cubicBezTo>
                    <a:pt x="1" y="16138"/>
                    <a:pt x="2573" y="20531"/>
                    <a:pt x="7585" y="21412"/>
                  </a:cubicBezTo>
                  <a:cubicBezTo>
                    <a:pt x="8413" y="21558"/>
                    <a:pt x="9263" y="21640"/>
                    <a:pt x="10114" y="21640"/>
                  </a:cubicBezTo>
                  <a:cubicBezTo>
                    <a:pt x="14120" y="21640"/>
                    <a:pt x="18120" y="19827"/>
                    <a:pt x="19682" y="14376"/>
                  </a:cubicBezTo>
                  <a:cubicBezTo>
                    <a:pt x="21266" y="8804"/>
                    <a:pt x="20301" y="2982"/>
                    <a:pt x="14408" y="838"/>
                  </a:cubicBezTo>
                  <a:cubicBezTo>
                    <a:pt x="12819" y="259"/>
                    <a:pt x="11281" y="0"/>
                    <a:pt x="9849"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3"/>
            <p:cNvSpPr/>
            <p:nvPr/>
          </p:nvSpPr>
          <p:spPr>
            <a:xfrm>
              <a:off x="2666901" y="2973598"/>
              <a:ext cx="188711" cy="334871"/>
            </a:xfrm>
            <a:custGeom>
              <a:avLst/>
              <a:gdLst/>
              <a:ahLst/>
              <a:cxnLst/>
              <a:rect l="l" t="t" r="r" b="b"/>
              <a:pathLst>
                <a:path w="4466" h="7925" extrusionOk="0">
                  <a:moveTo>
                    <a:pt x="2024" y="0"/>
                  </a:moveTo>
                  <a:cubicBezTo>
                    <a:pt x="1715" y="0"/>
                    <a:pt x="1423" y="30"/>
                    <a:pt x="1203" y="78"/>
                  </a:cubicBezTo>
                  <a:cubicBezTo>
                    <a:pt x="810" y="162"/>
                    <a:pt x="512" y="483"/>
                    <a:pt x="346" y="852"/>
                  </a:cubicBezTo>
                  <a:cubicBezTo>
                    <a:pt x="179" y="1221"/>
                    <a:pt x="131" y="1626"/>
                    <a:pt x="96" y="2019"/>
                  </a:cubicBezTo>
                  <a:cubicBezTo>
                    <a:pt x="48" y="2448"/>
                    <a:pt x="0" y="2888"/>
                    <a:pt x="96" y="3305"/>
                  </a:cubicBezTo>
                  <a:cubicBezTo>
                    <a:pt x="179" y="3722"/>
                    <a:pt x="417" y="4138"/>
                    <a:pt x="798" y="4329"/>
                  </a:cubicBezTo>
                  <a:cubicBezTo>
                    <a:pt x="922" y="4391"/>
                    <a:pt x="1063" y="4422"/>
                    <a:pt x="1204" y="4422"/>
                  </a:cubicBezTo>
                  <a:cubicBezTo>
                    <a:pt x="1495" y="4422"/>
                    <a:pt x="1785" y="4292"/>
                    <a:pt x="1929" y="4043"/>
                  </a:cubicBezTo>
                  <a:lnTo>
                    <a:pt x="1929" y="4043"/>
                  </a:lnTo>
                  <a:cubicBezTo>
                    <a:pt x="1405" y="5115"/>
                    <a:pt x="1715" y="6520"/>
                    <a:pt x="2632" y="7282"/>
                  </a:cubicBezTo>
                  <a:lnTo>
                    <a:pt x="2012" y="7925"/>
                  </a:lnTo>
                  <a:cubicBezTo>
                    <a:pt x="3298" y="7579"/>
                    <a:pt x="4120" y="6210"/>
                    <a:pt x="4167" y="4877"/>
                  </a:cubicBezTo>
                  <a:cubicBezTo>
                    <a:pt x="4215" y="3531"/>
                    <a:pt x="4465" y="1662"/>
                    <a:pt x="3727" y="543"/>
                  </a:cubicBezTo>
                  <a:cubicBezTo>
                    <a:pt x="3457" y="143"/>
                    <a:pt x="2700" y="0"/>
                    <a:pt x="2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3"/>
            <p:cNvSpPr/>
            <p:nvPr/>
          </p:nvSpPr>
          <p:spPr>
            <a:xfrm>
              <a:off x="1933883" y="2904091"/>
              <a:ext cx="188711" cy="320377"/>
            </a:xfrm>
            <a:custGeom>
              <a:avLst/>
              <a:gdLst/>
              <a:ahLst/>
              <a:cxnLst/>
              <a:rect l="l" t="t" r="r" b="b"/>
              <a:pathLst>
                <a:path w="4466" h="7582" extrusionOk="0">
                  <a:moveTo>
                    <a:pt x="3293" y="0"/>
                  </a:moveTo>
                  <a:cubicBezTo>
                    <a:pt x="2771" y="0"/>
                    <a:pt x="2237" y="378"/>
                    <a:pt x="1834" y="771"/>
                  </a:cubicBezTo>
                  <a:cubicBezTo>
                    <a:pt x="870" y="1688"/>
                    <a:pt x="477" y="3081"/>
                    <a:pt x="239" y="4402"/>
                  </a:cubicBezTo>
                  <a:cubicBezTo>
                    <a:pt x="1" y="5712"/>
                    <a:pt x="49" y="6962"/>
                    <a:pt x="1227" y="7581"/>
                  </a:cubicBezTo>
                  <a:lnTo>
                    <a:pt x="763" y="6807"/>
                  </a:lnTo>
                  <a:cubicBezTo>
                    <a:pt x="1823" y="6272"/>
                    <a:pt x="2442" y="4962"/>
                    <a:pt x="2156" y="3807"/>
                  </a:cubicBezTo>
                  <a:lnTo>
                    <a:pt x="2156" y="3807"/>
                  </a:lnTo>
                  <a:cubicBezTo>
                    <a:pt x="2255" y="4144"/>
                    <a:pt x="2618" y="4357"/>
                    <a:pt x="2978" y="4357"/>
                  </a:cubicBezTo>
                  <a:cubicBezTo>
                    <a:pt x="3050" y="4357"/>
                    <a:pt x="3122" y="4349"/>
                    <a:pt x="3192" y="4331"/>
                  </a:cubicBezTo>
                  <a:cubicBezTo>
                    <a:pt x="3608" y="4236"/>
                    <a:pt x="3930" y="3878"/>
                    <a:pt x="4109" y="3486"/>
                  </a:cubicBezTo>
                  <a:cubicBezTo>
                    <a:pt x="4275" y="3093"/>
                    <a:pt x="4335" y="2664"/>
                    <a:pt x="4382" y="2235"/>
                  </a:cubicBezTo>
                  <a:cubicBezTo>
                    <a:pt x="4430" y="1843"/>
                    <a:pt x="4466" y="1426"/>
                    <a:pt x="4394" y="1033"/>
                  </a:cubicBezTo>
                  <a:cubicBezTo>
                    <a:pt x="4311" y="640"/>
                    <a:pt x="4085" y="259"/>
                    <a:pt x="3716" y="92"/>
                  </a:cubicBezTo>
                  <a:cubicBezTo>
                    <a:pt x="3578" y="28"/>
                    <a:pt x="3436" y="0"/>
                    <a:pt x="32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3"/>
            <p:cNvSpPr/>
            <p:nvPr/>
          </p:nvSpPr>
          <p:spPr>
            <a:xfrm>
              <a:off x="1895981" y="3113289"/>
              <a:ext cx="223106" cy="246938"/>
            </a:xfrm>
            <a:custGeom>
              <a:avLst/>
              <a:gdLst/>
              <a:ahLst/>
              <a:cxnLst/>
              <a:rect l="l" t="t" r="r" b="b"/>
              <a:pathLst>
                <a:path w="5280" h="5844" extrusionOk="0">
                  <a:moveTo>
                    <a:pt x="2695" y="0"/>
                  </a:moveTo>
                  <a:cubicBezTo>
                    <a:pt x="1739" y="0"/>
                    <a:pt x="671" y="455"/>
                    <a:pt x="362" y="2345"/>
                  </a:cubicBezTo>
                  <a:cubicBezTo>
                    <a:pt x="0" y="4605"/>
                    <a:pt x="1687" y="5844"/>
                    <a:pt x="3151" y="5844"/>
                  </a:cubicBezTo>
                  <a:cubicBezTo>
                    <a:pt x="4046" y="5844"/>
                    <a:pt x="4857" y="5380"/>
                    <a:pt x="5065" y="4404"/>
                  </a:cubicBezTo>
                  <a:cubicBezTo>
                    <a:pt x="5279" y="3416"/>
                    <a:pt x="4375" y="392"/>
                    <a:pt x="4375" y="392"/>
                  </a:cubicBezTo>
                  <a:cubicBezTo>
                    <a:pt x="4375" y="392"/>
                    <a:pt x="3583" y="0"/>
                    <a:pt x="2695"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3"/>
            <p:cNvSpPr/>
            <p:nvPr/>
          </p:nvSpPr>
          <p:spPr>
            <a:xfrm>
              <a:off x="1839826" y="3101163"/>
              <a:ext cx="927244" cy="573400"/>
            </a:xfrm>
            <a:custGeom>
              <a:avLst/>
              <a:gdLst/>
              <a:ahLst/>
              <a:cxnLst/>
              <a:rect l="l" t="t" r="r" b="b"/>
              <a:pathLst>
                <a:path w="21944" h="13570" extrusionOk="0">
                  <a:moveTo>
                    <a:pt x="4287" y="0"/>
                  </a:moveTo>
                  <a:cubicBezTo>
                    <a:pt x="4286" y="1"/>
                    <a:pt x="1" y="12276"/>
                    <a:pt x="11038" y="13490"/>
                  </a:cubicBezTo>
                  <a:cubicBezTo>
                    <a:pt x="11525" y="13544"/>
                    <a:pt x="11990" y="13569"/>
                    <a:pt x="12435" y="13569"/>
                  </a:cubicBezTo>
                  <a:cubicBezTo>
                    <a:pt x="21683" y="13569"/>
                    <a:pt x="21944" y="2524"/>
                    <a:pt x="21944" y="2524"/>
                  </a:cubicBezTo>
                  <a:cubicBezTo>
                    <a:pt x="21805" y="2506"/>
                    <a:pt x="21671" y="2498"/>
                    <a:pt x="21542" y="2498"/>
                  </a:cubicBezTo>
                  <a:cubicBezTo>
                    <a:pt x="19125" y="2498"/>
                    <a:pt x="18159" y="5480"/>
                    <a:pt x="16409" y="5480"/>
                  </a:cubicBezTo>
                  <a:cubicBezTo>
                    <a:pt x="16338" y="5480"/>
                    <a:pt x="16266" y="5475"/>
                    <a:pt x="16193" y="5465"/>
                  </a:cubicBezTo>
                  <a:cubicBezTo>
                    <a:pt x="14205" y="5203"/>
                    <a:pt x="13454" y="4763"/>
                    <a:pt x="11657" y="4465"/>
                  </a:cubicBezTo>
                  <a:cubicBezTo>
                    <a:pt x="11497" y="4439"/>
                    <a:pt x="11325" y="4427"/>
                    <a:pt x="11142" y="4427"/>
                  </a:cubicBezTo>
                  <a:cubicBezTo>
                    <a:pt x="10054" y="4427"/>
                    <a:pt x="8611" y="4831"/>
                    <a:pt x="7426" y="4831"/>
                  </a:cubicBezTo>
                  <a:cubicBezTo>
                    <a:pt x="6584" y="4831"/>
                    <a:pt x="5873" y="4627"/>
                    <a:pt x="5513" y="3929"/>
                  </a:cubicBezTo>
                  <a:cubicBezTo>
                    <a:pt x="4334" y="1667"/>
                    <a:pt x="4287" y="1"/>
                    <a:pt x="4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3"/>
            <p:cNvSpPr/>
            <p:nvPr/>
          </p:nvSpPr>
          <p:spPr>
            <a:xfrm>
              <a:off x="2276519" y="3352615"/>
              <a:ext cx="69467" cy="38410"/>
            </a:xfrm>
            <a:custGeom>
              <a:avLst/>
              <a:gdLst/>
              <a:ahLst/>
              <a:cxnLst/>
              <a:rect l="l" t="t" r="r" b="b"/>
              <a:pathLst>
                <a:path w="1644" h="909" extrusionOk="0">
                  <a:moveTo>
                    <a:pt x="1569" y="0"/>
                  </a:moveTo>
                  <a:cubicBezTo>
                    <a:pt x="1536" y="0"/>
                    <a:pt x="1500" y="31"/>
                    <a:pt x="1500" y="62"/>
                  </a:cubicBezTo>
                  <a:cubicBezTo>
                    <a:pt x="1490" y="93"/>
                    <a:pt x="1315" y="762"/>
                    <a:pt x="491" y="762"/>
                  </a:cubicBezTo>
                  <a:cubicBezTo>
                    <a:pt x="373" y="762"/>
                    <a:pt x="242" y="748"/>
                    <a:pt x="95" y="717"/>
                  </a:cubicBezTo>
                  <a:cubicBezTo>
                    <a:pt x="60" y="717"/>
                    <a:pt x="24" y="741"/>
                    <a:pt x="12" y="776"/>
                  </a:cubicBezTo>
                  <a:cubicBezTo>
                    <a:pt x="0" y="812"/>
                    <a:pt x="24" y="860"/>
                    <a:pt x="71" y="860"/>
                  </a:cubicBezTo>
                  <a:cubicBezTo>
                    <a:pt x="143" y="883"/>
                    <a:pt x="214" y="895"/>
                    <a:pt x="286" y="895"/>
                  </a:cubicBezTo>
                  <a:cubicBezTo>
                    <a:pt x="360" y="904"/>
                    <a:pt x="431" y="908"/>
                    <a:pt x="498" y="908"/>
                  </a:cubicBezTo>
                  <a:cubicBezTo>
                    <a:pt x="1436" y="908"/>
                    <a:pt x="1643" y="109"/>
                    <a:pt x="1643" y="98"/>
                  </a:cubicBezTo>
                  <a:cubicBezTo>
                    <a:pt x="1643" y="50"/>
                    <a:pt x="1619" y="14"/>
                    <a:pt x="1584" y="2"/>
                  </a:cubicBezTo>
                  <a:cubicBezTo>
                    <a:pt x="1579" y="1"/>
                    <a:pt x="1574" y="0"/>
                    <a:pt x="15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3"/>
            <p:cNvSpPr/>
            <p:nvPr/>
          </p:nvSpPr>
          <p:spPr>
            <a:xfrm>
              <a:off x="2466661" y="3040063"/>
              <a:ext cx="170583" cy="103863"/>
            </a:xfrm>
            <a:custGeom>
              <a:avLst/>
              <a:gdLst/>
              <a:ahLst/>
              <a:cxnLst/>
              <a:rect l="l" t="t" r="r" b="b"/>
              <a:pathLst>
                <a:path w="4037" h="2458" extrusionOk="0">
                  <a:moveTo>
                    <a:pt x="853" y="1"/>
                  </a:moveTo>
                  <a:cubicBezTo>
                    <a:pt x="578" y="1"/>
                    <a:pt x="402" y="116"/>
                    <a:pt x="274" y="279"/>
                  </a:cubicBezTo>
                  <a:cubicBezTo>
                    <a:pt x="1" y="625"/>
                    <a:pt x="298" y="1220"/>
                    <a:pt x="1120" y="1756"/>
                  </a:cubicBezTo>
                  <a:cubicBezTo>
                    <a:pt x="1820" y="2206"/>
                    <a:pt x="2363" y="2458"/>
                    <a:pt x="2777" y="2458"/>
                  </a:cubicBezTo>
                  <a:cubicBezTo>
                    <a:pt x="2954" y="2458"/>
                    <a:pt x="3107" y="2412"/>
                    <a:pt x="3239" y="2315"/>
                  </a:cubicBezTo>
                  <a:cubicBezTo>
                    <a:pt x="3239" y="2315"/>
                    <a:pt x="4037" y="1744"/>
                    <a:pt x="2584" y="768"/>
                  </a:cubicBezTo>
                  <a:cubicBezTo>
                    <a:pt x="1756" y="204"/>
                    <a:pt x="1218" y="1"/>
                    <a:pt x="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3"/>
            <p:cNvSpPr/>
            <p:nvPr/>
          </p:nvSpPr>
          <p:spPr>
            <a:xfrm>
              <a:off x="2443506" y="3185501"/>
              <a:ext cx="67481" cy="76862"/>
            </a:xfrm>
            <a:custGeom>
              <a:avLst/>
              <a:gdLst/>
              <a:ahLst/>
              <a:cxnLst/>
              <a:rect l="l" t="t" r="r" b="b"/>
              <a:pathLst>
                <a:path w="1597" h="1819" extrusionOk="0">
                  <a:moveTo>
                    <a:pt x="823" y="0"/>
                  </a:moveTo>
                  <a:cubicBezTo>
                    <a:pt x="446" y="0"/>
                    <a:pt x="105" y="355"/>
                    <a:pt x="60" y="826"/>
                  </a:cubicBezTo>
                  <a:cubicBezTo>
                    <a:pt x="1" y="1326"/>
                    <a:pt x="287" y="1767"/>
                    <a:pt x="691" y="1814"/>
                  </a:cubicBezTo>
                  <a:cubicBezTo>
                    <a:pt x="716" y="1817"/>
                    <a:pt x="740" y="1818"/>
                    <a:pt x="764" y="1818"/>
                  </a:cubicBezTo>
                  <a:cubicBezTo>
                    <a:pt x="1150" y="1818"/>
                    <a:pt x="1481" y="1464"/>
                    <a:pt x="1537" y="993"/>
                  </a:cubicBezTo>
                  <a:cubicBezTo>
                    <a:pt x="1596" y="493"/>
                    <a:pt x="1311" y="52"/>
                    <a:pt x="894" y="5"/>
                  </a:cubicBezTo>
                  <a:cubicBezTo>
                    <a:pt x="870" y="2"/>
                    <a:pt x="847"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3"/>
            <p:cNvSpPr/>
            <p:nvPr/>
          </p:nvSpPr>
          <p:spPr>
            <a:xfrm>
              <a:off x="2043067" y="3004866"/>
              <a:ext cx="176626" cy="85778"/>
            </a:xfrm>
            <a:custGeom>
              <a:avLst/>
              <a:gdLst/>
              <a:ahLst/>
              <a:cxnLst/>
              <a:rect l="l" t="t" r="r" b="b"/>
              <a:pathLst>
                <a:path w="4180" h="2030" extrusionOk="0">
                  <a:moveTo>
                    <a:pt x="3203" y="0"/>
                  </a:moveTo>
                  <a:cubicBezTo>
                    <a:pt x="2848" y="0"/>
                    <a:pt x="2346" y="110"/>
                    <a:pt x="1632" y="386"/>
                  </a:cubicBezTo>
                  <a:cubicBezTo>
                    <a:pt x="1" y="1029"/>
                    <a:pt x="667" y="1755"/>
                    <a:pt x="667" y="1755"/>
                  </a:cubicBezTo>
                  <a:cubicBezTo>
                    <a:pt x="823" y="1943"/>
                    <a:pt x="1056" y="2029"/>
                    <a:pt x="1366" y="2029"/>
                  </a:cubicBezTo>
                  <a:cubicBezTo>
                    <a:pt x="1744" y="2029"/>
                    <a:pt x="2238" y="1901"/>
                    <a:pt x="2846" y="1672"/>
                  </a:cubicBezTo>
                  <a:cubicBezTo>
                    <a:pt x="3763" y="1327"/>
                    <a:pt x="4180" y="815"/>
                    <a:pt x="3989" y="422"/>
                  </a:cubicBezTo>
                  <a:cubicBezTo>
                    <a:pt x="3875" y="181"/>
                    <a:pt x="3660" y="0"/>
                    <a:pt x="3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3"/>
            <p:cNvSpPr/>
            <p:nvPr/>
          </p:nvSpPr>
          <p:spPr>
            <a:xfrm>
              <a:off x="2133616" y="3162431"/>
              <a:ext cx="67481" cy="76777"/>
            </a:xfrm>
            <a:custGeom>
              <a:avLst/>
              <a:gdLst/>
              <a:ahLst/>
              <a:cxnLst/>
              <a:rect l="l" t="t" r="r" b="b"/>
              <a:pathLst>
                <a:path w="1597" h="1817" extrusionOk="0">
                  <a:moveTo>
                    <a:pt x="848" y="0"/>
                  </a:moveTo>
                  <a:cubicBezTo>
                    <a:pt x="455" y="0"/>
                    <a:pt x="117" y="347"/>
                    <a:pt x="60" y="824"/>
                  </a:cubicBezTo>
                  <a:cubicBezTo>
                    <a:pt x="1" y="1324"/>
                    <a:pt x="286" y="1765"/>
                    <a:pt x="703" y="1813"/>
                  </a:cubicBezTo>
                  <a:cubicBezTo>
                    <a:pt x="727" y="1815"/>
                    <a:pt x="750" y="1817"/>
                    <a:pt x="774" y="1817"/>
                  </a:cubicBezTo>
                  <a:cubicBezTo>
                    <a:pt x="1151" y="1817"/>
                    <a:pt x="1492" y="1462"/>
                    <a:pt x="1537" y="991"/>
                  </a:cubicBezTo>
                  <a:cubicBezTo>
                    <a:pt x="1596" y="491"/>
                    <a:pt x="1310" y="50"/>
                    <a:pt x="906" y="3"/>
                  </a:cubicBezTo>
                  <a:cubicBezTo>
                    <a:pt x="886" y="1"/>
                    <a:pt x="867" y="0"/>
                    <a:pt x="8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3"/>
            <p:cNvSpPr/>
            <p:nvPr/>
          </p:nvSpPr>
          <p:spPr>
            <a:xfrm>
              <a:off x="2632718" y="3226783"/>
              <a:ext cx="218881" cy="242924"/>
            </a:xfrm>
            <a:custGeom>
              <a:avLst/>
              <a:gdLst/>
              <a:ahLst/>
              <a:cxnLst/>
              <a:rect l="l" t="t" r="r" b="b"/>
              <a:pathLst>
                <a:path w="5180" h="5749" extrusionOk="0">
                  <a:moveTo>
                    <a:pt x="2482" y="1"/>
                  </a:moveTo>
                  <a:cubicBezTo>
                    <a:pt x="1950" y="1"/>
                    <a:pt x="1547" y="99"/>
                    <a:pt x="1547" y="99"/>
                  </a:cubicBezTo>
                  <a:cubicBezTo>
                    <a:pt x="1547" y="99"/>
                    <a:pt x="12" y="2849"/>
                    <a:pt x="12" y="3873"/>
                  </a:cubicBezTo>
                  <a:cubicBezTo>
                    <a:pt x="1" y="5085"/>
                    <a:pt x="1028" y="5748"/>
                    <a:pt x="2157" y="5748"/>
                  </a:cubicBezTo>
                  <a:cubicBezTo>
                    <a:pt x="3470" y="5748"/>
                    <a:pt x="4921" y="4851"/>
                    <a:pt x="5036" y="2873"/>
                  </a:cubicBezTo>
                  <a:cubicBezTo>
                    <a:pt x="5180" y="407"/>
                    <a:pt x="3563" y="1"/>
                    <a:pt x="2482"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3"/>
            <p:cNvSpPr/>
            <p:nvPr/>
          </p:nvSpPr>
          <p:spPr>
            <a:xfrm>
              <a:off x="2655324" y="3277403"/>
              <a:ext cx="168597" cy="127652"/>
            </a:xfrm>
            <a:custGeom>
              <a:avLst/>
              <a:gdLst/>
              <a:ahLst/>
              <a:cxnLst/>
              <a:rect l="l" t="t" r="r" b="b"/>
              <a:pathLst>
                <a:path w="3990" h="3021" extrusionOk="0">
                  <a:moveTo>
                    <a:pt x="2348" y="1"/>
                  </a:moveTo>
                  <a:cubicBezTo>
                    <a:pt x="2053" y="1"/>
                    <a:pt x="1746" y="81"/>
                    <a:pt x="1429" y="247"/>
                  </a:cubicBezTo>
                  <a:cubicBezTo>
                    <a:pt x="0" y="997"/>
                    <a:pt x="631" y="2949"/>
                    <a:pt x="643" y="2973"/>
                  </a:cubicBezTo>
                  <a:cubicBezTo>
                    <a:pt x="643" y="2997"/>
                    <a:pt x="667" y="3021"/>
                    <a:pt x="703" y="3021"/>
                  </a:cubicBezTo>
                  <a:lnTo>
                    <a:pt x="727" y="3021"/>
                  </a:lnTo>
                  <a:cubicBezTo>
                    <a:pt x="774" y="3009"/>
                    <a:pt x="786" y="2961"/>
                    <a:pt x="774" y="2925"/>
                  </a:cubicBezTo>
                  <a:cubicBezTo>
                    <a:pt x="774" y="2914"/>
                    <a:pt x="179" y="1068"/>
                    <a:pt x="1501" y="377"/>
                  </a:cubicBezTo>
                  <a:cubicBezTo>
                    <a:pt x="1797" y="226"/>
                    <a:pt x="2078" y="151"/>
                    <a:pt x="2348" y="151"/>
                  </a:cubicBezTo>
                  <a:cubicBezTo>
                    <a:pt x="2502" y="151"/>
                    <a:pt x="2652" y="175"/>
                    <a:pt x="2798" y="223"/>
                  </a:cubicBezTo>
                  <a:cubicBezTo>
                    <a:pt x="3489" y="449"/>
                    <a:pt x="3834" y="1175"/>
                    <a:pt x="3834" y="1175"/>
                  </a:cubicBezTo>
                  <a:cubicBezTo>
                    <a:pt x="3851" y="1201"/>
                    <a:pt x="3881" y="1221"/>
                    <a:pt x="3909" y="1221"/>
                  </a:cubicBezTo>
                  <a:cubicBezTo>
                    <a:pt x="3921" y="1221"/>
                    <a:pt x="3931" y="1218"/>
                    <a:pt x="3941" y="1211"/>
                  </a:cubicBezTo>
                  <a:cubicBezTo>
                    <a:pt x="3977" y="1199"/>
                    <a:pt x="3989" y="1151"/>
                    <a:pt x="3977" y="1116"/>
                  </a:cubicBezTo>
                  <a:cubicBezTo>
                    <a:pt x="3953" y="1080"/>
                    <a:pt x="3596" y="330"/>
                    <a:pt x="2846" y="80"/>
                  </a:cubicBezTo>
                  <a:cubicBezTo>
                    <a:pt x="2685" y="27"/>
                    <a:pt x="2518" y="1"/>
                    <a:pt x="2348"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3"/>
            <p:cNvSpPr/>
            <p:nvPr/>
          </p:nvSpPr>
          <p:spPr>
            <a:xfrm>
              <a:off x="2677970" y="3324181"/>
              <a:ext cx="84888" cy="25462"/>
            </a:xfrm>
            <a:custGeom>
              <a:avLst/>
              <a:gdLst/>
              <a:ahLst/>
              <a:cxnLst/>
              <a:rect l="l" t="t" r="r" b="b"/>
              <a:pathLst>
                <a:path w="2227" h="668" extrusionOk="0">
                  <a:moveTo>
                    <a:pt x="902" y="1"/>
                  </a:moveTo>
                  <a:cubicBezTo>
                    <a:pt x="624" y="1"/>
                    <a:pt x="326" y="84"/>
                    <a:pt x="36" y="317"/>
                  </a:cubicBezTo>
                  <a:cubicBezTo>
                    <a:pt x="12" y="341"/>
                    <a:pt x="0" y="389"/>
                    <a:pt x="24" y="412"/>
                  </a:cubicBezTo>
                  <a:cubicBezTo>
                    <a:pt x="37" y="432"/>
                    <a:pt x="58" y="441"/>
                    <a:pt x="79" y="441"/>
                  </a:cubicBezTo>
                  <a:cubicBezTo>
                    <a:pt x="97" y="441"/>
                    <a:pt x="115" y="435"/>
                    <a:pt x="131" y="424"/>
                  </a:cubicBezTo>
                  <a:cubicBezTo>
                    <a:pt x="386" y="222"/>
                    <a:pt x="650" y="149"/>
                    <a:pt x="899" y="149"/>
                  </a:cubicBezTo>
                  <a:cubicBezTo>
                    <a:pt x="1545" y="149"/>
                    <a:pt x="2087" y="642"/>
                    <a:pt x="2096" y="651"/>
                  </a:cubicBezTo>
                  <a:cubicBezTo>
                    <a:pt x="2108" y="662"/>
                    <a:pt x="2120" y="662"/>
                    <a:pt x="2143" y="662"/>
                  </a:cubicBezTo>
                  <a:cubicBezTo>
                    <a:pt x="2147" y="666"/>
                    <a:pt x="2151" y="667"/>
                    <a:pt x="2157" y="667"/>
                  </a:cubicBezTo>
                  <a:cubicBezTo>
                    <a:pt x="2169" y="667"/>
                    <a:pt x="2186" y="659"/>
                    <a:pt x="2203" y="651"/>
                  </a:cubicBezTo>
                  <a:cubicBezTo>
                    <a:pt x="2227" y="615"/>
                    <a:pt x="2227" y="567"/>
                    <a:pt x="2191" y="543"/>
                  </a:cubicBezTo>
                  <a:cubicBezTo>
                    <a:pt x="2183" y="535"/>
                    <a:pt x="1606" y="1"/>
                    <a:pt x="902"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3"/>
            <p:cNvSpPr/>
            <p:nvPr/>
          </p:nvSpPr>
          <p:spPr>
            <a:xfrm>
              <a:off x="2245293" y="2974359"/>
              <a:ext cx="141935" cy="312095"/>
            </a:xfrm>
            <a:custGeom>
              <a:avLst/>
              <a:gdLst/>
              <a:ahLst/>
              <a:cxnLst/>
              <a:rect l="l" t="t" r="r" b="b"/>
              <a:pathLst>
                <a:path w="3359" h="7386" extrusionOk="0">
                  <a:moveTo>
                    <a:pt x="3287" y="1"/>
                  </a:moveTo>
                  <a:cubicBezTo>
                    <a:pt x="3251" y="1"/>
                    <a:pt x="3216" y="37"/>
                    <a:pt x="3216" y="72"/>
                  </a:cubicBezTo>
                  <a:cubicBezTo>
                    <a:pt x="3168" y="1370"/>
                    <a:pt x="2966" y="4811"/>
                    <a:pt x="2668" y="5204"/>
                  </a:cubicBezTo>
                  <a:cubicBezTo>
                    <a:pt x="2559" y="5333"/>
                    <a:pt x="2421" y="5398"/>
                    <a:pt x="2253" y="5398"/>
                  </a:cubicBezTo>
                  <a:cubicBezTo>
                    <a:pt x="2018" y="5398"/>
                    <a:pt x="1724" y="5270"/>
                    <a:pt x="1370" y="5013"/>
                  </a:cubicBezTo>
                  <a:cubicBezTo>
                    <a:pt x="1358" y="5002"/>
                    <a:pt x="1346" y="4990"/>
                    <a:pt x="1334" y="4978"/>
                  </a:cubicBezTo>
                  <a:cubicBezTo>
                    <a:pt x="1178" y="4878"/>
                    <a:pt x="1022" y="4827"/>
                    <a:pt x="877" y="4827"/>
                  </a:cubicBezTo>
                  <a:cubicBezTo>
                    <a:pt x="744" y="4827"/>
                    <a:pt x="620" y="4869"/>
                    <a:pt x="513" y="4954"/>
                  </a:cubicBezTo>
                  <a:cubicBezTo>
                    <a:pt x="156" y="5228"/>
                    <a:pt x="1" y="5906"/>
                    <a:pt x="191" y="6406"/>
                  </a:cubicBezTo>
                  <a:cubicBezTo>
                    <a:pt x="406" y="7014"/>
                    <a:pt x="989" y="7359"/>
                    <a:pt x="1013" y="7371"/>
                  </a:cubicBezTo>
                  <a:cubicBezTo>
                    <a:pt x="1025" y="7383"/>
                    <a:pt x="1037" y="7383"/>
                    <a:pt x="1049" y="7383"/>
                  </a:cubicBezTo>
                  <a:cubicBezTo>
                    <a:pt x="1053" y="7385"/>
                    <a:pt x="1057" y="7386"/>
                    <a:pt x="1062" y="7386"/>
                  </a:cubicBezTo>
                  <a:cubicBezTo>
                    <a:pt x="1081" y="7386"/>
                    <a:pt x="1101" y="7367"/>
                    <a:pt x="1120" y="7347"/>
                  </a:cubicBezTo>
                  <a:cubicBezTo>
                    <a:pt x="1132" y="7311"/>
                    <a:pt x="1120" y="7276"/>
                    <a:pt x="1084" y="7252"/>
                  </a:cubicBezTo>
                  <a:cubicBezTo>
                    <a:pt x="1084" y="7252"/>
                    <a:pt x="525" y="6907"/>
                    <a:pt x="322" y="6359"/>
                  </a:cubicBezTo>
                  <a:cubicBezTo>
                    <a:pt x="168" y="5918"/>
                    <a:pt x="299" y="5311"/>
                    <a:pt x="596" y="5073"/>
                  </a:cubicBezTo>
                  <a:cubicBezTo>
                    <a:pt x="684" y="5007"/>
                    <a:pt x="777" y="4974"/>
                    <a:pt x="876" y="4974"/>
                  </a:cubicBezTo>
                  <a:cubicBezTo>
                    <a:pt x="992" y="4974"/>
                    <a:pt x="1116" y="5019"/>
                    <a:pt x="1251" y="5109"/>
                  </a:cubicBezTo>
                  <a:cubicBezTo>
                    <a:pt x="1263" y="5109"/>
                    <a:pt x="1275" y="5121"/>
                    <a:pt x="1287" y="5133"/>
                  </a:cubicBezTo>
                  <a:cubicBezTo>
                    <a:pt x="1701" y="5436"/>
                    <a:pt x="2015" y="5545"/>
                    <a:pt x="2253" y="5545"/>
                  </a:cubicBezTo>
                  <a:cubicBezTo>
                    <a:pt x="2501" y="5545"/>
                    <a:pt x="2666" y="5427"/>
                    <a:pt x="2775" y="5287"/>
                  </a:cubicBezTo>
                  <a:cubicBezTo>
                    <a:pt x="3168" y="4799"/>
                    <a:pt x="3347" y="561"/>
                    <a:pt x="3358" y="84"/>
                  </a:cubicBezTo>
                  <a:cubicBezTo>
                    <a:pt x="3358" y="37"/>
                    <a:pt x="3335" y="1"/>
                    <a:pt x="3287"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3"/>
            <p:cNvSpPr/>
            <p:nvPr/>
          </p:nvSpPr>
          <p:spPr>
            <a:xfrm>
              <a:off x="1956024" y="3039303"/>
              <a:ext cx="905144" cy="324518"/>
            </a:xfrm>
            <a:custGeom>
              <a:avLst/>
              <a:gdLst/>
              <a:ahLst/>
              <a:cxnLst/>
              <a:rect l="l" t="t" r="r" b="b"/>
              <a:pathLst>
                <a:path w="21421" h="7680" extrusionOk="0">
                  <a:moveTo>
                    <a:pt x="3596" y="180"/>
                  </a:moveTo>
                  <a:cubicBezTo>
                    <a:pt x="3683" y="180"/>
                    <a:pt x="3770" y="183"/>
                    <a:pt x="3858" y="190"/>
                  </a:cubicBezTo>
                  <a:cubicBezTo>
                    <a:pt x="5656" y="345"/>
                    <a:pt x="6990" y="1917"/>
                    <a:pt x="6835" y="3715"/>
                  </a:cubicBezTo>
                  <a:cubicBezTo>
                    <a:pt x="6700" y="5417"/>
                    <a:pt x="5272" y="6703"/>
                    <a:pt x="3604" y="6703"/>
                  </a:cubicBezTo>
                  <a:cubicBezTo>
                    <a:pt x="3511" y="6703"/>
                    <a:pt x="3417" y="6699"/>
                    <a:pt x="3323" y="6691"/>
                  </a:cubicBezTo>
                  <a:cubicBezTo>
                    <a:pt x="1525" y="6548"/>
                    <a:pt x="191" y="4965"/>
                    <a:pt x="334" y="3167"/>
                  </a:cubicBezTo>
                  <a:cubicBezTo>
                    <a:pt x="481" y="1469"/>
                    <a:pt x="1920" y="180"/>
                    <a:pt x="3596" y="180"/>
                  </a:cubicBezTo>
                  <a:close/>
                  <a:moveTo>
                    <a:pt x="12978" y="966"/>
                  </a:moveTo>
                  <a:cubicBezTo>
                    <a:pt x="13065" y="966"/>
                    <a:pt x="13153" y="969"/>
                    <a:pt x="13241" y="976"/>
                  </a:cubicBezTo>
                  <a:cubicBezTo>
                    <a:pt x="15038" y="1131"/>
                    <a:pt x="16372" y="2703"/>
                    <a:pt x="16229" y="4500"/>
                  </a:cubicBezTo>
                  <a:cubicBezTo>
                    <a:pt x="16082" y="6203"/>
                    <a:pt x="14654" y="7489"/>
                    <a:pt x="12987" y="7489"/>
                  </a:cubicBezTo>
                  <a:cubicBezTo>
                    <a:pt x="12893" y="7489"/>
                    <a:pt x="12799" y="7485"/>
                    <a:pt x="12705" y="7477"/>
                  </a:cubicBezTo>
                  <a:cubicBezTo>
                    <a:pt x="10907" y="7322"/>
                    <a:pt x="9573" y="5751"/>
                    <a:pt x="9728" y="3953"/>
                  </a:cubicBezTo>
                  <a:cubicBezTo>
                    <a:pt x="9864" y="2255"/>
                    <a:pt x="11302" y="966"/>
                    <a:pt x="12978" y="966"/>
                  </a:cubicBezTo>
                  <a:close/>
                  <a:moveTo>
                    <a:pt x="3587" y="0"/>
                  </a:moveTo>
                  <a:cubicBezTo>
                    <a:pt x="1823" y="0"/>
                    <a:pt x="303" y="1357"/>
                    <a:pt x="156" y="3155"/>
                  </a:cubicBezTo>
                  <a:cubicBezTo>
                    <a:pt x="1" y="5048"/>
                    <a:pt x="1406" y="6715"/>
                    <a:pt x="3299" y="6882"/>
                  </a:cubicBezTo>
                  <a:cubicBezTo>
                    <a:pt x="3394" y="6889"/>
                    <a:pt x="3488" y="6893"/>
                    <a:pt x="3582" y="6893"/>
                  </a:cubicBezTo>
                  <a:cubicBezTo>
                    <a:pt x="5355" y="6893"/>
                    <a:pt x="6867" y="5525"/>
                    <a:pt x="7025" y="3726"/>
                  </a:cubicBezTo>
                  <a:cubicBezTo>
                    <a:pt x="7037" y="3596"/>
                    <a:pt x="7037" y="3453"/>
                    <a:pt x="7025" y="3322"/>
                  </a:cubicBezTo>
                  <a:cubicBezTo>
                    <a:pt x="7400" y="3147"/>
                    <a:pt x="7764" y="3084"/>
                    <a:pt x="8096" y="3084"/>
                  </a:cubicBezTo>
                  <a:cubicBezTo>
                    <a:pt x="8853" y="3084"/>
                    <a:pt x="9444" y="3413"/>
                    <a:pt x="9609" y="3512"/>
                  </a:cubicBezTo>
                  <a:cubicBezTo>
                    <a:pt x="9573" y="3655"/>
                    <a:pt x="9550" y="3798"/>
                    <a:pt x="9538" y="3941"/>
                  </a:cubicBezTo>
                  <a:cubicBezTo>
                    <a:pt x="9383" y="5834"/>
                    <a:pt x="10788" y="7501"/>
                    <a:pt x="12681" y="7667"/>
                  </a:cubicBezTo>
                  <a:cubicBezTo>
                    <a:pt x="12778" y="7675"/>
                    <a:pt x="12874" y="7679"/>
                    <a:pt x="12969" y="7679"/>
                  </a:cubicBezTo>
                  <a:cubicBezTo>
                    <a:pt x="14716" y="7679"/>
                    <a:pt x="16204" y="6358"/>
                    <a:pt x="16396" y="4608"/>
                  </a:cubicBezTo>
                  <a:lnTo>
                    <a:pt x="20491" y="4965"/>
                  </a:lnTo>
                  <a:cubicBezTo>
                    <a:pt x="20599" y="5024"/>
                    <a:pt x="21230" y="5393"/>
                    <a:pt x="21206" y="6036"/>
                  </a:cubicBezTo>
                  <a:cubicBezTo>
                    <a:pt x="21206" y="6084"/>
                    <a:pt x="21242" y="6120"/>
                    <a:pt x="21289" y="6120"/>
                  </a:cubicBezTo>
                  <a:cubicBezTo>
                    <a:pt x="21294" y="6121"/>
                    <a:pt x="21299" y="6121"/>
                    <a:pt x="21304" y="6121"/>
                  </a:cubicBezTo>
                  <a:cubicBezTo>
                    <a:pt x="21346" y="6121"/>
                    <a:pt x="21384" y="6079"/>
                    <a:pt x="21384" y="6036"/>
                  </a:cubicBezTo>
                  <a:cubicBezTo>
                    <a:pt x="21420" y="5227"/>
                    <a:pt x="20587" y="4810"/>
                    <a:pt x="20551" y="4798"/>
                  </a:cubicBezTo>
                  <a:cubicBezTo>
                    <a:pt x="20539" y="4786"/>
                    <a:pt x="20539" y="4786"/>
                    <a:pt x="20527" y="4786"/>
                  </a:cubicBezTo>
                  <a:lnTo>
                    <a:pt x="16408" y="4429"/>
                  </a:lnTo>
                  <a:cubicBezTo>
                    <a:pt x="16515" y="2572"/>
                    <a:pt x="15122" y="952"/>
                    <a:pt x="13252" y="798"/>
                  </a:cubicBezTo>
                  <a:cubicBezTo>
                    <a:pt x="13154" y="789"/>
                    <a:pt x="13056" y="785"/>
                    <a:pt x="12959" y="785"/>
                  </a:cubicBezTo>
                  <a:cubicBezTo>
                    <a:pt x="11401" y="785"/>
                    <a:pt x="10048" y="1843"/>
                    <a:pt x="9645" y="3334"/>
                  </a:cubicBezTo>
                  <a:cubicBezTo>
                    <a:pt x="9416" y="3195"/>
                    <a:pt x="8824" y="2905"/>
                    <a:pt x="8091" y="2905"/>
                  </a:cubicBezTo>
                  <a:cubicBezTo>
                    <a:pt x="7755" y="2905"/>
                    <a:pt x="7388" y="2966"/>
                    <a:pt x="7014" y="3131"/>
                  </a:cubicBezTo>
                  <a:cubicBezTo>
                    <a:pt x="6859" y="1500"/>
                    <a:pt x="5561" y="155"/>
                    <a:pt x="3870" y="12"/>
                  </a:cubicBezTo>
                  <a:cubicBezTo>
                    <a:pt x="3775" y="4"/>
                    <a:pt x="3681" y="0"/>
                    <a:pt x="35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3"/>
            <p:cNvSpPr/>
            <p:nvPr/>
          </p:nvSpPr>
          <p:spPr>
            <a:xfrm>
              <a:off x="2154236" y="2865597"/>
              <a:ext cx="413085" cy="52650"/>
            </a:xfrm>
            <a:custGeom>
              <a:avLst/>
              <a:gdLst/>
              <a:ahLst/>
              <a:cxnLst/>
              <a:rect l="l" t="t" r="r" b="b"/>
              <a:pathLst>
                <a:path w="9776" h="1246" extrusionOk="0">
                  <a:moveTo>
                    <a:pt x="2809" y="0"/>
                  </a:moveTo>
                  <a:cubicBezTo>
                    <a:pt x="1882" y="0"/>
                    <a:pt x="955" y="61"/>
                    <a:pt x="37" y="182"/>
                  </a:cubicBezTo>
                  <a:cubicBezTo>
                    <a:pt x="13" y="194"/>
                    <a:pt x="1" y="218"/>
                    <a:pt x="1" y="241"/>
                  </a:cubicBezTo>
                  <a:cubicBezTo>
                    <a:pt x="1" y="265"/>
                    <a:pt x="25" y="277"/>
                    <a:pt x="37" y="277"/>
                  </a:cubicBezTo>
                  <a:lnTo>
                    <a:pt x="48" y="277"/>
                  </a:lnTo>
                  <a:cubicBezTo>
                    <a:pt x="974" y="155"/>
                    <a:pt x="1907" y="93"/>
                    <a:pt x="2840" y="93"/>
                  </a:cubicBezTo>
                  <a:cubicBezTo>
                    <a:pt x="5172" y="93"/>
                    <a:pt x="7502" y="476"/>
                    <a:pt x="9704" y="1241"/>
                  </a:cubicBezTo>
                  <a:cubicBezTo>
                    <a:pt x="9710" y="1244"/>
                    <a:pt x="9717" y="1246"/>
                    <a:pt x="9724" y="1246"/>
                  </a:cubicBezTo>
                  <a:cubicBezTo>
                    <a:pt x="9744" y="1246"/>
                    <a:pt x="9764" y="1233"/>
                    <a:pt x="9764" y="1206"/>
                  </a:cubicBezTo>
                  <a:cubicBezTo>
                    <a:pt x="9776" y="1182"/>
                    <a:pt x="9764" y="1158"/>
                    <a:pt x="9740" y="1158"/>
                  </a:cubicBezTo>
                  <a:cubicBezTo>
                    <a:pt x="7519" y="389"/>
                    <a:pt x="5163" y="0"/>
                    <a:pt x="2809"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3"/>
            <p:cNvSpPr/>
            <p:nvPr/>
          </p:nvSpPr>
          <p:spPr>
            <a:xfrm>
              <a:off x="2200039" y="2770062"/>
              <a:ext cx="342139" cy="38325"/>
            </a:xfrm>
            <a:custGeom>
              <a:avLst/>
              <a:gdLst/>
              <a:ahLst/>
              <a:cxnLst/>
              <a:rect l="l" t="t" r="r" b="b"/>
              <a:pathLst>
                <a:path w="8097" h="907" extrusionOk="0">
                  <a:moveTo>
                    <a:pt x="3590" y="0"/>
                  </a:moveTo>
                  <a:cubicBezTo>
                    <a:pt x="2395" y="0"/>
                    <a:pt x="1200" y="167"/>
                    <a:pt x="48" y="502"/>
                  </a:cubicBezTo>
                  <a:cubicBezTo>
                    <a:pt x="24" y="502"/>
                    <a:pt x="0" y="526"/>
                    <a:pt x="12" y="562"/>
                  </a:cubicBezTo>
                  <a:cubicBezTo>
                    <a:pt x="24" y="574"/>
                    <a:pt x="36" y="585"/>
                    <a:pt x="48" y="585"/>
                  </a:cubicBezTo>
                  <a:lnTo>
                    <a:pt x="72" y="585"/>
                  </a:lnTo>
                  <a:cubicBezTo>
                    <a:pt x="1207" y="257"/>
                    <a:pt x="2388" y="93"/>
                    <a:pt x="3569" y="93"/>
                  </a:cubicBezTo>
                  <a:cubicBezTo>
                    <a:pt x="5088" y="93"/>
                    <a:pt x="6605" y="364"/>
                    <a:pt x="8025" y="907"/>
                  </a:cubicBezTo>
                  <a:cubicBezTo>
                    <a:pt x="8049" y="907"/>
                    <a:pt x="8085" y="895"/>
                    <a:pt x="8085" y="871"/>
                  </a:cubicBezTo>
                  <a:cubicBezTo>
                    <a:pt x="8097" y="847"/>
                    <a:pt x="8085" y="824"/>
                    <a:pt x="8061" y="812"/>
                  </a:cubicBezTo>
                  <a:cubicBezTo>
                    <a:pt x="6633" y="271"/>
                    <a:pt x="5112" y="0"/>
                    <a:pt x="3590"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3"/>
            <p:cNvSpPr/>
            <p:nvPr/>
          </p:nvSpPr>
          <p:spPr>
            <a:xfrm>
              <a:off x="1385049" y="3565490"/>
              <a:ext cx="232445" cy="176119"/>
            </a:xfrm>
            <a:custGeom>
              <a:avLst/>
              <a:gdLst/>
              <a:ahLst/>
              <a:cxnLst/>
              <a:rect l="l" t="t" r="r" b="b"/>
              <a:pathLst>
                <a:path w="5501" h="4168" extrusionOk="0">
                  <a:moveTo>
                    <a:pt x="2751" y="1"/>
                  </a:moveTo>
                  <a:cubicBezTo>
                    <a:pt x="1227" y="1"/>
                    <a:pt x="0" y="929"/>
                    <a:pt x="0" y="2084"/>
                  </a:cubicBezTo>
                  <a:cubicBezTo>
                    <a:pt x="0" y="3239"/>
                    <a:pt x="1227" y="4168"/>
                    <a:pt x="2751" y="4168"/>
                  </a:cubicBezTo>
                  <a:cubicBezTo>
                    <a:pt x="4263" y="4168"/>
                    <a:pt x="5501" y="3239"/>
                    <a:pt x="5501" y="2084"/>
                  </a:cubicBezTo>
                  <a:cubicBezTo>
                    <a:pt x="5501" y="929"/>
                    <a:pt x="4263" y="1"/>
                    <a:pt x="2751" y="1"/>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3"/>
            <p:cNvSpPr/>
            <p:nvPr/>
          </p:nvSpPr>
          <p:spPr>
            <a:xfrm>
              <a:off x="973962" y="3417052"/>
              <a:ext cx="498144" cy="380126"/>
            </a:xfrm>
            <a:custGeom>
              <a:avLst/>
              <a:gdLst/>
              <a:ahLst/>
              <a:cxnLst/>
              <a:rect l="l" t="t" r="r" b="b"/>
              <a:pathLst>
                <a:path w="11789" h="8996" extrusionOk="0">
                  <a:moveTo>
                    <a:pt x="2222" y="1"/>
                  </a:moveTo>
                  <a:cubicBezTo>
                    <a:pt x="688" y="1"/>
                    <a:pt x="1" y="3060"/>
                    <a:pt x="621" y="5621"/>
                  </a:cubicBezTo>
                  <a:cubicBezTo>
                    <a:pt x="1109" y="7609"/>
                    <a:pt x="3707" y="8995"/>
                    <a:pt x="6251" y="8995"/>
                  </a:cubicBezTo>
                  <a:cubicBezTo>
                    <a:pt x="7120" y="8995"/>
                    <a:pt x="7983" y="8833"/>
                    <a:pt x="8753" y="8479"/>
                  </a:cubicBezTo>
                  <a:cubicBezTo>
                    <a:pt x="11789" y="7098"/>
                    <a:pt x="9872" y="3883"/>
                    <a:pt x="9872" y="3883"/>
                  </a:cubicBezTo>
                  <a:cubicBezTo>
                    <a:pt x="10015" y="2668"/>
                    <a:pt x="4050" y="251"/>
                    <a:pt x="2395" y="13"/>
                  </a:cubicBezTo>
                  <a:cubicBezTo>
                    <a:pt x="2336" y="5"/>
                    <a:pt x="2279" y="1"/>
                    <a:pt x="2222"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3"/>
            <p:cNvSpPr/>
            <p:nvPr/>
          </p:nvSpPr>
          <p:spPr>
            <a:xfrm>
              <a:off x="928750" y="2912119"/>
              <a:ext cx="1023332" cy="737772"/>
            </a:xfrm>
            <a:custGeom>
              <a:avLst/>
              <a:gdLst/>
              <a:ahLst/>
              <a:cxnLst/>
              <a:rect l="l" t="t" r="r" b="b"/>
              <a:pathLst>
                <a:path w="24218" h="17460" extrusionOk="0">
                  <a:moveTo>
                    <a:pt x="13502" y="1"/>
                  </a:moveTo>
                  <a:cubicBezTo>
                    <a:pt x="7639" y="1"/>
                    <a:pt x="1183" y="1201"/>
                    <a:pt x="703" y="2950"/>
                  </a:cubicBezTo>
                  <a:cubicBezTo>
                    <a:pt x="0" y="5546"/>
                    <a:pt x="334" y="6820"/>
                    <a:pt x="726" y="9142"/>
                  </a:cubicBezTo>
                  <a:cubicBezTo>
                    <a:pt x="1843" y="15642"/>
                    <a:pt x="5954" y="17460"/>
                    <a:pt x="10082" y="17460"/>
                  </a:cubicBezTo>
                  <a:cubicBezTo>
                    <a:pt x="14452" y="17460"/>
                    <a:pt x="18841" y="15423"/>
                    <a:pt x="19717" y="14749"/>
                  </a:cubicBezTo>
                  <a:cubicBezTo>
                    <a:pt x="20884" y="13856"/>
                    <a:pt x="24218" y="9046"/>
                    <a:pt x="23586" y="6808"/>
                  </a:cubicBezTo>
                  <a:cubicBezTo>
                    <a:pt x="22967" y="4581"/>
                    <a:pt x="21872" y="1367"/>
                    <a:pt x="21872" y="1367"/>
                  </a:cubicBezTo>
                  <a:cubicBezTo>
                    <a:pt x="20166" y="412"/>
                    <a:pt x="16935" y="1"/>
                    <a:pt x="13502"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3"/>
            <p:cNvSpPr/>
            <p:nvPr/>
          </p:nvSpPr>
          <p:spPr>
            <a:xfrm>
              <a:off x="1017018" y="3334657"/>
              <a:ext cx="187950" cy="212458"/>
            </a:xfrm>
            <a:custGeom>
              <a:avLst/>
              <a:gdLst/>
              <a:ahLst/>
              <a:cxnLst/>
              <a:rect l="l" t="t" r="r" b="b"/>
              <a:pathLst>
                <a:path w="4448" h="5028" extrusionOk="0">
                  <a:moveTo>
                    <a:pt x="2240" y="1"/>
                  </a:moveTo>
                  <a:cubicBezTo>
                    <a:pt x="1288" y="1"/>
                    <a:pt x="0" y="382"/>
                    <a:pt x="31" y="2451"/>
                  </a:cubicBezTo>
                  <a:cubicBezTo>
                    <a:pt x="63" y="4237"/>
                    <a:pt x="1105" y="5028"/>
                    <a:pt x="2195" y="5028"/>
                  </a:cubicBezTo>
                  <a:cubicBezTo>
                    <a:pt x="3095" y="5028"/>
                    <a:pt x="4027" y="4488"/>
                    <a:pt x="4448" y="3523"/>
                  </a:cubicBezTo>
                  <a:lnTo>
                    <a:pt x="3233" y="130"/>
                  </a:lnTo>
                  <a:cubicBezTo>
                    <a:pt x="3233" y="130"/>
                    <a:pt x="2794" y="1"/>
                    <a:pt x="2240"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3"/>
            <p:cNvSpPr/>
            <p:nvPr/>
          </p:nvSpPr>
          <p:spPr>
            <a:xfrm>
              <a:off x="1044441" y="2810836"/>
              <a:ext cx="817592" cy="861157"/>
            </a:xfrm>
            <a:custGeom>
              <a:avLst/>
              <a:gdLst/>
              <a:ahLst/>
              <a:cxnLst/>
              <a:rect l="l" t="t" r="r" b="b"/>
              <a:pathLst>
                <a:path w="19349" h="20380" extrusionOk="0">
                  <a:moveTo>
                    <a:pt x="11934" y="1"/>
                  </a:moveTo>
                  <a:cubicBezTo>
                    <a:pt x="10060" y="1"/>
                    <a:pt x="7977" y="418"/>
                    <a:pt x="5906" y="1073"/>
                  </a:cubicBezTo>
                  <a:cubicBezTo>
                    <a:pt x="608" y="2752"/>
                    <a:pt x="1" y="7669"/>
                    <a:pt x="1715" y="13515"/>
                  </a:cubicBezTo>
                  <a:cubicBezTo>
                    <a:pt x="3174" y="18533"/>
                    <a:pt x="5654" y="20379"/>
                    <a:pt x="9875" y="20379"/>
                  </a:cubicBezTo>
                  <a:cubicBezTo>
                    <a:pt x="10582" y="20379"/>
                    <a:pt x="11337" y="20327"/>
                    <a:pt x="12145" y="20230"/>
                  </a:cubicBezTo>
                  <a:cubicBezTo>
                    <a:pt x="17658" y="19563"/>
                    <a:pt x="19348" y="15837"/>
                    <a:pt x="19098" y="12146"/>
                  </a:cubicBezTo>
                  <a:cubicBezTo>
                    <a:pt x="18789" y="7586"/>
                    <a:pt x="18360" y="3752"/>
                    <a:pt x="18360" y="3752"/>
                  </a:cubicBezTo>
                  <a:cubicBezTo>
                    <a:pt x="17285" y="1021"/>
                    <a:pt x="14864" y="1"/>
                    <a:pt x="11934"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3"/>
            <p:cNvSpPr/>
            <p:nvPr/>
          </p:nvSpPr>
          <p:spPr>
            <a:xfrm>
              <a:off x="1477120" y="3404334"/>
              <a:ext cx="88566" cy="39973"/>
            </a:xfrm>
            <a:custGeom>
              <a:avLst/>
              <a:gdLst/>
              <a:ahLst/>
              <a:cxnLst/>
              <a:rect l="l" t="t" r="r" b="b"/>
              <a:pathLst>
                <a:path w="2096" h="946" extrusionOk="0">
                  <a:moveTo>
                    <a:pt x="74" y="0"/>
                  </a:moveTo>
                  <a:cubicBezTo>
                    <a:pt x="65" y="0"/>
                    <a:pt x="57" y="2"/>
                    <a:pt x="48" y="5"/>
                  </a:cubicBezTo>
                  <a:cubicBezTo>
                    <a:pt x="12" y="29"/>
                    <a:pt x="0" y="64"/>
                    <a:pt x="12" y="100"/>
                  </a:cubicBezTo>
                  <a:cubicBezTo>
                    <a:pt x="381" y="779"/>
                    <a:pt x="917" y="945"/>
                    <a:pt x="1345" y="945"/>
                  </a:cubicBezTo>
                  <a:cubicBezTo>
                    <a:pt x="1738" y="945"/>
                    <a:pt x="2048" y="802"/>
                    <a:pt x="2048" y="802"/>
                  </a:cubicBezTo>
                  <a:cubicBezTo>
                    <a:pt x="2084" y="779"/>
                    <a:pt x="2096" y="743"/>
                    <a:pt x="2084" y="707"/>
                  </a:cubicBezTo>
                  <a:cubicBezTo>
                    <a:pt x="2075" y="681"/>
                    <a:pt x="2048" y="662"/>
                    <a:pt x="2020" y="662"/>
                  </a:cubicBezTo>
                  <a:cubicBezTo>
                    <a:pt x="2009" y="662"/>
                    <a:pt x="1998" y="665"/>
                    <a:pt x="1988" y="672"/>
                  </a:cubicBezTo>
                  <a:cubicBezTo>
                    <a:pt x="1966" y="683"/>
                    <a:pt x="1691" y="808"/>
                    <a:pt x="1341" y="808"/>
                  </a:cubicBezTo>
                  <a:cubicBezTo>
                    <a:pt x="956" y="808"/>
                    <a:pt x="479" y="657"/>
                    <a:pt x="143" y="40"/>
                  </a:cubicBezTo>
                  <a:cubicBezTo>
                    <a:pt x="125" y="14"/>
                    <a:pt x="100" y="0"/>
                    <a:pt x="7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3"/>
            <p:cNvSpPr/>
            <p:nvPr/>
          </p:nvSpPr>
          <p:spPr>
            <a:xfrm>
              <a:off x="1551064" y="2931598"/>
              <a:ext cx="1521" cy="2070"/>
            </a:xfrm>
            <a:custGeom>
              <a:avLst/>
              <a:gdLst/>
              <a:ahLst/>
              <a:cxnLst/>
              <a:rect l="l" t="t" r="r" b="b"/>
              <a:pathLst>
                <a:path w="36" h="49" extrusionOk="0">
                  <a:moveTo>
                    <a:pt x="36" y="49"/>
                  </a:moveTo>
                  <a:cubicBezTo>
                    <a:pt x="12" y="25"/>
                    <a:pt x="0" y="1"/>
                    <a:pt x="0" y="1"/>
                  </a:cubicBezTo>
                  <a:cubicBezTo>
                    <a:pt x="0" y="1"/>
                    <a:pt x="12" y="25"/>
                    <a:pt x="36" y="49"/>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3"/>
            <p:cNvSpPr/>
            <p:nvPr/>
          </p:nvSpPr>
          <p:spPr>
            <a:xfrm>
              <a:off x="1206442" y="3128247"/>
              <a:ext cx="169062" cy="125159"/>
            </a:xfrm>
            <a:custGeom>
              <a:avLst/>
              <a:gdLst/>
              <a:ahLst/>
              <a:cxnLst/>
              <a:rect l="l" t="t" r="r" b="b"/>
              <a:pathLst>
                <a:path w="4001" h="2962" extrusionOk="0">
                  <a:moveTo>
                    <a:pt x="3119" y="0"/>
                  </a:moveTo>
                  <a:cubicBezTo>
                    <a:pt x="2760" y="0"/>
                    <a:pt x="2236" y="226"/>
                    <a:pt x="1453" y="836"/>
                  </a:cubicBezTo>
                  <a:cubicBezTo>
                    <a:pt x="0" y="1967"/>
                    <a:pt x="774" y="2741"/>
                    <a:pt x="774" y="2741"/>
                  </a:cubicBezTo>
                  <a:cubicBezTo>
                    <a:pt x="913" y="2891"/>
                    <a:pt x="1080" y="2961"/>
                    <a:pt x="1279" y="2961"/>
                  </a:cubicBezTo>
                  <a:cubicBezTo>
                    <a:pt x="1678" y="2961"/>
                    <a:pt x="2202" y="2678"/>
                    <a:pt x="2870" y="2193"/>
                  </a:cubicBezTo>
                  <a:cubicBezTo>
                    <a:pt x="3691" y="1574"/>
                    <a:pt x="4001" y="848"/>
                    <a:pt x="3739" y="395"/>
                  </a:cubicBezTo>
                  <a:cubicBezTo>
                    <a:pt x="3613" y="165"/>
                    <a:pt x="3426" y="0"/>
                    <a:pt x="3119"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3"/>
            <p:cNvSpPr/>
            <p:nvPr/>
          </p:nvSpPr>
          <p:spPr>
            <a:xfrm>
              <a:off x="1611402" y="3087134"/>
              <a:ext cx="175654" cy="98454"/>
            </a:xfrm>
            <a:custGeom>
              <a:avLst/>
              <a:gdLst/>
              <a:ahLst/>
              <a:cxnLst/>
              <a:rect l="l" t="t" r="r" b="b"/>
              <a:pathLst>
                <a:path w="4157" h="2330" extrusionOk="0">
                  <a:moveTo>
                    <a:pt x="967" y="1"/>
                  </a:moveTo>
                  <a:cubicBezTo>
                    <a:pt x="376" y="1"/>
                    <a:pt x="164" y="275"/>
                    <a:pt x="96" y="630"/>
                  </a:cubicBezTo>
                  <a:cubicBezTo>
                    <a:pt x="1" y="1142"/>
                    <a:pt x="525" y="1737"/>
                    <a:pt x="1501" y="2047"/>
                  </a:cubicBezTo>
                  <a:cubicBezTo>
                    <a:pt x="2057" y="2226"/>
                    <a:pt x="2512" y="2329"/>
                    <a:pt x="2865" y="2329"/>
                  </a:cubicBezTo>
                  <a:cubicBezTo>
                    <a:pt x="3261" y="2329"/>
                    <a:pt x="3530" y="2200"/>
                    <a:pt x="3668" y="1904"/>
                  </a:cubicBezTo>
                  <a:cubicBezTo>
                    <a:pt x="3668" y="1904"/>
                    <a:pt x="4156" y="916"/>
                    <a:pt x="2406" y="308"/>
                  </a:cubicBezTo>
                  <a:cubicBezTo>
                    <a:pt x="1772" y="91"/>
                    <a:pt x="1307" y="1"/>
                    <a:pt x="967" y="1"/>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3"/>
            <p:cNvSpPr/>
            <p:nvPr/>
          </p:nvSpPr>
          <p:spPr>
            <a:xfrm>
              <a:off x="1038399" y="3374714"/>
              <a:ext cx="149456" cy="115863"/>
            </a:xfrm>
            <a:custGeom>
              <a:avLst/>
              <a:gdLst/>
              <a:ahLst/>
              <a:cxnLst/>
              <a:rect l="l" t="t" r="r" b="b"/>
              <a:pathLst>
                <a:path w="3537" h="2742" extrusionOk="0">
                  <a:moveTo>
                    <a:pt x="1429" y="0"/>
                  </a:moveTo>
                  <a:cubicBezTo>
                    <a:pt x="1299" y="0"/>
                    <a:pt x="1172" y="17"/>
                    <a:pt x="1049" y="51"/>
                  </a:cubicBezTo>
                  <a:cubicBezTo>
                    <a:pt x="382" y="241"/>
                    <a:pt x="25" y="896"/>
                    <a:pt x="13" y="920"/>
                  </a:cubicBezTo>
                  <a:cubicBezTo>
                    <a:pt x="1" y="956"/>
                    <a:pt x="13" y="992"/>
                    <a:pt x="36" y="1015"/>
                  </a:cubicBezTo>
                  <a:cubicBezTo>
                    <a:pt x="45" y="1018"/>
                    <a:pt x="54" y="1020"/>
                    <a:pt x="63" y="1020"/>
                  </a:cubicBezTo>
                  <a:cubicBezTo>
                    <a:pt x="89" y="1020"/>
                    <a:pt x="114" y="1006"/>
                    <a:pt x="132" y="980"/>
                  </a:cubicBezTo>
                  <a:cubicBezTo>
                    <a:pt x="132" y="980"/>
                    <a:pt x="465" y="349"/>
                    <a:pt x="1084" y="182"/>
                  </a:cubicBezTo>
                  <a:cubicBezTo>
                    <a:pt x="1198" y="148"/>
                    <a:pt x="1315" y="131"/>
                    <a:pt x="1434" y="131"/>
                  </a:cubicBezTo>
                  <a:cubicBezTo>
                    <a:pt x="1691" y="131"/>
                    <a:pt x="1959" y="210"/>
                    <a:pt x="2227" y="372"/>
                  </a:cubicBezTo>
                  <a:cubicBezTo>
                    <a:pt x="3370" y="1027"/>
                    <a:pt x="2775" y="2635"/>
                    <a:pt x="2775" y="2658"/>
                  </a:cubicBezTo>
                  <a:cubicBezTo>
                    <a:pt x="2763" y="2682"/>
                    <a:pt x="2775" y="2730"/>
                    <a:pt x="2811" y="2742"/>
                  </a:cubicBezTo>
                  <a:lnTo>
                    <a:pt x="2834" y="2742"/>
                  </a:lnTo>
                  <a:cubicBezTo>
                    <a:pt x="2858" y="2742"/>
                    <a:pt x="2882" y="2730"/>
                    <a:pt x="2894" y="2694"/>
                  </a:cubicBezTo>
                  <a:cubicBezTo>
                    <a:pt x="2906" y="2682"/>
                    <a:pt x="3537" y="968"/>
                    <a:pt x="2299" y="253"/>
                  </a:cubicBezTo>
                  <a:cubicBezTo>
                    <a:pt x="2005" y="82"/>
                    <a:pt x="1711" y="0"/>
                    <a:pt x="142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3"/>
            <p:cNvSpPr/>
            <p:nvPr/>
          </p:nvSpPr>
          <p:spPr>
            <a:xfrm>
              <a:off x="1083695" y="3417982"/>
              <a:ext cx="83538" cy="23283"/>
            </a:xfrm>
            <a:custGeom>
              <a:avLst/>
              <a:gdLst/>
              <a:ahLst/>
              <a:cxnLst/>
              <a:rect l="l" t="t" r="r" b="b"/>
              <a:pathLst>
                <a:path w="1977" h="551" extrusionOk="0">
                  <a:moveTo>
                    <a:pt x="1145" y="0"/>
                  </a:moveTo>
                  <a:cubicBezTo>
                    <a:pt x="542" y="0"/>
                    <a:pt x="32" y="424"/>
                    <a:pt x="24" y="432"/>
                  </a:cubicBezTo>
                  <a:cubicBezTo>
                    <a:pt x="0" y="456"/>
                    <a:pt x="0" y="503"/>
                    <a:pt x="24" y="527"/>
                  </a:cubicBezTo>
                  <a:cubicBezTo>
                    <a:pt x="36" y="539"/>
                    <a:pt x="60" y="551"/>
                    <a:pt x="72" y="551"/>
                  </a:cubicBezTo>
                  <a:cubicBezTo>
                    <a:pt x="84" y="551"/>
                    <a:pt x="96" y="539"/>
                    <a:pt x="107" y="539"/>
                  </a:cubicBezTo>
                  <a:cubicBezTo>
                    <a:pt x="116" y="531"/>
                    <a:pt x="594" y="135"/>
                    <a:pt x="1146" y="135"/>
                  </a:cubicBezTo>
                  <a:cubicBezTo>
                    <a:pt x="1380" y="135"/>
                    <a:pt x="1627" y="206"/>
                    <a:pt x="1858" y="408"/>
                  </a:cubicBezTo>
                  <a:cubicBezTo>
                    <a:pt x="1876" y="420"/>
                    <a:pt x="1893" y="426"/>
                    <a:pt x="1910" y="426"/>
                  </a:cubicBezTo>
                  <a:cubicBezTo>
                    <a:pt x="1926" y="426"/>
                    <a:pt x="1941" y="420"/>
                    <a:pt x="1953" y="408"/>
                  </a:cubicBezTo>
                  <a:cubicBezTo>
                    <a:pt x="1977" y="384"/>
                    <a:pt x="1977" y="337"/>
                    <a:pt x="1953" y="313"/>
                  </a:cubicBezTo>
                  <a:cubicBezTo>
                    <a:pt x="1689" y="81"/>
                    <a:pt x="1408" y="0"/>
                    <a:pt x="114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3"/>
            <p:cNvSpPr/>
            <p:nvPr/>
          </p:nvSpPr>
          <p:spPr>
            <a:xfrm>
              <a:off x="1473570" y="3094613"/>
              <a:ext cx="117258" cy="279982"/>
            </a:xfrm>
            <a:custGeom>
              <a:avLst/>
              <a:gdLst/>
              <a:ahLst/>
              <a:cxnLst/>
              <a:rect l="l" t="t" r="r" b="b"/>
              <a:pathLst>
                <a:path w="2775" h="6626" extrusionOk="0">
                  <a:moveTo>
                    <a:pt x="84" y="1"/>
                  </a:moveTo>
                  <a:cubicBezTo>
                    <a:pt x="48" y="1"/>
                    <a:pt x="24" y="24"/>
                    <a:pt x="24" y="60"/>
                  </a:cubicBezTo>
                  <a:cubicBezTo>
                    <a:pt x="13" y="489"/>
                    <a:pt x="1" y="4251"/>
                    <a:pt x="334" y="4703"/>
                  </a:cubicBezTo>
                  <a:cubicBezTo>
                    <a:pt x="429" y="4836"/>
                    <a:pt x="580" y="4949"/>
                    <a:pt x="818" y="4949"/>
                  </a:cubicBezTo>
                  <a:cubicBezTo>
                    <a:pt x="1027" y="4949"/>
                    <a:pt x="1304" y="4861"/>
                    <a:pt x="1668" y="4620"/>
                  </a:cubicBezTo>
                  <a:cubicBezTo>
                    <a:pt x="1679" y="4608"/>
                    <a:pt x="1691" y="4596"/>
                    <a:pt x="1703" y="4596"/>
                  </a:cubicBezTo>
                  <a:cubicBezTo>
                    <a:pt x="1813" y="4529"/>
                    <a:pt x="1919" y="4494"/>
                    <a:pt x="2018" y="4494"/>
                  </a:cubicBezTo>
                  <a:cubicBezTo>
                    <a:pt x="2112" y="4494"/>
                    <a:pt x="2199" y="4526"/>
                    <a:pt x="2275" y="4596"/>
                  </a:cubicBezTo>
                  <a:cubicBezTo>
                    <a:pt x="2537" y="4811"/>
                    <a:pt x="2632" y="5358"/>
                    <a:pt x="2477" y="5739"/>
                  </a:cubicBezTo>
                  <a:cubicBezTo>
                    <a:pt x="2275" y="6227"/>
                    <a:pt x="1763" y="6501"/>
                    <a:pt x="1763" y="6501"/>
                  </a:cubicBezTo>
                  <a:cubicBezTo>
                    <a:pt x="1727" y="6513"/>
                    <a:pt x="1715" y="6561"/>
                    <a:pt x="1739" y="6597"/>
                  </a:cubicBezTo>
                  <a:cubicBezTo>
                    <a:pt x="1748" y="6614"/>
                    <a:pt x="1763" y="6625"/>
                    <a:pt x="1780" y="6625"/>
                  </a:cubicBezTo>
                  <a:cubicBezTo>
                    <a:pt x="1786" y="6625"/>
                    <a:pt x="1792" y="6624"/>
                    <a:pt x="1799" y="6620"/>
                  </a:cubicBezTo>
                  <a:lnTo>
                    <a:pt x="1822" y="6620"/>
                  </a:lnTo>
                  <a:cubicBezTo>
                    <a:pt x="1846" y="6608"/>
                    <a:pt x="2370" y="6311"/>
                    <a:pt x="2596" y="5787"/>
                  </a:cubicBezTo>
                  <a:cubicBezTo>
                    <a:pt x="2775" y="5358"/>
                    <a:pt x="2656" y="4751"/>
                    <a:pt x="2358" y="4489"/>
                  </a:cubicBezTo>
                  <a:cubicBezTo>
                    <a:pt x="2255" y="4404"/>
                    <a:pt x="2137" y="4363"/>
                    <a:pt x="2010" y="4363"/>
                  </a:cubicBezTo>
                  <a:cubicBezTo>
                    <a:pt x="1889" y="4363"/>
                    <a:pt x="1760" y="4401"/>
                    <a:pt x="1632" y="4477"/>
                  </a:cubicBezTo>
                  <a:cubicBezTo>
                    <a:pt x="1620" y="4489"/>
                    <a:pt x="1608" y="4501"/>
                    <a:pt x="1596" y="4513"/>
                  </a:cubicBezTo>
                  <a:cubicBezTo>
                    <a:pt x="1286" y="4717"/>
                    <a:pt x="1031" y="4819"/>
                    <a:pt x="829" y="4819"/>
                  </a:cubicBezTo>
                  <a:cubicBezTo>
                    <a:pt x="666" y="4819"/>
                    <a:pt x="537" y="4753"/>
                    <a:pt x="441" y="4620"/>
                  </a:cubicBezTo>
                  <a:cubicBezTo>
                    <a:pt x="179" y="4275"/>
                    <a:pt x="144" y="1215"/>
                    <a:pt x="155" y="60"/>
                  </a:cubicBezTo>
                  <a:cubicBezTo>
                    <a:pt x="155" y="24"/>
                    <a:pt x="120" y="1"/>
                    <a:pt x="8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3"/>
            <p:cNvSpPr/>
            <p:nvPr/>
          </p:nvSpPr>
          <p:spPr>
            <a:xfrm>
              <a:off x="1221527" y="3398545"/>
              <a:ext cx="186683" cy="99046"/>
            </a:xfrm>
            <a:custGeom>
              <a:avLst/>
              <a:gdLst/>
              <a:ahLst/>
              <a:cxnLst/>
              <a:rect l="l" t="t" r="r" b="b"/>
              <a:pathLst>
                <a:path w="4418" h="2344" extrusionOk="0">
                  <a:moveTo>
                    <a:pt x="1849" y="1"/>
                  </a:moveTo>
                  <a:cubicBezTo>
                    <a:pt x="901" y="1"/>
                    <a:pt x="155" y="364"/>
                    <a:pt x="84" y="892"/>
                  </a:cubicBezTo>
                  <a:cubicBezTo>
                    <a:pt x="1" y="1523"/>
                    <a:pt x="882" y="2154"/>
                    <a:pt x="2060" y="2309"/>
                  </a:cubicBezTo>
                  <a:cubicBezTo>
                    <a:pt x="2238" y="2332"/>
                    <a:pt x="2412" y="2343"/>
                    <a:pt x="2579" y="2343"/>
                  </a:cubicBezTo>
                  <a:cubicBezTo>
                    <a:pt x="3526" y="2343"/>
                    <a:pt x="4276" y="1988"/>
                    <a:pt x="4346" y="1451"/>
                  </a:cubicBezTo>
                  <a:cubicBezTo>
                    <a:pt x="4418" y="820"/>
                    <a:pt x="3537" y="189"/>
                    <a:pt x="2358" y="35"/>
                  </a:cubicBezTo>
                  <a:cubicBezTo>
                    <a:pt x="2184" y="12"/>
                    <a:pt x="2013" y="1"/>
                    <a:pt x="1849"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3"/>
            <p:cNvSpPr/>
            <p:nvPr/>
          </p:nvSpPr>
          <p:spPr>
            <a:xfrm>
              <a:off x="1622008" y="3358826"/>
              <a:ext cx="189176" cy="107539"/>
            </a:xfrm>
            <a:custGeom>
              <a:avLst/>
              <a:gdLst/>
              <a:ahLst/>
              <a:cxnLst/>
              <a:rect l="l" t="t" r="r" b="b"/>
              <a:pathLst>
                <a:path w="4477" h="2545" extrusionOk="0">
                  <a:moveTo>
                    <a:pt x="2978" y="0"/>
                  </a:moveTo>
                  <a:cubicBezTo>
                    <a:pt x="2643" y="0"/>
                    <a:pt x="2272" y="57"/>
                    <a:pt x="1893" y="177"/>
                  </a:cubicBezTo>
                  <a:cubicBezTo>
                    <a:pt x="762" y="534"/>
                    <a:pt x="0" y="1320"/>
                    <a:pt x="191" y="1915"/>
                  </a:cubicBezTo>
                  <a:cubicBezTo>
                    <a:pt x="317" y="2319"/>
                    <a:pt x="834" y="2544"/>
                    <a:pt x="1499" y="2544"/>
                  </a:cubicBezTo>
                  <a:cubicBezTo>
                    <a:pt x="1833" y="2544"/>
                    <a:pt x="2205" y="2487"/>
                    <a:pt x="2584" y="2368"/>
                  </a:cubicBezTo>
                  <a:cubicBezTo>
                    <a:pt x="3715" y="2010"/>
                    <a:pt x="4477" y="1225"/>
                    <a:pt x="4286" y="629"/>
                  </a:cubicBezTo>
                  <a:cubicBezTo>
                    <a:pt x="4160" y="225"/>
                    <a:pt x="3643" y="0"/>
                    <a:pt x="2978"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3"/>
            <p:cNvSpPr/>
            <p:nvPr/>
          </p:nvSpPr>
          <p:spPr>
            <a:xfrm>
              <a:off x="948356" y="2766090"/>
              <a:ext cx="979091" cy="572386"/>
            </a:xfrm>
            <a:custGeom>
              <a:avLst/>
              <a:gdLst/>
              <a:ahLst/>
              <a:cxnLst/>
              <a:rect l="l" t="t" r="r" b="b"/>
              <a:pathLst>
                <a:path w="23171" h="13546" extrusionOk="0">
                  <a:moveTo>
                    <a:pt x="12428" y="0"/>
                  </a:moveTo>
                  <a:cubicBezTo>
                    <a:pt x="10702" y="0"/>
                    <a:pt x="8863" y="352"/>
                    <a:pt x="7061" y="1227"/>
                  </a:cubicBezTo>
                  <a:cubicBezTo>
                    <a:pt x="6990" y="1263"/>
                    <a:pt x="6906" y="1287"/>
                    <a:pt x="6823" y="1310"/>
                  </a:cubicBezTo>
                  <a:cubicBezTo>
                    <a:pt x="5954" y="1513"/>
                    <a:pt x="786" y="2882"/>
                    <a:pt x="334" y="6240"/>
                  </a:cubicBezTo>
                  <a:cubicBezTo>
                    <a:pt x="1" y="8621"/>
                    <a:pt x="977" y="11240"/>
                    <a:pt x="1691" y="12800"/>
                  </a:cubicBezTo>
                  <a:cubicBezTo>
                    <a:pt x="1919" y="13277"/>
                    <a:pt x="2390" y="13545"/>
                    <a:pt x="2868" y="13545"/>
                  </a:cubicBezTo>
                  <a:cubicBezTo>
                    <a:pt x="3167" y="13545"/>
                    <a:pt x="3468" y="13441"/>
                    <a:pt x="3715" y="13217"/>
                  </a:cubicBezTo>
                  <a:cubicBezTo>
                    <a:pt x="4799" y="12228"/>
                    <a:pt x="6323" y="10323"/>
                    <a:pt x="7382" y="6942"/>
                  </a:cubicBezTo>
                  <a:cubicBezTo>
                    <a:pt x="7559" y="6385"/>
                    <a:pt x="8065" y="6038"/>
                    <a:pt x="8606" y="6038"/>
                  </a:cubicBezTo>
                  <a:cubicBezTo>
                    <a:pt x="8793" y="6038"/>
                    <a:pt x="8985" y="6079"/>
                    <a:pt x="9168" y="6168"/>
                  </a:cubicBezTo>
                  <a:cubicBezTo>
                    <a:pt x="12616" y="7824"/>
                    <a:pt x="20590" y="12418"/>
                    <a:pt x="22019" y="12418"/>
                  </a:cubicBezTo>
                  <a:cubicBezTo>
                    <a:pt x="22090" y="12418"/>
                    <a:pt x="22145" y="12407"/>
                    <a:pt x="22182" y="12383"/>
                  </a:cubicBezTo>
                  <a:cubicBezTo>
                    <a:pt x="23170" y="11776"/>
                    <a:pt x="22360" y="4978"/>
                    <a:pt x="20253" y="2823"/>
                  </a:cubicBezTo>
                  <a:cubicBezTo>
                    <a:pt x="18866" y="1396"/>
                    <a:pt x="15869" y="0"/>
                    <a:pt x="12428"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3"/>
            <p:cNvSpPr/>
            <p:nvPr/>
          </p:nvSpPr>
          <p:spPr>
            <a:xfrm>
              <a:off x="1107315" y="2722991"/>
              <a:ext cx="164583" cy="154358"/>
            </a:xfrm>
            <a:custGeom>
              <a:avLst/>
              <a:gdLst/>
              <a:ahLst/>
              <a:cxnLst/>
              <a:rect l="l" t="t" r="r" b="b"/>
              <a:pathLst>
                <a:path w="3895" h="3653" extrusionOk="0">
                  <a:moveTo>
                    <a:pt x="2579" y="0"/>
                  </a:moveTo>
                  <a:cubicBezTo>
                    <a:pt x="1703" y="0"/>
                    <a:pt x="2382" y="2961"/>
                    <a:pt x="2382" y="2961"/>
                  </a:cubicBezTo>
                  <a:cubicBezTo>
                    <a:pt x="2382" y="2961"/>
                    <a:pt x="1707" y="1453"/>
                    <a:pt x="992" y="1453"/>
                  </a:cubicBezTo>
                  <a:cubicBezTo>
                    <a:pt x="924" y="1453"/>
                    <a:pt x="855" y="1467"/>
                    <a:pt x="787" y="1497"/>
                  </a:cubicBezTo>
                  <a:cubicBezTo>
                    <a:pt x="1" y="1842"/>
                    <a:pt x="2025" y="3652"/>
                    <a:pt x="2025" y="3652"/>
                  </a:cubicBezTo>
                  <a:lnTo>
                    <a:pt x="3001" y="3473"/>
                  </a:lnTo>
                  <a:cubicBezTo>
                    <a:pt x="3811" y="2914"/>
                    <a:pt x="3894" y="414"/>
                    <a:pt x="2751" y="33"/>
                  </a:cubicBezTo>
                  <a:cubicBezTo>
                    <a:pt x="2688" y="11"/>
                    <a:pt x="2631" y="0"/>
                    <a:pt x="2579"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3"/>
            <p:cNvSpPr/>
            <p:nvPr/>
          </p:nvSpPr>
          <p:spPr>
            <a:xfrm>
              <a:off x="1650656" y="3285262"/>
              <a:ext cx="50875" cy="59960"/>
            </a:xfrm>
            <a:custGeom>
              <a:avLst/>
              <a:gdLst/>
              <a:ahLst/>
              <a:cxnLst/>
              <a:rect l="l" t="t" r="r" b="b"/>
              <a:pathLst>
                <a:path w="1204" h="1419" extrusionOk="0">
                  <a:moveTo>
                    <a:pt x="602" y="1"/>
                  </a:moveTo>
                  <a:cubicBezTo>
                    <a:pt x="596" y="1"/>
                    <a:pt x="590" y="1"/>
                    <a:pt x="584" y="1"/>
                  </a:cubicBezTo>
                  <a:cubicBezTo>
                    <a:pt x="251" y="13"/>
                    <a:pt x="1" y="334"/>
                    <a:pt x="24" y="727"/>
                  </a:cubicBezTo>
                  <a:cubicBezTo>
                    <a:pt x="36" y="1113"/>
                    <a:pt x="300" y="1418"/>
                    <a:pt x="614" y="1418"/>
                  </a:cubicBezTo>
                  <a:cubicBezTo>
                    <a:pt x="620" y="1418"/>
                    <a:pt x="626" y="1418"/>
                    <a:pt x="632" y="1418"/>
                  </a:cubicBezTo>
                  <a:cubicBezTo>
                    <a:pt x="953" y="1406"/>
                    <a:pt x="1203" y="1084"/>
                    <a:pt x="1191" y="692"/>
                  </a:cubicBezTo>
                  <a:cubicBezTo>
                    <a:pt x="1180" y="306"/>
                    <a:pt x="916" y="1"/>
                    <a:pt x="6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3"/>
            <p:cNvSpPr/>
            <p:nvPr/>
          </p:nvSpPr>
          <p:spPr>
            <a:xfrm>
              <a:off x="1347316" y="3313404"/>
              <a:ext cx="50833" cy="59960"/>
            </a:xfrm>
            <a:custGeom>
              <a:avLst/>
              <a:gdLst/>
              <a:ahLst/>
              <a:cxnLst/>
              <a:rect l="l" t="t" r="r" b="b"/>
              <a:pathLst>
                <a:path w="1203" h="1419" extrusionOk="0">
                  <a:moveTo>
                    <a:pt x="605" y="0"/>
                  </a:moveTo>
                  <a:cubicBezTo>
                    <a:pt x="594" y="0"/>
                    <a:pt x="583" y="1"/>
                    <a:pt x="572" y="2"/>
                  </a:cubicBezTo>
                  <a:cubicBezTo>
                    <a:pt x="250" y="14"/>
                    <a:pt x="0" y="335"/>
                    <a:pt x="12" y="728"/>
                  </a:cubicBezTo>
                  <a:cubicBezTo>
                    <a:pt x="35" y="1114"/>
                    <a:pt x="288" y="1419"/>
                    <a:pt x="613" y="1419"/>
                  </a:cubicBezTo>
                  <a:cubicBezTo>
                    <a:pt x="619" y="1419"/>
                    <a:pt x="625" y="1419"/>
                    <a:pt x="631" y="1419"/>
                  </a:cubicBezTo>
                  <a:cubicBezTo>
                    <a:pt x="953" y="1407"/>
                    <a:pt x="1203" y="1085"/>
                    <a:pt x="1191" y="692"/>
                  </a:cubicBezTo>
                  <a:cubicBezTo>
                    <a:pt x="1168" y="313"/>
                    <a:pt x="912" y="0"/>
                    <a:pt x="6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3"/>
            <p:cNvSpPr/>
            <p:nvPr/>
          </p:nvSpPr>
          <p:spPr>
            <a:xfrm>
              <a:off x="986089" y="3153980"/>
              <a:ext cx="914187" cy="327054"/>
            </a:xfrm>
            <a:custGeom>
              <a:avLst/>
              <a:gdLst/>
              <a:ahLst/>
              <a:cxnLst/>
              <a:rect l="l" t="t" r="r" b="b"/>
              <a:pathLst>
                <a:path w="21635" h="7740" extrusionOk="0">
                  <a:moveTo>
                    <a:pt x="18004" y="181"/>
                  </a:moveTo>
                  <a:cubicBezTo>
                    <a:pt x="19703" y="181"/>
                    <a:pt x="21153" y="1482"/>
                    <a:pt x="21289" y="3203"/>
                  </a:cubicBezTo>
                  <a:cubicBezTo>
                    <a:pt x="21444" y="5013"/>
                    <a:pt x="20098" y="6608"/>
                    <a:pt x="18289" y="6763"/>
                  </a:cubicBezTo>
                  <a:cubicBezTo>
                    <a:pt x="18200" y="6770"/>
                    <a:pt x="18112" y="6774"/>
                    <a:pt x="18025" y="6774"/>
                  </a:cubicBezTo>
                  <a:cubicBezTo>
                    <a:pt x="16326" y="6774"/>
                    <a:pt x="14876" y="5472"/>
                    <a:pt x="14729" y="3751"/>
                  </a:cubicBezTo>
                  <a:cubicBezTo>
                    <a:pt x="14574" y="1941"/>
                    <a:pt x="15931" y="346"/>
                    <a:pt x="17741" y="191"/>
                  </a:cubicBezTo>
                  <a:cubicBezTo>
                    <a:pt x="17829" y="184"/>
                    <a:pt x="17917" y="181"/>
                    <a:pt x="18004" y="181"/>
                  </a:cubicBezTo>
                  <a:close/>
                  <a:moveTo>
                    <a:pt x="8527" y="966"/>
                  </a:moveTo>
                  <a:cubicBezTo>
                    <a:pt x="10226" y="966"/>
                    <a:pt x="11676" y="2268"/>
                    <a:pt x="11823" y="3989"/>
                  </a:cubicBezTo>
                  <a:cubicBezTo>
                    <a:pt x="11966" y="5799"/>
                    <a:pt x="10621" y="7394"/>
                    <a:pt x="8811" y="7549"/>
                  </a:cubicBezTo>
                  <a:cubicBezTo>
                    <a:pt x="8723" y="7556"/>
                    <a:pt x="8635" y="7559"/>
                    <a:pt x="8548" y="7559"/>
                  </a:cubicBezTo>
                  <a:cubicBezTo>
                    <a:pt x="6849" y="7559"/>
                    <a:pt x="5398" y="6258"/>
                    <a:pt x="5251" y="4537"/>
                  </a:cubicBezTo>
                  <a:cubicBezTo>
                    <a:pt x="5108" y="2727"/>
                    <a:pt x="6454" y="1132"/>
                    <a:pt x="8263" y="977"/>
                  </a:cubicBezTo>
                  <a:cubicBezTo>
                    <a:pt x="8352" y="970"/>
                    <a:pt x="8440" y="966"/>
                    <a:pt x="8527" y="966"/>
                  </a:cubicBezTo>
                  <a:close/>
                  <a:moveTo>
                    <a:pt x="18003" y="1"/>
                  </a:moveTo>
                  <a:cubicBezTo>
                    <a:pt x="17909" y="1"/>
                    <a:pt x="17813" y="5"/>
                    <a:pt x="17717" y="12"/>
                  </a:cubicBezTo>
                  <a:cubicBezTo>
                    <a:pt x="16014" y="155"/>
                    <a:pt x="14705" y="1513"/>
                    <a:pt x="14550" y="3156"/>
                  </a:cubicBezTo>
                  <a:cubicBezTo>
                    <a:pt x="14172" y="2992"/>
                    <a:pt x="13804" y="2932"/>
                    <a:pt x="13466" y="2932"/>
                  </a:cubicBezTo>
                  <a:cubicBezTo>
                    <a:pt x="12721" y="2932"/>
                    <a:pt x="12124" y="3227"/>
                    <a:pt x="11895" y="3358"/>
                  </a:cubicBezTo>
                  <a:cubicBezTo>
                    <a:pt x="11491" y="1866"/>
                    <a:pt x="10114" y="786"/>
                    <a:pt x="8542" y="786"/>
                  </a:cubicBezTo>
                  <a:cubicBezTo>
                    <a:pt x="8446" y="786"/>
                    <a:pt x="8349" y="790"/>
                    <a:pt x="8252" y="798"/>
                  </a:cubicBezTo>
                  <a:cubicBezTo>
                    <a:pt x="6370" y="953"/>
                    <a:pt x="4954" y="2584"/>
                    <a:pt x="5061" y="4453"/>
                  </a:cubicBezTo>
                  <a:lnTo>
                    <a:pt x="905" y="4811"/>
                  </a:lnTo>
                  <a:cubicBezTo>
                    <a:pt x="893" y="4822"/>
                    <a:pt x="882" y="4822"/>
                    <a:pt x="882" y="4822"/>
                  </a:cubicBezTo>
                  <a:cubicBezTo>
                    <a:pt x="846" y="4846"/>
                    <a:pt x="1" y="5263"/>
                    <a:pt x="36" y="6085"/>
                  </a:cubicBezTo>
                  <a:cubicBezTo>
                    <a:pt x="36" y="6132"/>
                    <a:pt x="84" y="6168"/>
                    <a:pt x="131" y="6168"/>
                  </a:cubicBezTo>
                  <a:lnTo>
                    <a:pt x="143" y="6168"/>
                  </a:lnTo>
                  <a:cubicBezTo>
                    <a:pt x="191" y="6168"/>
                    <a:pt x="227" y="6120"/>
                    <a:pt x="227" y="6073"/>
                  </a:cubicBezTo>
                  <a:cubicBezTo>
                    <a:pt x="191" y="5430"/>
                    <a:pt x="834" y="5049"/>
                    <a:pt x="941" y="5001"/>
                  </a:cubicBezTo>
                  <a:lnTo>
                    <a:pt x="5084" y="4644"/>
                  </a:lnTo>
                  <a:cubicBezTo>
                    <a:pt x="5276" y="6406"/>
                    <a:pt x="6776" y="7739"/>
                    <a:pt x="8535" y="7739"/>
                  </a:cubicBezTo>
                  <a:cubicBezTo>
                    <a:pt x="8631" y="7739"/>
                    <a:pt x="8727" y="7736"/>
                    <a:pt x="8823" y="7728"/>
                  </a:cubicBezTo>
                  <a:cubicBezTo>
                    <a:pt x="10728" y="7573"/>
                    <a:pt x="12157" y="5882"/>
                    <a:pt x="12002" y="3977"/>
                  </a:cubicBezTo>
                  <a:cubicBezTo>
                    <a:pt x="11990" y="3834"/>
                    <a:pt x="11966" y="3691"/>
                    <a:pt x="11931" y="3549"/>
                  </a:cubicBezTo>
                  <a:cubicBezTo>
                    <a:pt x="12097" y="3449"/>
                    <a:pt x="12705" y="3111"/>
                    <a:pt x="13474" y="3111"/>
                  </a:cubicBezTo>
                  <a:cubicBezTo>
                    <a:pt x="13806" y="3111"/>
                    <a:pt x="14168" y="3174"/>
                    <a:pt x="14538" y="3346"/>
                  </a:cubicBezTo>
                  <a:cubicBezTo>
                    <a:pt x="14538" y="3489"/>
                    <a:pt x="14538" y="3620"/>
                    <a:pt x="14550" y="3763"/>
                  </a:cubicBezTo>
                  <a:cubicBezTo>
                    <a:pt x="14696" y="5578"/>
                    <a:pt x="16209" y="6955"/>
                    <a:pt x="17997" y="6955"/>
                  </a:cubicBezTo>
                  <a:cubicBezTo>
                    <a:pt x="18097" y="6955"/>
                    <a:pt x="18198" y="6951"/>
                    <a:pt x="18300" y="6942"/>
                  </a:cubicBezTo>
                  <a:cubicBezTo>
                    <a:pt x="20205" y="6787"/>
                    <a:pt x="21634" y="5096"/>
                    <a:pt x="21479" y="3191"/>
                  </a:cubicBezTo>
                  <a:cubicBezTo>
                    <a:pt x="21332" y="1370"/>
                    <a:pt x="19799" y="1"/>
                    <a:pt x="18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3"/>
            <p:cNvSpPr/>
            <p:nvPr/>
          </p:nvSpPr>
          <p:spPr>
            <a:xfrm>
              <a:off x="1111878" y="3500081"/>
              <a:ext cx="55861" cy="77538"/>
            </a:xfrm>
            <a:custGeom>
              <a:avLst/>
              <a:gdLst/>
              <a:ahLst/>
              <a:cxnLst/>
              <a:rect l="l" t="t" r="r" b="b"/>
              <a:pathLst>
                <a:path w="1322" h="1835" extrusionOk="0">
                  <a:moveTo>
                    <a:pt x="667" y="1"/>
                  </a:moveTo>
                  <a:cubicBezTo>
                    <a:pt x="298" y="1"/>
                    <a:pt x="0" y="406"/>
                    <a:pt x="0" y="918"/>
                  </a:cubicBezTo>
                  <a:cubicBezTo>
                    <a:pt x="0" y="1418"/>
                    <a:pt x="298" y="1834"/>
                    <a:pt x="667" y="1834"/>
                  </a:cubicBezTo>
                  <a:cubicBezTo>
                    <a:pt x="1024" y="1834"/>
                    <a:pt x="1322" y="1418"/>
                    <a:pt x="1322" y="918"/>
                  </a:cubicBezTo>
                  <a:cubicBezTo>
                    <a:pt x="1322" y="406"/>
                    <a:pt x="1024" y="1"/>
                    <a:pt x="6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0" name="Google Shape;3140;p73"/>
          <p:cNvGrpSpPr/>
          <p:nvPr/>
        </p:nvGrpSpPr>
        <p:grpSpPr>
          <a:xfrm>
            <a:off x="3487846" y="2315175"/>
            <a:ext cx="1975605" cy="2096632"/>
            <a:chOff x="3487846" y="2315175"/>
            <a:chExt cx="1975605" cy="2096632"/>
          </a:xfrm>
        </p:grpSpPr>
        <p:sp>
          <p:nvSpPr>
            <p:cNvPr id="3141" name="Google Shape;3141;p73"/>
            <p:cNvSpPr/>
            <p:nvPr/>
          </p:nvSpPr>
          <p:spPr>
            <a:xfrm>
              <a:off x="4452272" y="3352179"/>
              <a:ext cx="658556" cy="995629"/>
            </a:xfrm>
            <a:custGeom>
              <a:avLst/>
              <a:gdLst/>
              <a:ahLst/>
              <a:cxnLst/>
              <a:rect l="l" t="t" r="r" b="b"/>
              <a:pathLst>
                <a:path w="17277" h="26120" extrusionOk="0">
                  <a:moveTo>
                    <a:pt x="9913" y="1"/>
                  </a:moveTo>
                  <a:cubicBezTo>
                    <a:pt x="7492" y="1"/>
                    <a:pt x="5109" y="457"/>
                    <a:pt x="2727" y="985"/>
                  </a:cubicBezTo>
                  <a:cubicBezTo>
                    <a:pt x="1310" y="1307"/>
                    <a:pt x="1" y="1509"/>
                    <a:pt x="346" y="3414"/>
                  </a:cubicBezTo>
                  <a:cubicBezTo>
                    <a:pt x="703" y="5414"/>
                    <a:pt x="1072" y="7438"/>
                    <a:pt x="2001" y="9224"/>
                  </a:cubicBezTo>
                  <a:cubicBezTo>
                    <a:pt x="2037" y="9284"/>
                    <a:pt x="2060" y="9331"/>
                    <a:pt x="2096" y="9391"/>
                  </a:cubicBezTo>
                  <a:cubicBezTo>
                    <a:pt x="2894" y="10867"/>
                    <a:pt x="4049" y="12118"/>
                    <a:pt x="4882" y="13582"/>
                  </a:cubicBezTo>
                  <a:cubicBezTo>
                    <a:pt x="6121" y="15725"/>
                    <a:pt x="6632" y="18225"/>
                    <a:pt x="6763" y="20690"/>
                  </a:cubicBezTo>
                  <a:cubicBezTo>
                    <a:pt x="6811" y="21619"/>
                    <a:pt x="6966" y="22738"/>
                    <a:pt x="6502" y="23583"/>
                  </a:cubicBezTo>
                  <a:cubicBezTo>
                    <a:pt x="6013" y="24452"/>
                    <a:pt x="5537" y="25345"/>
                    <a:pt x="4894" y="26119"/>
                  </a:cubicBezTo>
                  <a:cubicBezTo>
                    <a:pt x="6978" y="25857"/>
                    <a:pt x="9049" y="25464"/>
                    <a:pt x="11085" y="24941"/>
                  </a:cubicBezTo>
                  <a:cubicBezTo>
                    <a:pt x="11609" y="24810"/>
                    <a:pt x="12133" y="24667"/>
                    <a:pt x="12645" y="24488"/>
                  </a:cubicBezTo>
                  <a:cubicBezTo>
                    <a:pt x="14217" y="23952"/>
                    <a:pt x="15788" y="23357"/>
                    <a:pt x="17277" y="22571"/>
                  </a:cubicBezTo>
                  <a:cubicBezTo>
                    <a:pt x="16812" y="22035"/>
                    <a:pt x="16693" y="20904"/>
                    <a:pt x="16550" y="20202"/>
                  </a:cubicBezTo>
                  <a:cubicBezTo>
                    <a:pt x="16360" y="19297"/>
                    <a:pt x="16229" y="18392"/>
                    <a:pt x="16146" y="17463"/>
                  </a:cubicBezTo>
                  <a:cubicBezTo>
                    <a:pt x="15967" y="15678"/>
                    <a:pt x="15919" y="13868"/>
                    <a:pt x="15896" y="12058"/>
                  </a:cubicBezTo>
                  <a:cubicBezTo>
                    <a:pt x="15872" y="11142"/>
                    <a:pt x="16181" y="1104"/>
                    <a:pt x="16300" y="1104"/>
                  </a:cubicBezTo>
                  <a:cubicBezTo>
                    <a:pt x="16300" y="1104"/>
                    <a:pt x="16300" y="1104"/>
                    <a:pt x="16300" y="1104"/>
                  </a:cubicBezTo>
                  <a:cubicBezTo>
                    <a:pt x="15491" y="997"/>
                    <a:pt x="14669" y="557"/>
                    <a:pt x="13836" y="390"/>
                  </a:cubicBezTo>
                  <a:cubicBezTo>
                    <a:pt x="12907" y="199"/>
                    <a:pt x="11955" y="80"/>
                    <a:pt x="11002" y="33"/>
                  </a:cubicBezTo>
                  <a:cubicBezTo>
                    <a:pt x="10638" y="11"/>
                    <a:pt x="10275" y="1"/>
                    <a:pt x="99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3"/>
            <p:cNvSpPr/>
            <p:nvPr/>
          </p:nvSpPr>
          <p:spPr>
            <a:xfrm>
              <a:off x="4330637" y="3351302"/>
              <a:ext cx="1132814" cy="1060505"/>
            </a:xfrm>
            <a:custGeom>
              <a:avLst/>
              <a:gdLst/>
              <a:ahLst/>
              <a:cxnLst/>
              <a:rect l="l" t="t" r="r" b="b"/>
              <a:pathLst>
                <a:path w="29719" h="27822" extrusionOk="0">
                  <a:moveTo>
                    <a:pt x="9916" y="233"/>
                  </a:moveTo>
                  <a:lnTo>
                    <a:pt x="9916" y="233"/>
                  </a:lnTo>
                  <a:cubicBezTo>
                    <a:pt x="9025" y="333"/>
                    <a:pt x="8140" y="487"/>
                    <a:pt x="7266" y="695"/>
                  </a:cubicBezTo>
                  <a:lnTo>
                    <a:pt x="7266" y="695"/>
                  </a:lnTo>
                  <a:cubicBezTo>
                    <a:pt x="8146" y="514"/>
                    <a:pt x="9029" y="354"/>
                    <a:pt x="9916" y="233"/>
                  </a:cubicBezTo>
                  <a:close/>
                  <a:moveTo>
                    <a:pt x="7266" y="695"/>
                  </a:moveTo>
                  <a:lnTo>
                    <a:pt x="7266" y="695"/>
                  </a:lnTo>
                  <a:cubicBezTo>
                    <a:pt x="6816" y="787"/>
                    <a:pt x="6367" y="884"/>
                    <a:pt x="5918" y="984"/>
                  </a:cubicBezTo>
                  <a:cubicBezTo>
                    <a:pt x="4811" y="1234"/>
                    <a:pt x="3692" y="1484"/>
                    <a:pt x="2644" y="1937"/>
                  </a:cubicBezTo>
                  <a:cubicBezTo>
                    <a:pt x="1751" y="2342"/>
                    <a:pt x="715" y="2663"/>
                    <a:pt x="298" y="3675"/>
                  </a:cubicBezTo>
                  <a:cubicBezTo>
                    <a:pt x="25" y="4318"/>
                    <a:pt x="1" y="5044"/>
                    <a:pt x="25" y="5735"/>
                  </a:cubicBezTo>
                  <a:cubicBezTo>
                    <a:pt x="132" y="8247"/>
                    <a:pt x="941" y="10652"/>
                    <a:pt x="1739" y="13022"/>
                  </a:cubicBezTo>
                  <a:cubicBezTo>
                    <a:pt x="1703" y="12879"/>
                    <a:pt x="3704" y="11379"/>
                    <a:pt x="3906" y="11212"/>
                  </a:cubicBezTo>
                  <a:cubicBezTo>
                    <a:pt x="4692" y="10557"/>
                    <a:pt x="5168" y="10128"/>
                    <a:pt x="5621" y="9176"/>
                  </a:cubicBezTo>
                  <a:cubicBezTo>
                    <a:pt x="5680" y="9057"/>
                    <a:pt x="5740" y="8938"/>
                    <a:pt x="5859" y="8902"/>
                  </a:cubicBezTo>
                  <a:cubicBezTo>
                    <a:pt x="5882" y="8894"/>
                    <a:pt x="5904" y="8891"/>
                    <a:pt x="5926" y="8891"/>
                  </a:cubicBezTo>
                  <a:cubicBezTo>
                    <a:pt x="6076" y="8891"/>
                    <a:pt x="6204" y="9053"/>
                    <a:pt x="6287" y="9188"/>
                  </a:cubicBezTo>
                  <a:cubicBezTo>
                    <a:pt x="6506" y="9549"/>
                    <a:pt x="6716" y="9916"/>
                    <a:pt x="6919" y="10288"/>
                  </a:cubicBezTo>
                  <a:lnTo>
                    <a:pt x="6919" y="10288"/>
                  </a:lnTo>
                  <a:cubicBezTo>
                    <a:pt x="6417" y="9079"/>
                    <a:pt x="5963" y="7852"/>
                    <a:pt x="5632" y="6580"/>
                  </a:cubicBezTo>
                  <a:cubicBezTo>
                    <a:pt x="5192" y="4902"/>
                    <a:pt x="4978" y="3175"/>
                    <a:pt x="4763" y="1449"/>
                  </a:cubicBezTo>
                  <a:cubicBezTo>
                    <a:pt x="5583" y="1147"/>
                    <a:pt x="6419" y="896"/>
                    <a:pt x="7266" y="695"/>
                  </a:cubicBezTo>
                  <a:close/>
                  <a:moveTo>
                    <a:pt x="6919" y="10288"/>
                  </a:moveTo>
                  <a:cubicBezTo>
                    <a:pt x="7574" y="11868"/>
                    <a:pt x="8310" y="13418"/>
                    <a:pt x="8960" y="15002"/>
                  </a:cubicBezTo>
                  <a:lnTo>
                    <a:pt x="8960" y="15002"/>
                  </a:lnTo>
                  <a:cubicBezTo>
                    <a:pt x="8419" y="13369"/>
                    <a:pt x="7735" y="11788"/>
                    <a:pt x="6919" y="10288"/>
                  </a:cubicBezTo>
                  <a:close/>
                  <a:moveTo>
                    <a:pt x="8960" y="15002"/>
                  </a:moveTo>
                  <a:cubicBezTo>
                    <a:pt x="9367" y="16233"/>
                    <a:pt x="9693" y="17494"/>
                    <a:pt x="9931" y="18772"/>
                  </a:cubicBezTo>
                  <a:cubicBezTo>
                    <a:pt x="10157" y="19951"/>
                    <a:pt x="10312" y="21154"/>
                    <a:pt x="10145" y="22344"/>
                  </a:cubicBezTo>
                  <a:cubicBezTo>
                    <a:pt x="9933" y="23781"/>
                    <a:pt x="8497" y="25288"/>
                    <a:pt x="7464" y="26162"/>
                  </a:cubicBezTo>
                  <a:lnTo>
                    <a:pt x="7464" y="26162"/>
                  </a:lnTo>
                  <a:cubicBezTo>
                    <a:pt x="7817" y="25907"/>
                    <a:pt x="9230" y="25950"/>
                    <a:pt x="9633" y="25892"/>
                  </a:cubicBezTo>
                  <a:cubicBezTo>
                    <a:pt x="10121" y="25797"/>
                    <a:pt x="10633" y="25702"/>
                    <a:pt x="11121" y="25678"/>
                  </a:cubicBezTo>
                  <a:cubicBezTo>
                    <a:pt x="10955" y="23297"/>
                    <a:pt x="10776" y="20904"/>
                    <a:pt x="10193" y="18606"/>
                  </a:cubicBezTo>
                  <a:cubicBezTo>
                    <a:pt x="9876" y="17369"/>
                    <a:pt x="9442" y="16176"/>
                    <a:pt x="8960" y="15002"/>
                  </a:cubicBezTo>
                  <a:close/>
                  <a:moveTo>
                    <a:pt x="7464" y="26162"/>
                  </a:moveTo>
                  <a:cubicBezTo>
                    <a:pt x="7451" y="26171"/>
                    <a:pt x="7440" y="26180"/>
                    <a:pt x="7430" y="26190"/>
                  </a:cubicBezTo>
                  <a:cubicBezTo>
                    <a:pt x="7441" y="26181"/>
                    <a:pt x="7452" y="26171"/>
                    <a:pt x="7464" y="26162"/>
                  </a:cubicBezTo>
                  <a:close/>
                  <a:moveTo>
                    <a:pt x="13100" y="0"/>
                  </a:moveTo>
                  <a:cubicBezTo>
                    <a:pt x="12031" y="0"/>
                    <a:pt x="10970" y="88"/>
                    <a:pt x="9916" y="233"/>
                  </a:cubicBezTo>
                  <a:lnTo>
                    <a:pt x="9916" y="233"/>
                  </a:lnTo>
                  <a:cubicBezTo>
                    <a:pt x="10756" y="138"/>
                    <a:pt x="11600" y="90"/>
                    <a:pt x="12444" y="90"/>
                  </a:cubicBezTo>
                  <a:cubicBezTo>
                    <a:pt x="14603" y="90"/>
                    <a:pt x="16761" y="400"/>
                    <a:pt x="18837" y="1020"/>
                  </a:cubicBezTo>
                  <a:cubicBezTo>
                    <a:pt x="18432" y="3247"/>
                    <a:pt x="17896" y="5425"/>
                    <a:pt x="17586" y="7688"/>
                  </a:cubicBezTo>
                  <a:cubicBezTo>
                    <a:pt x="17193" y="10438"/>
                    <a:pt x="16896" y="13212"/>
                    <a:pt x="16681" y="15986"/>
                  </a:cubicBezTo>
                  <a:cubicBezTo>
                    <a:pt x="16467" y="18772"/>
                    <a:pt x="16408" y="21570"/>
                    <a:pt x="16205" y="24344"/>
                  </a:cubicBezTo>
                  <a:cubicBezTo>
                    <a:pt x="16551" y="24213"/>
                    <a:pt x="16920" y="24094"/>
                    <a:pt x="17277" y="24011"/>
                  </a:cubicBezTo>
                  <a:cubicBezTo>
                    <a:pt x="17301" y="23999"/>
                    <a:pt x="17336" y="23999"/>
                    <a:pt x="17360" y="23999"/>
                  </a:cubicBezTo>
                  <a:cubicBezTo>
                    <a:pt x="17396" y="24011"/>
                    <a:pt x="17420" y="24035"/>
                    <a:pt x="17443" y="24059"/>
                  </a:cubicBezTo>
                  <a:cubicBezTo>
                    <a:pt x="17991" y="24583"/>
                    <a:pt x="18682" y="24702"/>
                    <a:pt x="19348" y="24975"/>
                  </a:cubicBezTo>
                  <a:cubicBezTo>
                    <a:pt x="20063" y="25261"/>
                    <a:pt x="20801" y="25535"/>
                    <a:pt x="21480" y="25892"/>
                  </a:cubicBezTo>
                  <a:cubicBezTo>
                    <a:pt x="23099" y="26726"/>
                    <a:pt x="24933" y="27785"/>
                    <a:pt x="26766" y="27821"/>
                  </a:cubicBezTo>
                  <a:cubicBezTo>
                    <a:pt x="26786" y="27822"/>
                    <a:pt x="26805" y="27822"/>
                    <a:pt x="26825" y="27822"/>
                  </a:cubicBezTo>
                  <a:cubicBezTo>
                    <a:pt x="27796" y="27822"/>
                    <a:pt x="28835" y="27242"/>
                    <a:pt x="29290" y="26297"/>
                  </a:cubicBezTo>
                  <a:cubicBezTo>
                    <a:pt x="29719" y="25368"/>
                    <a:pt x="29552" y="24261"/>
                    <a:pt x="29374" y="23249"/>
                  </a:cubicBezTo>
                  <a:cubicBezTo>
                    <a:pt x="28873" y="20475"/>
                    <a:pt x="28385" y="17689"/>
                    <a:pt x="27873" y="14915"/>
                  </a:cubicBezTo>
                  <a:cubicBezTo>
                    <a:pt x="27230" y="11367"/>
                    <a:pt x="26564" y="7795"/>
                    <a:pt x="25194" y="4485"/>
                  </a:cubicBezTo>
                  <a:cubicBezTo>
                    <a:pt x="24706" y="3318"/>
                    <a:pt x="23170" y="2580"/>
                    <a:pt x="22146" y="2092"/>
                  </a:cubicBezTo>
                  <a:cubicBezTo>
                    <a:pt x="19646" y="889"/>
                    <a:pt x="16932" y="187"/>
                    <a:pt x="14193" y="32"/>
                  </a:cubicBezTo>
                  <a:cubicBezTo>
                    <a:pt x="13828" y="10"/>
                    <a:pt x="13463" y="0"/>
                    <a:pt x="131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3"/>
            <p:cNvSpPr/>
            <p:nvPr/>
          </p:nvSpPr>
          <p:spPr>
            <a:xfrm>
              <a:off x="4986916" y="3391059"/>
              <a:ext cx="107148" cy="880514"/>
            </a:xfrm>
            <a:custGeom>
              <a:avLst/>
              <a:gdLst/>
              <a:ahLst/>
              <a:cxnLst/>
              <a:rect l="l" t="t" r="r" b="b"/>
              <a:pathLst>
                <a:path w="2811" h="23100" extrusionOk="0">
                  <a:moveTo>
                    <a:pt x="2131" y="1"/>
                  </a:moveTo>
                  <a:cubicBezTo>
                    <a:pt x="655" y="8038"/>
                    <a:pt x="0" y="15372"/>
                    <a:pt x="36" y="23099"/>
                  </a:cubicBezTo>
                  <a:lnTo>
                    <a:pt x="727" y="23087"/>
                  </a:lnTo>
                  <a:cubicBezTo>
                    <a:pt x="691" y="15420"/>
                    <a:pt x="1346" y="8121"/>
                    <a:pt x="2810" y="120"/>
                  </a:cubicBezTo>
                  <a:lnTo>
                    <a:pt x="213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3"/>
            <p:cNvSpPr/>
            <p:nvPr/>
          </p:nvSpPr>
          <p:spPr>
            <a:xfrm>
              <a:off x="4460467" y="3410576"/>
              <a:ext cx="254625" cy="929038"/>
            </a:xfrm>
            <a:custGeom>
              <a:avLst/>
              <a:gdLst/>
              <a:ahLst/>
              <a:cxnLst/>
              <a:rect l="l" t="t" r="r" b="b"/>
              <a:pathLst>
                <a:path w="6680" h="24373" extrusionOk="0">
                  <a:moveTo>
                    <a:pt x="691" y="1"/>
                  </a:moveTo>
                  <a:lnTo>
                    <a:pt x="0" y="96"/>
                  </a:lnTo>
                  <a:cubicBezTo>
                    <a:pt x="429" y="2954"/>
                    <a:pt x="1155" y="5918"/>
                    <a:pt x="2238" y="9157"/>
                  </a:cubicBezTo>
                  <a:cubicBezTo>
                    <a:pt x="2715" y="10574"/>
                    <a:pt x="3262" y="12050"/>
                    <a:pt x="3881" y="13562"/>
                  </a:cubicBezTo>
                  <a:cubicBezTo>
                    <a:pt x="4048" y="13991"/>
                    <a:pt x="4239" y="14384"/>
                    <a:pt x="4417" y="14777"/>
                  </a:cubicBezTo>
                  <a:cubicBezTo>
                    <a:pt x="4822" y="15634"/>
                    <a:pt x="5191" y="16432"/>
                    <a:pt x="5370" y="17372"/>
                  </a:cubicBezTo>
                  <a:cubicBezTo>
                    <a:pt x="5715" y="19158"/>
                    <a:pt x="5822" y="21087"/>
                    <a:pt x="5917" y="22944"/>
                  </a:cubicBezTo>
                  <a:cubicBezTo>
                    <a:pt x="5941" y="23432"/>
                    <a:pt x="5965" y="23909"/>
                    <a:pt x="5989" y="24373"/>
                  </a:cubicBezTo>
                  <a:lnTo>
                    <a:pt x="6679" y="24337"/>
                  </a:lnTo>
                  <a:cubicBezTo>
                    <a:pt x="6656" y="23861"/>
                    <a:pt x="6632" y="23385"/>
                    <a:pt x="6608" y="22908"/>
                  </a:cubicBezTo>
                  <a:cubicBezTo>
                    <a:pt x="6513" y="21015"/>
                    <a:pt x="6406" y="19075"/>
                    <a:pt x="6048" y="17229"/>
                  </a:cubicBezTo>
                  <a:cubicBezTo>
                    <a:pt x="5858" y="16217"/>
                    <a:pt x="5441" y="15336"/>
                    <a:pt x="5048" y="14479"/>
                  </a:cubicBezTo>
                  <a:cubicBezTo>
                    <a:pt x="4870" y="14098"/>
                    <a:pt x="4679" y="13705"/>
                    <a:pt x="4524" y="13300"/>
                  </a:cubicBezTo>
                  <a:cubicBezTo>
                    <a:pt x="3917" y="11812"/>
                    <a:pt x="3369" y="10336"/>
                    <a:pt x="2893" y="8942"/>
                  </a:cubicBezTo>
                  <a:cubicBezTo>
                    <a:pt x="1822" y="5740"/>
                    <a:pt x="1107" y="2811"/>
                    <a:pt x="6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3"/>
            <p:cNvSpPr/>
            <p:nvPr/>
          </p:nvSpPr>
          <p:spPr>
            <a:xfrm>
              <a:off x="4822169" y="3988180"/>
              <a:ext cx="631759" cy="421770"/>
            </a:xfrm>
            <a:custGeom>
              <a:avLst/>
              <a:gdLst/>
              <a:ahLst/>
              <a:cxnLst/>
              <a:rect l="l" t="t" r="r" b="b"/>
              <a:pathLst>
                <a:path w="16574" h="11065" extrusionOk="0">
                  <a:moveTo>
                    <a:pt x="1610" y="1"/>
                  </a:moveTo>
                  <a:cubicBezTo>
                    <a:pt x="1520" y="1"/>
                    <a:pt x="1431" y="6"/>
                    <a:pt x="1346" y="16"/>
                  </a:cubicBezTo>
                  <a:cubicBezTo>
                    <a:pt x="822" y="76"/>
                    <a:pt x="500" y="624"/>
                    <a:pt x="322" y="1136"/>
                  </a:cubicBezTo>
                  <a:cubicBezTo>
                    <a:pt x="84" y="1850"/>
                    <a:pt x="0" y="2612"/>
                    <a:pt x="60" y="3362"/>
                  </a:cubicBezTo>
                  <a:cubicBezTo>
                    <a:pt x="72" y="3600"/>
                    <a:pt x="107" y="3826"/>
                    <a:pt x="203" y="4041"/>
                  </a:cubicBezTo>
                  <a:cubicBezTo>
                    <a:pt x="262" y="4184"/>
                    <a:pt x="357" y="4315"/>
                    <a:pt x="465" y="4446"/>
                  </a:cubicBezTo>
                  <a:cubicBezTo>
                    <a:pt x="596" y="4600"/>
                    <a:pt x="750" y="4731"/>
                    <a:pt x="905" y="4862"/>
                  </a:cubicBezTo>
                  <a:cubicBezTo>
                    <a:pt x="4263" y="7577"/>
                    <a:pt x="7894" y="10053"/>
                    <a:pt x="12121" y="10887"/>
                  </a:cubicBezTo>
                  <a:cubicBezTo>
                    <a:pt x="12613" y="10988"/>
                    <a:pt x="13109" y="11064"/>
                    <a:pt x="13605" y="11064"/>
                  </a:cubicBezTo>
                  <a:cubicBezTo>
                    <a:pt x="13865" y="11064"/>
                    <a:pt x="14125" y="11043"/>
                    <a:pt x="14383" y="10994"/>
                  </a:cubicBezTo>
                  <a:cubicBezTo>
                    <a:pt x="15133" y="10851"/>
                    <a:pt x="15871" y="10422"/>
                    <a:pt x="16240" y="9720"/>
                  </a:cubicBezTo>
                  <a:cubicBezTo>
                    <a:pt x="16514" y="9220"/>
                    <a:pt x="16574" y="8625"/>
                    <a:pt x="16526" y="8053"/>
                  </a:cubicBezTo>
                  <a:cubicBezTo>
                    <a:pt x="16336" y="5708"/>
                    <a:pt x="14502" y="4553"/>
                    <a:pt x="12633" y="3815"/>
                  </a:cubicBezTo>
                  <a:cubicBezTo>
                    <a:pt x="11049" y="3195"/>
                    <a:pt x="9466" y="2588"/>
                    <a:pt x="7882" y="1981"/>
                  </a:cubicBezTo>
                  <a:cubicBezTo>
                    <a:pt x="6763" y="1564"/>
                    <a:pt x="5656" y="1136"/>
                    <a:pt x="4525" y="790"/>
                  </a:cubicBezTo>
                  <a:cubicBezTo>
                    <a:pt x="3689" y="519"/>
                    <a:pt x="2538" y="1"/>
                    <a:pt x="16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3"/>
            <p:cNvSpPr/>
            <p:nvPr/>
          </p:nvSpPr>
          <p:spPr>
            <a:xfrm>
              <a:off x="5172970" y="3505452"/>
              <a:ext cx="46351" cy="599550"/>
            </a:xfrm>
            <a:custGeom>
              <a:avLst/>
              <a:gdLst/>
              <a:ahLst/>
              <a:cxnLst/>
              <a:rect l="l" t="t" r="r" b="b"/>
              <a:pathLst>
                <a:path w="1216" h="15729" extrusionOk="0">
                  <a:moveTo>
                    <a:pt x="310" y="0"/>
                  </a:moveTo>
                  <a:lnTo>
                    <a:pt x="310" y="0"/>
                  </a:lnTo>
                  <a:cubicBezTo>
                    <a:pt x="287" y="119"/>
                    <a:pt x="239" y="286"/>
                    <a:pt x="215" y="500"/>
                  </a:cubicBezTo>
                  <a:cubicBezTo>
                    <a:pt x="168" y="715"/>
                    <a:pt x="144" y="977"/>
                    <a:pt x="108" y="1286"/>
                  </a:cubicBezTo>
                  <a:cubicBezTo>
                    <a:pt x="84" y="1441"/>
                    <a:pt x="72" y="1596"/>
                    <a:pt x="60" y="1774"/>
                  </a:cubicBezTo>
                  <a:cubicBezTo>
                    <a:pt x="48" y="1941"/>
                    <a:pt x="37" y="2120"/>
                    <a:pt x="25" y="2310"/>
                  </a:cubicBezTo>
                  <a:cubicBezTo>
                    <a:pt x="13" y="2679"/>
                    <a:pt x="1" y="3084"/>
                    <a:pt x="13" y="3513"/>
                  </a:cubicBezTo>
                  <a:cubicBezTo>
                    <a:pt x="13" y="3953"/>
                    <a:pt x="37" y="4406"/>
                    <a:pt x="60" y="4870"/>
                  </a:cubicBezTo>
                  <a:cubicBezTo>
                    <a:pt x="108" y="5811"/>
                    <a:pt x="191" y="6799"/>
                    <a:pt x="251" y="7799"/>
                  </a:cubicBezTo>
                  <a:cubicBezTo>
                    <a:pt x="322" y="8799"/>
                    <a:pt x="406" y="9787"/>
                    <a:pt x="501" y="10728"/>
                  </a:cubicBezTo>
                  <a:cubicBezTo>
                    <a:pt x="596" y="11657"/>
                    <a:pt x="715" y="12526"/>
                    <a:pt x="822" y="13264"/>
                  </a:cubicBezTo>
                  <a:cubicBezTo>
                    <a:pt x="918" y="14014"/>
                    <a:pt x="1025" y="14621"/>
                    <a:pt x="1096" y="15062"/>
                  </a:cubicBezTo>
                  <a:cubicBezTo>
                    <a:pt x="1168" y="15490"/>
                    <a:pt x="1215" y="15728"/>
                    <a:pt x="1215" y="15728"/>
                  </a:cubicBezTo>
                  <a:cubicBezTo>
                    <a:pt x="1215" y="15728"/>
                    <a:pt x="1180" y="15490"/>
                    <a:pt x="1132" y="15050"/>
                  </a:cubicBezTo>
                  <a:cubicBezTo>
                    <a:pt x="1072" y="14621"/>
                    <a:pt x="1001" y="14002"/>
                    <a:pt x="918" y="13252"/>
                  </a:cubicBezTo>
                  <a:cubicBezTo>
                    <a:pt x="822" y="12514"/>
                    <a:pt x="739" y="11645"/>
                    <a:pt x="656" y="10704"/>
                  </a:cubicBezTo>
                  <a:cubicBezTo>
                    <a:pt x="572" y="9775"/>
                    <a:pt x="489" y="8787"/>
                    <a:pt x="429" y="7787"/>
                  </a:cubicBezTo>
                  <a:cubicBezTo>
                    <a:pt x="358" y="6787"/>
                    <a:pt x="263" y="5799"/>
                    <a:pt x="215" y="4858"/>
                  </a:cubicBezTo>
                  <a:cubicBezTo>
                    <a:pt x="179" y="4394"/>
                    <a:pt x="156" y="3941"/>
                    <a:pt x="144" y="3513"/>
                  </a:cubicBezTo>
                  <a:cubicBezTo>
                    <a:pt x="120" y="3084"/>
                    <a:pt x="120" y="2679"/>
                    <a:pt x="120" y="2310"/>
                  </a:cubicBezTo>
                  <a:cubicBezTo>
                    <a:pt x="132" y="1929"/>
                    <a:pt x="144" y="1596"/>
                    <a:pt x="168" y="1286"/>
                  </a:cubicBezTo>
                  <a:cubicBezTo>
                    <a:pt x="191" y="989"/>
                    <a:pt x="215" y="727"/>
                    <a:pt x="239" y="500"/>
                  </a:cubicBezTo>
                  <a:cubicBezTo>
                    <a:pt x="263" y="286"/>
                    <a:pt x="298" y="119"/>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3"/>
            <p:cNvSpPr/>
            <p:nvPr/>
          </p:nvSpPr>
          <p:spPr>
            <a:xfrm>
              <a:off x="4980550" y="4013757"/>
              <a:ext cx="418035" cy="206978"/>
            </a:xfrm>
            <a:custGeom>
              <a:avLst/>
              <a:gdLst/>
              <a:ahLst/>
              <a:cxnLst/>
              <a:rect l="l" t="t" r="r" b="b"/>
              <a:pathLst>
                <a:path w="10967" h="5430" extrusionOk="0">
                  <a:moveTo>
                    <a:pt x="1" y="0"/>
                  </a:moveTo>
                  <a:cubicBezTo>
                    <a:pt x="1" y="0"/>
                    <a:pt x="191" y="60"/>
                    <a:pt x="513" y="155"/>
                  </a:cubicBezTo>
                  <a:cubicBezTo>
                    <a:pt x="834" y="250"/>
                    <a:pt x="1298" y="405"/>
                    <a:pt x="1846" y="596"/>
                  </a:cubicBezTo>
                  <a:cubicBezTo>
                    <a:pt x="2394" y="798"/>
                    <a:pt x="3025" y="1048"/>
                    <a:pt x="3692" y="1322"/>
                  </a:cubicBezTo>
                  <a:cubicBezTo>
                    <a:pt x="4370" y="1596"/>
                    <a:pt x="5085" y="1893"/>
                    <a:pt x="5799" y="2203"/>
                  </a:cubicBezTo>
                  <a:cubicBezTo>
                    <a:pt x="6525" y="2489"/>
                    <a:pt x="7251" y="2763"/>
                    <a:pt x="7906" y="3072"/>
                  </a:cubicBezTo>
                  <a:cubicBezTo>
                    <a:pt x="8228" y="3215"/>
                    <a:pt x="8537" y="3382"/>
                    <a:pt x="8835" y="3548"/>
                  </a:cubicBezTo>
                  <a:cubicBezTo>
                    <a:pt x="9121" y="3715"/>
                    <a:pt x="9383" y="3882"/>
                    <a:pt x="9609" y="4060"/>
                  </a:cubicBezTo>
                  <a:cubicBezTo>
                    <a:pt x="9728" y="4144"/>
                    <a:pt x="9835" y="4227"/>
                    <a:pt x="9930" y="4310"/>
                  </a:cubicBezTo>
                  <a:cubicBezTo>
                    <a:pt x="10038" y="4406"/>
                    <a:pt x="10133" y="4477"/>
                    <a:pt x="10216" y="4560"/>
                  </a:cubicBezTo>
                  <a:cubicBezTo>
                    <a:pt x="10299" y="4644"/>
                    <a:pt x="10383" y="4727"/>
                    <a:pt x="10454" y="4798"/>
                  </a:cubicBezTo>
                  <a:cubicBezTo>
                    <a:pt x="10514" y="4870"/>
                    <a:pt x="10573" y="4941"/>
                    <a:pt x="10633" y="5013"/>
                  </a:cubicBezTo>
                  <a:cubicBezTo>
                    <a:pt x="10752" y="5132"/>
                    <a:pt x="10823" y="5239"/>
                    <a:pt x="10883" y="5310"/>
                  </a:cubicBezTo>
                  <a:cubicBezTo>
                    <a:pt x="10835" y="5239"/>
                    <a:pt x="10764" y="5120"/>
                    <a:pt x="10657" y="4989"/>
                  </a:cubicBezTo>
                  <a:cubicBezTo>
                    <a:pt x="10609" y="4918"/>
                    <a:pt x="10550" y="4846"/>
                    <a:pt x="10478" y="4763"/>
                  </a:cubicBezTo>
                  <a:cubicBezTo>
                    <a:pt x="10419" y="4691"/>
                    <a:pt x="10335" y="4608"/>
                    <a:pt x="10264" y="4525"/>
                  </a:cubicBezTo>
                  <a:cubicBezTo>
                    <a:pt x="10097" y="4346"/>
                    <a:pt x="9895" y="4156"/>
                    <a:pt x="9668" y="3977"/>
                  </a:cubicBezTo>
                  <a:cubicBezTo>
                    <a:pt x="9442" y="3798"/>
                    <a:pt x="9180" y="3608"/>
                    <a:pt x="8895" y="3429"/>
                  </a:cubicBezTo>
                  <a:cubicBezTo>
                    <a:pt x="8609" y="3263"/>
                    <a:pt x="8299" y="3084"/>
                    <a:pt x="7966" y="2929"/>
                  </a:cubicBezTo>
                  <a:cubicBezTo>
                    <a:pt x="7311" y="2620"/>
                    <a:pt x="6585" y="2334"/>
                    <a:pt x="5870" y="2036"/>
                  </a:cubicBezTo>
                  <a:cubicBezTo>
                    <a:pt x="5144" y="1751"/>
                    <a:pt x="4430" y="1453"/>
                    <a:pt x="3751" y="1179"/>
                  </a:cubicBezTo>
                  <a:cubicBezTo>
                    <a:pt x="3072" y="917"/>
                    <a:pt x="2429" y="691"/>
                    <a:pt x="1882" y="500"/>
                  </a:cubicBezTo>
                  <a:cubicBezTo>
                    <a:pt x="1322" y="322"/>
                    <a:pt x="858" y="203"/>
                    <a:pt x="524" y="119"/>
                  </a:cubicBezTo>
                  <a:cubicBezTo>
                    <a:pt x="358" y="72"/>
                    <a:pt x="227" y="48"/>
                    <a:pt x="143" y="36"/>
                  </a:cubicBezTo>
                  <a:cubicBezTo>
                    <a:pt x="48" y="12"/>
                    <a:pt x="1" y="0"/>
                    <a:pt x="1" y="0"/>
                  </a:cubicBezTo>
                  <a:close/>
                  <a:moveTo>
                    <a:pt x="10883" y="5310"/>
                  </a:moveTo>
                  <a:lnTo>
                    <a:pt x="10883" y="5310"/>
                  </a:lnTo>
                  <a:cubicBezTo>
                    <a:pt x="10931" y="5382"/>
                    <a:pt x="10966" y="5430"/>
                    <a:pt x="10966" y="5430"/>
                  </a:cubicBezTo>
                  <a:lnTo>
                    <a:pt x="10883" y="53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3"/>
            <p:cNvSpPr/>
            <p:nvPr/>
          </p:nvSpPr>
          <p:spPr>
            <a:xfrm>
              <a:off x="4871647" y="4015549"/>
              <a:ext cx="71737" cy="163905"/>
            </a:xfrm>
            <a:custGeom>
              <a:avLst/>
              <a:gdLst/>
              <a:ahLst/>
              <a:cxnLst/>
              <a:rect l="l" t="t" r="r" b="b"/>
              <a:pathLst>
                <a:path w="1882" h="4300" extrusionOk="0">
                  <a:moveTo>
                    <a:pt x="1226" y="1"/>
                  </a:moveTo>
                  <a:lnTo>
                    <a:pt x="1262" y="251"/>
                  </a:lnTo>
                  <a:cubicBezTo>
                    <a:pt x="1274" y="334"/>
                    <a:pt x="1286" y="418"/>
                    <a:pt x="1286" y="489"/>
                  </a:cubicBezTo>
                  <a:cubicBezTo>
                    <a:pt x="1286" y="572"/>
                    <a:pt x="1298" y="656"/>
                    <a:pt x="1298" y="739"/>
                  </a:cubicBezTo>
                  <a:cubicBezTo>
                    <a:pt x="1298" y="822"/>
                    <a:pt x="1298" y="906"/>
                    <a:pt x="1286" y="989"/>
                  </a:cubicBezTo>
                  <a:lnTo>
                    <a:pt x="1274" y="1239"/>
                  </a:lnTo>
                  <a:lnTo>
                    <a:pt x="1250" y="1477"/>
                  </a:lnTo>
                  <a:lnTo>
                    <a:pt x="1203" y="1715"/>
                  </a:lnTo>
                  <a:lnTo>
                    <a:pt x="1155" y="1965"/>
                  </a:lnTo>
                  <a:cubicBezTo>
                    <a:pt x="1119" y="2120"/>
                    <a:pt x="1072" y="2275"/>
                    <a:pt x="1024" y="2430"/>
                  </a:cubicBezTo>
                  <a:cubicBezTo>
                    <a:pt x="976" y="2585"/>
                    <a:pt x="917" y="2739"/>
                    <a:pt x="845" y="2894"/>
                  </a:cubicBezTo>
                  <a:cubicBezTo>
                    <a:pt x="786" y="3037"/>
                    <a:pt x="714" y="3192"/>
                    <a:pt x="631" y="3335"/>
                  </a:cubicBezTo>
                  <a:cubicBezTo>
                    <a:pt x="595" y="3406"/>
                    <a:pt x="548" y="3466"/>
                    <a:pt x="512" y="3537"/>
                  </a:cubicBezTo>
                  <a:lnTo>
                    <a:pt x="381" y="3739"/>
                  </a:lnTo>
                  <a:lnTo>
                    <a:pt x="0" y="4299"/>
                  </a:lnTo>
                  <a:lnTo>
                    <a:pt x="500" y="3859"/>
                  </a:lnTo>
                  <a:lnTo>
                    <a:pt x="691" y="3692"/>
                  </a:lnTo>
                  <a:lnTo>
                    <a:pt x="869" y="3501"/>
                  </a:lnTo>
                  <a:lnTo>
                    <a:pt x="1036" y="3311"/>
                  </a:lnTo>
                  <a:cubicBezTo>
                    <a:pt x="1084" y="3251"/>
                    <a:pt x="1143" y="3180"/>
                    <a:pt x="1191" y="3108"/>
                  </a:cubicBezTo>
                  <a:cubicBezTo>
                    <a:pt x="1238" y="3037"/>
                    <a:pt x="1286" y="2966"/>
                    <a:pt x="1322" y="2894"/>
                  </a:cubicBezTo>
                  <a:cubicBezTo>
                    <a:pt x="1369" y="2823"/>
                    <a:pt x="1417" y="2751"/>
                    <a:pt x="1453" y="2668"/>
                  </a:cubicBezTo>
                  <a:cubicBezTo>
                    <a:pt x="1488" y="2596"/>
                    <a:pt x="1524" y="2525"/>
                    <a:pt x="1560" y="2442"/>
                  </a:cubicBezTo>
                  <a:cubicBezTo>
                    <a:pt x="1596" y="2370"/>
                    <a:pt x="1619" y="2287"/>
                    <a:pt x="1655" y="2204"/>
                  </a:cubicBezTo>
                  <a:lnTo>
                    <a:pt x="1726" y="1965"/>
                  </a:lnTo>
                  <a:lnTo>
                    <a:pt x="1786" y="1715"/>
                  </a:lnTo>
                  <a:lnTo>
                    <a:pt x="1834" y="1477"/>
                  </a:lnTo>
                  <a:lnTo>
                    <a:pt x="1869" y="1227"/>
                  </a:lnTo>
                  <a:lnTo>
                    <a:pt x="1881" y="965"/>
                  </a:lnTo>
                  <a:lnTo>
                    <a:pt x="1881" y="715"/>
                  </a:lnTo>
                  <a:lnTo>
                    <a:pt x="1869" y="465"/>
                  </a:lnTo>
                  <a:lnTo>
                    <a:pt x="1834" y="227"/>
                  </a:lnTo>
                  <a:lnTo>
                    <a:pt x="1834" y="465"/>
                  </a:lnTo>
                  <a:lnTo>
                    <a:pt x="1834" y="715"/>
                  </a:lnTo>
                  <a:lnTo>
                    <a:pt x="1822" y="965"/>
                  </a:lnTo>
                  <a:lnTo>
                    <a:pt x="1786" y="1203"/>
                  </a:lnTo>
                  <a:lnTo>
                    <a:pt x="1738" y="1453"/>
                  </a:lnTo>
                  <a:lnTo>
                    <a:pt x="1679" y="1692"/>
                  </a:lnTo>
                  <a:lnTo>
                    <a:pt x="1607" y="1930"/>
                  </a:lnTo>
                  <a:lnTo>
                    <a:pt x="1524" y="2156"/>
                  </a:lnTo>
                  <a:cubicBezTo>
                    <a:pt x="1465" y="2311"/>
                    <a:pt x="1393" y="2454"/>
                    <a:pt x="1310" y="2596"/>
                  </a:cubicBezTo>
                  <a:cubicBezTo>
                    <a:pt x="1274" y="2668"/>
                    <a:pt x="1226" y="2739"/>
                    <a:pt x="1191" y="2811"/>
                  </a:cubicBezTo>
                  <a:cubicBezTo>
                    <a:pt x="1143" y="2882"/>
                    <a:pt x="1095" y="2942"/>
                    <a:pt x="1048" y="3013"/>
                  </a:cubicBezTo>
                  <a:lnTo>
                    <a:pt x="905" y="3204"/>
                  </a:lnTo>
                  <a:lnTo>
                    <a:pt x="861" y="3258"/>
                  </a:lnTo>
                  <a:lnTo>
                    <a:pt x="861" y="3258"/>
                  </a:lnTo>
                  <a:cubicBezTo>
                    <a:pt x="911" y="3159"/>
                    <a:pt x="961" y="3056"/>
                    <a:pt x="1000" y="2954"/>
                  </a:cubicBezTo>
                  <a:cubicBezTo>
                    <a:pt x="1060" y="2799"/>
                    <a:pt x="1119" y="2632"/>
                    <a:pt x="1167" y="2477"/>
                  </a:cubicBezTo>
                  <a:lnTo>
                    <a:pt x="1238" y="2239"/>
                  </a:lnTo>
                  <a:lnTo>
                    <a:pt x="1286" y="1989"/>
                  </a:lnTo>
                  <a:lnTo>
                    <a:pt x="1322" y="1739"/>
                  </a:lnTo>
                  <a:lnTo>
                    <a:pt x="1357" y="1489"/>
                  </a:lnTo>
                  <a:cubicBezTo>
                    <a:pt x="1369" y="1323"/>
                    <a:pt x="1381" y="1156"/>
                    <a:pt x="1381" y="989"/>
                  </a:cubicBezTo>
                  <a:cubicBezTo>
                    <a:pt x="1369" y="906"/>
                    <a:pt x="1369" y="822"/>
                    <a:pt x="1369" y="739"/>
                  </a:cubicBezTo>
                  <a:cubicBezTo>
                    <a:pt x="1357" y="656"/>
                    <a:pt x="1345" y="572"/>
                    <a:pt x="1334" y="489"/>
                  </a:cubicBezTo>
                  <a:cubicBezTo>
                    <a:pt x="1322" y="406"/>
                    <a:pt x="1310" y="322"/>
                    <a:pt x="1286" y="239"/>
                  </a:cubicBezTo>
                  <a:lnTo>
                    <a:pt x="12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3"/>
            <p:cNvSpPr/>
            <p:nvPr/>
          </p:nvSpPr>
          <p:spPr>
            <a:xfrm>
              <a:off x="4597959" y="3347986"/>
              <a:ext cx="393525" cy="346297"/>
            </a:xfrm>
            <a:custGeom>
              <a:avLst/>
              <a:gdLst/>
              <a:ahLst/>
              <a:cxnLst/>
              <a:rect l="l" t="t" r="r" b="b"/>
              <a:pathLst>
                <a:path w="10324" h="9085" extrusionOk="0">
                  <a:moveTo>
                    <a:pt x="5987" y="1"/>
                  </a:moveTo>
                  <a:cubicBezTo>
                    <a:pt x="5516" y="1"/>
                    <a:pt x="5038" y="42"/>
                    <a:pt x="4585" y="83"/>
                  </a:cubicBezTo>
                  <a:cubicBezTo>
                    <a:pt x="3739" y="167"/>
                    <a:pt x="2906" y="345"/>
                    <a:pt x="2096" y="619"/>
                  </a:cubicBezTo>
                  <a:cubicBezTo>
                    <a:pt x="1644" y="774"/>
                    <a:pt x="1227" y="988"/>
                    <a:pt x="798" y="1202"/>
                  </a:cubicBezTo>
                  <a:cubicBezTo>
                    <a:pt x="731" y="1236"/>
                    <a:pt x="124" y="1587"/>
                    <a:pt x="15" y="1587"/>
                  </a:cubicBezTo>
                  <a:cubicBezTo>
                    <a:pt x="8" y="1587"/>
                    <a:pt x="3" y="1586"/>
                    <a:pt x="1" y="1583"/>
                  </a:cubicBezTo>
                  <a:lnTo>
                    <a:pt x="1" y="1583"/>
                  </a:lnTo>
                  <a:cubicBezTo>
                    <a:pt x="1906" y="4084"/>
                    <a:pt x="3823" y="6584"/>
                    <a:pt x="5728" y="9084"/>
                  </a:cubicBezTo>
                  <a:cubicBezTo>
                    <a:pt x="7252" y="6441"/>
                    <a:pt x="8787" y="3786"/>
                    <a:pt x="10323" y="1143"/>
                  </a:cubicBezTo>
                  <a:cubicBezTo>
                    <a:pt x="9264" y="726"/>
                    <a:pt x="8144" y="309"/>
                    <a:pt x="7037" y="95"/>
                  </a:cubicBezTo>
                  <a:cubicBezTo>
                    <a:pt x="7025" y="95"/>
                    <a:pt x="7013" y="83"/>
                    <a:pt x="7001" y="83"/>
                  </a:cubicBezTo>
                  <a:cubicBezTo>
                    <a:pt x="6674" y="23"/>
                    <a:pt x="6332" y="1"/>
                    <a:pt x="59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3"/>
            <p:cNvSpPr/>
            <p:nvPr/>
          </p:nvSpPr>
          <p:spPr>
            <a:xfrm>
              <a:off x="4523972" y="3365673"/>
              <a:ext cx="529681" cy="442506"/>
            </a:xfrm>
            <a:custGeom>
              <a:avLst/>
              <a:gdLst/>
              <a:ahLst/>
              <a:cxnLst/>
              <a:rect l="l" t="t" r="r" b="b"/>
              <a:pathLst>
                <a:path w="13896" h="11609" extrusionOk="0">
                  <a:moveTo>
                    <a:pt x="12110" y="0"/>
                  </a:moveTo>
                  <a:cubicBezTo>
                    <a:pt x="12589" y="207"/>
                    <a:pt x="13079" y="404"/>
                    <a:pt x="13560" y="601"/>
                  </a:cubicBezTo>
                  <a:lnTo>
                    <a:pt x="13560" y="601"/>
                  </a:lnTo>
                  <a:cubicBezTo>
                    <a:pt x="13313" y="980"/>
                    <a:pt x="13073" y="1359"/>
                    <a:pt x="12824" y="1739"/>
                  </a:cubicBezTo>
                  <a:cubicBezTo>
                    <a:pt x="12562" y="2155"/>
                    <a:pt x="12300" y="2584"/>
                    <a:pt x="12038" y="3001"/>
                  </a:cubicBezTo>
                  <a:cubicBezTo>
                    <a:pt x="11776" y="3417"/>
                    <a:pt x="11514" y="3834"/>
                    <a:pt x="11252" y="4263"/>
                  </a:cubicBezTo>
                  <a:lnTo>
                    <a:pt x="10478" y="5525"/>
                  </a:lnTo>
                  <a:cubicBezTo>
                    <a:pt x="10347" y="5739"/>
                    <a:pt x="10228" y="5953"/>
                    <a:pt x="10097" y="6168"/>
                  </a:cubicBezTo>
                  <a:lnTo>
                    <a:pt x="9740" y="6822"/>
                  </a:lnTo>
                  <a:lnTo>
                    <a:pt x="9014" y="8120"/>
                  </a:lnTo>
                  <a:cubicBezTo>
                    <a:pt x="8776" y="8549"/>
                    <a:pt x="8538" y="8977"/>
                    <a:pt x="8288" y="9394"/>
                  </a:cubicBezTo>
                  <a:cubicBezTo>
                    <a:pt x="8169" y="9609"/>
                    <a:pt x="8038" y="9823"/>
                    <a:pt x="7907" y="10025"/>
                  </a:cubicBezTo>
                  <a:cubicBezTo>
                    <a:pt x="7885" y="10058"/>
                    <a:pt x="7864" y="10091"/>
                    <a:pt x="7843" y="10124"/>
                  </a:cubicBezTo>
                  <a:lnTo>
                    <a:pt x="7843" y="10124"/>
                  </a:lnTo>
                  <a:lnTo>
                    <a:pt x="7299" y="9394"/>
                  </a:lnTo>
                  <a:lnTo>
                    <a:pt x="6395" y="8168"/>
                  </a:lnTo>
                  <a:cubicBezTo>
                    <a:pt x="6097" y="7751"/>
                    <a:pt x="5787" y="7334"/>
                    <a:pt x="5490" y="6930"/>
                  </a:cubicBezTo>
                  <a:cubicBezTo>
                    <a:pt x="5180" y="6525"/>
                    <a:pt x="4871" y="6108"/>
                    <a:pt x="4561" y="5703"/>
                  </a:cubicBezTo>
                  <a:cubicBezTo>
                    <a:pt x="4406" y="5501"/>
                    <a:pt x="4251" y="5298"/>
                    <a:pt x="4085" y="5096"/>
                  </a:cubicBezTo>
                  <a:lnTo>
                    <a:pt x="3597" y="4501"/>
                  </a:lnTo>
                  <a:lnTo>
                    <a:pt x="3108" y="3905"/>
                  </a:lnTo>
                  <a:lnTo>
                    <a:pt x="2596" y="3334"/>
                  </a:lnTo>
                  <a:lnTo>
                    <a:pt x="2073" y="2762"/>
                  </a:lnTo>
                  <a:lnTo>
                    <a:pt x="1525" y="2215"/>
                  </a:lnTo>
                  <a:lnTo>
                    <a:pt x="977" y="1679"/>
                  </a:lnTo>
                  <a:lnTo>
                    <a:pt x="577" y="1328"/>
                  </a:lnTo>
                  <a:lnTo>
                    <a:pt x="577" y="1328"/>
                  </a:lnTo>
                  <a:cubicBezTo>
                    <a:pt x="890" y="1175"/>
                    <a:pt x="1198" y="1022"/>
                    <a:pt x="1513" y="869"/>
                  </a:cubicBezTo>
                  <a:cubicBezTo>
                    <a:pt x="1906" y="679"/>
                    <a:pt x="2287" y="488"/>
                    <a:pt x="2668" y="286"/>
                  </a:cubicBezTo>
                  <a:lnTo>
                    <a:pt x="2668" y="286"/>
                  </a:lnTo>
                  <a:cubicBezTo>
                    <a:pt x="2263" y="429"/>
                    <a:pt x="1846" y="560"/>
                    <a:pt x="1442" y="703"/>
                  </a:cubicBezTo>
                  <a:cubicBezTo>
                    <a:pt x="1037" y="846"/>
                    <a:pt x="632" y="988"/>
                    <a:pt x="227" y="1131"/>
                  </a:cubicBezTo>
                  <a:lnTo>
                    <a:pt x="1" y="1215"/>
                  </a:lnTo>
                  <a:lnTo>
                    <a:pt x="179" y="1405"/>
                  </a:lnTo>
                  <a:lnTo>
                    <a:pt x="691" y="1965"/>
                  </a:lnTo>
                  <a:lnTo>
                    <a:pt x="1192" y="2536"/>
                  </a:lnTo>
                  <a:lnTo>
                    <a:pt x="1680" y="3120"/>
                  </a:lnTo>
                  <a:lnTo>
                    <a:pt x="2144" y="3715"/>
                  </a:lnTo>
                  <a:lnTo>
                    <a:pt x="2620" y="4310"/>
                  </a:lnTo>
                  <a:lnTo>
                    <a:pt x="3073" y="4917"/>
                  </a:lnTo>
                  <a:lnTo>
                    <a:pt x="3954" y="6156"/>
                  </a:lnTo>
                  <a:cubicBezTo>
                    <a:pt x="4251" y="6561"/>
                    <a:pt x="4549" y="6977"/>
                    <a:pt x="4835" y="7394"/>
                  </a:cubicBezTo>
                  <a:cubicBezTo>
                    <a:pt x="5121" y="7811"/>
                    <a:pt x="5418" y="8239"/>
                    <a:pt x="5716" y="8656"/>
                  </a:cubicBezTo>
                  <a:lnTo>
                    <a:pt x="6609" y="9894"/>
                  </a:lnTo>
                  <a:lnTo>
                    <a:pt x="7061" y="10513"/>
                  </a:lnTo>
                  <a:cubicBezTo>
                    <a:pt x="7216" y="10728"/>
                    <a:pt x="7371" y="10930"/>
                    <a:pt x="7526" y="11133"/>
                  </a:cubicBezTo>
                  <a:lnTo>
                    <a:pt x="7895" y="11609"/>
                  </a:lnTo>
                  <a:lnTo>
                    <a:pt x="8228" y="11109"/>
                  </a:lnTo>
                  <a:cubicBezTo>
                    <a:pt x="8359" y="10894"/>
                    <a:pt x="8502" y="10680"/>
                    <a:pt x="8633" y="10466"/>
                  </a:cubicBezTo>
                  <a:cubicBezTo>
                    <a:pt x="8764" y="10251"/>
                    <a:pt x="8895" y="10037"/>
                    <a:pt x="9014" y="9823"/>
                  </a:cubicBezTo>
                  <a:cubicBezTo>
                    <a:pt x="9264" y="9382"/>
                    <a:pt x="9502" y="8954"/>
                    <a:pt x="9728" y="8513"/>
                  </a:cubicBezTo>
                  <a:lnTo>
                    <a:pt x="10407" y="7180"/>
                  </a:lnTo>
                  <a:lnTo>
                    <a:pt x="10752" y="6525"/>
                  </a:lnTo>
                  <a:lnTo>
                    <a:pt x="11086" y="5882"/>
                  </a:lnTo>
                  <a:lnTo>
                    <a:pt x="11788" y="4572"/>
                  </a:lnTo>
                  <a:cubicBezTo>
                    <a:pt x="12026" y="4132"/>
                    <a:pt x="12252" y="3691"/>
                    <a:pt x="12479" y="3251"/>
                  </a:cubicBezTo>
                  <a:cubicBezTo>
                    <a:pt x="12705" y="2822"/>
                    <a:pt x="12943" y="2381"/>
                    <a:pt x="13157" y="1941"/>
                  </a:cubicBezTo>
                  <a:cubicBezTo>
                    <a:pt x="13384" y="1488"/>
                    <a:pt x="13610" y="1048"/>
                    <a:pt x="13836" y="607"/>
                  </a:cubicBezTo>
                  <a:lnTo>
                    <a:pt x="13895" y="476"/>
                  </a:lnTo>
                  <a:lnTo>
                    <a:pt x="13765" y="441"/>
                  </a:lnTo>
                  <a:cubicBezTo>
                    <a:pt x="13217" y="286"/>
                    <a:pt x="12669" y="143"/>
                    <a:pt x="12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3"/>
            <p:cNvSpPr/>
            <p:nvPr/>
          </p:nvSpPr>
          <p:spPr>
            <a:xfrm>
              <a:off x="4688718" y="3218613"/>
              <a:ext cx="229696" cy="219747"/>
            </a:xfrm>
            <a:custGeom>
              <a:avLst/>
              <a:gdLst/>
              <a:ahLst/>
              <a:cxnLst/>
              <a:rect l="l" t="t" r="r" b="b"/>
              <a:pathLst>
                <a:path w="6026" h="5765" extrusionOk="0">
                  <a:moveTo>
                    <a:pt x="6025" y="4073"/>
                  </a:moveTo>
                  <a:lnTo>
                    <a:pt x="6025" y="4073"/>
                  </a:lnTo>
                  <a:cubicBezTo>
                    <a:pt x="6025" y="4074"/>
                    <a:pt x="6024" y="4075"/>
                    <a:pt x="6023" y="4076"/>
                  </a:cubicBezTo>
                  <a:lnTo>
                    <a:pt x="6023" y="4076"/>
                  </a:lnTo>
                  <a:cubicBezTo>
                    <a:pt x="6024" y="4075"/>
                    <a:pt x="6025" y="4074"/>
                    <a:pt x="6025" y="4073"/>
                  </a:cubicBezTo>
                  <a:close/>
                  <a:moveTo>
                    <a:pt x="1311" y="1"/>
                  </a:moveTo>
                  <a:cubicBezTo>
                    <a:pt x="1311" y="36"/>
                    <a:pt x="1322" y="72"/>
                    <a:pt x="1322" y="108"/>
                  </a:cubicBezTo>
                  <a:cubicBezTo>
                    <a:pt x="1442" y="1203"/>
                    <a:pt x="1442" y="2251"/>
                    <a:pt x="1418" y="3346"/>
                  </a:cubicBezTo>
                  <a:cubicBezTo>
                    <a:pt x="1406" y="3644"/>
                    <a:pt x="1203" y="3822"/>
                    <a:pt x="977" y="3930"/>
                  </a:cubicBezTo>
                  <a:cubicBezTo>
                    <a:pt x="656" y="4084"/>
                    <a:pt x="334" y="4215"/>
                    <a:pt x="1" y="4323"/>
                  </a:cubicBezTo>
                  <a:cubicBezTo>
                    <a:pt x="489" y="5276"/>
                    <a:pt x="1955" y="5764"/>
                    <a:pt x="2943" y="5764"/>
                  </a:cubicBezTo>
                  <a:cubicBezTo>
                    <a:pt x="2967" y="5764"/>
                    <a:pt x="2990" y="5764"/>
                    <a:pt x="3013" y="5763"/>
                  </a:cubicBezTo>
                  <a:cubicBezTo>
                    <a:pt x="4190" y="5728"/>
                    <a:pt x="5427" y="5205"/>
                    <a:pt x="6023" y="4076"/>
                  </a:cubicBezTo>
                  <a:lnTo>
                    <a:pt x="6023" y="4076"/>
                  </a:lnTo>
                  <a:cubicBezTo>
                    <a:pt x="5998" y="4121"/>
                    <a:pt x="5943" y="4141"/>
                    <a:pt x="5868" y="4141"/>
                  </a:cubicBezTo>
                  <a:cubicBezTo>
                    <a:pt x="5483" y="4141"/>
                    <a:pt x="4569" y="3630"/>
                    <a:pt x="4490" y="3441"/>
                  </a:cubicBezTo>
                  <a:cubicBezTo>
                    <a:pt x="4406" y="3275"/>
                    <a:pt x="4406" y="3060"/>
                    <a:pt x="4406" y="2870"/>
                  </a:cubicBezTo>
                  <a:cubicBezTo>
                    <a:pt x="4406" y="2656"/>
                    <a:pt x="4501" y="132"/>
                    <a:pt x="4394" y="132"/>
                  </a:cubicBezTo>
                  <a:cubicBezTo>
                    <a:pt x="3632" y="120"/>
                    <a:pt x="2882" y="108"/>
                    <a:pt x="2132" y="96"/>
                  </a:cubicBezTo>
                  <a:cubicBezTo>
                    <a:pt x="1846" y="96"/>
                    <a:pt x="1572" y="96"/>
                    <a:pt x="1311" y="1"/>
                  </a:cubicBezTo>
                  <a:close/>
                </a:path>
              </a:pathLst>
            </a:custGeom>
            <a:solidFill>
              <a:srgbClr val="7F47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3"/>
            <p:cNvSpPr/>
            <p:nvPr/>
          </p:nvSpPr>
          <p:spPr>
            <a:xfrm>
              <a:off x="5052250" y="3695890"/>
              <a:ext cx="77836" cy="69259"/>
            </a:xfrm>
            <a:custGeom>
              <a:avLst/>
              <a:gdLst/>
              <a:ahLst/>
              <a:cxnLst/>
              <a:rect l="l" t="t" r="r" b="b"/>
              <a:pathLst>
                <a:path w="2042" h="1817" extrusionOk="0">
                  <a:moveTo>
                    <a:pt x="825" y="0"/>
                  </a:moveTo>
                  <a:cubicBezTo>
                    <a:pt x="442" y="0"/>
                    <a:pt x="68" y="267"/>
                    <a:pt x="13" y="922"/>
                  </a:cubicBezTo>
                  <a:cubicBezTo>
                    <a:pt x="1" y="993"/>
                    <a:pt x="1" y="1053"/>
                    <a:pt x="13" y="1112"/>
                  </a:cubicBezTo>
                  <a:cubicBezTo>
                    <a:pt x="60" y="1362"/>
                    <a:pt x="215" y="1577"/>
                    <a:pt x="417" y="1696"/>
                  </a:cubicBezTo>
                  <a:cubicBezTo>
                    <a:pt x="553" y="1779"/>
                    <a:pt x="707" y="1817"/>
                    <a:pt x="864" y="1817"/>
                  </a:cubicBezTo>
                  <a:cubicBezTo>
                    <a:pt x="885" y="1817"/>
                    <a:pt x="907" y="1816"/>
                    <a:pt x="929" y="1815"/>
                  </a:cubicBezTo>
                  <a:cubicBezTo>
                    <a:pt x="1084" y="1803"/>
                    <a:pt x="1239" y="1743"/>
                    <a:pt x="1370" y="1636"/>
                  </a:cubicBezTo>
                  <a:cubicBezTo>
                    <a:pt x="1418" y="1600"/>
                    <a:pt x="1453" y="1553"/>
                    <a:pt x="1489" y="1505"/>
                  </a:cubicBezTo>
                  <a:cubicBezTo>
                    <a:pt x="2041" y="655"/>
                    <a:pt x="1423" y="0"/>
                    <a:pt x="8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3"/>
            <p:cNvSpPr/>
            <p:nvPr/>
          </p:nvSpPr>
          <p:spPr>
            <a:xfrm>
              <a:off x="5036812" y="3883165"/>
              <a:ext cx="77760" cy="69145"/>
            </a:xfrm>
            <a:custGeom>
              <a:avLst/>
              <a:gdLst/>
              <a:ahLst/>
              <a:cxnLst/>
              <a:rect l="l" t="t" r="r" b="b"/>
              <a:pathLst>
                <a:path w="2040" h="1814" extrusionOk="0">
                  <a:moveTo>
                    <a:pt x="830" y="0"/>
                  </a:moveTo>
                  <a:cubicBezTo>
                    <a:pt x="446" y="0"/>
                    <a:pt x="69" y="269"/>
                    <a:pt x="13" y="926"/>
                  </a:cubicBezTo>
                  <a:cubicBezTo>
                    <a:pt x="1" y="986"/>
                    <a:pt x="1" y="1045"/>
                    <a:pt x="13" y="1116"/>
                  </a:cubicBezTo>
                  <a:cubicBezTo>
                    <a:pt x="72" y="1355"/>
                    <a:pt x="215" y="1569"/>
                    <a:pt x="418" y="1688"/>
                  </a:cubicBezTo>
                  <a:cubicBezTo>
                    <a:pt x="546" y="1767"/>
                    <a:pt x="699" y="1813"/>
                    <a:pt x="842" y="1813"/>
                  </a:cubicBezTo>
                  <a:cubicBezTo>
                    <a:pt x="872" y="1813"/>
                    <a:pt x="901" y="1811"/>
                    <a:pt x="930" y="1807"/>
                  </a:cubicBezTo>
                  <a:cubicBezTo>
                    <a:pt x="1096" y="1795"/>
                    <a:pt x="1239" y="1736"/>
                    <a:pt x="1370" y="1640"/>
                  </a:cubicBezTo>
                  <a:cubicBezTo>
                    <a:pt x="1418" y="1593"/>
                    <a:pt x="1454" y="1557"/>
                    <a:pt x="1489" y="1497"/>
                  </a:cubicBezTo>
                  <a:cubicBezTo>
                    <a:pt x="2040" y="650"/>
                    <a:pt x="1426" y="0"/>
                    <a:pt x="8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3"/>
            <p:cNvSpPr/>
            <p:nvPr/>
          </p:nvSpPr>
          <p:spPr>
            <a:xfrm>
              <a:off x="4228976" y="2587262"/>
              <a:ext cx="1209506" cy="320644"/>
            </a:xfrm>
            <a:custGeom>
              <a:avLst/>
              <a:gdLst/>
              <a:ahLst/>
              <a:cxnLst/>
              <a:rect l="l" t="t" r="r" b="b"/>
              <a:pathLst>
                <a:path w="31731" h="8412" extrusionOk="0">
                  <a:moveTo>
                    <a:pt x="11123" y="0"/>
                  </a:moveTo>
                  <a:cubicBezTo>
                    <a:pt x="9442" y="0"/>
                    <a:pt x="7763" y="93"/>
                    <a:pt x="6097" y="276"/>
                  </a:cubicBezTo>
                  <a:cubicBezTo>
                    <a:pt x="3966" y="514"/>
                    <a:pt x="2203" y="1085"/>
                    <a:pt x="310" y="2086"/>
                  </a:cubicBezTo>
                  <a:cubicBezTo>
                    <a:pt x="168" y="2157"/>
                    <a:pt x="13" y="2252"/>
                    <a:pt x="1" y="2419"/>
                  </a:cubicBezTo>
                  <a:cubicBezTo>
                    <a:pt x="1" y="2443"/>
                    <a:pt x="1" y="2467"/>
                    <a:pt x="13" y="2479"/>
                  </a:cubicBezTo>
                  <a:cubicBezTo>
                    <a:pt x="25" y="2574"/>
                    <a:pt x="84" y="2657"/>
                    <a:pt x="156" y="2729"/>
                  </a:cubicBezTo>
                  <a:cubicBezTo>
                    <a:pt x="1858" y="4753"/>
                    <a:pt x="4156" y="5729"/>
                    <a:pt x="6585" y="6419"/>
                  </a:cubicBezTo>
                  <a:cubicBezTo>
                    <a:pt x="11289" y="7744"/>
                    <a:pt x="16153" y="8412"/>
                    <a:pt x="21017" y="8412"/>
                  </a:cubicBezTo>
                  <a:cubicBezTo>
                    <a:pt x="22666" y="8412"/>
                    <a:pt x="24314" y="8335"/>
                    <a:pt x="25956" y="8182"/>
                  </a:cubicBezTo>
                  <a:cubicBezTo>
                    <a:pt x="27945" y="8003"/>
                    <a:pt x="29957" y="7693"/>
                    <a:pt x="31731" y="6729"/>
                  </a:cubicBezTo>
                  <a:cubicBezTo>
                    <a:pt x="29862" y="4574"/>
                    <a:pt x="27219" y="3491"/>
                    <a:pt x="24671" y="2479"/>
                  </a:cubicBezTo>
                  <a:cubicBezTo>
                    <a:pt x="21861" y="1347"/>
                    <a:pt x="18908" y="562"/>
                    <a:pt x="15908" y="252"/>
                  </a:cubicBezTo>
                  <a:cubicBezTo>
                    <a:pt x="14318" y="84"/>
                    <a:pt x="12720" y="0"/>
                    <a:pt x="1112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3"/>
            <p:cNvSpPr/>
            <p:nvPr/>
          </p:nvSpPr>
          <p:spPr>
            <a:xfrm>
              <a:off x="4494926" y="2508281"/>
              <a:ext cx="695339" cy="744587"/>
            </a:xfrm>
            <a:custGeom>
              <a:avLst/>
              <a:gdLst/>
              <a:ahLst/>
              <a:cxnLst/>
              <a:rect l="l" t="t" r="r" b="b"/>
              <a:pathLst>
                <a:path w="18242" h="19534" extrusionOk="0">
                  <a:moveTo>
                    <a:pt x="7432" y="0"/>
                  </a:moveTo>
                  <a:cubicBezTo>
                    <a:pt x="6690" y="0"/>
                    <a:pt x="5948" y="60"/>
                    <a:pt x="5216" y="169"/>
                  </a:cubicBezTo>
                  <a:cubicBezTo>
                    <a:pt x="4120" y="324"/>
                    <a:pt x="3001" y="598"/>
                    <a:pt x="2061" y="1217"/>
                  </a:cubicBezTo>
                  <a:cubicBezTo>
                    <a:pt x="25" y="2538"/>
                    <a:pt x="1" y="5074"/>
                    <a:pt x="60" y="7337"/>
                  </a:cubicBezTo>
                  <a:cubicBezTo>
                    <a:pt x="108" y="9492"/>
                    <a:pt x="227" y="11623"/>
                    <a:pt x="406" y="13766"/>
                  </a:cubicBezTo>
                  <a:cubicBezTo>
                    <a:pt x="430" y="14087"/>
                    <a:pt x="453" y="14421"/>
                    <a:pt x="489" y="14742"/>
                  </a:cubicBezTo>
                  <a:cubicBezTo>
                    <a:pt x="596" y="15897"/>
                    <a:pt x="763" y="17147"/>
                    <a:pt x="1549" y="17957"/>
                  </a:cubicBezTo>
                  <a:cubicBezTo>
                    <a:pt x="2037" y="18457"/>
                    <a:pt x="2716" y="18707"/>
                    <a:pt x="3370" y="18909"/>
                  </a:cubicBezTo>
                  <a:cubicBezTo>
                    <a:pt x="4791" y="19322"/>
                    <a:pt x="6265" y="19534"/>
                    <a:pt x="7735" y="19534"/>
                  </a:cubicBezTo>
                  <a:cubicBezTo>
                    <a:pt x="8470" y="19534"/>
                    <a:pt x="9204" y="19481"/>
                    <a:pt x="9931" y="19374"/>
                  </a:cubicBezTo>
                  <a:cubicBezTo>
                    <a:pt x="11086" y="19207"/>
                    <a:pt x="12241" y="18886"/>
                    <a:pt x="13181" y="18183"/>
                  </a:cubicBezTo>
                  <a:cubicBezTo>
                    <a:pt x="13860" y="17683"/>
                    <a:pt x="14407" y="16957"/>
                    <a:pt x="14657" y="16111"/>
                  </a:cubicBezTo>
                  <a:cubicBezTo>
                    <a:pt x="14919" y="15183"/>
                    <a:pt x="15015" y="14206"/>
                    <a:pt x="15050" y="13242"/>
                  </a:cubicBezTo>
                  <a:cubicBezTo>
                    <a:pt x="15130" y="13858"/>
                    <a:pt x="15532" y="14130"/>
                    <a:pt x="15985" y="14130"/>
                  </a:cubicBezTo>
                  <a:cubicBezTo>
                    <a:pt x="16276" y="14130"/>
                    <a:pt x="16588" y="14018"/>
                    <a:pt x="16848" y="13814"/>
                  </a:cubicBezTo>
                  <a:cubicBezTo>
                    <a:pt x="17432" y="13349"/>
                    <a:pt x="17646" y="12504"/>
                    <a:pt x="17872" y="11801"/>
                  </a:cubicBezTo>
                  <a:cubicBezTo>
                    <a:pt x="18122" y="10980"/>
                    <a:pt x="18241" y="10087"/>
                    <a:pt x="17979" y="9253"/>
                  </a:cubicBezTo>
                  <a:cubicBezTo>
                    <a:pt x="17860" y="8896"/>
                    <a:pt x="17670" y="8563"/>
                    <a:pt x="17372" y="8372"/>
                  </a:cubicBezTo>
                  <a:cubicBezTo>
                    <a:pt x="17171" y="8242"/>
                    <a:pt x="16963" y="8185"/>
                    <a:pt x="16757" y="8185"/>
                  </a:cubicBezTo>
                  <a:cubicBezTo>
                    <a:pt x="15929" y="8185"/>
                    <a:pt x="15142" y="9111"/>
                    <a:pt x="15051" y="9958"/>
                  </a:cubicBezTo>
                  <a:lnTo>
                    <a:pt x="15051" y="9958"/>
                  </a:lnTo>
                  <a:cubicBezTo>
                    <a:pt x="15207" y="8472"/>
                    <a:pt x="15550" y="6845"/>
                    <a:pt x="15443" y="5360"/>
                  </a:cubicBezTo>
                  <a:cubicBezTo>
                    <a:pt x="15360" y="4146"/>
                    <a:pt x="15289" y="2884"/>
                    <a:pt x="14265" y="2110"/>
                  </a:cubicBezTo>
                  <a:cubicBezTo>
                    <a:pt x="13205" y="1300"/>
                    <a:pt x="12026" y="812"/>
                    <a:pt x="10776" y="455"/>
                  </a:cubicBezTo>
                  <a:cubicBezTo>
                    <a:pt x="9685" y="139"/>
                    <a:pt x="8558" y="0"/>
                    <a:pt x="7432"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3"/>
            <p:cNvSpPr/>
            <p:nvPr/>
          </p:nvSpPr>
          <p:spPr>
            <a:xfrm>
              <a:off x="4590259" y="2819211"/>
              <a:ext cx="47685" cy="42234"/>
            </a:xfrm>
            <a:custGeom>
              <a:avLst/>
              <a:gdLst/>
              <a:ahLst/>
              <a:cxnLst/>
              <a:rect l="l" t="t" r="r" b="b"/>
              <a:pathLst>
                <a:path w="1251" h="1108" extrusionOk="0">
                  <a:moveTo>
                    <a:pt x="575" y="1"/>
                  </a:moveTo>
                  <a:cubicBezTo>
                    <a:pt x="453" y="1"/>
                    <a:pt x="333" y="46"/>
                    <a:pt x="238" y="132"/>
                  </a:cubicBezTo>
                  <a:cubicBezTo>
                    <a:pt x="60" y="299"/>
                    <a:pt x="0" y="596"/>
                    <a:pt x="107" y="823"/>
                  </a:cubicBezTo>
                  <a:cubicBezTo>
                    <a:pt x="200" y="1007"/>
                    <a:pt x="381" y="1107"/>
                    <a:pt x="568" y="1107"/>
                  </a:cubicBezTo>
                  <a:cubicBezTo>
                    <a:pt x="694" y="1107"/>
                    <a:pt x="823" y="1062"/>
                    <a:pt x="929" y="966"/>
                  </a:cubicBezTo>
                  <a:cubicBezTo>
                    <a:pt x="1250" y="668"/>
                    <a:pt x="1119" y="204"/>
                    <a:pt x="762" y="37"/>
                  </a:cubicBezTo>
                  <a:cubicBezTo>
                    <a:pt x="702" y="13"/>
                    <a:pt x="638" y="1"/>
                    <a:pt x="5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3"/>
            <p:cNvSpPr/>
            <p:nvPr/>
          </p:nvSpPr>
          <p:spPr>
            <a:xfrm>
              <a:off x="4893869" y="2826949"/>
              <a:ext cx="48142" cy="42196"/>
            </a:xfrm>
            <a:custGeom>
              <a:avLst/>
              <a:gdLst/>
              <a:ahLst/>
              <a:cxnLst/>
              <a:rect l="l" t="t" r="r" b="b"/>
              <a:pathLst>
                <a:path w="1263" h="1107" extrusionOk="0">
                  <a:moveTo>
                    <a:pt x="581" y="0"/>
                  </a:moveTo>
                  <a:cubicBezTo>
                    <a:pt x="460" y="0"/>
                    <a:pt x="337" y="45"/>
                    <a:pt x="251" y="131"/>
                  </a:cubicBezTo>
                  <a:cubicBezTo>
                    <a:pt x="60" y="298"/>
                    <a:pt x="0" y="596"/>
                    <a:pt x="120" y="822"/>
                  </a:cubicBezTo>
                  <a:cubicBezTo>
                    <a:pt x="212" y="1007"/>
                    <a:pt x="393" y="1107"/>
                    <a:pt x="580" y="1107"/>
                  </a:cubicBezTo>
                  <a:cubicBezTo>
                    <a:pt x="706" y="1107"/>
                    <a:pt x="835" y="1061"/>
                    <a:pt x="941" y="965"/>
                  </a:cubicBezTo>
                  <a:cubicBezTo>
                    <a:pt x="1263" y="667"/>
                    <a:pt x="1132" y="203"/>
                    <a:pt x="762" y="36"/>
                  </a:cubicBezTo>
                  <a:cubicBezTo>
                    <a:pt x="706" y="12"/>
                    <a:pt x="644" y="0"/>
                    <a:pt x="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3"/>
            <p:cNvSpPr/>
            <p:nvPr/>
          </p:nvSpPr>
          <p:spPr>
            <a:xfrm>
              <a:off x="4534416" y="2679889"/>
              <a:ext cx="102612" cy="67239"/>
            </a:xfrm>
            <a:custGeom>
              <a:avLst/>
              <a:gdLst/>
              <a:ahLst/>
              <a:cxnLst/>
              <a:rect l="l" t="t" r="r" b="b"/>
              <a:pathLst>
                <a:path w="2692" h="1764" extrusionOk="0">
                  <a:moveTo>
                    <a:pt x="1501" y="1"/>
                  </a:moveTo>
                  <a:cubicBezTo>
                    <a:pt x="1358" y="1"/>
                    <a:pt x="1215" y="25"/>
                    <a:pt x="1072" y="60"/>
                  </a:cubicBezTo>
                  <a:cubicBezTo>
                    <a:pt x="929" y="96"/>
                    <a:pt x="798" y="156"/>
                    <a:pt x="679" y="239"/>
                  </a:cubicBezTo>
                  <a:cubicBezTo>
                    <a:pt x="644" y="251"/>
                    <a:pt x="560" y="310"/>
                    <a:pt x="513" y="358"/>
                  </a:cubicBezTo>
                  <a:cubicBezTo>
                    <a:pt x="453" y="406"/>
                    <a:pt x="406" y="441"/>
                    <a:pt x="358" y="489"/>
                  </a:cubicBezTo>
                  <a:cubicBezTo>
                    <a:pt x="275" y="596"/>
                    <a:pt x="203" y="703"/>
                    <a:pt x="144" y="799"/>
                  </a:cubicBezTo>
                  <a:cubicBezTo>
                    <a:pt x="96" y="906"/>
                    <a:pt x="60" y="1013"/>
                    <a:pt x="36" y="1108"/>
                  </a:cubicBezTo>
                  <a:cubicBezTo>
                    <a:pt x="13" y="1203"/>
                    <a:pt x="1" y="1299"/>
                    <a:pt x="1" y="1370"/>
                  </a:cubicBezTo>
                  <a:cubicBezTo>
                    <a:pt x="1" y="1453"/>
                    <a:pt x="13" y="1525"/>
                    <a:pt x="25" y="1584"/>
                  </a:cubicBezTo>
                  <a:cubicBezTo>
                    <a:pt x="25" y="1644"/>
                    <a:pt x="48" y="1680"/>
                    <a:pt x="60" y="1715"/>
                  </a:cubicBezTo>
                  <a:cubicBezTo>
                    <a:pt x="60" y="1739"/>
                    <a:pt x="72" y="1763"/>
                    <a:pt x="72" y="1763"/>
                  </a:cubicBezTo>
                  <a:cubicBezTo>
                    <a:pt x="72" y="1763"/>
                    <a:pt x="84" y="1751"/>
                    <a:pt x="108" y="1727"/>
                  </a:cubicBezTo>
                  <a:cubicBezTo>
                    <a:pt x="132" y="1715"/>
                    <a:pt x="167" y="1692"/>
                    <a:pt x="215" y="1656"/>
                  </a:cubicBezTo>
                  <a:cubicBezTo>
                    <a:pt x="251" y="1620"/>
                    <a:pt x="310" y="1584"/>
                    <a:pt x="370" y="1549"/>
                  </a:cubicBezTo>
                  <a:cubicBezTo>
                    <a:pt x="417" y="1501"/>
                    <a:pt x="477" y="1465"/>
                    <a:pt x="548" y="1430"/>
                  </a:cubicBezTo>
                  <a:cubicBezTo>
                    <a:pt x="667" y="1346"/>
                    <a:pt x="810" y="1275"/>
                    <a:pt x="941" y="1203"/>
                  </a:cubicBezTo>
                  <a:cubicBezTo>
                    <a:pt x="977" y="1192"/>
                    <a:pt x="1013" y="1180"/>
                    <a:pt x="1048" y="1168"/>
                  </a:cubicBezTo>
                  <a:cubicBezTo>
                    <a:pt x="1084" y="1144"/>
                    <a:pt x="1096" y="1144"/>
                    <a:pt x="1156" y="1120"/>
                  </a:cubicBezTo>
                  <a:cubicBezTo>
                    <a:pt x="1215" y="1096"/>
                    <a:pt x="1287" y="1072"/>
                    <a:pt x="1358" y="1061"/>
                  </a:cubicBezTo>
                  <a:cubicBezTo>
                    <a:pt x="1429" y="1037"/>
                    <a:pt x="1501" y="1025"/>
                    <a:pt x="1572" y="1001"/>
                  </a:cubicBezTo>
                  <a:cubicBezTo>
                    <a:pt x="1644" y="989"/>
                    <a:pt x="1703" y="977"/>
                    <a:pt x="1775" y="965"/>
                  </a:cubicBezTo>
                  <a:cubicBezTo>
                    <a:pt x="1846" y="953"/>
                    <a:pt x="1906" y="953"/>
                    <a:pt x="1977" y="953"/>
                  </a:cubicBezTo>
                  <a:cubicBezTo>
                    <a:pt x="2037" y="953"/>
                    <a:pt x="2096" y="953"/>
                    <a:pt x="2168" y="965"/>
                  </a:cubicBezTo>
                  <a:cubicBezTo>
                    <a:pt x="2227" y="977"/>
                    <a:pt x="2287" y="989"/>
                    <a:pt x="2346" y="1013"/>
                  </a:cubicBezTo>
                  <a:cubicBezTo>
                    <a:pt x="2418" y="1037"/>
                    <a:pt x="2453" y="1049"/>
                    <a:pt x="2513" y="1072"/>
                  </a:cubicBezTo>
                  <a:cubicBezTo>
                    <a:pt x="2596" y="1132"/>
                    <a:pt x="2668" y="1168"/>
                    <a:pt x="2668" y="1168"/>
                  </a:cubicBezTo>
                  <a:cubicBezTo>
                    <a:pt x="2668" y="1168"/>
                    <a:pt x="2668" y="1156"/>
                    <a:pt x="2668" y="1120"/>
                  </a:cubicBezTo>
                  <a:cubicBezTo>
                    <a:pt x="2680" y="1084"/>
                    <a:pt x="2692" y="1037"/>
                    <a:pt x="2692" y="989"/>
                  </a:cubicBezTo>
                  <a:cubicBezTo>
                    <a:pt x="2692" y="930"/>
                    <a:pt x="2692" y="846"/>
                    <a:pt x="2656" y="763"/>
                  </a:cubicBezTo>
                  <a:cubicBezTo>
                    <a:pt x="2644" y="680"/>
                    <a:pt x="2596" y="584"/>
                    <a:pt x="2537" y="501"/>
                  </a:cubicBezTo>
                  <a:cubicBezTo>
                    <a:pt x="2465" y="406"/>
                    <a:pt x="2382" y="310"/>
                    <a:pt x="2275" y="239"/>
                  </a:cubicBezTo>
                  <a:cubicBezTo>
                    <a:pt x="2227" y="203"/>
                    <a:pt x="2168" y="168"/>
                    <a:pt x="2108" y="144"/>
                  </a:cubicBezTo>
                  <a:cubicBezTo>
                    <a:pt x="2049" y="108"/>
                    <a:pt x="1977" y="84"/>
                    <a:pt x="1918" y="60"/>
                  </a:cubicBezTo>
                  <a:cubicBezTo>
                    <a:pt x="1787" y="25"/>
                    <a:pt x="1644" y="1"/>
                    <a:pt x="1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3"/>
            <p:cNvSpPr/>
            <p:nvPr/>
          </p:nvSpPr>
          <p:spPr>
            <a:xfrm>
              <a:off x="4884340" y="2691858"/>
              <a:ext cx="95789" cy="72042"/>
            </a:xfrm>
            <a:custGeom>
              <a:avLst/>
              <a:gdLst/>
              <a:ahLst/>
              <a:cxnLst/>
              <a:rect l="l" t="t" r="r" b="b"/>
              <a:pathLst>
                <a:path w="2513" h="1890" extrusionOk="0">
                  <a:moveTo>
                    <a:pt x="1049" y="1"/>
                  </a:moveTo>
                  <a:cubicBezTo>
                    <a:pt x="992" y="1"/>
                    <a:pt x="936" y="3"/>
                    <a:pt x="882" y="8"/>
                  </a:cubicBezTo>
                  <a:cubicBezTo>
                    <a:pt x="751" y="32"/>
                    <a:pt x="631" y="68"/>
                    <a:pt x="512" y="116"/>
                  </a:cubicBezTo>
                  <a:cubicBezTo>
                    <a:pt x="405" y="175"/>
                    <a:pt x="310" y="246"/>
                    <a:pt x="239" y="318"/>
                  </a:cubicBezTo>
                  <a:cubicBezTo>
                    <a:pt x="203" y="366"/>
                    <a:pt x="167" y="401"/>
                    <a:pt x="143" y="437"/>
                  </a:cubicBezTo>
                  <a:cubicBezTo>
                    <a:pt x="108" y="485"/>
                    <a:pt x="84" y="520"/>
                    <a:pt x="72" y="556"/>
                  </a:cubicBezTo>
                  <a:cubicBezTo>
                    <a:pt x="36" y="627"/>
                    <a:pt x="12" y="711"/>
                    <a:pt x="0" y="758"/>
                  </a:cubicBezTo>
                  <a:cubicBezTo>
                    <a:pt x="0" y="818"/>
                    <a:pt x="0" y="854"/>
                    <a:pt x="0" y="889"/>
                  </a:cubicBezTo>
                  <a:cubicBezTo>
                    <a:pt x="0" y="913"/>
                    <a:pt x="0" y="937"/>
                    <a:pt x="0" y="937"/>
                  </a:cubicBezTo>
                  <a:cubicBezTo>
                    <a:pt x="0" y="937"/>
                    <a:pt x="24" y="937"/>
                    <a:pt x="60" y="913"/>
                  </a:cubicBezTo>
                  <a:cubicBezTo>
                    <a:pt x="84" y="901"/>
                    <a:pt x="131" y="889"/>
                    <a:pt x="179" y="878"/>
                  </a:cubicBezTo>
                  <a:cubicBezTo>
                    <a:pt x="227" y="866"/>
                    <a:pt x="274" y="854"/>
                    <a:pt x="334" y="854"/>
                  </a:cubicBezTo>
                  <a:cubicBezTo>
                    <a:pt x="358" y="842"/>
                    <a:pt x="393" y="842"/>
                    <a:pt x="429" y="842"/>
                  </a:cubicBezTo>
                  <a:lnTo>
                    <a:pt x="512" y="842"/>
                  </a:lnTo>
                  <a:cubicBezTo>
                    <a:pt x="572" y="854"/>
                    <a:pt x="643" y="854"/>
                    <a:pt x="703" y="866"/>
                  </a:cubicBezTo>
                  <a:cubicBezTo>
                    <a:pt x="762" y="878"/>
                    <a:pt x="822" y="901"/>
                    <a:pt x="882" y="925"/>
                  </a:cubicBezTo>
                  <a:cubicBezTo>
                    <a:pt x="941" y="949"/>
                    <a:pt x="1001" y="961"/>
                    <a:pt x="1060" y="985"/>
                  </a:cubicBezTo>
                  <a:cubicBezTo>
                    <a:pt x="1120" y="1020"/>
                    <a:pt x="1191" y="1044"/>
                    <a:pt x="1251" y="1068"/>
                  </a:cubicBezTo>
                  <a:cubicBezTo>
                    <a:pt x="1310" y="1092"/>
                    <a:pt x="1370" y="1128"/>
                    <a:pt x="1429" y="1163"/>
                  </a:cubicBezTo>
                  <a:cubicBezTo>
                    <a:pt x="1453" y="1175"/>
                    <a:pt x="1489" y="1199"/>
                    <a:pt x="1513" y="1199"/>
                  </a:cubicBezTo>
                  <a:cubicBezTo>
                    <a:pt x="1524" y="1211"/>
                    <a:pt x="1560" y="1235"/>
                    <a:pt x="1560" y="1247"/>
                  </a:cubicBezTo>
                  <a:cubicBezTo>
                    <a:pt x="1572" y="1247"/>
                    <a:pt x="1584" y="1259"/>
                    <a:pt x="1608" y="1259"/>
                  </a:cubicBezTo>
                  <a:cubicBezTo>
                    <a:pt x="1727" y="1342"/>
                    <a:pt x="1846" y="1425"/>
                    <a:pt x="1953" y="1520"/>
                  </a:cubicBezTo>
                  <a:cubicBezTo>
                    <a:pt x="2072" y="1604"/>
                    <a:pt x="2167" y="1699"/>
                    <a:pt x="2251" y="1770"/>
                  </a:cubicBezTo>
                  <a:cubicBezTo>
                    <a:pt x="2275" y="1806"/>
                    <a:pt x="2310" y="1830"/>
                    <a:pt x="2334" y="1854"/>
                  </a:cubicBezTo>
                  <a:cubicBezTo>
                    <a:pt x="2358" y="1878"/>
                    <a:pt x="2370" y="1890"/>
                    <a:pt x="2370" y="1890"/>
                  </a:cubicBezTo>
                  <a:cubicBezTo>
                    <a:pt x="2370" y="1890"/>
                    <a:pt x="2382" y="1878"/>
                    <a:pt x="2394" y="1854"/>
                  </a:cubicBezTo>
                  <a:cubicBezTo>
                    <a:pt x="2406" y="1818"/>
                    <a:pt x="2429" y="1782"/>
                    <a:pt x="2453" y="1735"/>
                  </a:cubicBezTo>
                  <a:cubicBezTo>
                    <a:pt x="2465" y="1675"/>
                    <a:pt x="2489" y="1616"/>
                    <a:pt x="2501" y="1532"/>
                  </a:cubicBezTo>
                  <a:cubicBezTo>
                    <a:pt x="2501" y="1461"/>
                    <a:pt x="2513" y="1366"/>
                    <a:pt x="2501" y="1270"/>
                  </a:cubicBezTo>
                  <a:cubicBezTo>
                    <a:pt x="2489" y="1080"/>
                    <a:pt x="2429" y="866"/>
                    <a:pt x="2286" y="651"/>
                  </a:cubicBezTo>
                  <a:cubicBezTo>
                    <a:pt x="2275" y="627"/>
                    <a:pt x="2251" y="592"/>
                    <a:pt x="2227" y="568"/>
                  </a:cubicBezTo>
                  <a:lnTo>
                    <a:pt x="2179" y="508"/>
                  </a:lnTo>
                  <a:cubicBezTo>
                    <a:pt x="2120" y="449"/>
                    <a:pt x="2084" y="401"/>
                    <a:pt x="2025" y="354"/>
                  </a:cubicBezTo>
                  <a:cubicBezTo>
                    <a:pt x="1917" y="270"/>
                    <a:pt x="1810" y="187"/>
                    <a:pt x="1679" y="139"/>
                  </a:cubicBezTo>
                  <a:cubicBezTo>
                    <a:pt x="1560" y="80"/>
                    <a:pt x="1429" y="32"/>
                    <a:pt x="1286" y="20"/>
                  </a:cubicBezTo>
                  <a:cubicBezTo>
                    <a:pt x="1210" y="6"/>
                    <a:pt x="1129" y="1"/>
                    <a:pt x="1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3"/>
            <p:cNvSpPr/>
            <p:nvPr/>
          </p:nvSpPr>
          <p:spPr>
            <a:xfrm>
              <a:off x="5037727" y="2652216"/>
              <a:ext cx="167984" cy="233775"/>
            </a:xfrm>
            <a:custGeom>
              <a:avLst/>
              <a:gdLst/>
              <a:ahLst/>
              <a:cxnLst/>
              <a:rect l="l" t="t" r="r" b="b"/>
              <a:pathLst>
                <a:path w="4407" h="6133" extrusionOk="0">
                  <a:moveTo>
                    <a:pt x="1" y="1"/>
                  </a:moveTo>
                  <a:cubicBezTo>
                    <a:pt x="322" y="36"/>
                    <a:pt x="358" y="989"/>
                    <a:pt x="334" y="1203"/>
                  </a:cubicBezTo>
                  <a:cubicBezTo>
                    <a:pt x="287" y="1501"/>
                    <a:pt x="191" y="1787"/>
                    <a:pt x="179" y="2096"/>
                  </a:cubicBezTo>
                  <a:cubicBezTo>
                    <a:pt x="167" y="2334"/>
                    <a:pt x="215" y="2584"/>
                    <a:pt x="310" y="2810"/>
                  </a:cubicBezTo>
                  <a:cubicBezTo>
                    <a:pt x="370" y="2941"/>
                    <a:pt x="453" y="3084"/>
                    <a:pt x="465" y="3227"/>
                  </a:cubicBezTo>
                  <a:cubicBezTo>
                    <a:pt x="477" y="3346"/>
                    <a:pt x="441" y="3465"/>
                    <a:pt x="406" y="3584"/>
                  </a:cubicBezTo>
                  <a:cubicBezTo>
                    <a:pt x="215" y="4370"/>
                    <a:pt x="453" y="5382"/>
                    <a:pt x="727" y="6132"/>
                  </a:cubicBezTo>
                  <a:cubicBezTo>
                    <a:pt x="918" y="5561"/>
                    <a:pt x="1215" y="5001"/>
                    <a:pt x="1691" y="4668"/>
                  </a:cubicBezTo>
                  <a:cubicBezTo>
                    <a:pt x="1911" y="4523"/>
                    <a:pt x="2173" y="4450"/>
                    <a:pt x="2435" y="4450"/>
                  </a:cubicBezTo>
                  <a:cubicBezTo>
                    <a:pt x="2842" y="4450"/>
                    <a:pt x="3246" y="4627"/>
                    <a:pt x="3477" y="4989"/>
                  </a:cubicBezTo>
                  <a:cubicBezTo>
                    <a:pt x="3846" y="4704"/>
                    <a:pt x="4180" y="4311"/>
                    <a:pt x="4239" y="3834"/>
                  </a:cubicBezTo>
                  <a:cubicBezTo>
                    <a:pt x="4311" y="3358"/>
                    <a:pt x="4001" y="2810"/>
                    <a:pt x="3549" y="2787"/>
                  </a:cubicBezTo>
                  <a:cubicBezTo>
                    <a:pt x="3930" y="2322"/>
                    <a:pt x="4227" y="1775"/>
                    <a:pt x="4406" y="1191"/>
                  </a:cubicBezTo>
                  <a:cubicBezTo>
                    <a:pt x="3013" y="560"/>
                    <a:pt x="1513" y="15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3"/>
            <p:cNvSpPr/>
            <p:nvPr/>
          </p:nvSpPr>
          <p:spPr>
            <a:xfrm>
              <a:off x="4391473" y="2594581"/>
              <a:ext cx="144808" cy="251919"/>
            </a:xfrm>
            <a:custGeom>
              <a:avLst/>
              <a:gdLst/>
              <a:ahLst/>
              <a:cxnLst/>
              <a:rect l="l" t="t" r="r" b="b"/>
              <a:pathLst>
                <a:path w="3799" h="6609" extrusionOk="0">
                  <a:moveTo>
                    <a:pt x="3798" y="1"/>
                  </a:moveTo>
                  <a:cubicBezTo>
                    <a:pt x="3584" y="262"/>
                    <a:pt x="3072" y="215"/>
                    <a:pt x="2786" y="239"/>
                  </a:cubicBezTo>
                  <a:cubicBezTo>
                    <a:pt x="2262" y="274"/>
                    <a:pt x="1750" y="358"/>
                    <a:pt x="1250" y="489"/>
                  </a:cubicBezTo>
                  <a:cubicBezTo>
                    <a:pt x="941" y="572"/>
                    <a:pt x="619" y="679"/>
                    <a:pt x="381" y="893"/>
                  </a:cubicBezTo>
                  <a:cubicBezTo>
                    <a:pt x="143" y="1120"/>
                    <a:pt x="0" y="1489"/>
                    <a:pt x="107" y="1798"/>
                  </a:cubicBezTo>
                  <a:cubicBezTo>
                    <a:pt x="226" y="2156"/>
                    <a:pt x="607" y="2322"/>
                    <a:pt x="941" y="2453"/>
                  </a:cubicBezTo>
                  <a:cubicBezTo>
                    <a:pt x="655" y="2513"/>
                    <a:pt x="465" y="2787"/>
                    <a:pt x="405" y="3096"/>
                  </a:cubicBezTo>
                  <a:cubicBezTo>
                    <a:pt x="381" y="3191"/>
                    <a:pt x="369" y="3299"/>
                    <a:pt x="381" y="3406"/>
                  </a:cubicBezTo>
                  <a:cubicBezTo>
                    <a:pt x="417" y="3822"/>
                    <a:pt x="631" y="4180"/>
                    <a:pt x="869" y="4513"/>
                  </a:cubicBezTo>
                  <a:cubicBezTo>
                    <a:pt x="1143" y="4906"/>
                    <a:pt x="1453" y="5358"/>
                    <a:pt x="1810" y="5692"/>
                  </a:cubicBezTo>
                  <a:cubicBezTo>
                    <a:pt x="2131" y="6001"/>
                    <a:pt x="2477" y="6216"/>
                    <a:pt x="2727" y="6608"/>
                  </a:cubicBezTo>
                  <a:cubicBezTo>
                    <a:pt x="2751" y="5787"/>
                    <a:pt x="2774" y="4965"/>
                    <a:pt x="2798" y="4144"/>
                  </a:cubicBezTo>
                  <a:cubicBezTo>
                    <a:pt x="2834" y="2691"/>
                    <a:pt x="2917" y="1108"/>
                    <a:pt x="3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3"/>
            <p:cNvSpPr/>
            <p:nvPr/>
          </p:nvSpPr>
          <p:spPr>
            <a:xfrm>
              <a:off x="4504913" y="2315175"/>
              <a:ext cx="617732" cy="359334"/>
            </a:xfrm>
            <a:custGeom>
              <a:avLst/>
              <a:gdLst/>
              <a:ahLst/>
              <a:cxnLst/>
              <a:rect l="l" t="t" r="r" b="b"/>
              <a:pathLst>
                <a:path w="16206" h="9427" extrusionOk="0">
                  <a:moveTo>
                    <a:pt x="4996" y="1"/>
                  </a:moveTo>
                  <a:cubicBezTo>
                    <a:pt x="3339" y="1"/>
                    <a:pt x="1684" y="990"/>
                    <a:pt x="906" y="2556"/>
                  </a:cubicBezTo>
                  <a:cubicBezTo>
                    <a:pt x="549" y="3294"/>
                    <a:pt x="370" y="4116"/>
                    <a:pt x="275" y="4961"/>
                  </a:cubicBezTo>
                  <a:cubicBezTo>
                    <a:pt x="179" y="5807"/>
                    <a:pt x="1" y="6652"/>
                    <a:pt x="108" y="7497"/>
                  </a:cubicBezTo>
                  <a:cubicBezTo>
                    <a:pt x="5454" y="7557"/>
                    <a:pt x="10907" y="7640"/>
                    <a:pt x="15991" y="9426"/>
                  </a:cubicBezTo>
                  <a:cubicBezTo>
                    <a:pt x="15991" y="9426"/>
                    <a:pt x="15991" y="9426"/>
                    <a:pt x="15992" y="9426"/>
                  </a:cubicBezTo>
                  <a:cubicBezTo>
                    <a:pt x="16052" y="9426"/>
                    <a:pt x="16205" y="7032"/>
                    <a:pt x="16193" y="6819"/>
                  </a:cubicBezTo>
                  <a:cubicBezTo>
                    <a:pt x="16170" y="5807"/>
                    <a:pt x="15967" y="4806"/>
                    <a:pt x="15467" y="3949"/>
                  </a:cubicBezTo>
                  <a:cubicBezTo>
                    <a:pt x="14788" y="2759"/>
                    <a:pt x="13645" y="2068"/>
                    <a:pt x="12348" y="1937"/>
                  </a:cubicBezTo>
                  <a:cubicBezTo>
                    <a:pt x="12105" y="1912"/>
                    <a:pt x="11856" y="1905"/>
                    <a:pt x="11604" y="1905"/>
                  </a:cubicBezTo>
                  <a:cubicBezTo>
                    <a:pt x="11341" y="1905"/>
                    <a:pt x="11074" y="1912"/>
                    <a:pt x="10809" y="1912"/>
                  </a:cubicBezTo>
                  <a:cubicBezTo>
                    <a:pt x="10138" y="1912"/>
                    <a:pt x="9474" y="1867"/>
                    <a:pt x="8883" y="1544"/>
                  </a:cubicBezTo>
                  <a:cubicBezTo>
                    <a:pt x="7930" y="1020"/>
                    <a:pt x="7014" y="377"/>
                    <a:pt x="5954" y="115"/>
                  </a:cubicBezTo>
                  <a:cubicBezTo>
                    <a:pt x="5639" y="38"/>
                    <a:pt x="5318" y="1"/>
                    <a:pt x="49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3"/>
            <p:cNvSpPr/>
            <p:nvPr/>
          </p:nvSpPr>
          <p:spPr>
            <a:xfrm>
              <a:off x="4499500" y="2489527"/>
              <a:ext cx="633132" cy="189749"/>
            </a:xfrm>
            <a:custGeom>
              <a:avLst/>
              <a:gdLst/>
              <a:ahLst/>
              <a:cxnLst/>
              <a:rect l="l" t="t" r="r" b="b"/>
              <a:pathLst>
                <a:path w="16610" h="4978" extrusionOk="0">
                  <a:moveTo>
                    <a:pt x="4501" y="0"/>
                  </a:moveTo>
                  <a:cubicBezTo>
                    <a:pt x="3056" y="0"/>
                    <a:pt x="1613" y="123"/>
                    <a:pt x="167" y="459"/>
                  </a:cubicBezTo>
                  <a:cubicBezTo>
                    <a:pt x="167" y="482"/>
                    <a:pt x="155" y="566"/>
                    <a:pt x="155" y="673"/>
                  </a:cubicBezTo>
                  <a:cubicBezTo>
                    <a:pt x="95" y="1314"/>
                    <a:pt x="1" y="3090"/>
                    <a:pt x="71" y="3090"/>
                  </a:cubicBezTo>
                  <a:cubicBezTo>
                    <a:pt x="71" y="3090"/>
                    <a:pt x="71" y="3090"/>
                    <a:pt x="71" y="3090"/>
                  </a:cubicBezTo>
                  <a:cubicBezTo>
                    <a:pt x="1060" y="3012"/>
                    <a:pt x="2059" y="2978"/>
                    <a:pt x="3060" y="2978"/>
                  </a:cubicBezTo>
                  <a:cubicBezTo>
                    <a:pt x="4664" y="2978"/>
                    <a:pt x="6275" y="3065"/>
                    <a:pt x="7858" y="3197"/>
                  </a:cubicBezTo>
                  <a:cubicBezTo>
                    <a:pt x="9358" y="3328"/>
                    <a:pt x="10847" y="3519"/>
                    <a:pt x="12311" y="3816"/>
                  </a:cubicBezTo>
                  <a:cubicBezTo>
                    <a:pt x="12930" y="3947"/>
                    <a:pt x="13537" y="4090"/>
                    <a:pt x="14156" y="4245"/>
                  </a:cubicBezTo>
                  <a:cubicBezTo>
                    <a:pt x="14585" y="4352"/>
                    <a:pt x="15026" y="4435"/>
                    <a:pt x="15454" y="4578"/>
                  </a:cubicBezTo>
                  <a:cubicBezTo>
                    <a:pt x="15726" y="4672"/>
                    <a:pt x="16035" y="4978"/>
                    <a:pt x="16332" y="4978"/>
                  </a:cubicBezTo>
                  <a:cubicBezTo>
                    <a:pt x="16373" y="4978"/>
                    <a:pt x="16414" y="4972"/>
                    <a:pt x="16454" y="4959"/>
                  </a:cubicBezTo>
                  <a:cubicBezTo>
                    <a:pt x="16573" y="4138"/>
                    <a:pt x="16562" y="3268"/>
                    <a:pt x="16609" y="2423"/>
                  </a:cubicBezTo>
                  <a:cubicBezTo>
                    <a:pt x="14121" y="1137"/>
                    <a:pt x="11370" y="542"/>
                    <a:pt x="8632" y="256"/>
                  </a:cubicBezTo>
                  <a:cubicBezTo>
                    <a:pt x="7251" y="111"/>
                    <a:pt x="5875" y="0"/>
                    <a:pt x="4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3"/>
            <p:cNvSpPr/>
            <p:nvPr/>
          </p:nvSpPr>
          <p:spPr>
            <a:xfrm>
              <a:off x="4230806" y="2571138"/>
              <a:ext cx="1214042" cy="278525"/>
            </a:xfrm>
            <a:custGeom>
              <a:avLst/>
              <a:gdLst/>
              <a:ahLst/>
              <a:cxnLst/>
              <a:rect l="l" t="t" r="r" b="b"/>
              <a:pathLst>
                <a:path w="31850" h="7307" extrusionOk="0">
                  <a:moveTo>
                    <a:pt x="10247" y="1"/>
                  </a:moveTo>
                  <a:cubicBezTo>
                    <a:pt x="8232" y="1"/>
                    <a:pt x="6215" y="164"/>
                    <a:pt x="4263" y="663"/>
                  </a:cubicBezTo>
                  <a:cubicBezTo>
                    <a:pt x="2775" y="1032"/>
                    <a:pt x="977" y="1485"/>
                    <a:pt x="0" y="2830"/>
                  </a:cubicBezTo>
                  <a:cubicBezTo>
                    <a:pt x="203" y="2556"/>
                    <a:pt x="1048" y="2390"/>
                    <a:pt x="1370" y="2282"/>
                  </a:cubicBezTo>
                  <a:cubicBezTo>
                    <a:pt x="1894" y="2092"/>
                    <a:pt x="2429" y="1949"/>
                    <a:pt x="2977" y="1830"/>
                  </a:cubicBezTo>
                  <a:cubicBezTo>
                    <a:pt x="4001" y="1604"/>
                    <a:pt x="5013" y="1485"/>
                    <a:pt x="6061" y="1389"/>
                  </a:cubicBezTo>
                  <a:cubicBezTo>
                    <a:pt x="7458" y="1262"/>
                    <a:pt x="8865" y="1199"/>
                    <a:pt x="10269" y="1199"/>
                  </a:cubicBezTo>
                  <a:cubicBezTo>
                    <a:pt x="10971" y="1199"/>
                    <a:pt x="11673" y="1215"/>
                    <a:pt x="12371" y="1247"/>
                  </a:cubicBezTo>
                  <a:cubicBezTo>
                    <a:pt x="12883" y="1270"/>
                    <a:pt x="13383" y="1294"/>
                    <a:pt x="13895" y="1330"/>
                  </a:cubicBezTo>
                  <a:cubicBezTo>
                    <a:pt x="15371" y="1437"/>
                    <a:pt x="16776" y="1485"/>
                    <a:pt x="18229" y="1782"/>
                  </a:cubicBezTo>
                  <a:cubicBezTo>
                    <a:pt x="19729" y="2080"/>
                    <a:pt x="21217" y="2425"/>
                    <a:pt x="22694" y="2842"/>
                  </a:cubicBezTo>
                  <a:cubicBezTo>
                    <a:pt x="24253" y="3294"/>
                    <a:pt x="25801" y="3842"/>
                    <a:pt x="27290" y="4521"/>
                  </a:cubicBezTo>
                  <a:cubicBezTo>
                    <a:pt x="28099" y="4890"/>
                    <a:pt x="28909" y="5283"/>
                    <a:pt x="29671" y="5759"/>
                  </a:cubicBezTo>
                  <a:cubicBezTo>
                    <a:pt x="30028" y="5973"/>
                    <a:pt x="30409" y="6211"/>
                    <a:pt x="30742" y="6485"/>
                  </a:cubicBezTo>
                  <a:cubicBezTo>
                    <a:pt x="31052" y="6747"/>
                    <a:pt x="31373" y="6973"/>
                    <a:pt x="31635" y="7307"/>
                  </a:cubicBezTo>
                  <a:cubicBezTo>
                    <a:pt x="31707" y="7259"/>
                    <a:pt x="31778" y="7223"/>
                    <a:pt x="31850" y="7176"/>
                  </a:cubicBezTo>
                  <a:cubicBezTo>
                    <a:pt x="31314" y="6438"/>
                    <a:pt x="30719" y="5795"/>
                    <a:pt x="30076" y="5223"/>
                  </a:cubicBezTo>
                  <a:cubicBezTo>
                    <a:pt x="29480" y="4699"/>
                    <a:pt x="28825" y="4247"/>
                    <a:pt x="28099" y="3842"/>
                  </a:cubicBezTo>
                  <a:cubicBezTo>
                    <a:pt x="26063" y="2699"/>
                    <a:pt x="23956" y="1925"/>
                    <a:pt x="21717" y="1366"/>
                  </a:cubicBezTo>
                  <a:cubicBezTo>
                    <a:pt x="19122" y="711"/>
                    <a:pt x="16514" y="330"/>
                    <a:pt x="13847" y="139"/>
                  </a:cubicBezTo>
                  <a:cubicBezTo>
                    <a:pt x="12657" y="59"/>
                    <a:pt x="11452" y="1"/>
                    <a:pt x="102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3"/>
            <p:cNvSpPr/>
            <p:nvPr/>
          </p:nvSpPr>
          <p:spPr>
            <a:xfrm>
              <a:off x="3487846" y="2979574"/>
              <a:ext cx="977180" cy="714665"/>
            </a:xfrm>
            <a:custGeom>
              <a:avLst/>
              <a:gdLst/>
              <a:ahLst/>
              <a:cxnLst/>
              <a:rect l="l" t="t" r="r" b="b"/>
              <a:pathLst>
                <a:path w="25636" h="18749" extrusionOk="0">
                  <a:moveTo>
                    <a:pt x="9267" y="1"/>
                  </a:moveTo>
                  <a:cubicBezTo>
                    <a:pt x="8339" y="1"/>
                    <a:pt x="7432" y="325"/>
                    <a:pt x="6740" y="1069"/>
                  </a:cubicBezTo>
                  <a:cubicBezTo>
                    <a:pt x="5633" y="2259"/>
                    <a:pt x="5418" y="4259"/>
                    <a:pt x="6240" y="5688"/>
                  </a:cubicBezTo>
                  <a:cubicBezTo>
                    <a:pt x="5497" y="4988"/>
                    <a:pt x="4559" y="4600"/>
                    <a:pt x="3636" y="4600"/>
                  </a:cubicBezTo>
                  <a:cubicBezTo>
                    <a:pt x="2723" y="4600"/>
                    <a:pt x="1825" y="4979"/>
                    <a:pt x="1144" y="5807"/>
                  </a:cubicBezTo>
                  <a:cubicBezTo>
                    <a:pt x="203" y="6938"/>
                    <a:pt x="1" y="8653"/>
                    <a:pt x="561" y="10034"/>
                  </a:cubicBezTo>
                  <a:cubicBezTo>
                    <a:pt x="1120" y="11415"/>
                    <a:pt x="2382" y="12415"/>
                    <a:pt x="3775" y="12701"/>
                  </a:cubicBezTo>
                  <a:cubicBezTo>
                    <a:pt x="3394" y="12832"/>
                    <a:pt x="3192" y="13261"/>
                    <a:pt x="3097" y="13665"/>
                  </a:cubicBezTo>
                  <a:cubicBezTo>
                    <a:pt x="2739" y="15249"/>
                    <a:pt x="3513" y="16987"/>
                    <a:pt x="4787" y="17892"/>
                  </a:cubicBezTo>
                  <a:cubicBezTo>
                    <a:pt x="5655" y="18510"/>
                    <a:pt x="6615" y="18748"/>
                    <a:pt x="7599" y="18748"/>
                  </a:cubicBezTo>
                  <a:cubicBezTo>
                    <a:pt x="9249" y="18748"/>
                    <a:pt x="10965" y="18080"/>
                    <a:pt x="12419" y="17416"/>
                  </a:cubicBezTo>
                  <a:cubicBezTo>
                    <a:pt x="13991" y="16701"/>
                    <a:pt x="15539" y="15892"/>
                    <a:pt x="17205" y="15487"/>
                  </a:cubicBezTo>
                  <a:cubicBezTo>
                    <a:pt x="17682" y="15368"/>
                    <a:pt x="18170" y="15285"/>
                    <a:pt x="18658" y="15237"/>
                  </a:cubicBezTo>
                  <a:cubicBezTo>
                    <a:pt x="18703" y="15233"/>
                    <a:pt x="18752" y="15231"/>
                    <a:pt x="18803" y="15231"/>
                  </a:cubicBezTo>
                  <a:cubicBezTo>
                    <a:pt x="19035" y="15231"/>
                    <a:pt x="19322" y="15266"/>
                    <a:pt x="19581" y="15266"/>
                  </a:cubicBezTo>
                  <a:cubicBezTo>
                    <a:pt x="19750" y="15266"/>
                    <a:pt x="19907" y="15251"/>
                    <a:pt x="20027" y="15201"/>
                  </a:cubicBezTo>
                  <a:cubicBezTo>
                    <a:pt x="20313" y="15094"/>
                    <a:pt x="20408" y="14713"/>
                    <a:pt x="20670" y="14463"/>
                  </a:cubicBezTo>
                  <a:cubicBezTo>
                    <a:pt x="20920" y="14225"/>
                    <a:pt x="21218" y="14046"/>
                    <a:pt x="21539" y="13915"/>
                  </a:cubicBezTo>
                  <a:cubicBezTo>
                    <a:pt x="22135" y="13665"/>
                    <a:pt x="22778" y="13558"/>
                    <a:pt x="23373" y="13296"/>
                  </a:cubicBezTo>
                  <a:cubicBezTo>
                    <a:pt x="24206" y="12927"/>
                    <a:pt x="24921" y="12225"/>
                    <a:pt x="25278" y="11344"/>
                  </a:cubicBezTo>
                  <a:cubicBezTo>
                    <a:pt x="25635" y="10463"/>
                    <a:pt x="25623" y="9391"/>
                    <a:pt x="25171" y="8558"/>
                  </a:cubicBezTo>
                  <a:cubicBezTo>
                    <a:pt x="25016" y="8260"/>
                    <a:pt x="24814" y="7998"/>
                    <a:pt x="24540" y="7807"/>
                  </a:cubicBezTo>
                  <a:cubicBezTo>
                    <a:pt x="23992" y="7415"/>
                    <a:pt x="23278" y="7415"/>
                    <a:pt x="22611" y="7379"/>
                  </a:cubicBezTo>
                  <a:cubicBezTo>
                    <a:pt x="21182" y="7296"/>
                    <a:pt x="19730" y="6962"/>
                    <a:pt x="18420" y="6355"/>
                  </a:cubicBezTo>
                  <a:cubicBezTo>
                    <a:pt x="17205" y="5783"/>
                    <a:pt x="16027" y="4783"/>
                    <a:pt x="14955" y="3950"/>
                  </a:cubicBezTo>
                  <a:cubicBezTo>
                    <a:pt x="14205" y="3366"/>
                    <a:pt x="13491" y="2735"/>
                    <a:pt x="12812" y="2069"/>
                  </a:cubicBezTo>
                  <a:cubicBezTo>
                    <a:pt x="12276" y="1533"/>
                    <a:pt x="11788" y="771"/>
                    <a:pt x="11121" y="426"/>
                  </a:cubicBezTo>
                  <a:cubicBezTo>
                    <a:pt x="11086" y="402"/>
                    <a:pt x="11038" y="390"/>
                    <a:pt x="11002" y="366"/>
                  </a:cubicBezTo>
                  <a:cubicBezTo>
                    <a:pt x="10448" y="131"/>
                    <a:pt x="9853" y="1"/>
                    <a:pt x="92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3"/>
            <p:cNvSpPr/>
            <p:nvPr/>
          </p:nvSpPr>
          <p:spPr>
            <a:xfrm>
              <a:off x="3488761" y="2978926"/>
              <a:ext cx="653563" cy="695263"/>
            </a:xfrm>
            <a:custGeom>
              <a:avLst/>
              <a:gdLst/>
              <a:ahLst/>
              <a:cxnLst/>
              <a:rect l="l" t="t" r="r" b="b"/>
              <a:pathLst>
                <a:path w="17146" h="18240" extrusionOk="0">
                  <a:moveTo>
                    <a:pt x="9258" y="1"/>
                  </a:moveTo>
                  <a:cubicBezTo>
                    <a:pt x="8329" y="1"/>
                    <a:pt x="7421" y="329"/>
                    <a:pt x="6728" y="1074"/>
                  </a:cubicBezTo>
                  <a:cubicBezTo>
                    <a:pt x="5620" y="2252"/>
                    <a:pt x="5406" y="4265"/>
                    <a:pt x="6228" y="5681"/>
                  </a:cubicBezTo>
                  <a:cubicBezTo>
                    <a:pt x="5485" y="4981"/>
                    <a:pt x="4547" y="4593"/>
                    <a:pt x="3624" y="4593"/>
                  </a:cubicBezTo>
                  <a:cubicBezTo>
                    <a:pt x="2711" y="4593"/>
                    <a:pt x="1812" y="4972"/>
                    <a:pt x="1132" y="5800"/>
                  </a:cubicBezTo>
                  <a:cubicBezTo>
                    <a:pt x="203" y="6932"/>
                    <a:pt x="1" y="8646"/>
                    <a:pt x="548" y="10027"/>
                  </a:cubicBezTo>
                  <a:cubicBezTo>
                    <a:pt x="1108" y="11408"/>
                    <a:pt x="2370" y="12420"/>
                    <a:pt x="3763" y="12694"/>
                  </a:cubicBezTo>
                  <a:cubicBezTo>
                    <a:pt x="3394" y="12837"/>
                    <a:pt x="3192" y="13266"/>
                    <a:pt x="3096" y="13670"/>
                  </a:cubicBezTo>
                  <a:cubicBezTo>
                    <a:pt x="2748" y="15138"/>
                    <a:pt x="3910" y="18240"/>
                    <a:pt x="5617" y="18240"/>
                  </a:cubicBezTo>
                  <a:cubicBezTo>
                    <a:pt x="5892" y="18240"/>
                    <a:pt x="6180" y="18160"/>
                    <a:pt x="6478" y="17980"/>
                  </a:cubicBezTo>
                  <a:cubicBezTo>
                    <a:pt x="5180" y="17183"/>
                    <a:pt x="4692" y="15206"/>
                    <a:pt x="5454" y="13837"/>
                  </a:cubicBezTo>
                  <a:lnTo>
                    <a:pt x="5454" y="13837"/>
                  </a:lnTo>
                  <a:cubicBezTo>
                    <a:pt x="5789" y="14033"/>
                    <a:pt x="6168" y="14128"/>
                    <a:pt x="6547" y="14128"/>
                  </a:cubicBezTo>
                  <a:cubicBezTo>
                    <a:pt x="7043" y="14128"/>
                    <a:pt x="7538" y="13964"/>
                    <a:pt x="7930" y="13647"/>
                  </a:cubicBezTo>
                  <a:cubicBezTo>
                    <a:pt x="7073" y="13099"/>
                    <a:pt x="6192" y="12527"/>
                    <a:pt x="5632" y="11658"/>
                  </a:cubicBezTo>
                  <a:cubicBezTo>
                    <a:pt x="5085" y="10777"/>
                    <a:pt x="4966" y="9491"/>
                    <a:pt x="5632" y="8717"/>
                  </a:cubicBezTo>
                  <a:cubicBezTo>
                    <a:pt x="5820" y="8499"/>
                    <a:pt x="6080" y="8325"/>
                    <a:pt x="6358" y="8325"/>
                  </a:cubicBezTo>
                  <a:cubicBezTo>
                    <a:pt x="6398" y="8325"/>
                    <a:pt x="6438" y="8329"/>
                    <a:pt x="6478" y="8336"/>
                  </a:cubicBezTo>
                  <a:cubicBezTo>
                    <a:pt x="6716" y="8396"/>
                    <a:pt x="6906" y="8575"/>
                    <a:pt x="7097" y="8741"/>
                  </a:cubicBezTo>
                  <a:cubicBezTo>
                    <a:pt x="7787" y="9348"/>
                    <a:pt x="8657" y="9741"/>
                    <a:pt x="9550" y="9837"/>
                  </a:cubicBezTo>
                  <a:cubicBezTo>
                    <a:pt x="9180" y="9229"/>
                    <a:pt x="8811" y="8598"/>
                    <a:pt x="8728" y="7884"/>
                  </a:cubicBezTo>
                  <a:cubicBezTo>
                    <a:pt x="8645" y="7170"/>
                    <a:pt x="8919" y="6348"/>
                    <a:pt x="9550" y="6074"/>
                  </a:cubicBezTo>
                  <a:cubicBezTo>
                    <a:pt x="9700" y="6010"/>
                    <a:pt x="9856" y="5981"/>
                    <a:pt x="10013" y="5981"/>
                  </a:cubicBezTo>
                  <a:cubicBezTo>
                    <a:pt x="10529" y="5981"/>
                    <a:pt x="11057" y="6292"/>
                    <a:pt x="11431" y="6693"/>
                  </a:cubicBezTo>
                  <a:cubicBezTo>
                    <a:pt x="11931" y="7205"/>
                    <a:pt x="12288" y="7872"/>
                    <a:pt x="12812" y="8360"/>
                  </a:cubicBezTo>
                  <a:cubicBezTo>
                    <a:pt x="13161" y="8678"/>
                    <a:pt x="13637" y="8911"/>
                    <a:pt x="14089" y="8911"/>
                  </a:cubicBezTo>
                  <a:cubicBezTo>
                    <a:pt x="14315" y="8911"/>
                    <a:pt x="14534" y="8852"/>
                    <a:pt x="14729" y="8717"/>
                  </a:cubicBezTo>
                  <a:cubicBezTo>
                    <a:pt x="15312" y="8325"/>
                    <a:pt x="15396" y="7491"/>
                    <a:pt x="15622" y="6801"/>
                  </a:cubicBezTo>
                  <a:cubicBezTo>
                    <a:pt x="15805" y="6242"/>
                    <a:pt x="16300" y="5675"/>
                    <a:pt x="16798" y="5675"/>
                  </a:cubicBezTo>
                  <a:cubicBezTo>
                    <a:pt x="16915" y="5675"/>
                    <a:pt x="17032" y="5706"/>
                    <a:pt x="17146" y="5777"/>
                  </a:cubicBezTo>
                  <a:cubicBezTo>
                    <a:pt x="16396" y="5300"/>
                    <a:pt x="15669" y="4515"/>
                    <a:pt x="14943" y="3943"/>
                  </a:cubicBezTo>
                  <a:cubicBezTo>
                    <a:pt x="14193" y="3360"/>
                    <a:pt x="13479" y="2729"/>
                    <a:pt x="12800" y="2062"/>
                  </a:cubicBezTo>
                  <a:cubicBezTo>
                    <a:pt x="12264" y="1538"/>
                    <a:pt x="11776" y="764"/>
                    <a:pt x="11109" y="431"/>
                  </a:cubicBezTo>
                  <a:cubicBezTo>
                    <a:pt x="11074" y="407"/>
                    <a:pt x="11038" y="383"/>
                    <a:pt x="10990" y="371"/>
                  </a:cubicBezTo>
                  <a:cubicBezTo>
                    <a:pt x="10437" y="132"/>
                    <a:pt x="9843" y="1"/>
                    <a:pt x="92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3"/>
            <p:cNvSpPr/>
            <p:nvPr/>
          </p:nvSpPr>
          <p:spPr>
            <a:xfrm>
              <a:off x="3732030" y="3469811"/>
              <a:ext cx="1111926" cy="893284"/>
            </a:xfrm>
            <a:custGeom>
              <a:avLst/>
              <a:gdLst/>
              <a:ahLst/>
              <a:cxnLst/>
              <a:rect l="l" t="t" r="r" b="b"/>
              <a:pathLst>
                <a:path w="29171" h="23435" extrusionOk="0">
                  <a:moveTo>
                    <a:pt x="15190" y="1"/>
                  </a:moveTo>
                  <a:cubicBezTo>
                    <a:pt x="12457" y="1"/>
                    <a:pt x="9731" y="571"/>
                    <a:pt x="7144" y="1471"/>
                  </a:cubicBezTo>
                  <a:cubicBezTo>
                    <a:pt x="6823" y="1590"/>
                    <a:pt x="6489" y="1709"/>
                    <a:pt x="6204" y="1912"/>
                  </a:cubicBezTo>
                  <a:cubicBezTo>
                    <a:pt x="5858" y="2162"/>
                    <a:pt x="5585" y="2519"/>
                    <a:pt x="5334" y="2888"/>
                  </a:cubicBezTo>
                  <a:cubicBezTo>
                    <a:pt x="2203" y="7377"/>
                    <a:pt x="274" y="13092"/>
                    <a:pt x="24" y="18664"/>
                  </a:cubicBezTo>
                  <a:cubicBezTo>
                    <a:pt x="0" y="19199"/>
                    <a:pt x="0" y="19795"/>
                    <a:pt x="322" y="20200"/>
                  </a:cubicBezTo>
                  <a:cubicBezTo>
                    <a:pt x="667" y="20652"/>
                    <a:pt x="1286" y="20747"/>
                    <a:pt x="1834" y="20807"/>
                  </a:cubicBezTo>
                  <a:cubicBezTo>
                    <a:pt x="2695" y="20893"/>
                    <a:pt x="3549" y="20933"/>
                    <a:pt x="4407" y="20933"/>
                  </a:cubicBezTo>
                  <a:cubicBezTo>
                    <a:pt x="4617" y="20933"/>
                    <a:pt x="4827" y="20931"/>
                    <a:pt x="5037" y="20926"/>
                  </a:cubicBezTo>
                  <a:cubicBezTo>
                    <a:pt x="7073" y="20866"/>
                    <a:pt x="9097" y="20569"/>
                    <a:pt x="11097" y="20021"/>
                  </a:cubicBezTo>
                  <a:lnTo>
                    <a:pt x="11097" y="20021"/>
                  </a:lnTo>
                  <a:cubicBezTo>
                    <a:pt x="11085" y="20283"/>
                    <a:pt x="11073" y="20557"/>
                    <a:pt x="11061" y="20819"/>
                  </a:cubicBezTo>
                  <a:cubicBezTo>
                    <a:pt x="11049" y="20914"/>
                    <a:pt x="11049" y="21033"/>
                    <a:pt x="11133" y="21093"/>
                  </a:cubicBezTo>
                  <a:cubicBezTo>
                    <a:pt x="11171" y="21115"/>
                    <a:pt x="11213" y="21123"/>
                    <a:pt x="11257" y="21123"/>
                  </a:cubicBezTo>
                  <a:cubicBezTo>
                    <a:pt x="11283" y="21123"/>
                    <a:pt x="11309" y="21121"/>
                    <a:pt x="11335" y="21116"/>
                  </a:cubicBezTo>
                  <a:cubicBezTo>
                    <a:pt x="11573" y="21069"/>
                    <a:pt x="11811" y="21021"/>
                    <a:pt x="12050" y="20985"/>
                  </a:cubicBezTo>
                  <a:lnTo>
                    <a:pt x="12050" y="20985"/>
                  </a:lnTo>
                  <a:cubicBezTo>
                    <a:pt x="11954" y="21331"/>
                    <a:pt x="11847" y="21676"/>
                    <a:pt x="11752" y="22021"/>
                  </a:cubicBezTo>
                  <a:cubicBezTo>
                    <a:pt x="12312" y="21676"/>
                    <a:pt x="12943" y="21438"/>
                    <a:pt x="13586" y="21331"/>
                  </a:cubicBezTo>
                  <a:cubicBezTo>
                    <a:pt x="13621" y="21712"/>
                    <a:pt x="13728" y="22081"/>
                    <a:pt x="13895" y="22402"/>
                  </a:cubicBezTo>
                  <a:cubicBezTo>
                    <a:pt x="14705" y="22164"/>
                    <a:pt x="15526" y="21938"/>
                    <a:pt x="16348" y="21747"/>
                  </a:cubicBezTo>
                  <a:cubicBezTo>
                    <a:pt x="16509" y="21709"/>
                    <a:pt x="16676" y="21671"/>
                    <a:pt x="16840" y="21671"/>
                  </a:cubicBezTo>
                  <a:cubicBezTo>
                    <a:pt x="16931" y="21671"/>
                    <a:pt x="17021" y="21682"/>
                    <a:pt x="17110" y="21712"/>
                  </a:cubicBezTo>
                  <a:cubicBezTo>
                    <a:pt x="17300" y="21783"/>
                    <a:pt x="17455" y="21914"/>
                    <a:pt x="17610" y="22057"/>
                  </a:cubicBezTo>
                  <a:cubicBezTo>
                    <a:pt x="18003" y="22426"/>
                    <a:pt x="18693" y="23402"/>
                    <a:pt x="19241" y="23402"/>
                  </a:cubicBezTo>
                  <a:cubicBezTo>
                    <a:pt x="19551" y="23424"/>
                    <a:pt x="19858" y="23434"/>
                    <a:pt x="20164" y="23434"/>
                  </a:cubicBezTo>
                  <a:cubicBezTo>
                    <a:pt x="21351" y="23434"/>
                    <a:pt x="22513" y="23285"/>
                    <a:pt x="23706" y="23105"/>
                  </a:cubicBezTo>
                  <a:cubicBezTo>
                    <a:pt x="25039" y="22902"/>
                    <a:pt x="26278" y="22581"/>
                    <a:pt x="27421" y="21735"/>
                  </a:cubicBezTo>
                  <a:cubicBezTo>
                    <a:pt x="28445" y="20962"/>
                    <a:pt x="29171" y="20045"/>
                    <a:pt x="28826" y="18676"/>
                  </a:cubicBezTo>
                  <a:cubicBezTo>
                    <a:pt x="28647" y="17949"/>
                    <a:pt x="28409" y="17247"/>
                    <a:pt x="28159" y="16544"/>
                  </a:cubicBezTo>
                  <a:cubicBezTo>
                    <a:pt x="26980" y="13151"/>
                    <a:pt x="25647" y="9770"/>
                    <a:pt x="24646" y="6317"/>
                  </a:cubicBezTo>
                  <a:cubicBezTo>
                    <a:pt x="24265" y="5019"/>
                    <a:pt x="23980" y="3483"/>
                    <a:pt x="23182" y="2400"/>
                  </a:cubicBezTo>
                  <a:cubicBezTo>
                    <a:pt x="22408" y="1352"/>
                    <a:pt x="21122" y="1031"/>
                    <a:pt x="19979" y="673"/>
                  </a:cubicBezTo>
                  <a:cubicBezTo>
                    <a:pt x="18586" y="233"/>
                    <a:pt x="17122" y="42"/>
                    <a:pt x="15669" y="7"/>
                  </a:cubicBezTo>
                  <a:cubicBezTo>
                    <a:pt x="15509" y="3"/>
                    <a:pt x="15350" y="1"/>
                    <a:pt x="151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3"/>
            <p:cNvSpPr/>
            <p:nvPr/>
          </p:nvSpPr>
          <p:spPr>
            <a:xfrm>
              <a:off x="4120530" y="3467982"/>
              <a:ext cx="349919" cy="716457"/>
            </a:xfrm>
            <a:custGeom>
              <a:avLst/>
              <a:gdLst/>
              <a:ahLst/>
              <a:cxnLst/>
              <a:rect l="l" t="t" r="r" b="b"/>
              <a:pathLst>
                <a:path w="9180" h="18796" extrusionOk="0">
                  <a:moveTo>
                    <a:pt x="5156" y="1"/>
                  </a:moveTo>
                  <a:cubicBezTo>
                    <a:pt x="3543" y="1"/>
                    <a:pt x="1928" y="252"/>
                    <a:pt x="381" y="757"/>
                  </a:cubicBezTo>
                  <a:cubicBezTo>
                    <a:pt x="262" y="793"/>
                    <a:pt x="143" y="840"/>
                    <a:pt x="72" y="936"/>
                  </a:cubicBezTo>
                  <a:cubicBezTo>
                    <a:pt x="0" y="1043"/>
                    <a:pt x="0" y="1174"/>
                    <a:pt x="0" y="1293"/>
                  </a:cubicBezTo>
                  <a:cubicBezTo>
                    <a:pt x="12" y="3579"/>
                    <a:pt x="512" y="5972"/>
                    <a:pt x="941" y="8198"/>
                  </a:cubicBezTo>
                  <a:cubicBezTo>
                    <a:pt x="1298" y="10044"/>
                    <a:pt x="1691" y="11866"/>
                    <a:pt x="2143" y="13675"/>
                  </a:cubicBezTo>
                  <a:cubicBezTo>
                    <a:pt x="2358" y="14580"/>
                    <a:pt x="2584" y="15485"/>
                    <a:pt x="2846" y="16390"/>
                  </a:cubicBezTo>
                  <a:cubicBezTo>
                    <a:pt x="2953" y="16771"/>
                    <a:pt x="3084" y="17140"/>
                    <a:pt x="3203" y="17509"/>
                  </a:cubicBezTo>
                  <a:cubicBezTo>
                    <a:pt x="3334" y="17926"/>
                    <a:pt x="3465" y="18343"/>
                    <a:pt x="3524" y="18795"/>
                  </a:cubicBezTo>
                  <a:cubicBezTo>
                    <a:pt x="4894" y="18247"/>
                    <a:pt x="6311" y="17843"/>
                    <a:pt x="7763" y="17616"/>
                  </a:cubicBezTo>
                  <a:cubicBezTo>
                    <a:pt x="7906" y="11901"/>
                    <a:pt x="9097" y="6246"/>
                    <a:pt x="9180" y="531"/>
                  </a:cubicBezTo>
                  <a:cubicBezTo>
                    <a:pt x="7865" y="178"/>
                    <a:pt x="6511" y="1"/>
                    <a:pt x="51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3"/>
            <p:cNvSpPr/>
            <p:nvPr/>
          </p:nvSpPr>
          <p:spPr>
            <a:xfrm>
              <a:off x="4061066" y="3504080"/>
              <a:ext cx="170233" cy="691680"/>
            </a:xfrm>
            <a:custGeom>
              <a:avLst/>
              <a:gdLst/>
              <a:ahLst/>
              <a:cxnLst/>
              <a:rect l="l" t="t" r="r" b="b"/>
              <a:pathLst>
                <a:path w="4466" h="18146" extrusionOk="0">
                  <a:moveTo>
                    <a:pt x="679" y="1"/>
                  </a:moveTo>
                  <a:lnTo>
                    <a:pt x="1" y="84"/>
                  </a:lnTo>
                  <a:cubicBezTo>
                    <a:pt x="405" y="3501"/>
                    <a:pt x="798" y="6359"/>
                    <a:pt x="1417" y="9192"/>
                  </a:cubicBezTo>
                  <a:cubicBezTo>
                    <a:pt x="2072" y="12264"/>
                    <a:pt x="2953" y="15252"/>
                    <a:pt x="3811" y="18146"/>
                  </a:cubicBezTo>
                  <a:lnTo>
                    <a:pt x="4465" y="17955"/>
                  </a:lnTo>
                  <a:cubicBezTo>
                    <a:pt x="3620" y="15074"/>
                    <a:pt x="2751" y="12085"/>
                    <a:pt x="2084" y="9037"/>
                  </a:cubicBezTo>
                  <a:cubicBezTo>
                    <a:pt x="1477" y="6239"/>
                    <a:pt x="1084" y="3394"/>
                    <a:pt x="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3"/>
            <p:cNvSpPr/>
            <p:nvPr/>
          </p:nvSpPr>
          <p:spPr>
            <a:xfrm>
              <a:off x="4431840" y="3498171"/>
              <a:ext cx="87632" cy="656307"/>
            </a:xfrm>
            <a:custGeom>
              <a:avLst/>
              <a:gdLst/>
              <a:ahLst/>
              <a:cxnLst/>
              <a:rect l="l" t="t" r="r" b="b"/>
              <a:pathLst>
                <a:path w="2299" h="17218" extrusionOk="0">
                  <a:moveTo>
                    <a:pt x="1608" y="1"/>
                  </a:moveTo>
                  <a:cubicBezTo>
                    <a:pt x="1477" y="2775"/>
                    <a:pt x="1203" y="5466"/>
                    <a:pt x="894" y="8454"/>
                  </a:cubicBezTo>
                  <a:lnTo>
                    <a:pt x="1" y="17134"/>
                  </a:lnTo>
                  <a:lnTo>
                    <a:pt x="680" y="17217"/>
                  </a:lnTo>
                  <a:lnTo>
                    <a:pt x="1584" y="8526"/>
                  </a:lnTo>
                  <a:cubicBezTo>
                    <a:pt x="1894" y="5537"/>
                    <a:pt x="2156" y="2835"/>
                    <a:pt x="2299" y="37"/>
                  </a:cubicBezTo>
                  <a:lnTo>
                    <a:pt x="160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3"/>
            <p:cNvSpPr/>
            <p:nvPr/>
          </p:nvSpPr>
          <p:spPr>
            <a:xfrm>
              <a:off x="4308483" y="4103585"/>
              <a:ext cx="465224" cy="83973"/>
            </a:xfrm>
            <a:custGeom>
              <a:avLst/>
              <a:gdLst/>
              <a:ahLst/>
              <a:cxnLst/>
              <a:rect l="l" t="t" r="r" b="b"/>
              <a:pathLst>
                <a:path w="12205" h="2203" extrusionOk="0">
                  <a:moveTo>
                    <a:pt x="8835" y="0"/>
                  </a:moveTo>
                  <a:cubicBezTo>
                    <a:pt x="8430" y="0"/>
                    <a:pt x="8013" y="36"/>
                    <a:pt x="7608" y="84"/>
                  </a:cubicBezTo>
                  <a:cubicBezTo>
                    <a:pt x="7192" y="143"/>
                    <a:pt x="6775" y="215"/>
                    <a:pt x="6358" y="274"/>
                  </a:cubicBezTo>
                  <a:cubicBezTo>
                    <a:pt x="5525" y="429"/>
                    <a:pt x="4691" y="596"/>
                    <a:pt x="3917" y="750"/>
                  </a:cubicBezTo>
                  <a:cubicBezTo>
                    <a:pt x="3536" y="822"/>
                    <a:pt x="3155" y="893"/>
                    <a:pt x="2798" y="965"/>
                  </a:cubicBezTo>
                  <a:cubicBezTo>
                    <a:pt x="2441" y="1024"/>
                    <a:pt x="2108" y="1096"/>
                    <a:pt x="1798" y="1167"/>
                  </a:cubicBezTo>
                  <a:cubicBezTo>
                    <a:pt x="1179" y="1322"/>
                    <a:pt x="679" y="1536"/>
                    <a:pt x="357" y="1715"/>
                  </a:cubicBezTo>
                  <a:cubicBezTo>
                    <a:pt x="274" y="1762"/>
                    <a:pt x="203" y="1798"/>
                    <a:pt x="143" y="1834"/>
                  </a:cubicBezTo>
                  <a:cubicBezTo>
                    <a:pt x="84" y="1881"/>
                    <a:pt x="36" y="1905"/>
                    <a:pt x="0" y="1941"/>
                  </a:cubicBezTo>
                  <a:cubicBezTo>
                    <a:pt x="48" y="1917"/>
                    <a:pt x="96" y="1881"/>
                    <a:pt x="155" y="1846"/>
                  </a:cubicBezTo>
                  <a:cubicBezTo>
                    <a:pt x="215" y="1822"/>
                    <a:pt x="298" y="1774"/>
                    <a:pt x="381" y="1739"/>
                  </a:cubicBezTo>
                  <a:cubicBezTo>
                    <a:pt x="536" y="1655"/>
                    <a:pt x="750" y="1572"/>
                    <a:pt x="988" y="1489"/>
                  </a:cubicBezTo>
                  <a:cubicBezTo>
                    <a:pt x="1227" y="1405"/>
                    <a:pt x="1512" y="1334"/>
                    <a:pt x="1822" y="1262"/>
                  </a:cubicBezTo>
                  <a:cubicBezTo>
                    <a:pt x="2429" y="1131"/>
                    <a:pt x="3167" y="1036"/>
                    <a:pt x="3941" y="893"/>
                  </a:cubicBezTo>
                  <a:cubicBezTo>
                    <a:pt x="4727" y="750"/>
                    <a:pt x="5549" y="584"/>
                    <a:pt x="6382" y="453"/>
                  </a:cubicBezTo>
                  <a:cubicBezTo>
                    <a:pt x="7215" y="310"/>
                    <a:pt x="8049" y="143"/>
                    <a:pt x="8823" y="143"/>
                  </a:cubicBezTo>
                  <a:cubicBezTo>
                    <a:pt x="9216" y="155"/>
                    <a:pt x="9597" y="191"/>
                    <a:pt x="9942" y="274"/>
                  </a:cubicBezTo>
                  <a:cubicBezTo>
                    <a:pt x="10287" y="357"/>
                    <a:pt x="10609" y="488"/>
                    <a:pt x="10871" y="643"/>
                  </a:cubicBezTo>
                  <a:cubicBezTo>
                    <a:pt x="11145" y="798"/>
                    <a:pt x="11371" y="977"/>
                    <a:pt x="11549" y="1155"/>
                  </a:cubicBezTo>
                  <a:cubicBezTo>
                    <a:pt x="11728" y="1346"/>
                    <a:pt x="11871" y="1524"/>
                    <a:pt x="11954" y="1679"/>
                  </a:cubicBezTo>
                  <a:cubicBezTo>
                    <a:pt x="12014" y="1750"/>
                    <a:pt x="12037" y="1834"/>
                    <a:pt x="12073" y="1893"/>
                  </a:cubicBezTo>
                  <a:cubicBezTo>
                    <a:pt x="12109" y="1953"/>
                    <a:pt x="12133" y="2012"/>
                    <a:pt x="12157" y="2060"/>
                  </a:cubicBezTo>
                  <a:cubicBezTo>
                    <a:pt x="12145" y="2012"/>
                    <a:pt x="12121" y="1953"/>
                    <a:pt x="12097" y="1881"/>
                  </a:cubicBezTo>
                  <a:cubicBezTo>
                    <a:pt x="12061" y="1822"/>
                    <a:pt x="12037" y="1739"/>
                    <a:pt x="11990" y="1667"/>
                  </a:cubicBezTo>
                  <a:cubicBezTo>
                    <a:pt x="11895" y="1500"/>
                    <a:pt x="11764" y="1310"/>
                    <a:pt x="11597" y="1119"/>
                  </a:cubicBezTo>
                  <a:cubicBezTo>
                    <a:pt x="11430" y="917"/>
                    <a:pt x="11192" y="727"/>
                    <a:pt x="10918" y="560"/>
                  </a:cubicBezTo>
                  <a:cubicBezTo>
                    <a:pt x="10644" y="393"/>
                    <a:pt x="10335" y="250"/>
                    <a:pt x="9978" y="155"/>
                  </a:cubicBezTo>
                  <a:cubicBezTo>
                    <a:pt x="9621" y="60"/>
                    <a:pt x="9228" y="0"/>
                    <a:pt x="8835" y="0"/>
                  </a:cubicBezTo>
                  <a:close/>
                  <a:moveTo>
                    <a:pt x="12157" y="2060"/>
                  </a:moveTo>
                  <a:cubicBezTo>
                    <a:pt x="12192" y="2155"/>
                    <a:pt x="12204" y="2203"/>
                    <a:pt x="12204" y="2203"/>
                  </a:cubicBezTo>
                  <a:cubicBezTo>
                    <a:pt x="12204" y="2203"/>
                    <a:pt x="12192" y="2143"/>
                    <a:pt x="12157" y="2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3"/>
            <p:cNvSpPr/>
            <p:nvPr/>
          </p:nvSpPr>
          <p:spPr>
            <a:xfrm>
              <a:off x="4519893" y="3620721"/>
              <a:ext cx="92168" cy="509707"/>
            </a:xfrm>
            <a:custGeom>
              <a:avLst/>
              <a:gdLst/>
              <a:ahLst/>
              <a:cxnLst/>
              <a:rect l="l" t="t" r="r" b="b"/>
              <a:pathLst>
                <a:path w="2418" h="13372" extrusionOk="0">
                  <a:moveTo>
                    <a:pt x="227" y="1"/>
                  </a:moveTo>
                  <a:cubicBezTo>
                    <a:pt x="227" y="1"/>
                    <a:pt x="203" y="215"/>
                    <a:pt x="156" y="584"/>
                  </a:cubicBezTo>
                  <a:cubicBezTo>
                    <a:pt x="132" y="774"/>
                    <a:pt x="108" y="1001"/>
                    <a:pt x="84" y="1263"/>
                  </a:cubicBezTo>
                  <a:cubicBezTo>
                    <a:pt x="72" y="1394"/>
                    <a:pt x="60" y="1524"/>
                    <a:pt x="48" y="1679"/>
                  </a:cubicBezTo>
                  <a:cubicBezTo>
                    <a:pt x="36" y="1822"/>
                    <a:pt x="36" y="1977"/>
                    <a:pt x="25" y="2132"/>
                  </a:cubicBezTo>
                  <a:cubicBezTo>
                    <a:pt x="25" y="2298"/>
                    <a:pt x="13" y="2465"/>
                    <a:pt x="13" y="2644"/>
                  </a:cubicBezTo>
                  <a:cubicBezTo>
                    <a:pt x="13" y="2810"/>
                    <a:pt x="13" y="2989"/>
                    <a:pt x="13" y="3179"/>
                  </a:cubicBezTo>
                  <a:cubicBezTo>
                    <a:pt x="1" y="3549"/>
                    <a:pt x="25" y="3941"/>
                    <a:pt x="36" y="4346"/>
                  </a:cubicBezTo>
                  <a:cubicBezTo>
                    <a:pt x="72" y="4739"/>
                    <a:pt x="96" y="5156"/>
                    <a:pt x="144" y="5585"/>
                  </a:cubicBezTo>
                  <a:cubicBezTo>
                    <a:pt x="179" y="6001"/>
                    <a:pt x="251" y="6430"/>
                    <a:pt x="310" y="6858"/>
                  </a:cubicBezTo>
                  <a:cubicBezTo>
                    <a:pt x="394" y="7275"/>
                    <a:pt x="453" y="7704"/>
                    <a:pt x="560" y="8109"/>
                  </a:cubicBezTo>
                  <a:cubicBezTo>
                    <a:pt x="644" y="8525"/>
                    <a:pt x="751" y="8930"/>
                    <a:pt x="858" y="9323"/>
                  </a:cubicBezTo>
                  <a:cubicBezTo>
                    <a:pt x="906" y="9514"/>
                    <a:pt x="965" y="9704"/>
                    <a:pt x="1025" y="9895"/>
                  </a:cubicBezTo>
                  <a:cubicBezTo>
                    <a:pt x="1072" y="10073"/>
                    <a:pt x="1132" y="10264"/>
                    <a:pt x="1191" y="10430"/>
                  </a:cubicBezTo>
                  <a:cubicBezTo>
                    <a:pt x="1251" y="10609"/>
                    <a:pt x="1310" y="10776"/>
                    <a:pt x="1370" y="10942"/>
                  </a:cubicBezTo>
                  <a:cubicBezTo>
                    <a:pt x="1429" y="11109"/>
                    <a:pt x="1489" y="11264"/>
                    <a:pt x="1549" y="11407"/>
                  </a:cubicBezTo>
                  <a:cubicBezTo>
                    <a:pt x="1608" y="11561"/>
                    <a:pt x="1656" y="11704"/>
                    <a:pt x="1715" y="11847"/>
                  </a:cubicBezTo>
                  <a:cubicBezTo>
                    <a:pt x="1775" y="11978"/>
                    <a:pt x="1822" y="12109"/>
                    <a:pt x="1882" y="12228"/>
                  </a:cubicBezTo>
                  <a:cubicBezTo>
                    <a:pt x="1977" y="12466"/>
                    <a:pt x="2072" y="12681"/>
                    <a:pt x="2156" y="12847"/>
                  </a:cubicBezTo>
                  <a:cubicBezTo>
                    <a:pt x="2322" y="13181"/>
                    <a:pt x="2418" y="13371"/>
                    <a:pt x="2418" y="13371"/>
                  </a:cubicBezTo>
                  <a:cubicBezTo>
                    <a:pt x="2418" y="13371"/>
                    <a:pt x="2334" y="13181"/>
                    <a:pt x="2191" y="12824"/>
                  </a:cubicBezTo>
                  <a:cubicBezTo>
                    <a:pt x="2120" y="12657"/>
                    <a:pt x="2037" y="12443"/>
                    <a:pt x="1941" y="12204"/>
                  </a:cubicBezTo>
                  <a:cubicBezTo>
                    <a:pt x="1894" y="12073"/>
                    <a:pt x="1846" y="11954"/>
                    <a:pt x="1787" y="11811"/>
                  </a:cubicBezTo>
                  <a:cubicBezTo>
                    <a:pt x="1739" y="11669"/>
                    <a:pt x="1691" y="11526"/>
                    <a:pt x="1644" y="11383"/>
                  </a:cubicBezTo>
                  <a:cubicBezTo>
                    <a:pt x="1584" y="11228"/>
                    <a:pt x="1525" y="11073"/>
                    <a:pt x="1477" y="10907"/>
                  </a:cubicBezTo>
                  <a:cubicBezTo>
                    <a:pt x="1418" y="10740"/>
                    <a:pt x="1370" y="10573"/>
                    <a:pt x="1310" y="10395"/>
                  </a:cubicBezTo>
                  <a:cubicBezTo>
                    <a:pt x="1263" y="10216"/>
                    <a:pt x="1203" y="10037"/>
                    <a:pt x="1156" y="9847"/>
                  </a:cubicBezTo>
                  <a:cubicBezTo>
                    <a:pt x="1108" y="9668"/>
                    <a:pt x="1048" y="9478"/>
                    <a:pt x="1001" y="9287"/>
                  </a:cubicBezTo>
                  <a:cubicBezTo>
                    <a:pt x="906" y="8894"/>
                    <a:pt x="798" y="8490"/>
                    <a:pt x="715" y="8085"/>
                  </a:cubicBezTo>
                  <a:cubicBezTo>
                    <a:pt x="620" y="7668"/>
                    <a:pt x="560" y="7251"/>
                    <a:pt x="477" y="6823"/>
                  </a:cubicBezTo>
                  <a:cubicBezTo>
                    <a:pt x="417" y="6406"/>
                    <a:pt x="346" y="5977"/>
                    <a:pt x="310" y="5561"/>
                  </a:cubicBezTo>
                  <a:cubicBezTo>
                    <a:pt x="251" y="5144"/>
                    <a:pt x="227" y="4727"/>
                    <a:pt x="191" y="4334"/>
                  </a:cubicBezTo>
                  <a:cubicBezTo>
                    <a:pt x="179" y="4132"/>
                    <a:pt x="167" y="3930"/>
                    <a:pt x="156" y="3739"/>
                  </a:cubicBezTo>
                  <a:cubicBezTo>
                    <a:pt x="144" y="3549"/>
                    <a:pt x="144" y="3358"/>
                    <a:pt x="132" y="3179"/>
                  </a:cubicBezTo>
                  <a:cubicBezTo>
                    <a:pt x="132" y="2989"/>
                    <a:pt x="132" y="2810"/>
                    <a:pt x="120" y="2644"/>
                  </a:cubicBezTo>
                  <a:cubicBezTo>
                    <a:pt x="120" y="2465"/>
                    <a:pt x="132" y="2298"/>
                    <a:pt x="132" y="2144"/>
                  </a:cubicBezTo>
                  <a:cubicBezTo>
                    <a:pt x="132" y="1977"/>
                    <a:pt x="132" y="1822"/>
                    <a:pt x="132" y="1679"/>
                  </a:cubicBezTo>
                  <a:cubicBezTo>
                    <a:pt x="144" y="1536"/>
                    <a:pt x="144" y="1394"/>
                    <a:pt x="156" y="1263"/>
                  </a:cubicBezTo>
                  <a:cubicBezTo>
                    <a:pt x="156" y="1001"/>
                    <a:pt x="167" y="774"/>
                    <a:pt x="191" y="584"/>
                  </a:cubicBezTo>
                  <a:cubicBezTo>
                    <a:pt x="215" y="215"/>
                    <a:pt x="227"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3"/>
            <p:cNvSpPr/>
            <p:nvPr/>
          </p:nvSpPr>
          <p:spPr>
            <a:xfrm>
              <a:off x="4116451" y="4165658"/>
              <a:ext cx="353121" cy="236976"/>
            </a:xfrm>
            <a:custGeom>
              <a:avLst/>
              <a:gdLst/>
              <a:ahLst/>
              <a:cxnLst/>
              <a:rect l="l" t="t" r="r" b="b"/>
              <a:pathLst>
                <a:path w="9264" h="6217" extrusionOk="0">
                  <a:moveTo>
                    <a:pt x="4318" y="1"/>
                  </a:moveTo>
                  <a:cubicBezTo>
                    <a:pt x="4268" y="1"/>
                    <a:pt x="4218" y="2"/>
                    <a:pt x="4167" y="4"/>
                  </a:cubicBezTo>
                  <a:cubicBezTo>
                    <a:pt x="3048" y="52"/>
                    <a:pt x="2048" y="528"/>
                    <a:pt x="1250" y="1278"/>
                  </a:cubicBezTo>
                  <a:cubicBezTo>
                    <a:pt x="893" y="1611"/>
                    <a:pt x="583" y="1992"/>
                    <a:pt x="322" y="2409"/>
                  </a:cubicBezTo>
                  <a:cubicBezTo>
                    <a:pt x="250" y="2528"/>
                    <a:pt x="0" y="2826"/>
                    <a:pt x="48" y="2980"/>
                  </a:cubicBezTo>
                  <a:cubicBezTo>
                    <a:pt x="88" y="3126"/>
                    <a:pt x="278" y="3167"/>
                    <a:pt x="444" y="3167"/>
                  </a:cubicBezTo>
                  <a:cubicBezTo>
                    <a:pt x="521" y="3167"/>
                    <a:pt x="594" y="3158"/>
                    <a:pt x="643" y="3147"/>
                  </a:cubicBezTo>
                  <a:cubicBezTo>
                    <a:pt x="893" y="3088"/>
                    <a:pt x="1119" y="2933"/>
                    <a:pt x="1322" y="2778"/>
                  </a:cubicBezTo>
                  <a:lnTo>
                    <a:pt x="1322" y="2778"/>
                  </a:lnTo>
                  <a:cubicBezTo>
                    <a:pt x="917" y="3397"/>
                    <a:pt x="500" y="4052"/>
                    <a:pt x="476" y="4802"/>
                  </a:cubicBezTo>
                  <a:cubicBezTo>
                    <a:pt x="464" y="4897"/>
                    <a:pt x="476" y="5004"/>
                    <a:pt x="524" y="5088"/>
                  </a:cubicBezTo>
                  <a:cubicBezTo>
                    <a:pt x="577" y="5156"/>
                    <a:pt x="660" y="5186"/>
                    <a:pt x="743" y="5186"/>
                  </a:cubicBezTo>
                  <a:cubicBezTo>
                    <a:pt x="791" y="5186"/>
                    <a:pt x="838" y="5176"/>
                    <a:pt x="881" y="5159"/>
                  </a:cubicBezTo>
                  <a:cubicBezTo>
                    <a:pt x="1274" y="5004"/>
                    <a:pt x="1596" y="4362"/>
                    <a:pt x="1905" y="4076"/>
                  </a:cubicBezTo>
                  <a:lnTo>
                    <a:pt x="1905" y="4076"/>
                  </a:lnTo>
                  <a:cubicBezTo>
                    <a:pt x="1619" y="4564"/>
                    <a:pt x="1322" y="5076"/>
                    <a:pt x="1226" y="5647"/>
                  </a:cubicBezTo>
                  <a:cubicBezTo>
                    <a:pt x="1203" y="5814"/>
                    <a:pt x="1203" y="6005"/>
                    <a:pt x="1322" y="6124"/>
                  </a:cubicBezTo>
                  <a:cubicBezTo>
                    <a:pt x="1386" y="6188"/>
                    <a:pt x="1459" y="6216"/>
                    <a:pt x="1538" y="6216"/>
                  </a:cubicBezTo>
                  <a:cubicBezTo>
                    <a:pt x="2017" y="6216"/>
                    <a:pt x="2707" y="5163"/>
                    <a:pt x="2970" y="4803"/>
                  </a:cubicBezTo>
                  <a:lnTo>
                    <a:pt x="2970" y="4803"/>
                  </a:lnTo>
                  <a:cubicBezTo>
                    <a:pt x="2731" y="5147"/>
                    <a:pt x="2242" y="6172"/>
                    <a:pt x="2820" y="6172"/>
                  </a:cubicBezTo>
                  <a:cubicBezTo>
                    <a:pt x="2856" y="6172"/>
                    <a:pt x="2896" y="6168"/>
                    <a:pt x="2941" y="6159"/>
                  </a:cubicBezTo>
                  <a:cubicBezTo>
                    <a:pt x="3274" y="6088"/>
                    <a:pt x="3524" y="5826"/>
                    <a:pt x="3751" y="5552"/>
                  </a:cubicBezTo>
                  <a:cubicBezTo>
                    <a:pt x="3965" y="5290"/>
                    <a:pt x="4167" y="5028"/>
                    <a:pt x="4334" y="4743"/>
                  </a:cubicBezTo>
                  <a:cubicBezTo>
                    <a:pt x="4489" y="4493"/>
                    <a:pt x="4679" y="4338"/>
                    <a:pt x="4870" y="4112"/>
                  </a:cubicBezTo>
                  <a:lnTo>
                    <a:pt x="4870" y="4112"/>
                  </a:lnTo>
                  <a:cubicBezTo>
                    <a:pt x="4691" y="4326"/>
                    <a:pt x="4513" y="4552"/>
                    <a:pt x="4393" y="4802"/>
                  </a:cubicBezTo>
                  <a:cubicBezTo>
                    <a:pt x="4274" y="5016"/>
                    <a:pt x="4096" y="5457"/>
                    <a:pt x="4274" y="5683"/>
                  </a:cubicBezTo>
                  <a:cubicBezTo>
                    <a:pt x="4344" y="5776"/>
                    <a:pt x="4436" y="5812"/>
                    <a:pt x="4533" y="5812"/>
                  </a:cubicBezTo>
                  <a:cubicBezTo>
                    <a:pt x="4685" y="5812"/>
                    <a:pt x="4846" y="5721"/>
                    <a:pt x="4941" y="5612"/>
                  </a:cubicBezTo>
                  <a:lnTo>
                    <a:pt x="6120" y="4326"/>
                  </a:lnTo>
                  <a:cubicBezTo>
                    <a:pt x="6179" y="4266"/>
                    <a:pt x="6239" y="4195"/>
                    <a:pt x="6322" y="4159"/>
                  </a:cubicBezTo>
                  <a:cubicBezTo>
                    <a:pt x="6359" y="4146"/>
                    <a:pt x="6395" y="4140"/>
                    <a:pt x="6431" y="4140"/>
                  </a:cubicBezTo>
                  <a:cubicBezTo>
                    <a:pt x="6618" y="4140"/>
                    <a:pt x="6796" y="4299"/>
                    <a:pt x="6965" y="4409"/>
                  </a:cubicBezTo>
                  <a:cubicBezTo>
                    <a:pt x="7168" y="4535"/>
                    <a:pt x="7401" y="4598"/>
                    <a:pt x="7633" y="4598"/>
                  </a:cubicBezTo>
                  <a:cubicBezTo>
                    <a:pt x="7905" y="4598"/>
                    <a:pt x="8175" y="4511"/>
                    <a:pt x="8394" y="4338"/>
                  </a:cubicBezTo>
                  <a:cubicBezTo>
                    <a:pt x="8632" y="4147"/>
                    <a:pt x="8811" y="3873"/>
                    <a:pt x="9037" y="3671"/>
                  </a:cubicBezTo>
                  <a:cubicBezTo>
                    <a:pt x="9096" y="3623"/>
                    <a:pt x="9156" y="3576"/>
                    <a:pt x="9192" y="3504"/>
                  </a:cubicBezTo>
                  <a:cubicBezTo>
                    <a:pt x="9263" y="3373"/>
                    <a:pt x="9239" y="3219"/>
                    <a:pt x="9204" y="3076"/>
                  </a:cubicBezTo>
                  <a:cubicBezTo>
                    <a:pt x="8965" y="2064"/>
                    <a:pt x="8215" y="1194"/>
                    <a:pt x="7287" y="849"/>
                  </a:cubicBezTo>
                  <a:cubicBezTo>
                    <a:pt x="6297" y="474"/>
                    <a:pt x="5384" y="1"/>
                    <a:pt x="4318"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3"/>
            <p:cNvSpPr/>
            <p:nvPr/>
          </p:nvSpPr>
          <p:spPr>
            <a:xfrm>
              <a:off x="4171799" y="4195276"/>
              <a:ext cx="126664" cy="158874"/>
            </a:xfrm>
            <a:custGeom>
              <a:avLst/>
              <a:gdLst/>
              <a:ahLst/>
              <a:cxnLst/>
              <a:rect l="l" t="t" r="r" b="b"/>
              <a:pathLst>
                <a:path w="3323" h="4168" extrusionOk="0">
                  <a:moveTo>
                    <a:pt x="3263" y="1"/>
                  </a:moveTo>
                  <a:cubicBezTo>
                    <a:pt x="3227" y="1"/>
                    <a:pt x="3168" y="1"/>
                    <a:pt x="3096" y="25"/>
                  </a:cubicBezTo>
                  <a:cubicBezTo>
                    <a:pt x="2941" y="60"/>
                    <a:pt x="2739" y="156"/>
                    <a:pt x="2537" y="334"/>
                  </a:cubicBezTo>
                  <a:cubicBezTo>
                    <a:pt x="2346" y="501"/>
                    <a:pt x="2144" y="727"/>
                    <a:pt x="1953" y="989"/>
                  </a:cubicBezTo>
                  <a:cubicBezTo>
                    <a:pt x="1751" y="1239"/>
                    <a:pt x="1537" y="1501"/>
                    <a:pt x="1334" y="1775"/>
                  </a:cubicBezTo>
                  <a:cubicBezTo>
                    <a:pt x="1132" y="2049"/>
                    <a:pt x="929" y="2334"/>
                    <a:pt x="763" y="2608"/>
                  </a:cubicBezTo>
                  <a:cubicBezTo>
                    <a:pt x="596" y="2882"/>
                    <a:pt x="453" y="3144"/>
                    <a:pt x="334" y="3370"/>
                  </a:cubicBezTo>
                  <a:cubicBezTo>
                    <a:pt x="215" y="3596"/>
                    <a:pt x="144" y="3799"/>
                    <a:pt x="84" y="3942"/>
                  </a:cubicBezTo>
                  <a:cubicBezTo>
                    <a:pt x="36" y="4085"/>
                    <a:pt x="1" y="4168"/>
                    <a:pt x="1" y="4168"/>
                  </a:cubicBezTo>
                  <a:cubicBezTo>
                    <a:pt x="1" y="4168"/>
                    <a:pt x="48" y="4085"/>
                    <a:pt x="108" y="3954"/>
                  </a:cubicBezTo>
                  <a:cubicBezTo>
                    <a:pt x="179" y="3823"/>
                    <a:pt x="286" y="3644"/>
                    <a:pt x="417" y="3418"/>
                  </a:cubicBezTo>
                  <a:cubicBezTo>
                    <a:pt x="477" y="3311"/>
                    <a:pt x="560" y="3192"/>
                    <a:pt x="632" y="3073"/>
                  </a:cubicBezTo>
                  <a:cubicBezTo>
                    <a:pt x="715" y="2954"/>
                    <a:pt x="798" y="2823"/>
                    <a:pt x="894" y="2692"/>
                  </a:cubicBezTo>
                  <a:cubicBezTo>
                    <a:pt x="977" y="2561"/>
                    <a:pt x="1072" y="2430"/>
                    <a:pt x="1167" y="2287"/>
                  </a:cubicBezTo>
                  <a:cubicBezTo>
                    <a:pt x="1275" y="2156"/>
                    <a:pt x="1370" y="2013"/>
                    <a:pt x="1477" y="1882"/>
                  </a:cubicBezTo>
                  <a:cubicBezTo>
                    <a:pt x="1679" y="1608"/>
                    <a:pt x="1882" y="1334"/>
                    <a:pt x="2072" y="1072"/>
                  </a:cubicBezTo>
                  <a:cubicBezTo>
                    <a:pt x="2263" y="822"/>
                    <a:pt x="2430" y="572"/>
                    <a:pt x="2608" y="406"/>
                  </a:cubicBezTo>
                  <a:cubicBezTo>
                    <a:pt x="2787" y="227"/>
                    <a:pt x="2965" y="108"/>
                    <a:pt x="3096" y="60"/>
                  </a:cubicBezTo>
                  <a:cubicBezTo>
                    <a:pt x="3168" y="36"/>
                    <a:pt x="3227" y="13"/>
                    <a:pt x="3263" y="13"/>
                  </a:cubicBezTo>
                  <a:cubicBezTo>
                    <a:pt x="3311" y="1"/>
                    <a:pt x="3322" y="1"/>
                    <a:pt x="3322" y="1"/>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3"/>
            <p:cNvSpPr/>
            <p:nvPr/>
          </p:nvSpPr>
          <p:spPr>
            <a:xfrm>
              <a:off x="4153197" y="4188033"/>
              <a:ext cx="95332" cy="108940"/>
            </a:xfrm>
            <a:custGeom>
              <a:avLst/>
              <a:gdLst/>
              <a:ahLst/>
              <a:cxnLst/>
              <a:rect l="l" t="t" r="r" b="b"/>
              <a:pathLst>
                <a:path w="2501" h="2858" extrusionOk="0">
                  <a:moveTo>
                    <a:pt x="2501" y="0"/>
                  </a:moveTo>
                  <a:lnTo>
                    <a:pt x="2501" y="0"/>
                  </a:lnTo>
                  <a:cubicBezTo>
                    <a:pt x="2501" y="0"/>
                    <a:pt x="2441" y="0"/>
                    <a:pt x="2334" y="24"/>
                  </a:cubicBezTo>
                  <a:cubicBezTo>
                    <a:pt x="2227" y="60"/>
                    <a:pt x="2084" y="107"/>
                    <a:pt x="1917" y="203"/>
                  </a:cubicBezTo>
                  <a:cubicBezTo>
                    <a:pt x="1834" y="250"/>
                    <a:pt x="1751" y="298"/>
                    <a:pt x="1667" y="369"/>
                  </a:cubicBezTo>
                  <a:cubicBezTo>
                    <a:pt x="1584" y="429"/>
                    <a:pt x="1501" y="500"/>
                    <a:pt x="1417" y="584"/>
                  </a:cubicBezTo>
                  <a:cubicBezTo>
                    <a:pt x="1334" y="667"/>
                    <a:pt x="1251" y="750"/>
                    <a:pt x="1167" y="846"/>
                  </a:cubicBezTo>
                  <a:cubicBezTo>
                    <a:pt x="1096" y="941"/>
                    <a:pt x="1013" y="1036"/>
                    <a:pt x="941" y="1131"/>
                  </a:cubicBezTo>
                  <a:cubicBezTo>
                    <a:pt x="655" y="1536"/>
                    <a:pt x="417" y="1965"/>
                    <a:pt x="262" y="2298"/>
                  </a:cubicBezTo>
                  <a:cubicBezTo>
                    <a:pt x="179" y="2465"/>
                    <a:pt x="120" y="2596"/>
                    <a:pt x="72" y="2703"/>
                  </a:cubicBezTo>
                  <a:cubicBezTo>
                    <a:pt x="24" y="2798"/>
                    <a:pt x="0" y="2858"/>
                    <a:pt x="0" y="2858"/>
                  </a:cubicBezTo>
                  <a:cubicBezTo>
                    <a:pt x="0" y="2858"/>
                    <a:pt x="36" y="2798"/>
                    <a:pt x="96" y="2715"/>
                  </a:cubicBezTo>
                  <a:cubicBezTo>
                    <a:pt x="155" y="2620"/>
                    <a:pt x="251" y="2501"/>
                    <a:pt x="346" y="2346"/>
                  </a:cubicBezTo>
                  <a:cubicBezTo>
                    <a:pt x="441" y="2191"/>
                    <a:pt x="560" y="2012"/>
                    <a:pt x="679" y="1822"/>
                  </a:cubicBezTo>
                  <a:cubicBezTo>
                    <a:pt x="798" y="1631"/>
                    <a:pt x="941" y="1429"/>
                    <a:pt x="1084" y="1239"/>
                  </a:cubicBezTo>
                  <a:cubicBezTo>
                    <a:pt x="1155" y="1143"/>
                    <a:pt x="1227" y="1048"/>
                    <a:pt x="1298" y="953"/>
                  </a:cubicBezTo>
                  <a:cubicBezTo>
                    <a:pt x="1370" y="869"/>
                    <a:pt x="1441" y="774"/>
                    <a:pt x="1524" y="691"/>
                  </a:cubicBezTo>
                  <a:cubicBezTo>
                    <a:pt x="1679" y="524"/>
                    <a:pt x="1834" y="393"/>
                    <a:pt x="1977" y="286"/>
                  </a:cubicBezTo>
                  <a:cubicBezTo>
                    <a:pt x="2120" y="179"/>
                    <a:pt x="2251" y="107"/>
                    <a:pt x="2346" y="60"/>
                  </a:cubicBezTo>
                  <a:cubicBezTo>
                    <a:pt x="2441" y="12"/>
                    <a:pt x="2501" y="0"/>
                    <a:pt x="2501"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3"/>
            <p:cNvSpPr/>
            <p:nvPr/>
          </p:nvSpPr>
          <p:spPr>
            <a:xfrm>
              <a:off x="4217197" y="4213001"/>
              <a:ext cx="127084" cy="153880"/>
            </a:xfrm>
            <a:custGeom>
              <a:avLst/>
              <a:gdLst/>
              <a:ahLst/>
              <a:cxnLst/>
              <a:rect l="l" t="t" r="r" b="b"/>
              <a:pathLst>
                <a:path w="3334" h="4037" extrusionOk="0">
                  <a:moveTo>
                    <a:pt x="3334" y="0"/>
                  </a:moveTo>
                  <a:lnTo>
                    <a:pt x="3334" y="0"/>
                  </a:lnTo>
                  <a:cubicBezTo>
                    <a:pt x="3334" y="0"/>
                    <a:pt x="3315" y="10"/>
                    <a:pt x="3286" y="29"/>
                  </a:cubicBezTo>
                  <a:lnTo>
                    <a:pt x="3286" y="29"/>
                  </a:lnTo>
                  <a:cubicBezTo>
                    <a:pt x="3318" y="11"/>
                    <a:pt x="3334" y="0"/>
                    <a:pt x="3334" y="0"/>
                  </a:cubicBezTo>
                  <a:close/>
                  <a:moveTo>
                    <a:pt x="3286" y="29"/>
                  </a:moveTo>
                  <a:cubicBezTo>
                    <a:pt x="3250" y="48"/>
                    <a:pt x="3195" y="76"/>
                    <a:pt x="3120" y="107"/>
                  </a:cubicBezTo>
                  <a:cubicBezTo>
                    <a:pt x="3060" y="131"/>
                    <a:pt x="2977" y="155"/>
                    <a:pt x="2882" y="191"/>
                  </a:cubicBezTo>
                  <a:cubicBezTo>
                    <a:pt x="2786" y="226"/>
                    <a:pt x="2667" y="274"/>
                    <a:pt x="2560" y="345"/>
                  </a:cubicBezTo>
                  <a:cubicBezTo>
                    <a:pt x="2334" y="476"/>
                    <a:pt x="2131" y="714"/>
                    <a:pt x="1953" y="965"/>
                  </a:cubicBezTo>
                  <a:cubicBezTo>
                    <a:pt x="1762" y="1215"/>
                    <a:pt x="1572" y="1488"/>
                    <a:pt x="1381" y="1750"/>
                  </a:cubicBezTo>
                  <a:cubicBezTo>
                    <a:pt x="1191" y="2024"/>
                    <a:pt x="988" y="2298"/>
                    <a:pt x="822" y="2560"/>
                  </a:cubicBezTo>
                  <a:cubicBezTo>
                    <a:pt x="631" y="2810"/>
                    <a:pt x="500" y="3072"/>
                    <a:pt x="381" y="3298"/>
                  </a:cubicBezTo>
                  <a:cubicBezTo>
                    <a:pt x="262" y="3512"/>
                    <a:pt x="179" y="3703"/>
                    <a:pt x="107" y="3834"/>
                  </a:cubicBezTo>
                  <a:cubicBezTo>
                    <a:pt x="36" y="3965"/>
                    <a:pt x="0" y="4036"/>
                    <a:pt x="0" y="4036"/>
                  </a:cubicBezTo>
                  <a:cubicBezTo>
                    <a:pt x="0" y="4036"/>
                    <a:pt x="48" y="3965"/>
                    <a:pt x="131" y="3846"/>
                  </a:cubicBezTo>
                  <a:cubicBezTo>
                    <a:pt x="215" y="3727"/>
                    <a:pt x="334" y="3560"/>
                    <a:pt x="465" y="3346"/>
                  </a:cubicBezTo>
                  <a:cubicBezTo>
                    <a:pt x="536" y="3239"/>
                    <a:pt x="607" y="3120"/>
                    <a:pt x="679" y="3012"/>
                  </a:cubicBezTo>
                  <a:cubicBezTo>
                    <a:pt x="762" y="2881"/>
                    <a:pt x="846" y="2762"/>
                    <a:pt x="941" y="2643"/>
                  </a:cubicBezTo>
                  <a:cubicBezTo>
                    <a:pt x="1131" y="2393"/>
                    <a:pt x="1322" y="2119"/>
                    <a:pt x="1512" y="1857"/>
                  </a:cubicBezTo>
                  <a:cubicBezTo>
                    <a:pt x="1703" y="1584"/>
                    <a:pt x="1905" y="1310"/>
                    <a:pt x="2072" y="1048"/>
                  </a:cubicBezTo>
                  <a:cubicBezTo>
                    <a:pt x="2251" y="798"/>
                    <a:pt x="2417" y="560"/>
                    <a:pt x="2620" y="429"/>
                  </a:cubicBezTo>
                  <a:cubicBezTo>
                    <a:pt x="2810" y="286"/>
                    <a:pt x="3013" y="203"/>
                    <a:pt x="3132" y="131"/>
                  </a:cubicBezTo>
                  <a:cubicBezTo>
                    <a:pt x="3203" y="95"/>
                    <a:pt x="3251" y="60"/>
                    <a:pt x="3274" y="36"/>
                  </a:cubicBezTo>
                  <a:cubicBezTo>
                    <a:pt x="3278" y="33"/>
                    <a:pt x="3282" y="31"/>
                    <a:pt x="3286" y="29"/>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3"/>
            <p:cNvSpPr/>
            <p:nvPr/>
          </p:nvSpPr>
          <p:spPr>
            <a:xfrm>
              <a:off x="4277538" y="4246812"/>
              <a:ext cx="112142" cy="108254"/>
            </a:xfrm>
            <a:custGeom>
              <a:avLst/>
              <a:gdLst/>
              <a:ahLst/>
              <a:cxnLst/>
              <a:rect l="l" t="t" r="r" b="b"/>
              <a:pathLst>
                <a:path w="2942" h="2840" extrusionOk="0">
                  <a:moveTo>
                    <a:pt x="2601" y="0"/>
                  </a:moveTo>
                  <a:cubicBezTo>
                    <a:pt x="2505" y="0"/>
                    <a:pt x="2394" y="16"/>
                    <a:pt x="2275" y="66"/>
                  </a:cubicBezTo>
                  <a:cubicBezTo>
                    <a:pt x="2084" y="149"/>
                    <a:pt x="1894" y="316"/>
                    <a:pt x="1727" y="494"/>
                  </a:cubicBezTo>
                  <a:cubicBezTo>
                    <a:pt x="1549" y="673"/>
                    <a:pt x="1370" y="875"/>
                    <a:pt x="1191" y="1078"/>
                  </a:cubicBezTo>
                  <a:cubicBezTo>
                    <a:pt x="1025" y="1280"/>
                    <a:pt x="858" y="1482"/>
                    <a:pt x="703" y="1685"/>
                  </a:cubicBezTo>
                  <a:cubicBezTo>
                    <a:pt x="560" y="1887"/>
                    <a:pt x="429" y="2078"/>
                    <a:pt x="322" y="2256"/>
                  </a:cubicBezTo>
                  <a:cubicBezTo>
                    <a:pt x="108" y="2590"/>
                    <a:pt x="1" y="2840"/>
                    <a:pt x="1" y="2840"/>
                  </a:cubicBezTo>
                  <a:cubicBezTo>
                    <a:pt x="1" y="2840"/>
                    <a:pt x="37" y="2780"/>
                    <a:pt x="108" y="2685"/>
                  </a:cubicBezTo>
                  <a:cubicBezTo>
                    <a:pt x="179" y="2602"/>
                    <a:pt x="275" y="2459"/>
                    <a:pt x="394" y="2304"/>
                  </a:cubicBezTo>
                  <a:cubicBezTo>
                    <a:pt x="644" y="1994"/>
                    <a:pt x="977" y="1590"/>
                    <a:pt x="1322" y="1185"/>
                  </a:cubicBezTo>
                  <a:cubicBezTo>
                    <a:pt x="1501" y="982"/>
                    <a:pt x="1668" y="780"/>
                    <a:pt x="1834" y="589"/>
                  </a:cubicBezTo>
                  <a:cubicBezTo>
                    <a:pt x="1989" y="411"/>
                    <a:pt x="2156" y="244"/>
                    <a:pt x="2323" y="161"/>
                  </a:cubicBezTo>
                  <a:cubicBezTo>
                    <a:pt x="2489" y="66"/>
                    <a:pt x="2656" y="42"/>
                    <a:pt x="2763" y="42"/>
                  </a:cubicBezTo>
                  <a:cubicBezTo>
                    <a:pt x="2882" y="54"/>
                    <a:pt x="2942" y="66"/>
                    <a:pt x="2942" y="66"/>
                  </a:cubicBezTo>
                  <a:cubicBezTo>
                    <a:pt x="2942" y="66"/>
                    <a:pt x="2930" y="54"/>
                    <a:pt x="2906" y="54"/>
                  </a:cubicBezTo>
                  <a:cubicBezTo>
                    <a:pt x="2870" y="42"/>
                    <a:pt x="2823" y="18"/>
                    <a:pt x="2775" y="18"/>
                  </a:cubicBezTo>
                  <a:cubicBezTo>
                    <a:pt x="2726" y="8"/>
                    <a:pt x="2667" y="0"/>
                    <a:pt x="2601"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3"/>
            <p:cNvSpPr/>
            <p:nvPr/>
          </p:nvSpPr>
          <p:spPr>
            <a:xfrm>
              <a:off x="4361512" y="3911944"/>
              <a:ext cx="537838" cy="236557"/>
            </a:xfrm>
            <a:custGeom>
              <a:avLst/>
              <a:gdLst/>
              <a:ahLst/>
              <a:cxnLst/>
              <a:rect l="l" t="t" r="r" b="b"/>
              <a:pathLst>
                <a:path w="14110" h="6206" extrusionOk="0">
                  <a:moveTo>
                    <a:pt x="6928" y="0"/>
                  </a:moveTo>
                  <a:cubicBezTo>
                    <a:pt x="6868" y="0"/>
                    <a:pt x="6806" y="5"/>
                    <a:pt x="6739" y="16"/>
                  </a:cubicBezTo>
                  <a:cubicBezTo>
                    <a:pt x="6358" y="76"/>
                    <a:pt x="6001" y="207"/>
                    <a:pt x="5656" y="373"/>
                  </a:cubicBezTo>
                  <a:cubicBezTo>
                    <a:pt x="4989" y="707"/>
                    <a:pt x="4394" y="1183"/>
                    <a:pt x="3787" y="1635"/>
                  </a:cubicBezTo>
                  <a:cubicBezTo>
                    <a:pt x="2656" y="2481"/>
                    <a:pt x="1536" y="3314"/>
                    <a:pt x="405" y="4148"/>
                  </a:cubicBezTo>
                  <a:cubicBezTo>
                    <a:pt x="322" y="4207"/>
                    <a:pt x="239" y="4279"/>
                    <a:pt x="191" y="4362"/>
                  </a:cubicBezTo>
                  <a:cubicBezTo>
                    <a:pt x="143" y="4457"/>
                    <a:pt x="155" y="4588"/>
                    <a:pt x="239" y="4660"/>
                  </a:cubicBezTo>
                  <a:cubicBezTo>
                    <a:pt x="489" y="4612"/>
                    <a:pt x="739" y="4529"/>
                    <a:pt x="977" y="4422"/>
                  </a:cubicBezTo>
                  <a:lnTo>
                    <a:pt x="977" y="4422"/>
                  </a:lnTo>
                  <a:cubicBezTo>
                    <a:pt x="715" y="4588"/>
                    <a:pt x="0" y="5219"/>
                    <a:pt x="667" y="5374"/>
                  </a:cubicBezTo>
                  <a:cubicBezTo>
                    <a:pt x="723" y="5388"/>
                    <a:pt x="782" y="5395"/>
                    <a:pt x="844" y="5395"/>
                  </a:cubicBezTo>
                  <a:cubicBezTo>
                    <a:pt x="1155" y="5395"/>
                    <a:pt x="1531" y="5231"/>
                    <a:pt x="1796" y="5060"/>
                  </a:cubicBezTo>
                  <a:lnTo>
                    <a:pt x="1796" y="5060"/>
                  </a:lnTo>
                  <a:cubicBezTo>
                    <a:pt x="1569" y="5217"/>
                    <a:pt x="1194" y="5496"/>
                    <a:pt x="1215" y="5731"/>
                  </a:cubicBezTo>
                  <a:cubicBezTo>
                    <a:pt x="1227" y="5862"/>
                    <a:pt x="1334" y="5969"/>
                    <a:pt x="1453" y="6005"/>
                  </a:cubicBezTo>
                  <a:cubicBezTo>
                    <a:pt x="1497" y="6018"/>
                    <a:pt x="1542" y="6023"/>
                    <a:pt x="1588" y="6023"/>
                  </a:cubicBezTo>
                  <a:cubicBezTo>
                    <a:pt x="1667" y="6023"/>
                    <a:pt x="1747" y="6008"/>
                    <a:pt x="1822" y="5993"/>
                  </a:cubicBezTo>
                  <a:cubicBezTo>
                    <a:pt x="2096" y="5922"/>
                    <a:pt x="2358" y="5815"/>
                    <a:pt x="2596" y="5672"/>
                  </a:cubicBezTo>
                  <a:lnTo>
                    <a:pt x="2596" y="5672"/>
                  </a:lnTo>
                  <a:cubicBezTo>
                    <a:pt x="2608" y="5743"/>
                    <a:pt x="2536" y="5791"/>
                    <a:pt x="2513" y="5862"/>
                  </a:cubicBezTo>
                  <a:cubicBezTo>
                    <a:pt x="2384" y="6142"/>
                    <a:pt x="2703" y="6206"/>
                    <a:pt x="2992" y="6206"/>
                  </a:cubicBezTo>
                  <a:cubicBezTo>
                    <a:pt x="3157" y="6206"/>
                    <a:pt x="3313" y="6185"/>
                    <a:pt x="3370" y="6172"/>
                  </a:cubicBezTo>
                  <a:cubicBezTo>
                    <a:pt x="4346" y="5981"/>
                    <a:pt x="5013" y="5469"/>
                    <a:pt x="5846" y="4957"/>
                  </a:cubicBezTo>
                  <a:cubicBezTo>
                    <a:pt x="6073" y="4814"/>
                    <a:pt x="6299" y="4660"/>
                    <a:pt x="6561" y="4648"/>
                  </a:cubicBezTo>
                  <a:cubicBezTo>
                    <a:pt x="6739" y="4648"/>
                    <a:pt x="6906" y="4707"/>
                    <a:pt x="7073" y="4767"/>
                  </a:cubicBezTo>
                  <a:cubicBezTo>
                    <a:pt x="7942" y="5088"/>
                    <a:pt x="8835" y="5326"/>
                    <a:pt x="9752" y="5445"/>
                  </a:cubicBezTo>
                  <a:cubicBezTo>
                    <a:pt x="10145" y="5493"/>
                    <a:pt x="10549" y="5553"/>
                    <a:pt x="10942" y="5588"/>
                  </a:cubicBezTo>
                  <a:cubicBezTo>
                    <a:pt x="10973" y="5591"/>
                    <a:pt x="11004" y="5592"/>
                    <a:pt x="11034" y="5592"/>
                  </a:cubicBezTo>
                  <a:cubicBezTo>
                    <a:pt x="11462" y="5592"/>
                    <a:pt x="11853" y="5372"/>
                    <a:pt x="12276" y="5338"/>
                  </a:cubicBezTo>
                  <a:cubicBezTo>
                    <a:pt x="12309" y="5335"/>
                    <a:pt x="12343" y="5334"/>
                    <a:pt x="12377" y="5334"/>
                  </a:cubicBezTo>
                  <a:cubicBezTo>
                    <a:pt x="12672" y="5334"/>
                    <a:pt x="12984" y="5444"/>
                    <a:pt x="13243" y="5444"/>
                  </a:cubicBezTo>
                  <a:cubicBezTo>
                    <a:pt x="13496" y="5444"/>
                    <a:pt x="13699" y="5339"/>
                    <a:pt x="13788" y="4922"/>
                  </a:cubicBezTo>
                  <a:cubicBezTo>
                    <a:pt x="13931" y="4279"/>
                    <a:pt x="14109" y="3636"/>
                    <a:pt x="14097" y="2969"/>
                  </a:cubicBezTo>
                  <a:cubicBezTo>
                    <a:pt x="14097" y="2921"/>
                    <a:pt x="14097" y="2886"/>
                    <a:pt x="14086" y="2850"/>
                  </a:cubicBezTo>
                  <a:cubicBezTo>
                    <a:pt x="14086" y="2790"/>
                    <a:pt x="14086" y="2743"/>
                    <a:pt x="14050" y="2707"/>
                  </a:cubicBezTo>
                  <a:cubicBezTo>
                    <a:pt x="14026" y="2671"/>
                    <a:pt x="13990" y="2659"/>
                    <a:pt x="13955" y="2647"/>
                  </a:cubicBezTo>
                  <a:cubicBezTo>
                    <a:pt x="12966" y="2338"/>
                    <a:pt x="11990" y="2028"/>
                    <a:pt x="11026" y="1659"/>
                  </a:cubicBezTo>
                  <a:cubicBezTo>
                    <a:pt x="9954" y="1243"/>
                    <a:pt x="8871" y="766"/>
                    <a:pt x="7835" y="302"/>
                  </a:cubicBezTo>
                  <a:cubicBezTo>
                    <a:pt x="7503" y="151"/>
                    <a:pt x="7256" y="0"/>
                    <a:pt x="6928" y="0"/>
                  </a:cubicBezTo>
                  <a:close/>
                </a:path>
              </a:pathLst>
            </a:custGeom>
            <a:solidFill>
              <a:srgbClr val="7F47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3"/>
            <p:cNvSpPr/>
            <p:nvPr/>
          </p:nvSpPr>
          <p:spPr>
            <a:xfrm>
              <a:off x="4440950" y="4023973"/>
              <a:ext cx="210599" cy="110083"/>
            </a:xfrm>
            <a:custGeom>
              <a:avLst/>
              <a:gdLst/>
              <a:ahLst/>
              <a:cxnLst/>
              <a:rect l="l" t="t" r="r" b="b"/>
              <a:pathLst>
                <a:path w="5525" h="2888" extrusionOk="0">
                  <a:moveTo>
                    <a:pt x="5005" y="0"/>
                  </a:moveTo>
                  <a:cubicBezTo>
                    <a:pt x="4865" y="0"/>
                    <a:pt x="4705" y="17"/>
                    <a:pt x="4536" y="66"/>
                  </a:cubicBezTo>
                  <a:cubicBezTo>
                    <a:pt x="4239" y="149"/>
                    <a:pt x="3917" y="292"/>
                    <a:pt x="3596" y="494"/>
                  </a:cubicBezTo>
                  <a:cubicBezTo>
                    <a:pt x="3286" y="697"/>
                    <a:pt x="2965" y="923"/>
                    <a:pt x="2631" y="1149"/>
                  </a:cubicBezTo>
                  <a:cubicBezTo>
                    <a:pt x="2310" y="1375"/>
                    <a:pt x="1976" y="1602"/>
                    <a:pt x="1679" y="1816"/>
                  </a:cubicBezTo>
                  <a:cubicBezTo>
                    <a:pt x="1369" y="2042"/>
                    <a:pt x="1107" y="2268"/>
                    <a:pt x="869" y="2435"/>
                  </a:cubicBezTo>
                  <a:cubicBezTo>
                    <a:pt x="750" y="2518"/>
                    <a:pt x="631" y="2590"/>
                    <a:pt x="536" y="2649"/>
                  </a:cubicBezTo>
                  <a:cubicBezTo>
                    <a:pt x="429" y="2709"/>
                    <a:pt x="333" y="2756"/>
                    <a:pt x="250" y="2792"/>
                  </a:cubicBezTo>
                  <a:cubicBezTo>
                    <a:pt x="179" y="2816"/>
                    <a:pt x="107" y="2852"/>
                    <a:pt x="71" y="2864"/>
                  </a:cubicBezTo>
                  <a:cubicBezTo>
                    <a:pt x="119" y="2864"/>
                    <a:pt x="179" y="2840"/>
                    <a:pt x="274" y="2816"/>
                  </a:cubicBezTo>
                  <a:cubicBezTo>
                    <a:pt x="429" y="2768"/>
                    <a:pt x="667" y="2673"/>
                    <a:pt x="929" y="2506"/>
                  </a:cubicBezTo>
                  <a:cubicBezTo>
                    <a:pt x="1179" y="2352"/>
                    <a:pt x="1465" y="2149"/>
                    <a:pt x="1762" y="1947"/>
                  </a:cubicBezTo>
                  <a:cubicBezTo>
                    <a:pt x="2072" y="1733"/>
                    <a:pt x="2405" y="1518"/>
                    <a:pt x="2727" y="1292"/>
                  </a:cubicBezTo>
                  <a:cubicBezTo>
                    <a:pt x="3060" y="1066"/>
                    <a:pt x="3381" y="840"/>
                    <a:pt x="3679" y="625"/>
                  </a:cubicBezTo>
                  <a:cubicBezTo>
                    <a:pt x="3977" y="411"/>
                    <a:pt x="4286" y="244"/>
                    <a:pt x="4560" y="161"/>
                  </a:cubicBezTo>
                  <a:cubicBezTo>
                    <a:pt x="4703" y="113"/>
                    <a:pt x="4834" y="78"/>
                    <a:pt x="4953" y="66"/>
                  </a:cubicBezTo>
                  <a:cubicBezTo>
                    <a:pt x="5072" y="54"/>
                    <a:pt x="5167" y="54"/>
                    <a:pt x="5263" y="54"/>
                  </a:cubicBezTo>
                  <a:cubicBezTo>
                    <a:pt x="5346" y="66"/>
                    <a:pt x="5405" y="66"/>
                    <a:pt x="5453" y="78"/>
                  </a:cubicBezTo>
                  <a:cubicBezTo>
                    <a:pt x="5501" y="89"/>
                    <a:pt x="5525" y="89"/>
                    <a:pt x="5525" y="89"/>
                  </a:cubicBezTo>
                  <a:cubicBezTo>
                    <a:pt x="5525" y="89"/>
                    <a:pt x="5501" y="78"/>
                    <a:pt x="5453" y="66"/>
                  </a:cubicBezTo>
                  <a:cubicBezTo>
                    <a:pt x="5417" y="54"/>
                    <a:pt x="5346" y="30"/>
                    <a:pt x="5263" y="18"/>
                  </a:cubicBezTo>
                  <a:cubicBezTo>
                    <a:pt x="5189" y="8"/>
                    <a:pt x="5102" y="0"/>
                    <a:pt x="5005" y="0"/>
                  </a:cubicBezTo>
                  <a:close/>
                  <a:moveTo>
                    <a:pt x="71" y="2864"/>
                  </a:moveTo>
                  <a:lnTo>
                    <a:pt x="71" y="2864"/>
                  </a:lnTo>
                  <a:cubicBezTo>
                    <a:pt x="24" y="2876"/>
                    <a:pt x="0" y="2887"/>
                    <a:pt x="0" y="2887"/>
                  </a:cubicBezTo>
                  <a:cubicBezTo>
                    <a:pt x="0" y="2887"/>
                    <a:pt x="24" y="2887"/>
                    <a:pt x="71" y="2864"/>
                  </a:cubicBezTo>
                  <a:close/>
                </a:path>
              </a:pathLst>
            </a:custGeom>
            <a:solidFill>
              <a:srgbClr val="7F47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3"/>
            <p:cNvSpPr/>
            <p:nvPr/>
          </p:nvSpPr>
          <p:spPr>
            <a:xfrm>
              <a:off x="4416441" y="3982424"/>
              <a:ext cx="206063" cy="128037"/>
            </a:xfrm>
            <a:custGeom>
              <a:avLst/>
              <a:gdLst/>
              <a:ahLst/>
              <a:cxnLst/>
              <a:rect l="l" t="t" r="r" b="b"/>
              <a:pathLst>
                <a:path w="5406" h="3359" extrusionOk="0">
                  <a:moveTo>
                    <a:pt x="5132" y="1"/>
                  </a:moveTo>
                  <a:cubicBezTo>
                    <a:pt x="4953" y="25"/>
                    <a:pt x="4703" y="84"/>
                    <a:pt x="4429" y="215"/>
                  </a:cubicBezTo>
                  <a:cubicBezTo>
                    <a:pt x="4155" y="358"/>
                    <a:pt x="3858" y="548"/>
                    <a:pt x="3536" y="751"/>
                  </a:cubicBezTo>
                  <a:cubicBezTo>
                    <a:pt x="3227" y="965"/>
                    <a:pt x="2893" y="1191"/>
                    <a:pt x="2572" y="1430"/>
                  </a:cubicBezTo>
                  <a:cubicBezTo>
                    <a:pt x="2238" y="1668"/>
                    <a:pt x="1917" y="1906"/>
                    <a:pt x="1631" y="2144"/>
                  </a:cubicBezTo>
                  <a:cubicBezTo>
                    <a:pt x="1334" y="2382"/>
                    <a:pt x="1072" y="2620"/>
                    <a:pt x="834" y="2799"/>
                  </a:cubicBezTo>
                  <a:cubicBezTo>
                    <a:pt x="714" y="2894"/>
                    <a:pt x="607" y="2977"/>
                    <a:pt x="500" y="3049"/>
                  </a:cubicBezTo>
                  <a:cubicBezTo>
                    <a:pt x="405" y="3120"/>
                    <a:pt x="322" y="3180"/>
                    <a:pt x="238" y="3227"/>
                  </a:cubicBezTo>
                  <a:cubicBezTo>
                    <a:pt x="95" y="3311"/>
                    <a:pt x="0" y="3358"/>
                    <a:pt x="0" y="3358"/>
                  </a:cubicBezTo>
                  <a:cubicBezTo>
                    <a:pt x="0" y="3358"/>
                    <a:pt x="24" y="3346"/>
                    <a:pt x="60" y="3335"/>
                  </a:cubicBezTo>
                  <a:cubicBezTo>
                    <a:pt x="107" y="3311"/>
                    <a:pt x="179" y="3287"/>
                    <a:pt x="250" y="3251"/>
                  </a:cubicBezTo>
                  <a:cubicBezTo>
                    <a:pt x="417" y="3180"/>
                    <a:pt x="643" y="3061"/>
                    <a:pt x="893" y="2882"/>
                  </a:cubicBezTo>
                  <a:cubicBezTo>
                    <a:pt x="1143" y="2715"/>
                    <a:pt x="1417" y="2501"/>
                    <a:pt x="1715" y="2263"/>
                  </a:cubicBezTo>
                  <a:cubicBezTo>
                    <a:pt x="2012" y="2037"/>
                    <a:pt x="2346" y="1799"/>
                    <a:pt x="2667" y="1572"/>
                  </a:cubicBezTo>
                  <a:cubicBezTo>
                    <a:pt x="2989" y="1334"/>
                    <a:pt x="3322" y="1096"/>
                    <a:pt x="3620" y="882"/>
                  </a:cubicBezTo>
                  <a:cubicBezTo>
                    <a:pt x="3929" y="668"/>
                    <a:pt x="4215" y="453"/>
                    <a:pt x="4477" y="310"/>
                  </a:cubicBezTo>
                  <a:cubicBezTo>
                    <a:pt x="4608" y="227"/>
                    <a:pt x="4727" y="167"/>
                    <a:pt x="4834" y="120"/>
                  </a:cubicBezTo>
                  <a:cubicBezTo>
                    <a:pt x="4953" y="84"/>
                    <a:pt x="5048" y="48"/>
                    <a:pt x="5132" y="36"/>
                  </a:cubicBezTo>
                  <a:cubicBezTo>
                    <a:pt x="5215" y="25"/>
                    <a:pt x="5286" y="13"/>
                    <a:pt x="5334" y="13"/>
                  </a:cubicBezTo>
                  <a:lnTo>
                    <a:pt x="5406" y="13"/>
                  </a:lnTo>
                  <a:cubicBezTo>
                    <a:pt x="5406" y="13"/>
                    <a:pt x="5382" y="13"/>
                    <a:pt x="5334" y="1"/>
                  </a:cubicBezTo>
                  <a:close/>
                </a:path>
              </a:pathLst>
            </a:custGeom>
            <a:solidFill>
              <a:srgbClr val="7F47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3"/>
            <p:cNvSpPr/>
            <p:nvPr/>
          </p:nvSpPr>
          <p:spPr>
            <a:xfrm>
              <a:off x="4361055" y="3811083"/>
              <a:ext cx="419369" cy="282641"/>
            </a:xfrm>
            <a:custGeom>
              <a:avLst/>
              <a:gdLst/>
              <a:ahLst/>
              <a:cxnLst/>
              <a:rect l="l" t="t" r="r" b="b"/>
              <a:pathLst>
                <a:path w="11002" h="7415" extrusionOk="0">
                  <a:moveTo>
                    <a:pt x="7160" y="1"/>
                  </a:moveTo>
                  <a:cubicBezTo>
                    <a:pt x="7040" y="1"/>
                    <a:pt x="6919" y="16"/>
                    <a:pt x="6799" y="31"/>
                  </a:cubicBezTo>
                  <a:cubicBezTo>
                    <a:pt x="6506" y="68"/>
                    <a:pt x="6211" y="86"/>
                    <a:pt x="5915" y="86"/>
                  </a:cubicBezTo>
                  <a:cubicBezTo>
                    <a:pt x="5645" y="86"/>
                    <a:pt x="5375" y="71"/>
                    <a:pt x="5108" y="43"/>
                  </a:cubicBezTo>
                  <a:cubicBezTo>
                    <a:pt x="5025" y="37"/>
                    <a:pt x="4942" y="28"/>
                    <a:pt x="4860" y="28"/>
                  </a:cubicBezTo>
                  <a:cubicBezTo>
                    <a:pt x="4778" y="28"/>
                    <a:pt x="4698" y="37"/>
                    <a:pt x="4620" y="67"/>
                  </a:cubicBezTo>
                  <a:cubicBezTo>
                    <a:pt x="4489" y="126"/>
                    <a:pt x="4382" y="245"/>
                    <a:pt x="4299" y="364"/>
                  </a:cubicBezTo>
                  <a:cubicBezTo>
                    <a:pt x="3953" y="841"/>
                    <a:pt x="3680" y="1376"/>
                    <a:pt x="3346" y="1864"/>
                  </a:cubicBezTo>
                  <a:cubicBezTo>
                    <a:pt x="2977" y="2400"/>
                    <a:pt x="2608" y="2960"/>
                    <a:pt x="2120" y="3388"/>
                  </a:cubicBezTo>
                  <a:cubicBezTo>
                    <a:pt x="1465" y="3960"/>
                    <a:pt x="763" y="4448"/>
                    <a:pt x="1" y="4841"/>
                  </a:cubicBezTo>
                  <a:cubicBezTo>
                    <a:pt x="274" y="5603"/>
                    <a:pt x="453" y="6389"/>
                    <a:pt x="548" y="7187"/>
                  </a:cubicBezTo>
                  <a:cubicBezTo>
                    <a:pt x="560" y="7258"/>
                    <a:pt x="560" y="7329"/>
                    <a:pt x="620" y="7377"/>
                  </a:cubicBezTo>
                  <a:cubicBezTo>
                    <a:pt x="655" y="7413"/>
                    <a:pt x="715" y="7413"/>
                    <a:pt x="763" y="7413"/>
                  </a:cubicBezTo>
                  <a:cubicBezTo>
                    <a:pt x="798" y="7414"/>
                    <a:pt x="834" y="7414"/>
                    <a:pt x="869" y="7414"/>
                  </a:cubicBezTo>
                  <a:cubicBezTo>
                    <a:pt x="1785" y="7414"/>
                    <a:pt x="2686" y="7120"/>
                    <a:pt x="3477" y="6639"/>
                  </a:cubicBezTo>
                  <a:cubicBezTo>
                    <a:pt x="4632" y="5960"/>
                    <a:pt x="5525" y="4889"/>
                    <a:pt x="6489" y="3960"/>
                  </a:cubicBezTo>
                  <a:cubicBezTo>
                    <a:pt x="6537" y="3912"/>
                    <a:pt x="6597" y="3865"/>
                    <a:pt x="6656" y="3853"/>
                  </a:cubicBezTo>
                  <a:cubicBezTo>
                    <a:pt x="6672" y="3850"/>
                    <a:pt x="6688" y="3848"/>
                    <a:pt x="6704" y="3848"/>
                  </a:cubicBezTo>
                  <a:cubicBezTo>
                    <a:pt x="6748" y="3848"/>
                    <a:pt x="6791" y="3859"/>
                    <a:pt x="6835" y="3877"/>
                  </a:cubicBezTo>
                  <a:cubicBezTo>
                    <a:pt x="7668" y="4150"/>
                    <a:pt x="8394" y="4793"/>
                    <a:pt x="9264" y="4924"/>
                  </a:cubicBezTo>
                  <a:cubicBezTo>
                    <a:pt x="9301" y="4927"/>
                    <a:pt x="9339" y="4929"/>
                    <a:pt x="9376" y="4929"/>
                  </a:cubicBezTo>
                  <a:cubicBezTo>
                    <a:pt x="9494" y="4929"/>
                    <a:pt x="9608" y="4908"/>
                    <a:pt x="9680" y="4817"/>
                  </a:cubicBezTo>
                  <a:cubicBezTo>
                    <a:pt x="9752" y="4722"/>
                    <a:pt x="9752" y="4579"/>
                    <a:pt x="9692" y="4472"/>
                  </a:cubicBezTo>
                  <a:cubicBezTo>
                    <a:pt x="9645" y="4365"/>
                    <a:pt x="9549" y="4281"/>
                    <a:pt x="9466" y="4210"/>
                  </a:cubicBezTo>
                  <a:lnTo>
                    <a:pt x="9466" y="4210"/>
                  </a:lnTo>
                  <a:cubicBezTo>
                    <a:pt x="9764" y="4436"/>
                    <a:pt x="10097" y="4651"/>
                    <a:pt x="10466" y="4722"/>
                  </a:cubicBezTo>
                  <a:cubicBezTo>
                    <a:pt x="10500" y="4727"/>
                    <a:pt x="10538" y="4732"/>
                    <a:pt x="10576" y="4732"/>
                  </a:cubicBezTo>
                  <a:cubicBezTo>
                    <a:pt x="10631" y="4732"/>
                    <a:pt x="10686" y="4721"/>
                    <a:pt x="10728" y="4686"/>
                  </a:cubicBezTo>
                  <a:cubicBezTo>
                    <a:pt x="10800" y="4627"/>
                    <a:pt x="10823" y="4531"/>
                    <a:pt x="10811" y="4448"/>
                  </a:cubicBezTo>
                  <a:cubicBezTo>
                    <a:pt x="10800" y="4353"/>
                    <a:pt x="10764" y="4281"/>
                    <a:pt x="10716" y="4210"/>
                  </a:cubicBezTo>
                  <a:cubicBezTo>
                    <a:pt x="10633" y="4067"/>
                    <a:pt x="10526" y="3936"/>
                    <a:pt x="10407" y="3829"/>
                  </a:cubicBezTo>
                  <a:lnTo>
                    <a:pt x="10407" y="3829"/>
                  </a:lnTo>
                  <a:cubicBezTo>
                    <a:pt x="10506" y="3872"/>
                    <a:pt x="10657" y="3932"/>
                    <a:pt x="10780" y="3932"/>
                  </a:cubicBezTo>
                  <a:cubicBezTo>
                    <a:pt x="10894" y="3932"/>
                    <a:pt x="10984" y="3882"/>
                    <a:pt x="10990" y="3722"/>
                  </a:cubicBezTo>
                  <a:cubicBezTo>
                    <a:pt x="11002" y="3543"/>
                    <a:pt x="10919" y="3305"/>
                    <a:pt x="10811" y="3162"/>
                  </a:cubicBezTo>
                  <a:cubicBezTo>
                    <a:pt x="10692" y="2984"/>
                    <a:pt x="10538" y="2841"/>
                    <a:pt x="10371" y="2710"/>
                  </a:cubicBezTo>
                  <a:lnTo>
                    <a:pt x="10371" y="2710"/>
                  </a:lnTo>
                  <a:cubicBezTo>
                    <a:pt x="10409" y="2718"/>
                    <a:pt x="10454" y="2725"/>
                    <a:pt x="10497" y="2725"/>
                  </a:cubicBezTo>
                  <a:cubicBezTo>
                    <a:pt x="10575" y="2725"/>
                    <a:pt x="10650" y="2703"/>
                    <a:pt x="10680" y="2626"/>
                  </a:cubicBezTo>
                  <a:cubicBezTo>
                    <a:pt x="10692" y="2579"/>
                    <a:pt x="10680" y="2507"/>
                    <a:pt x="10657" y="2460"/>
                  </a:cubicBezTo>
                  <a:cubicBezTo>
                    <a:pt x="10585" y="2269"/>
                    <a:pt x="10454" y="2126"/>
                    <a:pt x="10311" y="1995"/>
                  </a:cubicBezTo>
                  <a:cubicBezTo>
                    <a:pt x="10264" y="1948"/>
                    <a:pt x="10216" y="1912"/>
                    <a:pt x="10168" y="1876"/>
                  </a:cubicBezTo>
                  <a:cubicBezTo>
                    <a:pt x="9490" y="1305"/>
                    <a:pt x="8740" y="805"/>
                    <a:pt x="8002" y="317"/>
                  </a:cubicBezTo>
                  <a:cubicBezTo>
                    <a:pt x="7799" y="198"/>
                    <a:pt x="7597" y="55"/>
                    <a:pt x="7371" y="19"/>
                  </a:cubicBezTo>
                  <a:cubicBezTo>
                    <a:pt x="7300" y="6"/>
                    <a:pt x="7230" y="1"/>
                    <a:pt x="7160"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3"/>
            <p:cNvSpPr/>
            <p:nvPr/>
          </p:nvSpPr>
          <p:spPr>
            <a:xfrm>
              <a:off x="4576651" y="3910381"/>
              <a:ext cx="164325" cy="74825"/>
            </a:xfrm>
            <a:custGeom>
              <a:avLst/>
              <a:gdLst/>
              <a:ahLst/>
              <a:cxnLst/>
              <a:rect l="l" t="t" r="r" b="b"/>
              <a:pathLst>
                <a:path w="4311" h="1963" extrusionOk="0">
                  <a:moveTo>
                    <a:pt x="1208" y="0"/>
                  </a:moveTo>
                  <a:cubicBezTo>
                    <a:pt x="1170" y="0"/>
                    <a:pt x="1132" y="3"/>
                    <a:pt x="1095" y="10"/>
                  </a:cubicBezTo>
                  <a:cubicBezTo>
                    <a:pt x="964" y="33"/>
                    <a:pt x="845" y="69"/>
                    <a:pt x="726" y="105"/>
                  </a:cubicBezTo>
                  <a:cubicBezTo>
                    <a:pt x="512" y="176"/>
                    <a:pt x="333" y="236"/>
                    <a:pt x="202" y="283"/>
                  </a:cubicBezTo>
                  <a:cubicBezTo>
                    <a:pt x="71" y="319"/>
                    <a:pt x="0" y="343"/>
                    <a:pt x="0" y="343"/>
                  </a:cubicBezTo>
                  <a:cubicBezTo>
                    <a:pt x="0" y="343"/>
                    <a:pt x="83" y="331"/>
                    <a:pt x="214" y="307"/>
                  </a:cubicBezTo>
                  <a:cubicBezTo>
                    <a:pt x="345" y="283"/>
                    <a:pt x="536" y="248"/>
                    <a:pt x="762" y="200"/>
                  </a:cubicBezTo>
                  <a:cubicBezTo>
                    <a:pt x="869" y="176"/>
                    <a:pt x="988" y="152"/>
                    <a:pt x="1107" y="141"/>
                  </a:cubicBezTo>
                  <a:cubicBezTo>
                    <a:pt x="1129" y="139"/>
                    <a:pt x="1151" y="138"/>
                    <a:pt x="1172" y="138"/>
                  </a:cubicBezTo>
                  <a:cubicBezTo>
                    <a:pt x="1278" y="138"/>
                    <a:pt x="1377" y="162"/>
                    <a:pt x="1476" y="212"/>
                  </a:cubicBezTo>
                  <a:cubicBezTo>
                    <a:pt x="1595" y="260"/>
                    <a:pt x="1715" y="355"/>
                    <a:pt x="1845" y="438"/>
                  </a:cubicBezTo>
                  <a:cubicBezTo>
                    <a:pt x="1965" y="522"/>
                    <a:pt x="2096" y="605"/>
                    <a:pt x="2215" y="688"/>
                  </a:cubicBezTo>
                  <a:cubicBezTo>
                    <a:pt x="2738" y="1022"/>
                    <a:pt x="3262" y="1343"/>
                    <a:pt x="3655" y="1569"/>
                  </a:cubicBezTo>
                  <a:cubicBezTo>
                    <a:pt x="4048" y="1807"/>
                    <a:pt x="4310" y="1962"/>
                    <a:pt x="4310" y="1962"/>
                  </a:cubicBezTo>
                  <a:cubicBezTo>
                    <a:pt x="4310" y="1962"/>
                    <a:pt x="4084" y="1760"/>
                    <a:pt x="3703" y="1486"/>
                  </a:cubicBezTo>
                  <a:cubicBezTo>
                    <a:pt x="3334" y="1212"/>
                    <a:pt x="2822" y="879"/>
                    <a:pt x="2310" y="545"/>
                  </a:cubicBezTo>
                  <a:cubicBezTo>
                    <a:pt x="2191" y="462"/>
                    <a:pt x="2060" y="379"/>
                    <a:pt x="1929" y="295"/>
                  </a:cubicBezTo>
                  <a:cubicBezTo>
                    <a:pt x="1810" y="212"/>
                    <a:pt x="1679" y="129"/>
                    <a:pt x="1536" y="69"/>
                  </a:cubicBezTo>
                  <a:cubicBezTo>
                    <a:pt x="1430" y="25"/>
                    <a:pt x="1317" y="0"/>
                    <a:pt x="1208"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3"/>
            <p:cNvSpPr/>
            <p:nvPr/>
          </p:nvSpPr>
          <p:spPr>
            <a:xfrm>
              <a:off x="4559841" y="3868222"/>
              <a:ext cx="211514" cy="91558"/>
            </a:xfrm>
            <a:custGeom>
              <a:avLst/>
              <a:gdLst/>
              <a:ahLst/>
              <a:cxnLst/>
              <a:rect l="l" t="t" r="r" b="b"/>
              <a:pathLst>
                <a:path w="5549" h="2402" extrusionOk="0">
                  <a:moveTo>
                    <a:pt x="1721" y="0"/>
                  </a:moveTo>
                  <a:cubicBezTo>
                    <a:pt x="1570" y="0"/>
                    <a:pt x="1437" y="23"/>
                    <a:pt x="1310" y="32"/>
                  </a:cubicBezTo>
                  <a:cubicBezTo>
                    <a:pt x="1132" y="56"/>
                    <a:pt x="965" y="68"/>
                    <a:pt x="810" y="80"/>
                  </a:cubicBezTo>
                  <a:cubicBezTo>
                    <a:pt x="667" y="92"/>
                    <a:pt x="524" y="115"/>
                    <a:pt x="393" y="151"/>
                  </a:cubicBezTo>
                  <a:cubicBezTo>
                    <a:pt x="274" y="187"/>
                    <a:pt x="179" y="258"/>
                    <a:pt x="120" y="330"/>
                  </a:cubicBezTo>
                  <a:cubicBezTo>
                    <a:pt x="48" y="401"/>
                    <a:pt x="24" y="461"/>
                    <a:pt x="12" y="508"/>
                  </a:cubicBezTo>
                  <a:cubicBezTo>
                    <a:pt x="0" y="556"/>
                    <a:pt x="0" y="580"/>
                    <a:pt x="0" y="580"/>
                  </a:cubicBezTo>
                  <a:cubicBezTo>
                    <a:pt x="0" y="580"/>
                    <a:pt x="0" y="556"/>
                    <a:pt x="24" y="520"/>
                  </a:cubicBezTo>
                  <a:cubicBezTo>
                    <a:pt x="36" y="473"/>
                    <a:pt x="72" y="413"/>
                    <a:pt x="143" y="354"/>
                  </a:cubicBezTo>
                  <a:cubicBezTo>
                    <a:pt x="203" y="294"/>
                    <a:pt x="298" y="235"/>
                    <a:pt x="417" y="211"/>
                  </a:cubicBezTo>
                  <a:cubicBezTo>
                    <a:pt x="524" y="187"/>
                    <a:pt x="667" y="187"/>
                    <a:pt x="822" y="175"/>
                  </a:cubicBezTo>
                  <a:cubicBezTo>
                    <a:pt x="977" y="175"/>
                    <a:pt x="1143" y="163"/>
                    <a:pt x="1310" y="151"/>
                  </a:cubicBezTo>
                  <a:cubicBezTo>
                    <a:pt x="1429" y="151"/>
                    <a:pt x="1554" y="141"/>
                    <a:pt x="1673" y="141"/>
                  </a:cubicBezTo>
                  <a:cubicBezTo>
                    <a:pt x="1732" y="141"/>
                    <a:pt x="1790" y="143"/>
                    <a:pt x="1846" y="151"/>
                  </a:cubicBezTo>
                  <a:cubicBezTo>
                    <a:pt x="2025" y="175"/>
                    <a:pt x="2179" y="282"/>
                    <a:pt x="2346" y="389"/>
                  </a:cubicBezTo>
                  <a:cubicBezTo>
                    <a:pt x="2501" y="508"/>
                    <a:pt x="2667" y="627"/>
                    <a:pt x="2834" y="746"/>
                  </a:cubicBezTo>
                  <a:cubicBezTo>
                    <a:pt x="3168" y="985"/>
                    <a:pt x="3501" y="1223"/>
                    <a:pt x="3810" y="1437"/>
                  </a:cubicBezTo>
                  <a:cubicBezTo>
                    <a:pt x="3965" y="1556"/>
                    <a:pt x="4120" y="1651"/>
                    <a:pt x="4275" y="1747"/>
                  </a:cubicBezTo>
                  <a:cubicBezTo>
                    <a:pt x="4418" y="1842"/>
                    <a:pt x="4561" y="1925"/>
                    <a:pt x="4692" y="2009"/>
                  </a:cubicBezTo>
                  <a:cubicBezTo>
                    <a:pt x="4811" y="2092"/>
                    <a:pt x="4930" y="2175"/>
                    <a:pt x="5037" y="2247"/>
                  </a:cubicBezTo>
                  <a:cubicBezTo>
                    <a:pt x="5144" y="2306"/>
                    <a:pt x="5251" y="2354"/>
                    <a:pt x="5334" y="2378"/>
                  </a:cubicBezTo>
                  <a:cubicBezTo>
                    <a:pt x="5418" y="2401"/>
                    <a:pt x="5501" y="2401"/>
                    <a:pt x="5549" y="2401"/>
                  </a:cubicBezTo>
                  <a:cubicBezTo>
                    <a:pt x="5501" y="2390"/>
                    <a:pt x="5430" y="2378"/>
                    <a:pt x="5346" y="2354"/>
                  </a:cubicBezTo>
                  <a:cubicBezTo>
                    <a:pt x="5263" y="2318"/>
                    <a:pt x="5168" y="2270"/>
                    <a:pt x="5073" y="2199"/>
                  </a:cubicBezTo>
                  <a:cubicBezTo>
                    <a:pt x="4977" y="2128"/>
                    <a:pt x="4870" y="2032"/>
                    <a:pt x="4739" y="1937"/>
                  </a:cubicBezTo>
                  <a:cubicBezTo>
                    <a:pt x="4620" y="1854"/>
                    <a:pt x="4489" y="1747"/>
                    <a:pt x="4346" y="1651"/>
                  </a:cubicBezTo>
                  <a:cubicBezTo>
                    <a:pt x="4203" y="1544"/>
                    <a:pt x="4049" y="1437"/>
                    <a:pt x="3894" y="1318"/>
                  </a:cubicBezTo>
                  <a:cubicBezTo>
                    <a:pt x="3596" y="1092"/>
                    <a:pt x="3263" y="854"/>
                    <a:pt x="2941" y="616"/>
                  </a:cubicBezTo>
                  <a:cubicBezTo>
                    <a:pt x="2775" y="496"/>
                    <a:pt x="2608" y="377"/>
                    <a:pt x="2441" y="258"/>
                  </a:cubicBezTo>
                  <a:cubicBezTo>
                    <a:pt x="2275" y="139"/>
                    <a:pt x="2084" y="32"/>
                    <a:pt x="1870" y="8"/>
                  </a:cubicBezTo>
                  <a:cubicBezTo>
                    <a:pt x="1818" y="3"/>
                    <a:pt x="1769" y="0"/>
                    <a:pt x="1721"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3"/>
            <p:cNvSpPr/>
            <p:nvPr/>
          </p:nvSpPr>
          <p:spPr>
            <a:xfrm>
              <a:off x="4543488" y="3831210"/>
              <a:ext cx="226532" cy="96361"/>
            </a:xfrm>
            <a:custGeom>
              <a:avLst/>
              <a:gdLst/>
              <a:ahLst/>
              <a:cxnLst/>
              <a:rect l="l" t="t" r="r" b="b"/>
              <a:pathLst>
                <a:path w="5943" h="2528" extrusionOk="0">
                  <a:moveTo>
                    <a:pt x="2399" y="0"/>
                  </a:moveTo>
                  <a:cubicBezTo>
                    <a:pt x="2269" y="0"/>
                    <a:pt x="2145" y="20"/>
                    <a:pt x="2025" y="27"/>
                  </a:cubicBezTo>
                  <a:cubicBezTo>
                    <a:pt x="1620" y="51"/>
                    <a:pt x="1251" y="86"/>
                    <a:pt x="918" y="110"/>
                  </a:cubicBezTo>
                  <a:cubicBezTo>
                    <a:pt x="763" y="122"/>
                    <a:pt x="620" y="134"/>
                    <a:pt x="477" y="146"/>
                  </a:cubicBezTo>
                  <a:cubicBezTo>
                    <a:pt x="334" y="170"/>
                    <a:pt x="239" y="241"/>
                    <a:pt x="168" y="313"/>
                  </a:cubicBezTo>
                  <a:cubicBezTo>
                    <a:pt x="108" y="384"/>
                    <a:pt x="72" y="455"/>
                    <a:pt x="37" y="491"/>
                  </a:cubicBezTo>
                  <a:cubicBezTo>
                    <a:pt x="13" y="539"/>
                    <a:pt x="1" y="563"/>
                    <a:pt x="1" y="563"/>
                  </a:cubicBezTo>
                  <a:cubicBezTo>
                    <a:pt x="1" y="563"/>
                    <a:pt x="13" y="539"/>
                    <a:pt x="48" y="491"/>
                  </a:cubicBezTo>
                  <a:cubicBezTo>
                    <a:pt x="84" y="455"/>
                    <a:pt x="132" y="396"/>
                    <a:pt x="191" y="336"/>
                  </a:cubicBezTo>
                  <a:cubicBezTo>
                    <a:pt x="263" y="277"/>
                    <a:pt x="358" y="217"/>
                    <a:pt x="489" y="205"/>
                  </a:cubicBezTo>
                  <a:lnTo>
                    <a:pt x="930" y="205"/>
                  </a:lnTo>
                  <a:cubicBezTo>
                    <a:pt x="1251" y="193"/>
                    <a:pt x="1632" y="182"/>
                    <a:pt x="2037" y="170"/>
                  </a:cubicBezTo>
                  <a:cubicBezTo>
                    <a:pt x="2132" y="170"/>
                    <a:pt x="2233" y="164"/>
                    <a:pt x="2333" y="164"/>
                  </a:cubicBezTo>
                  <a:cubicBezTo>
                    <a:pt x="2433" y="164"/>
                    <a:pt x="2531" y="170"/>
                    <a:pt x="2620" y="193"/>
                  </a:cubicBezTo>
                  <a:cubicBezTo>
                    <a:pt x="2799" y="253"/>
                    <a:pt x="2942" y="420"/>
                    <a:pt x="3120" y="551"/>
                  </a:cubicBezTo>
                  <a:cubicBezTo>
                    <a:pt x="3477" y="813"/>
                    <a:pt x="3870" y="1003"/>
                    <a:pt x="4204" y="1217"/>
                  </a:cubicBezTo>
                  <a:cubicBezTo>
                    <a:pt x="4370" y="1325"/>
                    <a:pt x="4525" y="1444"/>
                    <a:pt x="4680" y="1551"/>
                  </a:cubicBezTo>
                  <a:cubicBezTo>
                    <a:pt x="4835" y="1658"/>
                    <a:pt x="4978" y="1753"/>
                    <a:pt x="5109" y="1848"/>
                  </a:cubicBezTo>
                  <a:cubicBezTo>
                    <a:pt x="5371" y="2039"/>
                    <a:pt x="5585" y="2194"/>
                    <a:pt x="5728" y="2325"/>
                  </a:cubicBezTo>
                  <a:cubicBezTo>
                    <a:pt x="5859" y="2444"/>
                    <a:pt x="5942" y="2527"/>
                    <a:pt x="5942" y="2527"/>
                  </a:cubicBezTo>
                  <a:cubicBezTo>
                    <a:pt x="5942" y="2527"/>
                    <a:pt x="5918" y="2503"/>
                    <a:pt x="5894" y="2468"/>
                  </a:cubicBezTo>
                  <a:cubicBezTo>
                    <a:pt x="5859" y="2432"/>
                    <a:pt x="5811" y="2372"/>
                    <a:pt x="5752" y="2301"/>
                  </a:cubicBezTo>
                  <a:cubicBezTo>
                    <a:pt x="5621" y="2170"/>
                    <a:pt x="5418" y="1979"/>
                    <a:pt x="5168" y="1777"/>
                  </a:cubicBezTo>
                  <a:cubicBezTo>
                    <a:pt x="5037" y="1670"/>
                    <a:pt x="4906" y="1563"/>
                    <a:pt x="4751" y="1456"/>
                  </a:cubicBezTo>
                  <a:cubicBezTo>
                    <a:pt x="4609" y="1336"/>
                    <a:pt x="4466" y="1206"/>
                    <a:pt x="4287" y="1086"/>
                  </a:cubicBezTo>
                  <a:cubicBezTo>
                    <a:pt x="3954" y="860"/>
                    <a:pt x="3561" y="670"/>
                    <a:pt x="3227" y="408"/>
                  </a:cubicBezTo>
                  <a:cubicBezTo>
                    <a:pt x="3144" y="348"/>
                    <a:pt x="3061" y="289"/>
                    <a:pt x="2977" y="217"/>
                  </a:cubicBezTo>
                  <a:cubicBezTo>
                    <a:pt x="2894" y="146"/>
                    <a:pt x="2787" y="74"/>
                    <a:pt x="2680" y="39"/>
                  </a:cubicBezTo>
                  <a:cubicBezTo>
                    <a:pt x="2583" y="10"/>
                    <a:pt x="2489" y="0"/>
                    <a:pt x="2399"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3"/>
            <p:cNvSpPr/>
            <p:nvPr/>
          </p:nvSpPr>
          <p:spPr>
            <a:xfrm>
              <a:off x="3719795" y="3964775"/>
              <a:ext cx="727511" cy="306388"/>
            </a:xfrm>
            <a:custGeom>
              <a:avLst/>
              <a:gdLst/>
              <a:ahLst/>
              <a:cxnLst/>
              <a:rect l="l" t="t" r="r" b="b"/>
              <a:pathLst>
                <a:path w="19086" h="8038" extrusionOk="0">
                  <a:moveTo>
                    <a:pt x="17398" y="1"/>
                  </a:moveTo>
                  <a:cubicBezTo>
                    <a:pt x="17347" y="1"/>
                    <a:pt x="17298" y="10"/>
                    <a:pt x="17252" y="23"/>
                  </a:cubicBezTo>
                  <a:cubicBezTo>
                    <a:pt x="16193" y="214"/>
                    <a:pt x="15204" y="642"/>
                    <a:pt x="14145" y="833"/>
                  </a:cubicBezTo>
                  <a:cubicBezTo>
                    <a:pt x="13097" y="1011"/>
                    <a:pt x="11954" y="1190"/>
                    <a:pt x="10894" y="1190"/>
                  </a:cubicBezTo>
                  <a:cubicBezTo>
                    <a:pt x="10216" y="1190"/>
                    <a:pt x="9549" y="1095"/>
                    <a:pt x="8882" y="1059"/>
                  </a:cubicBezTo>
                  <a:cubicBezTo>
                    <a:pt x="8641" y="1044"/>
                    <a:pt x="8398" y="1036"/>
                    <a:pt x="8156" y="1036"/>
                  </a:cubicBezTo>
                  <a:cubicBezTo>
                    <a:pt x="6664" y="1036"/>
                    <a:pt x="5165" y="1330"/>
                    <a:pt x="3834" y="2047"/>
                  </a:cubicBezTo>
                  <a:cubicBezTo>
                    <a:pt x="2834" y="2583"/>
                    <a:pt x="1953" y="3345"/>
                    <a:pt x="1298" y="4309"/>
                  </a:cubicBezTo>
                  <a:cubicBezTo>
                    <a:pt x="845" y="4964"/>
                    <a:pt x="0" y="6417"/>
                    <a:pt x="619" y="7215"/>
                  </a:cubicBezTo>
                  <a:cubicBezTo>
                    <a:pt x="964" y="7667"/>
                    <a:pt x="1584" y="7762"/>
                    <a:pt x="2131" y="7822"/>
                  </a:cubicBezTo>
                  <a:cubicBezTo>
                    <a:pt x="3227" y="7935"/>
                    <a:pt x="4334" y="8037"/>
                    <a:pt x="5430" y="8037"/>
                  </a:cubicBezTo>
                  <a:cubicBezTo>
                    <a:pt x="5490" y="8037"/>
                    <a:pt x="5549" y="8037"/>
                    <a:pt x="5608" y="8036"/>
                  </a:cubicBezTo>
                  <a:cubicBezTo>
                    <a:pt x="7430" y="8012"/>
                    <a:pt x="9227" y="7667"/>
                    <a:pt x="10966" y="7155"/>
                  </a:cubicBezTo>
                  <a:cubicBezTo>
                    <a:pt x="12418" y="6726"/>
                    <a:pt x="13847" y="6179"/>
                    <a:pt x="15240" y="5572"/>
                  </a:cubicBezTo>
                  <a:cubicBezTo>
                    <a:pt x="16514" y="5012"/>
                    <a:pt x="17788" y="4548"/>
                    <a:pt x="19026" y="3952"/>
                  </a:cubicBezTo>
                  <a:cubicBezTo>
                    <a:pt x="19086" y="2571"/>
                    <a:pt x="18598" y="1178"/>
                    <a:pt x="17705" y="166"/>
                  </a:cubicBezTo>
                  <a:cubicBezTo>
                    <a:pt x="17657" y="107"/>
                    <a:pt x="17597" y="47"/>
                    <a:pt x="17526" y="23"/>
                  </a:cubicBezTo>
                  <a:cubicBezTo>
                    <a:pt x="17483" y="7"/>
                    <a:pt x="17440" y="1"/>
                    <a:pt x="173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3"/>
            <p:cNvSpPr/>
            <p:nvPr/>
          </p:nvSpPr>
          <p:spPr>
            <a:xfrm>
              <a:off x="3824619" y="3997405"/>
              <a:ext cx="417577" cy="64037"/>
            </a:xfrm>
            <a:custGeom>
              <a:avLst/>
              <a:gdLst/>
              <a:ahLst/>
              <a:cxnLst/>
              <a:rect l="l" t="t" r="r" b="b"/>
              <a:pathLst>
                <a:path w="10955" h="1680" extrusionOk="0">
                  <a:moveTo>
                    <a:pt x="10954" y="1"/>
                  </a:moveTo>
                  <a:lnTo>
                    <a:pt x="10954" y="1"/>
                  </a:lnTo>
                  <a:cubicBezTo>
                    <a:pt x="10953" y="1"/>
                    <a:pt x="10906" y="13"/>
                    <a:pt x="10823" y="36"/>
                  </a:cubicBezTo>
                  <a:cubicBezTo>
                    <a:pt x="10752" y="48"/>
                    <a:pt x="10633" y="84"/>
                    <a:pt x="10478" y="120"/>
                  </a:cubicBezTo>
                  <a:cubicBezTo>
                    <a:pt x="10335" y="144"/>
                    <a:pt x="10144" y="179"/>
                    <a:pt x="9930" y="203"/>
                  </a:cubicBezTo>
                  <a:cubicBezTo>
                    <a:pt x="9716" y="227"/>
                    <a:pt x="9478" y="251"/>
                    <a:pt x="9216" y="251"/>
                  </a:cubicBezTo>
                  <a:cubicBezTo>
                    <a:pt x="9121" y="255"/>
                    <a:pt x="9024" y="257"/>
                    <a:pt x="8924" y="257"/>
                  </a:cubicBezTo>
                  <a:cubicBezTo>
                    <a:pt x="8468" y="257"/>
                    <a:pt x="7955" y="216"/>
                    <a:pt x="7418" y="167"/>
                  </a:cubicBezTo>
                  <a:cubicBezTo>
                    <a:pt x="7085" y="132"/>
                    <a:pt x="6751" y="96"/>
                    <a:pt x="6394" y="60"/>
                  </a:cubicBezTo>
                  <a:cubicBezTo>
                    <a:pt x="6049" y="36"/>
                    <a:pt x="5692" y="24"/>
                    <a:pt x="5334" y="24"/>
                  </a:cubicBezTo>
                  <a:cubicBezTo>
                    <a:pt x="5156" y="24"/>
                    <a:pt x="4977" y="24"/>
                    <a:pt x="4810" y="36"/>
                  </a:cubicBezTo>
                  <a:cubicBezTo>
                    <a:pt x="4632" y="36"/>
                    <a:pt x="4453" y="60"/>
                    <a:pt x="4275" y="72"/>
                  </a:cubicBezTo>
                  <a:cubicBezTo>
                    <a:pt x="4108" y="84"/>
                    <a:pt x="3929" y="120"/>
                    <a:pt x="3763" y="144"/>
                  </a:cubicBezTo>
                  <a:cubicBezTo>
                    <a:pt x="3584" y="167"/>
                    <a:pt x="3417" y="203"/>
                    <a:pt x="3263" y="227"/>
                  </a:cubicBezTo>
                  <a:cubicBezTo>
                    <a:pt x="2929" y="298"/>
                    <a:pt x="2620" y="382"/>
                    <a:pt x="2334" y="477"/>
                  </a:cubicBezTo>
                  <a:cubicBezTo>
                    <a:pt x="2036" y="572"/>
                    <a:pt x="1774" y="679"/>
                    <a:pt x="1524" y="786"/>
                  </a:cubicBezTo>
                  <a:cubicBezTo>
                    <a:pt x="1405" y="846"/>
                    <a:pt x="1286" y="894"/>
                    <a:pt x="1179" y="953"/>
                  </a:cubicBezTo>
                  <a:cubicBezTo>
                    <a:pt x="1072" y="1013"/>
                    <a:pt x="977" y="1060"/>
                    <a:pt x="881" y="1108"/>
                  </a:cubicBezTo>
                  <a:cubicBezTo>
                    <a:pt x="691" y="1215"/>
                    <a:pt x="524" y="1322"/>
                    <a:pt x="393" y="1406"/>
                  </a:cubicBezTo>
                  <a:cubicBezTo>
                    <a:pt x="143" y="1572"/>
                    <a:pt x="0" y="1679"/>
                    <a:pt x="0" y="1679"/>
                  </a:cubicBezTo>
                  <a:cubicBezTo>
                    <a:pt x="0" y="1679"/>
                    <a:pt x="143" y="1584"/>
                    <a:pt x="417" y="1429"/>
                  </a:cubicBezTo>
                  <a:cubicBezTo>
                    <a:pt x="548" y="1358"/>
                    <a:pt x="715" y="1263"/>
                    <a:pt x="905" y="1167"/>
                  </a:cubicBezTo>
                  <a:cubicBezTo>
                    <a:pt x="1000" y="1120"/>
                    <a:pt x="1108" y="1072"/>
                    <a:pt x="1215" y="1025"/>
                  </a:cubicBezTo>
                  <a:cubicBezTo>
                    <a:pt x="1322" y="977"/>
                    <a:pt x="1441" y="929"/>
                    <a:pt x="1560" y="882"/>
                  </a:cubicBezTo>
                  <a:cubicBezTo>
                    <a:pt x="1810" y="775"/>
                    <a:pt x="2072" y="679"/>
                    <a:pt x="2370" y="596"/>
                  </a:cubicBezTo>
                  <a:cubicBezTo>
                    <a:pt x="2655" y="513"/>
                    <a:pt x="2965" y="441"/>
                    <a:pt x="3286" y="370"/>
                  </a:cubicBezTo>
                  <a:cubicBezTo>
                    <a:pt x="3453" y="346"/>
                    <a:pt x="3620" y="310"/>
                    <a:pt x="3787" y="286"/>
                  </a:cubicBezTo>
                  <a:cubicBezTo>
                    <a:pt x="3953" y="275"/>
                    <a:pt x="4120" y="251"/>
                    <a:pt x="4287" y="239"/>
                  </a:cubicBezTo>
                  <a:cubicBezTo>
                    <a:pt x="4465" y="227"/>
                    <a:pt x="4644" y="203"/>
                    <a:pt x="4810" y="203"/>
                  </a:cubicBezTo>
                  <a:cubicBezTo>
                    <a:pt x="4989" y="191"/>
                    <a:pt x="5168" y="191"/>
                    <a:pt x="5334" y="191"/>
                  </a:cubicBezTo>
                  <a:cubicBezTo>
                    <a:pt x="5692" y="191"/>
                    <a:pt x="6037" y="203"/>
                    <a:pt x="6382" y="227"/>
                  </a:cubicBezTo>
                  <a:cubicBezTo>
                    <a:pt x="6727" y="251"/>
                    <a:pt x="7073" y="286"/>
                    <a:pt x="7406" y="310"/>
                  </a:cubicBezTo>
                  <a:cubicBezTo>
                    <a:pt x="7854" y="351"/>
                    <a:pt x="8290" y="369"/>
                    <a:pt x="8689" y="369"/>
                  </a:cubicBezTo>
                  <a:cubicBezTo>
                    <a:pt x="8873" y="369"/>
                    <a:pt x="9050" y="365"/>
                    <a:pt x="9216" y="358"/>
                  </a:cubicBezTo>
                  <a:cubicBezTo>
                    <a:pt x="9490" y="334"/>
                    <a:pt x="9728" y="310"/>
                    <a:pt x="9942" y="275"/>
                  </a:cubicBezTo>
                  <a:cubicBezTo>
                    <a:pt x="10156" y="239"/>
                    <a:pt x="10335" y="191"/>
                    <a:pt x="10490" y="155"/>
                  </a:cubicBezTo>
                  <a:cubicBezTo>
                    <a:pt x="10633" y="108"/>
                    <a:pt x="10752" y="72"/>
                    <a:pt x="10835" y="36"/>
                  </a:cubicBezTo>
                  <a:cubicBezTo>
                    <a:pt x="10906" y="13"/>
                    <a:pt x="10953" y="1"/>
                    <a:pt x="10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3"/>
            <p:cNvSpPr/>
            <p:nvPr/>
          </p:nvSpPr>
          <p:spPr>
            <a:xfrm>
              <a:off x="3970764" y="3671533"/>
              <a:ext cx="50391" cy="333642"/>
            </a:xfrm>
            <a:custGeom>
              <a:avLst/>
              <a:gdLst/>
              <a:ahLst/>
              <a:cxnLst/>
              <a:rect l="l" t="t" r="r" b="b"/>
              <a:pathLst>
                <a:path w="1322" h="8753" extrusionOk="0">
                  <a:moveTo>
                    <a:pt x="1119" y="1"/>
                  </a:moveTo>
                  <a:lnTo>
                    <a:pt x="1119" y="1"/>
                  </a:lnTo>
                  <a:cubicBezTo>
                    <a:pt x="1119" y="1"/>
                    <a:pt x="1143" y="144"/>
                    <a:pt x="1167" y="382"/>
                  </a:cubicBezTo>
                  <a:cubicBezTo>
                    <a:pt x="1179" y="442"/>
                    <a:pt x="1191" y="501"/>
                    <a:pt x="1191" y="572"/>
                  </a:cubicBezTo>
                  <a:cubicBezTo>
                    <a:pt x="1203" y="644"/>
                    <a:pt x="1203" y="727"/>
                    <a:pt x="1203" y="811"/>
                  </a:cubicBezTo>
                  <a:cubicBezTo>
                    <a:pt x="1215" y="894"/>
                    <a:pt x="1215" y="989"/>
                    <a:pt x="1227" y="1084"/>
                  </a:cubicBezTo>
                  <a:cubicBezTo>
                    <a:pt x="1227" y="1180"/>
                    <a:pt x="1227" y="1275"/>
                    <a:pt x="1227" y="1382"/>
                  </a:cubicBezTo>
                  <a:cubicBezTo>
                    <a:pt x="1227" y="1477"/>
                    <a:pt x="1227" y="1585"/>
                    <a:pt x="1215" y="1704"/>
                  </a:cubicBezTo>
                  <a:cubicBezTo>
                    <a:pt x="1215" y="1811"/>
                    <a:pt x="1203" y="1930"/>
                    <a:pt x="1191" y="2049"/>
                  </a:cubicBezTo>
                  <a:cubicBezTo>
                    <a:pt x="1191" y="2168"/>
                    <a:pt x="1179" y="2287"/>
                    <a:pt x="1155" y="2406"/>
                  </a:cubicBezTo>
                  <a:cubicBezTo>
                    <a:pt x="1143" y="2537"/>
                    <a:pt x="1131" y="2656"/>
                    <a:pt x="1119" y="2787"/>
                  </a:cubicBezTo>
                  <a:cubicBezTo>
                    <a:pt x="1084" y="3049"/>
                    <a:pt x="1048" y="3311"/>
                    <a:pt x="988" y="3573"/>
                  </a:cubicBezTo>
                  <a:cubicBezTo>
                    <a:pt x="941" y="3847"/>
                    <a:pt x="881" y="4109"/>
                    <a:pt x="822" y="4382"/>
                  </a:cubicBezTo>
                  <a:cubicBezTo>
                    <a:pt x="703" y="4930"/>
                    <a:pt x="572" y="5466"/>
                    <a:pt x="453" y="5978"/>
                  </a:cubicBezTo>
                  <a:cubicBezTo>
                    <a:pt x="334" y="6478"/>
                    <a:pt x="238" y="6954"/>
                    <a:pt x="167" y="7371"/>
                  </a:cubicBezTo>
                  <a:cubicBezTo>
                    <a:pt x="155" y="7478"/>
                    <a:pt x="131" y="7573"/>
                    <a:pt x="119" y="7669"/>
                  </a:cubicBezTo>
                  <a:cubicBezTo>
                    <a:pt x="107" y="7764"/>
                    <a:pt x="95" y="7847"/>
                    <a:pt x="84" y="7931"/>
                  </a:cubicBezTo>
                  <a:cubicBezTo>
                    <a:pt x="60" y="8097"/>
                    <a:pt x="48" y="8252"/>
                    <a:pt x="36" y="8371"/>
                  </a:cubicBezTo>
                  <a:cubicBezTo>
                    <a:pt x="12" y="8609"/>
                    <a:pt x="0" y="8752"/>
                    <a:pt x="0" y="8752"/>
                  </a:cubicBezTo>
                  <a:cubicBezTo>
                    <a:pt x="0" y="8752"/>
                    <a:pt x="24" y="8621"/>
                    <a:pt x="72" y="8371"/>
                  </a:cubicBezTo>
                  <a:cubicBezTo>
                    <a:pt x="84" y="8252"/>
                    <a:pt x="107" y="8109"/>
                    <a:pt x="143" y="7942"/>
                  </a:cubicBezTo>
                  <a:cubicBezTo>
                    <a:pt x="179" y="7776"/>
                    <a:pt x="214" y="7597"/>
                    <a:pt x="262" y="7395"/>
                  </a:cubicBezTo>
                  <a:cubicBezTo>
                    <a:pt x="310" y="7192"/>
                    <a:pt x="357" y="6966"/>
                    <a:pt x="417" y="6740"/>
                  </a:cubicBezTo>
                  <a:cubicBezTo>
                    <a:pt x="476" y="6502"/>
                    <a:pt x="536" y="6264"/>
                    <a:pt x="595" y="6014"/>
                  </a:cubicBezTo>
                  <a:cubicBezTo>
                    <a:pt x="726" y="5502"/>
                    <a:pt x="857" y="4966"/>
                    <a:pt x="988" y="4418"/>
                  </a:cubicBezTo>
                  <a:cubicBezTo>
                    <a:pt x="1036" y="4144"/>
                    <a:pt x="1096" y="3871"/>
                    <a:pt x="1143" y="3609"/>
                  </a:cubicBezTo>
                  <a:cubicBezTo>
                    <a:pt x="1191" y="3335"/>
                    <a:pt x="1227" y="3061"/>
                    <a:pt x="1262" y="2811"/>
                  </a:cubicBezTo>
                  <a:cubicBezTo>
                    <a:pt x="1274" y="2680"/>
                    <a:pt x="1286" y="2549"/>
                    <a:pt x="1298" y="2430"/>
                  </a:cubicBezTo>
                  <a:cubicBezTo>
                    <a:pt x="1310" y="2299"/>
                    <a:pt x="1322" y="2180"/>
                    <a:pt x="1322" y="2049"/>
                  </a:cubicBezTo>
                  <a:cubicBezTo>
                    <a:pt x="1322" y="1930"/>
                    <a:pt x="1322" y="1823"/>
                    <a:pt x="1322" y="1704"/>
                  </a:cubicBezTo>
                  <a:cubicBezTo>
                    <a:pt x="1322" y="1596"/>
                    <a:pt x="1322" y="1477"/>
                    <a:pt x="1310" y="1382"/>
                  </a:cubicBezTo>
                  <a:cubicBezTo>
                    <a:pt x="1310" y="1275"/>
                    <a:pt x="1310" y="1168"/>
                    <a:pt x="1298" y="1073"/>
                  </a:cubicBezTo>
                  <a:cubicBezTo>
                    <a:pt x="1286" y="977"/>
                    <a:pt x="1274" y="894"/>
                    <a:pt x="1262" y="811"/>
                  </a:cubicBezTo>
                  <a:cubicBezTo>
                    <a:pt x="1262" y="727"/>
                    <a:pt x="1250" y="644"/>
                    <a:pt x="1238" y="572"/>
                  </a:cubicBezTo>
                  <a:cubicBezTo>
                    <a:pt x="1227" y="501"/>
                    <a:pt x="1215" y="430"/>
                    <a:pt x="1203" y="370"/>
                  </a:cubicBezTo>
                  <a:cubicBezTo>
                    <a:pt x="1143" y="132"/>
                    <a:pt x="1119"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3"/>
            <p:cNvSpPr/>
            <p:nvPr/>
          </p:nvSpPr>
          <p:spPr>
            <a:xfrm>
              <a:off x="4318401" y="3992411"/>
              <a:ext cx="79437" cy="143894"/>
            </a:xfrm>
            <a:custGeom>
              <a:avLst/>
              <a:gdLst/>
              <a:ahLst/>
              <a:cxnLst/>
              <a:rect l="l" t="t" r="r" b="b"/>
              <a:pathLst>
                <a:path w="2084" h="3775" extrusionOk="0">
                  <a:moveTo>
                    <a:pt x="0" y="1"/>
                  </a:moveTo>
                  <a:lnTo>
                    <a:pt x="0" y="1"/>
                  </a:lnTo>
                  <a:cubicBezTo>
                    <a:pt x="0" y="1"/>
                    <a:pt x="60" y="36"/>
                    <a:pt x="155" y="120"/>
                  </a:cubicBezTo>
                  <a:cubicBezTo>
                    <a:pt x="262" y="191"/>
                    <a:pt x="393" y="310"/>
                    <a:pt x="548" y="453"/>
                  </a:cubicBezTo>
                  <a:cubicBezTo>
                    <a:pt x="703" y="596"/>
                    <a:pt x="870" y="775"/>
                    <a:pt x="1048" y="977"/>
                  </a:cubicBezTo>
                  <a:cubicBezTo>
                    <a:pt x="1203" y="1168"/>
                    <a:pt x="1370" y="1406"/>
                    <a:pt x="1512" y="1644"/>
                  </a:cubicBezTo>
                  <a:cubicBezTo>
                    <a:pt x="1643" y="1882"/>
                    <a:pt x="1751" y="2144"/>
                    <a:pt x="1834" y="2394"/>
                  </a:cubicBezTo>
                  <a:cubicBezTo>
                    <a:pt x="1917" y="2644"/>
                    <a:pt x="1953" y="2882"/>
                    <a:pt x="1977" y="3084"/>
                  </a:cubicBezTo>
                  <a:cubicBezTo>
                    <a:pt x="1989" y="3192"/>
                    <a:pt x="2001" y="3287"/>
                    <a:pt x="2001" y="3370"/>
                  </a:cubicBezTo>
                  <a:cubicBezTo>
                    <a:pt x="2001" y="3454"/>
                    <a:pt x="1989" y="3537"/>
                    <a:pt x="1977" y="3596"/>
                  </a:cubicBezTo>
                  <a:cubicBezTo>
                    <a:pt x="1953" y="3715"/>
                    <a:pt x="1905" y="3775"/>
                    <a:pt x="1905" y="3775"/>
                  </a:cubicBezTo>
                  <a:cubicBezTo>
                    <a:pt x="1905" y="3775"/>
                    <a:pt x="1917" y="3763"/>
                    <a:pt x="1941" y="3727"/>
                  </a:cubicBezTo>
                  <a:cubicBezTo>
                    <a:pt x="1965" y="3704"/>
                    <a:pt x="1989" y="3656"/>
                    <a:pt x="2013" y="3608"/>
                  </a:cubicBezTo>
                  <a:cubicBezTo>
                    <a:pt x="2036" y="3549"/>
                    <a:pt x="2048" y="3465"/>
                    <a:pt x="2060" y="3382"/>
                  </a:cubicBezTo>
                  <a:cubicBezTo>
                    <a:pt x="2072" y="3287"/>
                    <a:pt x="2084" y="3192"/>
                    <a:pt x="2084" y="3084"/>
                  </a:cubicBezTo>
                  <a:cubicBezTo>
                    <a:pt x="2084" y="2870"/>
                    <a:pt x="2048" y="2608"/>
                    <a:pt x="1977" y="2346"/>
                  </a:cubicBezTo>
                  <a:cubicBezTo>
                    <a:pt x="1905" y="2084"/>
                    <a:pt x="1798" y="1810"/>
                    <a:pt x="1655" y="1560"/>
                  </a:cubicBezTo>
                  <a:cubicBezTo>
                    <a:pt x="1512" y="1298"/>
                    <a:pt x="1346" y="1072"/>
                    <a:pt x="1155" y="870"/>
                  </a:cubicBezTo>
                  <a:cubicBezTo>
                    <a:pt x="977" y="667"/>
                    <a:pt x="786" y="501"/>
                    <a:pt x="608" y="382"/>
                  </a:cubicBezTo>
                  <a:cubicBezTo>
                    <a:pt x="441" y="251"/>
                    <a:pt x="286" y="155"/>
                    <a:pt x="179" y="84"/>
                  </a:cubicBezTo>
                  <a:cubicBezTo>
                    <a:pt x="72" y="25"/>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3"/>
            <p:cNvSpPr/>
            <p:nvPr/>
          </p:nvSpPr>
          <p:spPr>
            <a:xfrm>
              <a:off x="4155027" y="3310744"/>
              <a:ext cx="231488" cy="251728"/>
            </a:xfrm>
            <a:custGeom>
              <a:avLst/>
              <a:gdLst/>
              <a:ahLst/>
              <a:cxnLst/>
              <a:rect l="l" t="t" r="r" b="b"/>
              <a:pathLst>
                <a:path w="6073" h="6604" extrusionOk="0">
                  <a:moveTo>
                    <a:pt x="4882" y="1"/>
                  </a:moveTo>
                  <a:lnTo>
                    <a:pt x="4882" y="1"/>
                  </a:lnTo>
                  <a:cubicBezTo>
                    <a:pt x="4881" y="1"/>
                    <a:pt x="4880" y="1"/>
                    <a:pt x="4879" y="2"/>
                  </a:cubicBezTo>
                  <a:lnTo>
                    <a:pt x="4879" y="2"/>
                  </a:lnTo>
                  <a:cubicBezTo>
                    <a:pt x="4880" y="1"/>
                    <a:pt x="4881" y="1"/>
                    <a:pt x="4882" y="1"/>
                  </a:cubicBezTo>
                  <a:close/>
                  <a:moveTo>
                    <a:pt x="976" y="132"/>
                  </a:moveTo>
                  <a:cubicBezTo>
                    <a:pt x="976" y="132"/>
                    <a:pt x="976" y="132"/>
                    <a:pt x="976" y="132"/>
                  </a:cubicBezTo>
                  <a:lnTo>
                    <a:pt x="976" y="132"/>
                  </a:lnTo>
                  <a:cubicBezTo>
                    <a:pt x="976" y="132"/>
                    <a:pt x="976" y="132"/>
                    <a:pt x="976" y="132"/>
                  </a:cubicBezTo>
                  <a:close/>
                  <a:moveTo>
                    <a:pt x="4879" y="2"/>
                  </a:moveTo>
                  <a:lnTo>
                    <a:pt x="4879" y="2"/>
                  </a:lnTo>
                  <a:cubicBezTo>
                    <a:pt x="4621" y="92"/>
                    <a:pt x="2911" y="244"/>
                    <a:pt x="1841" y="244"/>
                  </a:cubicBezTo>
                  <a:cubicBezTo>
                    <a:pt x="1359" y="244"/>
                    <a:pt x="1006" y="213"/>
                    <a:pt x="976" y="132"/>
                  </a:cubicBezTo>
                  <a:lnTo>
                    <a:pt x="976" y="132"/>
                  </a:lnTo>
                  <a:cubicBezTo>
                    <a:pt x="1334" y="1108"/>
                    <a:pt x="1524" y="2549"/>
                    <a:pt x="1262" y="3572"/>
                  </a:cubicBezTo>
                  <a:cubicBezTo>
                    <a:pt x="1131" y="4108"/>
                    <a:pt x="762" y="4608"/>
                    <a:pt x="262" y="4727"/>
                  </a:cubicBezTo>
                  <a:cubicBezTo>
                    <a:pt x="179" y="4739"/>
                    <a:pt x="83" y="4763"/>
                    <a:pt x="48" y="4834"/>
                  </a:cubicBezTo>
                  <a:cubicBezTo>
                    <a:pt x="0" y="4906"/>
                    <a:pt x="36" y="5001"/>
                    <a:pt x="83" y="5085"/>
                  </a:cubicBezTo>
                  <a:cubicBezTo>
                    <a:pt x="381" y="5680"/>
                    <a:pt x="941" y="6120"/>
                    <a:pt x="1548" y="6347"/>
                  </a:cubicBezTo>
                  <a:cubicBezTo>
                    <a:pt x="2010" y="6517"/>
                    <a:pt x="2491" y="6604"/>
                    <a:pt x="2962" y="6604"/>
                  </a:cubicBezTo>
                  <a:cubicBezTo>
                    <a:pt x="4240" y="6604"/>
                    <a:pt x="5455" y="5965"/>
                    <a:pt x="6072" y="4608"/>
                  </a:cubicBezTo>
                  <a:lnTo>
                    <a:pt x="6072" y="4608"/>
                  </a:lnTo>
                  <a:cubicBezTo>
                    <a:pt x="6067" y="4608"/>
                    <a:pt x="6062" y="4608"/>
                    <a:pt x="6057" y="4608"/>
                  </a:cubicBezTo>
                  <a:cubicBezTo>
                    <a:pt x="5032" y="4608"/>
                    <a:pt x="4584" y="3401"/>
                    <a:pt x="4524" y="2489"/>
                  </a:cubicBezTo>
                  <a:cubicBezTo>
                    <a:pt x="4501" y="2061"/>
                    <a:pt x="4406" y="176"/>
                    <a:pt x="4879" y="2"/>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3"/>
            <p:cNvSpPr/>
            <p:nvPr/>
          </p:nvSpPr>
          <p:spPr>
            <a:xfrm>
              <a:off x="3865444" y="2719761"/>
              <a:ext cx="692595" cy="626690"/>
            </a:xfrm>
            <a:custGeom>
              <a:avLst/>
              <a:gdLst/>
              <a:ahLst/>
              <a:cxnLst/>
              <a:rect l="l" t="t" r="r" b="b"/>
              <a:pathLst>
                <a:path w="18170" h="16441" extrusionOk="0">
                  <a:moveTo>
                    <a:pt x="10497" y="1"/>
                  </a:moveTo>
                  <a:cubicBezTo>
                    <a:pt x="9681" y="1"/>
                    <a:pt x="8853" y="138"/>
                    <a:pt x="8038" y="407"/>
                  </a:cubicBezTo>
                  <a:cubicBezTo>
                    <a:pt x="6657" y="860"/>
                    <a:pt x="5347" y="1598"/>
                    <a:pt x="4371" y="2705"/>
                  </a:cubicBezTo>
                  <a:cubicBezTo>
                    <a:pt x="3049" y="4217"/>
                    <a:pt x="2454" y="6396"/>
                    <a:pt x="2799" y="8408"/>
                  </a:cubicBezTo>
                  <a:cubicBezTo>
                    <a:pt x="2573" y="7932"/>
                    <a:pt x="2132" y="7468"/>
                    <a:pt x="1596" y="7468"/>
                  </a:cubicBezTo>
                  <a:cubicBezTo>
                    <a:pt x="1587" y="7468"/>
                    <a:pt x="1578" y="7468"/>
                    <a:pt x="1569" y="7468"/>
                  </a:cubicBezTo>
                  <a:cubicBezTo>
                    <a:pt x="1080" y="7468"/>
                    <a:pt x="627" y="7786"/>
                    <a:pt x="358" y="8230"/>
                  </a:cubicBezTo>
                  <a:cubicBezTo>
                    <a:pt x="96" y="8670"/>
                    <a:pt x="1" y="9206"/>
                    <a:pt x="25" y="9730"/>
                  </a:cubicBezTo>
                  <a:cubicBezTo>
                    <a:pt x="37" y="10397"/>
                    <a:pt x="215" y="11052"/>
                    <a:pt x="525" y="11623"/>
                  </a:cubicBezTo>
                  <a:cubicBezTo>
                    <a:pt x="799" y="12135"/>
                    <a:pt x="1430" y="12647"/>
                    <a:pt x="1965" y="12790"/>
                  </a:cubicBezTo>
                  <a:cubicBezTo>
                    <a:pt x="2044" y="12812"/>
                    <a:pt x="2135" y="12822"/>
                    <a:pt x="2233" y="12822"/>
                  </a:cubicBezTo>
                  <a:cubicBezTo>
                    <a:pt x="2725" y="12822"/>
                    <a:pt x="3374" y="12543"/>
                    <a:pt x="3335" y="11957"/>
                  </a:cubicBezTo>
                  <a:lnTo>
                    <a:pt x="3335" y="11957"/>
                  </a:lnTo>
                  <a:cubicBezTo>
                    <a:pt x="3442" y="13552"/>
                    <a:pt x="4466" y="14695"/>
                    <a:pt x="5752" y="15385"/>
                  </a:cubicBezTo>
                  <a:cubicBezTo>
                    <a:pt x="6228" y="15636"/>
                    <a:pt x="6728" y="15838"/>
                    <a:pt x="7240" y="15981"/>
                  </a:cubicBezTo>
                  <a:cubicBezTo>
                    <a:pt x="8266" y="16279"/>
                    <a:pt x="9362" y="16440"/>
                    <a:pt x="10460" y="16440"/>
                  </a:cubicBezTo>
                  <a:cubicBezTo>
                    <a:pt x="12611" y="16440"/>
                    <a:pt x="14772" y="15820"/>
                    <a:pt x="16443" y="14385"/>
                  </a:cubicBezTo>
                  <a:cubicBezTo>
                    <a:pt x="17444" y="13540"/>
                    <a:pt x="18170" y="12218"/>
                    <a:pt x="18015" y="10885"/>
                  </a:cubicBezTo>
                  <a:cubicBezTo>
                    <a:pt x="17932" y="10206"/>
                    <a:pt x="17646" y="9587"/>
                    <a:pt x="17491" y="8932"/>
                  </a:cubicBezTo>
                  <a:cubicBezTo>
                    <a:pt x="17146" y="7527"/>
                    <a:pt x="17360" y="6051"/>
                    <a:pt x="17027" y="4646"/>
                  </a:cubicBezTo>
                  <a:cubicBezTo>
                    <a:pt x="16705" y="3324"/>
                    <a:pt x="15920" y="2396"/>
                    <a:pt x="14908" y="1574"/>
                  </a:cubicBezTo>
                  <a:cubicBezTo>
                    <a:pt x="13592" y="509"/>
                    <a:pt x="12065" y="1"/>
                    <a:pt x="10497"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3"/>
            <p:cNvSpPr/>
            <p:nvPr/>
          </p:nvSpPr>
          <p:spPr>
            <a:xfrm>
              <a:off x="3914044" y="2636778"/>
              <a:ext cx="631759" cy="498806"/>
            </a:xfrm>
            <a:custGeom>
              <a:avLst/>
              <a:gdLst/>
              <a:ahLst/>
              <a:cxnLst/>
              <a:rect l="l" t="t" r="r" b="b"/>
              <a:pathLst>
                <a:path w="16574" h="13086" extrusionOk="0">
                  <a:moveTo>
                    <a:pt x="8763" y="1"/>
                  </a:moveTo>
                  <a:cubicBezTo>
                    <a:pt x="8549" y="239"/>
                    <a:pt x="8441" y="572"/>
                    <a:pt x="8465" y="894"/>
                  </a:cubicBezTo>
                  <a:cubicBezTo>
                    <a:pt x="8346" y="644"/>
                    <a:pt x="8120" y="441"/>
                    <a:pt x="7858" y="346"/>
                  </a:cubicBezTo>
                  <a:lnTo>
                    <a:pt x="7858" y="346"/>
                  </a:lnTo>
                  <a:cubicBezTo>
                    <a:pt x="7798" y="548"/>
                    <a:pt x="7846" y="775"/>
                    <a:pt x="7989" y="929"/>
                  </a:cubicBezTo>
                  <a:cubicBezTo>
                    <a:pt x="6001" y="1037"/>
                    <a:pt x="4084" y="1918"/>
                    <a:pt x="2524" y="3215"/>
                  </a:cubicBezTo>
                  <a:cubicBezTo>
                    <a:pt x="1631" y="3954"/>
                    <a:pt x="1012" y="4966"/>
                    <a:pt x="595" y="6061"/>
                  </a:cubicBezTo>
                  <a:cubicBezTo>
                    <a:pt x="369" y="6644"/>
                    <a:pt x="214" y="7240"/>
                    <a:pt x="119" y="7859"/>
                  </a:cubicBezTo>
                  <a:cubicBezTo>
                    <a:pt x="95" y="8001"/>
                    <a:pt x="1" y="9645"/>
                    <a:pt x="35" y="9645"/>
                  </a:cubicBezTo>
                  <a:cubicBezTo>
                    <a:pt x="35" y="9645"/>
                    <a:pt x="35" y="9645"/>
                    <a:pt x="36" y="9645"/>
                  </a:cubicBezTo>
                  <a:cubicBezTo>
                    <a:pt x="146" y="9621"/>
                    <a:pt x="250" y="9610"/>
                    <a:pt x="347" y="9610"/>
                  </a:cubicBezTo>
                  <a:cubicBezTo>
                    <a:pt x="1776" y="9610"/>
                    <a:pt x="1803" y="12027"/>
                    <a:pt x="2060" y="13086"/>
                  </a:cubicBezTo>
                  <a:cubicBezTo>
                    <a:pt x="1941" y="12586"/>
                    <a:pt x="2036" y="11943"/>
                    <a:pt x="2012" y="11431"/>
                  </a:cubicBezTo>
                  <a:cubicBezTo>
                    <a:pt x="2000" y="10907"/>
                    <a:pt x="1929" y="10383"/>
                    <a:pt x="1869" y="9859"/>
                  </a:cubicBezTo>
                  <a:cubicBezTo>
                    <a:pt x="1976" y="9812"/>
                    <a:pt x="2083" y="9752"/>
                    <a:pt x="2191" y="9704"/>
                  </a:cubicBezTo>
                  <a:cubicBezTo>
                    <a:pt x="2607" y="9478"/>
                    <a:pt x="3012" y="9228"/>
                    <a:pt x="3405" y="8966"/>
                  </a:cubicBezTo>
                  <a:cubicBezTo>
                    <a:pt x="4346" y="8347"/>
                    <a:pt x="5262" y="7704"/>
                    <a:pt x="6155" y="7025"/>
                  </a:cubicBezTo>
                  <a:cubicBezTo>
                    <a:pt x="6882" y="6478"/>
                    <a:pt x="7560" y="5823"/>
                    <a:pt x="8072" y="5037"/>
                  </a:cubicBezTo>
                  <a:cubicBezTo>
                    <a:pt x="8322" y="4656"/>
                    <a:pt x="8537" y="4251"/>
                    <a:pt x="8703" y="3811"/>
                  </a:cubicBezTo>
                  <a:cubicBezTo>
                    <a:pt x="8870" y="3358"/>
                    <a:pt x="8894" y="2834"/>
                    <a:pt x="9061" y="2406"/>
                  </a:cubicBezTo>
                  <a:cubicBezTo>
                    <a:pt x="10120" y="2834"/>
                    <a:pt x="10763" y="4108"/>
                    <a:pt x="11478" y="4966"/>
                  </a:cubicBezTo>
                  <a:cubicBezTo>
                    <a:pt x="12001" y="5609"/>
                    <a:pt x="12823" y="6347"/>
                    <a:pt x="13644" y="6502"/>
                  </a:cubicBezTo>
                  <a:cubicBezTo>
                    <a:pt x="14121" y="6585"/>
                    <a:pt x="14537" y="6597"/>
                    <a:pt x="14990" y="6871"/>
                  </a:cubicBezTo>
                  <a:cubicBezTo>
                    <a:pt x="15240" y="7014"/>
                    <a:pt x="15466" y="7216"/>
                    <a:pt x="15633" y="7454"/>
                  </a:cubicBezTo>
                  <a:cubicBezTo>
                    <a:pt x="15895" y="7847"/>
                    <a:pt x="15966" y="8359"/>
                    <a:pt x="16026" y="8811"/>
                  </a:cubicBezTo>
                  <a:cubicBezTo>
                    <a:pt x="16573" y="7049"/>
                    <a:pt x="16442" y="4978"/>
                    <a:pt x="15383" y="3501"/>
                  </a:cubicBezTo>
                  <a:cubicBezTo>
                    <a:pt x="14406" y="2144"/>
                    <a:pt x="12740" y="1239"/>
                    <a:pt x="11180" y="918"/>
                  </a:cubicBezTo>
                  <a:cubicBezTo>
                    <a:pt x="11024" y="893"/>
                    <a:pt x="10027" y="743"/>
                    <a:pt x="9398" y="743"/>
                  </a:cubicBezTo>
                  <a:cubicBezTo>
                    <a:pt x="9116" y="743"/>
                    <a:pt x="8908" y="773"/>
                    <a:pt x="8882" y="858"/>
                  </a:cubicBezTo>
                  <a:cubicBezTo>
                    <a:pt x="8965" y="572"/>
                    <a:pt x="8918" y="263"/>
                    <a:pt x="8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3"/>
            <p:cNvSpPr/>
            <p:nvPr/>
          </p:nvSpPr>
          <p:spPr>
            <a:xfrm>
              <a:off x="3918123" y="2682062"/>
              <a:ext cx="638964" cy="450816"/>
            </a:xfrm>
            <a:custGeom>
              <a:avLst/>
              <a:gdLst/>
              <a:ahLst/>
              <a:cxnLst/>
              <a:rect l="l" t="t" r="r" b="b"/>
              <a:pathLst>
                <a:path w="16763" h="11827" extrusionOk="0">
                  <a:moveTo>
                    <a:pt x="15915" y="7537"/>
                  </a:moveTo>
                  <a:cubicBezTo>
                    <a:pt x="15916" y="7546"/>
                    <a:pt x="15917" y="7555"/>
                    <a:pt x="15919" y="7564"/>
                  </a:cubicBezTo>
                  <a:cubicBezTo>
                    <a:pt x="15918" y="7555"/>
                    <a:pt x="15916" y="7546"/>
                    <a:pt x="15915" y="7537"/>
                  </a:cubicBezTo>
                  <a:close/>
                  <a:moveTo>
                    <a:pt x="8682" y="0"/>
                  </a:moveTo>
                  <a:cubicBezTo>
                    <a:pt x="8641" y="0"/>
                    <a:pt x="8601" y="1"/>
                    <a:pt x="8561" y="3"/>
                  </a:cubicBezTo>
                  <a:cubicBezTo>
                    <a:pt x="8549" y="170"/>
                    <a:pt x="8537" y="337"/>
                    <a:pt x="8525" y="503"/>
                  </a:cubicBezTo>
                  <a:cubicBezTo>
                    <a:pt x="8479" y="310"/>
                    <a:pt x="8271" y="193"/>
                    <a:pt x="8077" y="193"/>
                  </a:cubicBezTo>
                  <a:cubicBezTo>
                    <a:pt x="8067" y="193"/>
                    <a:pt x="8058" y="193"/>
                    <a:pt x="8049" y="194"/>
                  </a:cubicBezTo>
                  <a:cubicBezTo>
                    <a:pt x="7846" y="206"/>
                    <a:pt x="7668" y="313"/>
                    <a:pt x="7489" y="420"/>
                  </a:cubicBezTo>
                  <a:cubicBezTo>
                    <a:pt x="5155" y="1956"/>
                    <a:pt x="3465" y="4421"/>
                    <a:pt x="1095" y="5885"/>
                  </a:cubicBezTo>
                  <a:cubicBezTo>
                    <a:pt x="1167" y="5957"/>
                    <a:pt x="1270" y="5981"/>
                    <a:pt x="1379" y="5981"/>
                  </a:cubicBezTo>
                  <a:cubicBezTo>
                    <a:pt x="1450" y="5981"/>
                    <a:pt x="1525" y="5971"/>
                    <a:pt x="1595" y="5957"/>
                  </a:cubicBezTo>
                  <a:cubicBezTo>
                    <a:pt x="2977" y="5659"/>
                    <a:pt x="4191" y="4825"/>
                    <a:pt x="5358" y="3992"/>
                  </a:cubicBezTo>
                  <a:lnTo>
                    <a:pt x="5358" y="3992"/>
                  </a:lnTo>
                  <a:cubicBezTo>
                    <a:pt x="3893" y="5802"/>
                    <a:pt x="2048" y="7266"/>
                    <a:pt x="0" y="8254"/>
                  </a:cubicBezTo>
                  <a:cubicBezTo>
                    <a:pt x="1707" y="8551"/>
                    <a:pt x="1620" y="10417"/>
                    <a:pt x="1948" y="11808"/>
                  </a:cubicBezTo>
                  <a:lnTo>
                    <a:pt x="1948" y="11808"/>
                  </a:lnTo>
                  <a:cubicBezTo>
                    <a:pt x="1836" y="11322"/>
                    <a:pt x="1929" y="10689"/>
                    <a:pt x="1905" y="10183"/>
                  </a:cubicBezTo>
                  <a:cubicBezTo>
                    <a:pt x="1881" y="9659"/>
                    <a:pt x="1822" y="9136"/>
                    <a:pt x="1762" y="8600"/>
                  </a:cubicBezTo>
                  <a:cubicBezTo>
                    <a:pt x="1869" y="8552"/>
                    <a:pt x="1976" y="8504"/>
                    <a:pt x="2084" y="8445"/>
                  </a:cubicBezTo>
                  <a:cubicBezTo>
                    <a:pt x="2500" y="8231"/>
                    <a:pt x="2905" y="7969"/>
                    <a:pt x="3298" y="7707"/>
                  </a:cubicBezTo>
                  <a:cubicBezTo>
                    <a:pt x="4239" y="7100"/>
                    <a:pt x="5155" y="6445"/>
                    <a:pt x="6048" y="5778"/>
                  </a:cubicBezTo>
                  <a:cubicBezTo>
                    <a:pt x="6775" y="5218"/>
                    <a:pt x="7453" y="4564"/>
                    <a:pt x="7965" y="3790"/>
                  </a:cubicBezTo>
                  <a:cubicBezTo>
                    <a:pt x="8215" y="3409"/>
                    <a:pt x="8430" y="2992"/>
                    <a:pt x="8596" y="2551"/>
                  </a:cubicBezTo>
                  <a:cubicBezTo>
                    <a:pt x="8763" y="2111"/>
                    <a:pt x="8787" y="1575"/>
                    <a:pt x="8954" y="1158"/>
                  </a:cubicBezTo>
                  <a:cubicBezTo>
                    <a:pt x="10013" y="1575"/>
                    <a:pt x="10656" y="2849"/>
                    <a:pt x="11371" y="3706"/>
                  </a:cubicBezTo>
                  <a:cubicBezTo>
                    <a:pt x="11894" y="4361"/>
                    <a:pt x="12716" y="5087"/>
                    <a:pt x="13537" y="5242"/>
                  </a:cubicBezTo>
                  <a:cubicBezTo>
                    <a:pt x="14014" y="5337"/>
                    <a:pt x="14430" y="5337"/>
                    <a:pt x="14883" y="5611"/>
                  </a:cubicBezTo>
                  <a:cubicBezTo>
                    <a:pt x="15133" y="5766"/>
                    <a:pt x="15359" y="5968"/>
                    <a:pt x="15526" y="6207"/>
                  </a:cubicBezTo>
                  <a:cubicBezTo>
                    <a:pt x="15783" y="6580"/>
                    <a:pt x="15856" y="7080"/>
                    <a:pt x="15915" y="7537"/>
                  </a:cubicBezTo>
                  <a:lnTo>
                    <a:pt x="15915" y="7537"/>
                  </a:lnTo>
                  <a:cubicBezTo>
                    <a:pt x="15835" y="6806"/>
                    <a:pt x="16762" y="5546"/>
                    <a:pt x="15669" y="5123"/>
                  </a:cubicBezTo>
                  <a:cubicBezTo>
                    <a:pt x="15335" y="5004"/>
                    <a:pt x="14978" y="5040"/>
                    <a:pt x="14645" y="4968"/>
                  </a:cubicBezTo>
                  <a:cubicBezTo>
                    <a:pt x="13954" y="4802"/>
                    <a:pt x="13454" y="4206"/>
                    <a:pt x="13025" y="3611"/>
                  </a:cubicBezTo>
                  <a:cubicBezTo>
                    <a:pt x="12430" y="2789"/>
                    <a:pt x="11894" y="1908"/>
                    <a:pt x="11180" y="1194"/>
                  </a:cubicBezTo>
                  <a:cubicBezTo>
                    <a:pt x="10495" y="521"/>
                    <a:pt x="9614" y="0"/>
                    <a:pt x="8682" y="0"/>
                  </a:cubicBezTo>
                  <a:close/>
                  <a:moveTo>
                    <a:pt x="1948" y="11808"/>
                  </a:moveTo>
                  <a:lnTo>
                    <a:pt x="1948" y="11808"/>
                  </a:lnTo>
                  <a:cubicBezTo>
                    <a:pt x="1950" y="11814"/>
                    <a:pt x="1951" y="11820"/>
                    <a:pt x="1953" y="11826"/>
                  </a:cubicBezTo>
                  <a:cubicBezTo>
                    <a:pt x="1951" y="11820"/>
                    <a:pt x="1950" y="11814"/>
                    <a:pt x="1948" y="1180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3"/>
            <p:cNvSpPr/>
            <p:nvPr/>
          </p:nvSpPr>
          <p:spPr>
            <a:xfrm>
              <a:off x="4112335" y="3006295"/>
              <a:ext cx="54432" cy="46313"/>
            </a:xfrm>
            <a:custGeom>
              <a:avLst/>
              <a:gdLst/>
              <a:ahLst/>
              <a:cxnLst/>
              <a:rect l="l" t="t" r="r" b="b"/>
              <a:pathLst>
                <a:path w="1428" h="1215" extrusionOk="0">
                  <a:moveTo>
                    <a:pt x="769" y="1"/>
                  </a:moveTo>
                  <a:cubicBezTo>
                    <a:pt x="654" y="1"/>
                    <a:pt x="535" y="36"/>
                    <a:pt x="430" y="106"/>
                  </a:cubicBezTo>
                  <a:cubicBezTo>
                    <a:pt x="358" y="153"/>
                    <a:pt x="299" y="213"/>
                    <a:pt x="251" y="284"/>
                  </a:cubicBezTo>
                  <a:cubicBezTo>
                    <a:pt x="1" y="618"/>
                    <a:pt x="251" y="1118"/>
                    <a:pt x="620" y="1201"/>
                  </a:cubicBezTo>
                  <a:cubicBezTo>
                    <a:pt x="662" y="1210"/>
                    <a:pt x="703" y="1214"/>
                    <a:pt x="744" y="1214"/>
                  </a:cubicBezTo>
                  <a:cubicBezTo>
                    <a:pt x="1128" y="1214"/>
                    <a:pt x="1428" y="825"/>
                    <a:pt x="1299" y="415"/>
                  </a:cubicBezTo>
                  <a:cubicBezTo>
                    <a:pt x="1205" y="133"/>
                    <a:pt x="992" y="1"/>
                    <a:pt x="7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3"/>
            <p:cNvSpPr/>
            <p:nvPr/>
          </p:nvSpPr>
          <p:spPr>
            <a:xfrm>
              <a:off x="4396467" y="2986664"/>
              <a:ext cx="60226" cy="51039"/>
            </a:xfrm>
            <a:custGeom>
              <a:avLst/>
              <a:gdLst/>
              <a:ahLst/>
              <a:cxnLst/>
              <a:rect l="l" t="t" r="r" b="b"/>
              <a:pathLst>
                <a:path w="1580" h="1339" extrusionOk="0">
                  <a:moveTo>
                    <a:pt x="855" y="0"/>
                  </a:moveTo>
                  <a:cubicBezTo>
                    <a:pt x="725" y="0"/>
                    <a:pt x="593" y="42"/>
                    <a:pt x="476" y="121"/>
                  </a:cubicBezTo>
                  <a:cubicBezTo>
                    <a:pt x="393" y="168"/>
                    <a:pt x="334" y="228"/>
                    <a:pt x="274" y="311"/>
                  </a:cubicBezTo>
                  <a:cubicBezTo>
                    <a:pt x="0" y="680"/>
                    <a:pt x="274" y="1228"/>
                    <a:pt x="679" y="1323"/>
                  </a:cubicBezTo>
                  <a:cubicBezTo>
                    <a:pt x="726" y="1333"/>
                    <a:pt x="772" y="1338"/>
                    <a:pt x="818" y="1338"/>
                  </a:cubicBezTo>
                  <a:cubicBezTo>
                    <a:pt x="1244" y="1338"/>
                    <a:pt x="1580" y="906"/>
                    <a:pt x="1429" y="454"/>
                  </a:cubicBezTo>
                  <a:cubicBezTo>
                    <a:pt x="1328" y="144"/>
                    <a:pt x="1096" y="0"/>
                    <a:pt x="8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3"/>
            <p:cNvSpPr/>
            <p:nvPr/>
          </p:nvSpPr>
          <p:spPr>
            <a:xfrm>
              <a:off x="4389644" y="2891864"/>
              <a:ext cx="93540" cy="47685"/>
            </a:xfrm>
            <a:custGeom>
              <a:avLst/>
              <a:gdLst/>
              <a:ahLst/>
              <a:cxnLst/>
              <a:rect l="l" t="t" r="r" b="b"/>
              <a:pathLst>
                <a:path w="2454" h="1251" extrusionOk="0">
                  <a:moveTo>
                    <a:pt x="1215" y="0"/>
                  </a:moveTo>
                  <a:cubicBezTo>
                    <a:pt x="1084" y="0"/>
                    <a:pt x="953" y="24"/>
                    <a:pt x="834" y="60"/>
                  </a:cubicBezTo>
                  <a:cubicBezTo>
                    <a:pt x="715" y="95"/>
                    <a:pt x="596" y="155"/>
                    <a:pt x="501" y="214"/>
                  </a:cubicBezTo>
                  <a:cubicBezTo>
                    <a:pt x="405" y="286"/>
                    <a:pt x="322" y="357"/>
                    <a:pt x="263" y="441"/>
                  </a:cubicBezTo>
                  <a:cubicBezTo>
                    <a:pt x="191" y="524"/>
                    <a:pt x="144" y="607"/>
                    <a:pt x="96" y="679"/>
                  </a:cubicBezTo>
                  <a:cubicBezTo>
                    <a:pt x="60" y="762"/>
                    <a:pt x="36" y="834"/>
                    <a:pt x="24" y="905"/>
                  </a:cubicBezTo>
                  <a:cubicBezTo>
                    <a:pt x="13" y="976"/>
                    <a:pt x="1" y="1036"/>
                    <a:pt x="1" y="1095"/>
                  </a:cubicBezTo>
                  <a:cubicBezTo>
                    <a:pt x="1" y="1143"/>
                    <a:pt x="13" y="1179"/>
                    <a:pt x="13" y="1203"/>
                  </a:cubicBezTo>
                  <a:cubicBezTo>
                    <a:pt x="24" y="1238"/>
                    <a:pt x="24" y="1250"/>
                    <a:pt x="24" y="1250"/>
                  </a:cubicBezTo>
                  <a:cubicBezTo>
                    <a:pt x="24" y="1250"/>
                    <a:pt x="36" y="1238"/>
                    <a:pt x="48" y="1226"/>
                  </a:cubicBezTo>
                  <a:cubicBezTo>
                    <a:pt x="72" y="1203"/>
                    <a:pt x="96" y="1167"/>
                    <a:pt x="132" y="1143"/>
                  </a:cubicBezTo>
                  <a:cubicBezTo>
                    <a:pt x="167" y="1119"/>
                    <a:pt x="203" y="1084"/>
                    <a:pt x="251" y="1048"/>
                  </a:cubicBezTo>
                  <a:cubicBezTo>
                    <a:pt x="298" y="1012"/>
                    <a:pt x="346" y="976"/>
                    <a:pt x="405" y="941"/>
                  </a:cubicBezTo>
                  <a:cubicBezTo>
                    <a:pt x="465" y="905"/>
                    <a:pt x="525" y="869"/>
                    <a:pt x="584" y="834"/>
                  </a:cubicBezTo>
                  <a:cubicBezTo>
                    <a:pt x="655" y="810"/>
                    <a:pt x="727" y="786"/>
                    <a:pt x="786" y="762"/>
                  </a:cubicBezTo>
                  <a:cubicBezTo>
                    <a:pt x="858" y="738"/>
                    <a:pt x="929" y="726"/>
                    <a:pt x="1001" y="703"/>
                  </a:cubicBezTo>
                  <a:cubicBezTo>
                    <a:pt x="1072" y="703"/>
                    <a:pt x="1132" y="691"/>
                    <a:pt x="1203" y="691"/>
                  </a:cubicBezTo>
                  <a:lnTo>
                    <a:pt x="1263" y="691"/>
                  </a:lnTo>
                  <a:cubicBezTo>
                    <a:pt x="1298" y="691"/>
                    <a:pt x="1298" y="703"/>
                    <a:pt x="1322" y="703"/>
                  </a:cubicBezTo>
                  <a:cubicBezTo>
                    <a:pt x="1346" y="703"/>
                    <a:pt x="1382" y="703"/>
                    <a:pt x="1417" y="714"/>
                  </a:cubicBezTo>
                  <a:cubicBezTo>
                    <a:pt x="1489" y="726"/>
                    <a:pt x="1560" y="738"/>
                    <a:pt x="1632" y="762"/>
                  </a:cubicBezTo>
                  <a:cubicBezTo>
                    <a:pt x="1703" y="786"/>
                    <a:pt x="1775" y="810"/>
                    <a:pt x="1834" y="845"/>
                  </a:cubicBezTo>
                  <a:cubicBezTo>
                    <a:pt x="1906" y="869"/>
                    <a:pt x="1965" y="905"/>
                    <a:pt x="2025" y="941"/>
                  </a:cubicBezTo>
                  <a:cubicBezTo>
                    <a:pt x="2084" y="976"/>
                    <a:pt x="2144" y="1000"/>
                    <a:pt x="2191" y="1036"/>
                  </a:cubicBezTo>
                  <a:cubicBezTo>
                    <a:pt x="2251" y="1072"/>
                    <a:pt x="2299" y="1095"/>
                    <a:pt x="2334" y="1131"/>
                  </a:cubicBezTo>
                  <a:cubicBezTo>
                    <a:pt x="2406" y="1179"/>
                    <a:pt x="2453" y="1215"/>
                    <a:pt x="2453" y="1215"/>
                  </a:cubicBezTo>
                  <a:cubicBezTo>
                    <a:pt x="2453" y="1215"/>
                    <a:pt x="2453" y="1203"/>
                    <a:pt x="2453" y="1179"/>
                  </a:cubicBezTo>
                  <a:cubicBezTo>
                    <a:pt x="2453" y="1143"/>
                    <a:pt x="2453" y="1107"/>
                    <a:pt x="2453" y="1060"/>
                  </a:cubicBezTo>
                  <a:cubicBezTo>
                    <a:pt x="2441" y="1012"/>
                    <a:pt x="2430" y="953"/>
                    <a:pt x="2418" y="881"/>
                  </a:cubicBezTo>
                  <a:cubicBezTo>
                    <a:pt x="2394" y="810"/>
                    <a:pt x="2370" y="738"/>
                    <a:pt x="2322" y="667"/>
                  </a:cubicBezTo>
                  <a:cubicBezTo>
                    <a:pt x="2287" y="584"/>
                    <a:pt x="2227" y="512"/>
                    <a:pt x="2156" y="429"/>
                  </a:cubicBezTo>
                  <a:cubicBezTo>
                    <a:pt x="2096" y="357"/>
                    <a:pt x="2013" y="286"/>
                    <a:pt x="1918" y="214"/>
                  </a:cubicBezTo>
                  <a:cubicBezTo>
                    <a:pt x="1822" y="155"/>
                    <a:pt x="1715" y="95"/>
                    <a:pt x="1596" y="60"/>
                  </a:cubicBezTo>
                  <a:cubicBezTo>
                    <a:pt x="1525" y="48"/>
                    <a:pt x="1477" y="24"/>
                    <a:pt x="1406" y="12"/>
                  </a:cubicBezTo>
                  <a:cubicBezTo>
                    <a:pt x="1370" y="12"/>
                    <a:pt x="1322" y="0"/>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3"/>
            <p:cNvSpPr/>
            <p:nvPr/>
          </p:nvSpPr>
          <p:spPr>
            <a:xfrm>
              <a:off x="4078752" y="2900479"/>
              <a:ext cx="113057" cy="53593"/>
            </a:xfrm>
            <a:custGeom>
              <a:avLst/>
              <a:gdLst/>
              <a:ahLst/>
              <a:cxnLst/>
              <a:rect l="l" t="t" r="r" b="b"/>
              <a:pathLst>
                <a:path w="2966" h="1406" extrusionOk="0">
                  <a:moveTo>
                    <a:pt x="1406" y="0"/>
                  </a:moveTo>
                  <a:cubicBezTo>
                    <a:pt x="1346" y="0"/>
                    <a:pt x="1299" y="12"/>
                    <a:pt x="1203" y="24"/>
                  </a:cubicBezTo>
                  <a:cubicBezTo>
                    <a:pt x="1132" y="36"/>
                    <a:pt x="1061" y="60"/>
                    <a:pt x="1001" y="84"/>
                  </a:cubicBezTo>
                  <a:cubicBezTo>
                    <a:pt x="858" y="131"/>
                    <a:pt x="739" y="191"/>
                    <a:pt x="632" y="262"/>
                  </a:cubicBezTo>
                  <a:cubicBezTo>
                    <a:pt x="525" y="334"/>
                    <a:pt x="429" y="417"/>
                    <a:pt x="358" y="512"/>
                  </a:cubicBezTo>
                  <a:cubicBezTo>
                    <a:pt x="275" y="596"/>
                    <a:pt x="215" y="691"/>
                    <a:pt x="156" y="774"/>
                  </a:cubicBezTo>
                  <a:cubicBezTo>
                    <a:pt x="108" y="858"/>
                    <a:pt x="72" y="941"/>
                    <a:pt x="48" y="1024"/>
                  </a:cubicBezTo>
                  <a:cubicBezTo>
                    <a:pt x="25" y="1096"/>
                    <a:pt x="13" y="1167"/>
                    <a:pt x="13" y="1227"/>
                  </a:cubicBezTo>
                  <a:cubicBezTo>
                    <a:pt x="1" y="1274"/>
                    <a:pt x="1" y="1322"/>
                    <a:pt x="1" y="1358"/>
                  </a:cubicBezTo>
                  <a:cubicBezTo>
                    <a:pt x="1" y="1381"/>
                    <a:pt x="1" y="1405"/>
                    <a:pt x="1" y="1405"/>
                  </a:cubicBezTo>
                  <a:cubicBezTo>
                    <a:pt x="1" y="1405"/>
                    <a:pt x="48" y="1358"/>
                    <a:pt x="132" y="1286"/>
                  </a:cubicBezTo>
                  <a:cubicBezTo>
                    <a:pt x="168" y="1250"/>
                    <a:pt x="215" y="1215"/>
                    <a:pt x="275" y="1167"/>
                  </a:cubicBezTo>
                  <a:cubicBezTo>
                    <a:pt x="334" y="1131"/>
                    <a:pt x="394" y="1084"/>
                    <a:pt x="465" y="1036"/>
                  </a:cubicBezTo>
                  <a:cubicBezTo>
                    <a:pt x="525" y="989"/>
                    <a:pt x="596" y="953"/>
                    <a:pt x="680" y="905"/>
                  </a:cubicBezTo>
                  <a:cubicBezTo>
                    <a:pt x="763" y="869"/>
                    <a:pt x="846" y="834"/>
                    <a:pt x="930" y="798"/>
                  </a:cubicBezTo>
                  <a:cubicBezTo>
                    <a:pt x="1013" y="774"/>
                    <a:pt x="1096" y="739"/>
                    <a:pt x="1191" y="727"/>
                  </a:cubicBezTo>
                  <a:cubicBezTo>
                    <a:pt x="1227" y="715"/>
                    <a:pt x="1287" y="703"/>
                    <a:pt x="1311" y="703"/>
                  </a:cubicBezTo>
                  <a:cubicBezTo>
                    <a:pt x="1346" y="691"/>
                    <a:pt x="1406" y="691"/>
                    <a:pt x="1465" y="691"/>
                  </a:cubicBezTo>
                  <a:lnTo>
                    <a:pt x="1525" y="691"/>
                  </a:lnTo>
                  <a:cubicBezTo>
                    <a:pt x="1533" y="687"/>
                    <a:pt x="1541" y="686"/>
                    <a:pt x="1549" y="686"/>
                  </a:cubicBezTo>
                  <a:cubicBezTo>
                    <a:pt x="1565" y="686"/>
                    <a:pt x="1580" y="691"/>
                    <a:pt x="1596" y="691"/>
                  </a:cubicBezTo>
                  <a:lnTo>
                    <a:pt x="1727" y="691"/>
                  </a:lnTo>
                  <a:cubicBezTo>
                    <a:pt x="1811" y="703"/>
                    <a:pt x="1906" y="727"/>
                    <a:pt x="1989" y="739"/>
                  </a:cubicBezTo>
                  <a:cubicBezTo>
                    <a:pt x="2084" y="774"/>
                    <a:pt x="2168" y="786"/>
                    <a:pt x="2251" y="822"/>
                  </a:cubicBezTo>
                  <a:cubicBezTo>
                    <a:pt x="2334" y="858"/>
                    <a:pt x="2406" y="893"/>
                    <a:pt x="2477" y="929"/>
                  </a:cubicBezTo>
                  <a:cubicBezTo>
                    <a:pt x="2549" y="965"/>
                    <a:pt x="2620" y="1000"/>
                    <a:pt x="2680" y="1036"/>
                  </a:cubicBezTo>
                  <a:cubicBezTo>
                    <a:pt x="2739" y="1084"/>
                    <a:pt x="2787" y="1108"/>
                    <a:pt x="2835" y="1143"/>
                  </a:cubicBezTo>
                  <a:cubicBezTo>
                    <a:pt x="2870" y="1167"/>
                    <a:pt x="2906" y="1203"/>
                    <a:pt x="2930" y="1215"/>
                  </a:cubicBezTo>
                  <a:cubicBezTo>
                    <a:pt x="2954" y="1239"/>
                    <a:pt x="2966" y="1250"/>
                    <a:pt x="2966" y="1250"/>
                  </a:cubicBezTo>
                  <a:cubicBezTo>
                    <a:pt x="2966" y="1250"/>
                    <a:pt x="2966" y="1227"/>
                    <a:pt x="2966" y="1203"/>
                  </a:cubicBezTo>
                  <a:cubicBezTo>
                    <a:pt x="2954" y="1167"/>
                    <a:pt x="2966" y="1120"/>
                    <a:pt x="2942" y="1072"/>
                  </a:cubicBezTo>
                  <a:cubicBezTo>
                    <a:pt x="2930" y="1012"/>
                    <a:pt x="2906" y="941"/>
                    <a:pt x="2882" y="869"/>
                  </a:cubicBezTo>
                  <a:cubicBezTo>
                    <a:pt x="2846" y="798"/>
                    <a:pt x="2799" y="715"/>
                    <a:pt x="2751" y="631"/>
                  </a:cubicBezTo>
                  <a:cubicBezTo>
                    <a:pt x="2692" y="560"/>
                    <a:pt x="2620" y="465"/>
                    <a:pt x="2525" y="393"/>
                  </a:cubicBezTo>
                  <a:cubicBezTo>
                    <a:pt x="2442" y="310"/>
                    <a:pt x="2334" y="238"/>
                    <a:pt x="2227" y="179"/>
                  </a:cubicBezTo>
                  <a:cubicBezTo>
                    <a:pt x="2108" y="119"/>
                    <a:pt x="1977" y="72"/>
                    <a:pt x="1846" y="36"/>
                  </a:cubicBezTo>
                  <a:cubicBezTo>
                    <a:pt x="1775" y="24"/>
                    <a:pt x="1703" y="0"/>
                    <a:pt x="16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3"/>
            <p:cNvSpPr/>
            <p:nvPr/>
          </p:nvSpPr>
          <p:spPr>
            <a:xfrm>
              <a:off x="4093275" y="3401504"/>
              <a:ext cx="324532" cy="708986"/>
            </a:xfrm>
            <a:custGeom>
              <a:avLst/>
              <a:gdLst/>
              <a:ahLst/>
              <a:cxnLst/>
              <a:rect l="l" t="t" r="r" b="b"/>
              <a:pathLst>
                <a:path w="8514" h="18600" extrusionOk="0">
                  <a:moveTo>
                    <a:pt x="2715" y="1"/>
                  </a:moveTo>
                  <a:cubicBezTo>
                    <a:pt x="2037" y="60"/>
                    <a:pt x="1406" y="191"/>
                    <a:pt x="1263" y="1001"/>
                  </a:cubicBezTo>
                  <a:cubicBezTo>
                    <a:pt x="1239" y="1120"/>
                    <a:pt x="1227" y="1251"/>
                    <a:pt x="1227" y="1370"/>
                  </a:cubicBezTo>
                  <a:cubicBezTo>
                    <a:pt x="1227" y="1549"/>
                    <a:pt x="1239" y="1715"/>
                    <a:pt x="1251" y="1894"/>
                  </a:cubicBezTo>
                  <a:cubicBezTo>
                    <a:pt x="1224" y="1757"/>
                    <a:pt x="1084" y="1683"/>
                    <a:pt x="950" y="1683"/>
                  </a:cubicBezTo>
                  <a:cubicBezTo>
                    <a:pt x="910" y="1683"/>
                    <a:pt x="870" y="1690"/>
                    <a:pt x="834" y="1703"/>
                  </a:cubicBezTo>
                  <a:cubicBezTo>
                    <a:pt x="680" y="1775"/>
                    <a:pt x="572" y="1942"/>
                    <a:pt x="489" y="2096"/>
                  </a:cubicBezTo>
                  <a:cubicBezTo>
                    <a:pt x="1" y="3156"/>
                    <a:pt x="263" y="4466"/>
                    <a:pt x="1013" y="5323"/>
                  </a:cubicBezTo>
                  <a:cubicBezTo>
                    <a:pt x="1537" y="5906"/>
                    <a:pt x="2287" y="6144"/>
                    <a:pt x="2989" y="6394"/>
                  </a:cubicBezTo>
                  <a:cubicBezTo>
                    <a:pt x="3513" y="6585"/>
                    <a:pt x="4085" y="6716"/>
                    <a:pt x="4573" y="7014"/>
                  </a:cubicBezTo>
                  <a:cubicBezTo>
                    <a:pt x="4906" y="7228"/>
                    <a:pt x="5013" y="7311"/>
                    <a:pt x="4799" y="7668"/>
                  </a:cubicBezTo>
                  <a:cubicBezTo>
                    <a:pt x="4597" y="7990"/>
                    <a:pt x="4454" y="8335"/>
                    <a:pt x="4335" y="8704"/>
                  </a:cubicBezTo>
                  <a:cubicBezTo>
                    <a:pt x="3835" y="10228"/>
                    <a:pt x="3716" y="11895"/>
                    <a:pt x="3989" y="13479"/>
                  </a:cubicBezTo>
                  <a:cubicBezTo>
                    <a:pt x="4049" y="13812"/>
                    <a:pt x="4132" y="14145"/>
                    <a:pt x="4204" y="14467"/>
                  </a:cubicBezTo>
                  <a:cubicBezTo>
                    <a:pt x="4525" y="15788"/>
                    <a:pt x="4954" y="17086"/>
                    <a:pt x="4811" y="18420"/>
                  </a:cubicBezTo>
                  <a:cubicBezTo>
                    <a:pt x="4975" y="18548"/>
                    <a:pt x="5178" y="18600"/>
                    <a:pt x="5386" y="18600"/>
                  </a:cubicBezTo>
                  <a:cubicBezTo>
                    <a:pt x="5525" y="18600"/>
                    <a:pt x="5666" y="18577"/>
                    <a:pt x="5799" y="18539"/>
                  </a:cubicBezTo>
                  <a:cubicBezTo>
                    <a:pt x="6823" y="18253"/>
                    <a:pt x="7549" y="17253"/>
                    <a:pt x="7847" y="16181"/>
                  </a:cubicBezTo>
                  <a:cubicBezTo>
                    <a:pt x="8145" y="15110"/>
                    <a:pt x="8085" y="13967"/>
                    <a:pt x="8026" y="12848"/>
                  </a:cubicBezTo>
                  <a:cubicBezTo>
                    <a:pt x="8014" y="12764"/>
                    <a:pt x="8014" y="12669"/>
                    <a:pt x="8049" y="12586"/>
                  </a:cubicBezTo>
                  <a:cubicBezTo>
                    <a:pt x="8073" y="12502"/>
                    <a:pt x="8133" y="12443"/>
                    <a:pt x="8192" y="12383"/>
                  </a:cubicBezTo>
                  <a:cubicBezTo>
                    <a:pt x="8514" y="11990"/>
                    <a:pt x="8466" y="11466"/>
                    <a:pt x="8371" y="10990"/>
                  </a:cubicBezTo>
                  <a:cubicBezTo>
                    <a:pt x="8216" y="10276"/>
                    <a:pt x="7966" y="9657"/>
                    <a:pt x="7526" y="9085"/>
                  </a:cubicBezTo>
                  <a:cubicBezTo>
                    <a:pt x="7407" y="8919"/>
                    <a:pt x="6287" y="7216"/>
                    <a:pt x="6359" y="7133"/>
                  </a:cubicBezTo>
                  <a:cubicBezTo>
                    <a:pt x="7299" y="6109"/>
                    <a:pt x="8323" y="4894"/>
                    <a:pt x="8419" y="3406"/>
                  </a:cubicBezTo>
                  <a:cubicBezTo>
                    <a:pt x="8442" y="3096"/>
                    <a:pt x="8371" y="2763"/>
                    <a:pt x="8180" y="2513"/>
                  </a:cubicBezTo>
                  <a:cubicBezTo>
                    <a:pt x="8125" y="2431"/>
                    <a:pt x="8042" y="2362"/>
                    <a:pt x="7958" y="2362"/>
                  </a:cubicBezTo>
                  <a:cubicBezTo>
                    <a:pt x="7933" y="2362"/>
                    <a:pt x="7907" y="2368"/>
                    <a:pt x="7883" y="2382"/>
                  </a:cubicBezTo>
                  <a:cubicBezTo>
                    <a:pt x="7954" y="2334"/>
                    <a:pt x="7883" y="1834"/>
                    <a:pt x="7871" y="1751"/>
                  </a:cubicBezTo>
                  <a:cubicBezTo>
                    <a:pt x="7835" y="1549"/>
                    <a:pt x="7776" y="1358"/>
                    <a:pt x="7680" y="1168"/>
                  </a:cubicBezTo>
                  <a:cubicBezTo>
                    <a:pt x="7478" y="799"/>
                    <a:pt x="7252" y="525"/>
                    <a:pt x="6883" y="346"/>
                  </a:cubicBezTo>
                  <a:cubicBezTo>
                    <a:pt x="6668" y="215"/>
                    <a:pt x="6383" y="179"/>
                    <a:pt x="6144" y="179"/>
                  </a:cubicBezTo>
                  <a:cubicBezTo>
                    <a:pt x="6228" y="703"/>
                    <a:pt x="6156" y="1156"/>
                    <a:pt x="5656" y="1382"/>
                  </a:cubicBezTo>
                  <a:cubicBezTo>
                    <a:pt x="5442" y="1477"/>
                    <a:pt x="5216" y="1501"/>
                    <a:pt x="4990" y="1501"/>
                  </a:cubicBezTo>
                  <a:cubicBezTo>
                    <a:pt x="4763" y="1501"/>
                    <a:pt x="4525" y="1489"/>
                    <a:pt x="4299" y="1453"/>
                  </a:cubicBezTo>
                  <a:cubicBezTo>
                    <a:pt x="4061" y="1418"/>
                    <a:pt x="3811" y="1346"/>
                    <a:pt x="3620" y="1191"/>
                  </a:cubicBezTo>
                  <a:cubicBezTo>
                    <a:pt x="3466" y="1072"/>
                    <a:pt x="3347" y="906"/>
                    <a:pt x="3251" y="727"/>
                  </a:cubicBezTo>
                  <a:cubicBezTo>
                    <a:pt x="3120" y="501"/>
                    <a:pt x="3025" y="263"/>
                    <a:pt x="2966" y="13"/>
                  </a:cubicBezTo>
                  <a:cubicBezTo>
                    <a:pt x="2882" y="1"/>
                    <a:pt x="2799" y="1"/>
                    <a:pt x="27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3"/>
            <p:cNvSpPr/>
            <p:nvPr/>
          </p:nvSpPr>
          <p:spPr>
            <a:xfrm>
              <a:off x="4277538" y="3408327"/>
              <a:ext cx="130743" cy="635990"/>
            </a:xfrm>
            <a:custGeom>
              <a:avLst/>
              <a:gdLst/>
              <a:ahLst/>
              <a:cxnLst/>
              <a:rect l="l" t="t" r="r" b="b"/>
              <a:pathLst>
                <a:path w="3430" h="16685" extrusionOk="0">
                  <a:moveTo>
                    <a:pt x="1310" y="0"/>
                  </a:moveTo>
                  <a:cubicBezTo>
                    <a:pt x="1358" y="0"/>
                    <a:pt x="1334" y="524"/>
                    <a:pt x="1322" y="572"/>
                  </a:cubicBezTo>
                  <a:cubicBezTo>
                    <a:pt x="1287" y="750"/>
                    <a:pt x="1215" y="893"/>
                    <a:pt x="1096" y="1012"/>
                  </a:cubicBezTo>
                  <a:cubicBezTo>
                    <a:pt x="822" y="1298"/>
                    <a:pt x="584" y="1572"/>
                    <a:pt x="525" y="1989"/>
                  </a:cubicBezTo>
                  <a:cubicBezTo>
                    <a:pt x="501" y="2191"/>
                    <a:pt x="513" y="2394"/>
                    <a:pt x="525" y="2596"/>
                  </a:cubicBezTo>
                  <a:cubicBezTo>
                    <a:pt x="560" y="3417"/>
                    <a:pt x="525" y="4227"/>
                    <a:pt x="608" y="5037"/>
                  </a:cubicBezTo>
                  <a:cubicBezTo>
                    <a:pt x="668" y="5644"/>
                    <a:pt x="703" y="6251"/>
                    <a:pt x="679" y="6858"/>
                  </a:cubicBezTo>
                  <a:cubicBezTo>
                    <a:pt x="668" y="7120"/>
                    <a:pt x="644" y="7370"/>
                    <a:pt x="596" y="7620"/>
                  </a:cubicBezTo>
                  <a:cubicBezTo>
                    <a:pt x="548" y="7942"/>
                    <a:pt x="477" y="8263"/>
                    <a:pt x="394" y="8597"/>
                  </a:cubicBezTo>
                  <a:cubicBezTo>
                    <a:pt x="298" y="9037"/>
                    <a:pt x="191" y="9466"/>
                    <a:pt x="132" y="9918"/>
                  </a:cubicBezTo>
                  <a:cubicBezTo>
                    <a:pt x="1" y="10740"/>
                    <a:pt x="1" y="11585"/>
                    <a:pt x="108" y="12419"/>
                  </a:cubicBezTo>
                  <a:cubicBezTo>
                    <a:pt x="215" y="13133"/>
                    <a:pt x="465" y="13824"/>
                    <a:pt x="632" y="14526"/>
                  </a:cubicBezTo>
                  <a:cubicBezTo>
                    <a:pt x="787" y="15205"/>
                    <a:pt x="787" y="15931"/>
                    <a:pt x="620" y="16610"/>
                  </a:cubicBezTo>
                  <a:cubicBezTo>
                    <a:pt x="755" y="16661"/>
                    <a:pt x="896" y="16685"/>
                    <a:pt x="1039" y="16685"/>
                  </a:cubicBezTo>
                  <a:cubicBezTo>
                    <a:pt x="1324" y="16685"/>
                    <a:pt x="1612" y="16590"/>
                    <a:pt x="1858" y="16431"/>
                  </a:cubicBezTo>
                  <a:cubicBezTo>
                    <a:pt x="2215" y="16193"/>
                    <a:pt x="2489" y="15824"/>
                    <a:pt x="2680" y="15419"/>
                  </a:cubicBezTo>
                  <a:cubicBezTo>
                    <a:pt x="2870" y="15014"/>
                    <a:pt x="2977" y="14562"/>
                    <a:pt x="3073" y="14121"/>
                  </a:cubicBezTo>
                  <a:cubicBezTo>
                    <a:pt x="3132" y="13800"/>
                    <a:pt x="3192" y="13478"/>
                    <a:pt x="3180" y="13157"/>
                  </a:cubicBezTo>
                  <a:cubicBezTo>
                    <a:pt x="3180" y="12978"/>
                    <a:pt x="3156" y="12800"/>
                    <a:pt x="3180" y="12609"/>
                  </a:cubicBezTo>
                  <a:cubicBezTo>
                    <a:pt x="3204" y="12430"/>
                    <a:pt x="3275" y="12252"/>
                    <a:pt x="3430" y="12157"/>
                  </a:cubicBezTo>
                  <a:cubicBezTo>
                    <a:pt x="3132" y="12145"/>
                    <a:pt x="2715" y="11704"/>
                    <a:pt x="2489" y="11514"/>
                  </a:cubicBezTo>
                  <a:cubicBezTo>
                    <a:pt x="2192" y="11252"/>
                    <a:pt x="1930" y="10954"/>
                    <a:pt x="1691" y="10621"/>
                  </a:cubicBezTo>
                  <a:cubicBezTo>
                    <a:pt x="1049" y="9716"/>
                    <a:pt x="834" y="8692"/>
                    <a:pt x="822" y="7573"/>
                  </a:cubicBezTo>
                  <a:cubicBezTo>
                    <a:pt x="799" y="6513"/>
                    <a:pt x="1025" y="5430"/>
                    <a:pt x="1477" y="4477"/>
                  </a:cubicBezTo>
                  <a:cubicBezTo>
                    <a:pt x="1834" y="3751"/>
                    <a:pt x="2287" y="3072"/>
                    <a:pt x="2834" y="2501"/>
                  </a:cubicBezTo>
                  <a:cubicBezTo>
                    <a:pt x="3108" y="2215"/>
                    <a:pt x="3096" y="1953"/>
                    <a:pt x="3037" y="1572"/>
                  </a:cubicBezTo>
                  <a:cubicBezTo>
                    <a:pt x="3001" y="1370"/>
                    <a:pt x="2942" y="1179"/>
                    <a:pt x="2846" y="989"/>
                  </a:cubicBezTo>
                  <a:cubicBezTo>
                    <a:pt x="2644" y="620"/>
                    <a:pt x="2418" y="346"/>
                    <a:pt x="2049" y="167"/>
                  </a:cubicBezTo>
                  <a:cubicBezTo>
                    <a:pt x="1834" y="36"/>
                    <a:pt x="1549" y="0"/>
                    <a:pt x="1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3"/>
            <p:cNvSpPr/>
            <p:nvPr/>
          </p:nvSpPr>
          <p:spPr>
            <a:xfrm>
              <a:off x="4252571" y="3625715"/>
              <a:ext cx="110808" cy="103451"/>
            </a:xfrm>
            <a:custGeom>
              <a:avLst/>
              <a:gdLst/>
              <a:ahLst/>
              <a:cxnLst/>
              <a:rect l="l" t="t" r="r" b="b"/>
              <a:pathLst>
                <a:path w="2907" h="2714" extrusionOk="0">
                  <a:moveTo>
                    <a:pt x="1492" y="0"/>
                  </a:moveTo>
                  <a:cubicBezTo>
                    <a:pt x="1014" y="0"/>
                    <a:pt x="519" y="249"/>
                    <a:pt x="263" y="679"/>
                  </a:cubicBezTo>
                  <a:cubicBezTo>
                    <a:pt x="1" y="1120"/>
                    <a:pt x="25" y="1751"/>
                    <a:pt x="311" y="2167"/>
                  </a:cubicBezTo>
                  <a:cubicBezTo>
                    <a:pt x="406" y="2310"/>
                    <a:pt x="525" y="2429"/>
                    <a:pt x="680" y="2513"/>
                  </a:cubicBezTo>
                  <a:cubicBezTo>
                    <a:pt x="920" y="2636"/>
                    <a:pt x="1208" y="2714"/>
                    <a:pt x="1489" y="2714"/>
                  </a:cubicBezTo>
                  <a:cubicBezTo>
                    <a:pt x="1721" y="2714"/>
                    <a:pt x="1950" y="2661"/>
                    <a:pt x="2144" y="2536"/>
                  </a:cubicBezTo>
                  <a:cubicBezTo>
                    <a:pt x="2716" y="2167"/>
                    <a:pt x="2906" y="1655"/>
                    <a:pt x="2775" y="965"/>
                  </a:cubicBezTo>
                  <a:cubicBezTo>
                    <a:pt x="2668" y="393"/>
                    <a:pt x="2085" y="12"/>
                    <a:pt x="1525" y="0"/>
                  </a:cubicBezTo>
                  <a:cubicBezTo>
                    <a:pt x="1514" y="0"/>
                    <a:pt x="1503" y="0"/>
                    <a:pt x="14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3"/>
            <p:cNvSpPr/>
            <p:nvPr/>
          </p:nvSpPr>
          <p:spPr>
            <a:xfrm>
              <a:off x="4239878" y="3155985"/>
              <a:ext cx="83096" cy="34534"/>
            </a:xfrm>
            <a:custGeom>
              <a:avLst/>
              <a:gdLst/>
              <a:ahLst/>
              <a:cxnLst/>
              <a:rect l="l" t="t" r="r" b="b"/>
              <a:pathLst>
                <a:path w="2180" h="906" extrusionOk="0">
                  <a:moveTo>
                    <a:pt x="143" y="1"/>
                  </a:moveTo>
                  <a:lnTo>
                    <a:pt x="1" y="36"/>
                  </a:lnTo>
                  <a:cubicBezTo>
                    <a:pt x="1" y="60"/>
                    <a:pt x="167" y="679"/>
                    <a:pt x="941" y="834"/>
                  </a:cubicBezTo>
                  <a:cubicBezTo>
                    <a:pt x="1203" y="893"/>
                    <a:pt x="1417" y="905"/>
                    <a:pt x="1596" y="905"/>
                  </a:cubicBezTo>
                  <a:cubicBezTo>
                    <a:pt x="1953" y="905"/>
                    <a:pt x="2156" y="834"/>
                    <a:pt x="2179" y="834"/>
                  </a:cubicBezTo>
                  <a:lnTo>
                    <a:pt x="2132" y="691"/>
                  </a:lnTo>
                  <a:cubicBezTo>
                    <a:pt x="2124" y="691"/>
                    <a:pt x="1931" y="755"/>
                    <a:pt x="1591" y="755"/>
                  </a:cubicBezTo>
                  <a:cubicBezTo>
                    <a:pt x="1421" y="755"/>
                    <a:pt x="1215" y="739"/>
                    <a:pt x="977" y="691"/>
                  </a:cubicBezTo>
                  <a:cubicBezTo>
                    <a:pt x="286" y="548"/>
                    <a:pt x="143" y="24"/>
                    <a:pt x="143"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3"/>
            <p:cNvSpPr/>
            <p:nvPr/>
          </p:nvSpPr>
          <p:spPr>
            <a:xfrm>
              <a:off x="4746353" y="3053866"/>
              <a:ext cx="83096" cy="34534"/>
            </a:xfrm>
            <a:custGeom>
              <a:avLst/>
              <a:gdLst/>
              <a:ahLst/>
              <a:cxnLst/>
              <a:rect l="l" t="t" r="r" b="b"/>
              <a:pathLst>
                <a:path w="2180" h="906" extrusionOk="0">
                  <a:moveTo>
                    <a:pt x="2037" y="1"/>
                  </a:moveTo>
                  <a:cubicBezTo>
                    <a:pt x="2025" y="24"/>
                    <a:pt x="1882" y="548"/>
                    <a:pt x="1203" y="691"/>
                  </a:cubicBezTo>
                  <a:cubicBezTo>
                    <a:pt x="965" y="739"/>
                    <a:pt x="758" y="755"/>
                    <a:pt x="587" y="755"/>
                  </a:cubicBezTo>
                  <a:cubicBezTo>
                    <a:pt x="244" y="755"/>
                    <a:pt x="49" y="691"/>
                    <a:pt x="49" y="691"/>
                  </a:cubicBezTo>
                  <a:lnTo>
                    <a:pt x="1" y="834"/>
                  </a:lnTo>
                  <a:cubicBezTo>
                    <a:pt x="13" y="834"/>
                    <a:pt x="215" y="905"/>
                    <a:pt x="572" y="905"/>
                  </a:cubicBezTo>
                  <a:cubicBezTo>
                    <a:pt x="751" y="905"/>
                    <a:pt x="977" y="882"/>
                    <a:pt x="1227" y="834"/>
                  </a:cubicBezTo>
                  <a:cubicBezTo>
                    <a:pt x="2013" y="679"/>
                    <a:pt x="2180" y="60"/>
                    <a:pt x="2180" y="36"/>
                  </a:cubicBezTo>
                  <a:lnTo>
                    <a:pt x="20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3"/>
            <p:cNvSpPr/>
            <p:nvPr/>
          </p:nvSpPr>
          <p:spPr>
            <a:xfrm>
              <a:off x="4262100" y="2941304"/>
              <a:ext cx="66782" cy="156167"/>
            </a:xfrm>
            <a:custGeom>
              <a:avLst/>
              <a:gdLst/>
              <a:ahLst/>
              <a:cxnLst/>
              <a:rect l="l" t="t" r="r" b="b"/>
              <a:pathLst>
                <a:path w="1752" h="4097" extrusionOk="0">
                  <a:moveTo>
                    <a:pt x="1" y="1"/>
                  </a:moveTo>
                  <a:cubicBezTo>
                    <a:pt x="1" y="227"/>
                    <a:pt x="13" y="2858"/>
                    <a:pt x="322" y="2954"/>
                  </a:cubicBezTo>
                  <a:cubicBezTo>
                    <a:pt x="379" y="2972"/>
                    <a:pt x="426" y="2981"/>
                    <a:pt x="467" y="2981"/>
                  </a:cubicBezTo>
                  <a:cubicBezTo>
                    <a:pt x="555" y="2981"/>
                    <a:pt x="615" y="2943"/>
                    <a:pt x="680" y="2894"/>
                  </a:cubicBezTo>
                  <a:cubicBezTo>
                    <a:pt x="751" y="2846"/>
                    <a:pt x="834" y="2787"/>
                    <a:pt x="1013" y="2775"/>
                  </a:cubicBezTo>
                  <a:cubicBezTo>
                    <a:pt x="1031" y="2772"/>
                    <a:pt x="1048" y="2771"/>
                    <a:pt x="1066" y="2771"/>
                  </a:cubicBezTo>
                  <a:cubicBezTo>
                    <a:pt x="1276" y="2771"/>
                    <a:pt x="1485" y="2958"/>
                    <a:pt x="1573" y="3144"/>
                  </a:cubicBezTo>
                  <a:cubicBezTo>
                    <a:pt x="1608" y="3216"/>
                    <a:pt x="1680" y="3406"/>
                    <a:pt x="1537" y="3549"/>
                  </a:cubicBezTo>
                  <a:cubicBezTo>
                    <a:pt x="1263" y="3823"/>
                    <a:pt x="977" y="4013"/>
                    <a:pt x="977" y="4013"/>
                  </a:cubicBezTo>
                  <a:lnTo>
                    <a:pt x="1037" y="4097"/>
                  </a:lnTo>
                  <a:cubicBezTo>
                    <a:pt x="1049" y="4085"/>
                    <a:pt x="1323" y="3894"/>
                    <a:pt x="1608" y="3620"/>
                  </a:cubicBezTo>
                  <a:cubicBezTo>
                    <a:pt x="1727" y="3489"/>
                    <a:pt x="1751" y="3299"/>
                    <a:pt x="1656" y="3097"/>
                  </a:cubicBezTo>
                  <a:cubicBezTo>
                    <a:pt x="1545" y="2886"/>
                    <a:pt x="1311" y="2676"/>
                    <a:pt x="1059" y="2676"/>
                  </a:cubicBezTo>
                  <a:cubicBezTo>
                    <a:pt x="1040" y="2676"/>
                    <a:pt x="1020" y="2677"/>
                    <a:pt x="1001" y="2680"/>
                  </a:cubicBezTo>
                  <a:cubicBezTo>
                    <a:pt x="799" y="2704"/>
                    <a:pt x="703" y="2763"/>
                    <a:pt x="620" y="2823"/>
                  </a:cubicBezTo>
                  <a:cubicBezTo>
                    <a:pt x="564" y="2863"/>
                    <a:pt x="518" y="2892"/>
                    <a:pt x="454" y="2892"/>
                  </a:cubicBezTo>
                  <a:cubicBezTo>
                    <a:pt x="423" y="2892"/>
                    <a:pt x="389" y="2886"/>
                    <a:pt x="346" y="2870"/>
                  </a:cubicBezTo>
                  <a:cubicBezTo>
                    <a:pt x="168" y="2811"/>
                    <a:pt x="96" y="501"/>
                    <a:pt x="96"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3"/>
            <p:cNvSpPr/>
            <p:nvPr/>
          </p:nvSpPr>
          <p:spPr>
            <a:xfrm>
              <a:off x="4673318" y="2824662"/>
              <a:ext cx="108025" cy="178885"/>
            </a:xfrm>
            <a:custGeom>
              <a:avLst/>
              <a:gdLst/>
              <a:ahLst/>
              <a:cxnLst/>
              <a:rect l="l" t="t" r="r" b="b"/>
              <a:pathLst>
                <a:path w="2834" h="4693" fill="none" extrusionOk="0">
                  <a:moveTo>
                    <a:pt x="2608" y="1"/>
                  </a:moveTo>
                  <a:cubicBezTo>
                    <a:pt x="2608" y="1"/>
                    <a:pt x="2834" y="2763"/>
                    <a:pt x="2381" y="2906"/>
                  </a:cubicBezTo>
                  <a:cubicBezTo>
                    <a:pt x="1941" y="3061"/>
                    <a:pt x="1953" y="2680"/>
                    <a:pt x="1345" y="2608"/>
                  </a:cubicBezTo>
                  <a:cubicBezTo>
                    <a:pt x="667" y="2537"/>
                    <a:pt x="0" y="3501"/>
                    <a:pt x="452" y="3954"/>
                  </a:cubicBezTo>
                  <a:cubicBezTo>
                    <a:pt x="893" y="4394"/>
                    <a:pt x="1345" y="4692"/>
                    <a:pt x="1345" y="4692"/>
                  </a:cubicBezTo>
                </a:path>
              </a:pathLst>
            </a:custGeom>
            <a:solidFill>
              <a:schemeClr val="dk1"/>
            </a:solidFill>
            <a:ln w="38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3"/>
            <p:cNvSpPr/>
            <p:nvPr/>
          </p:nvSpPr>
          <p:spPr>
            <a:xfrm>
              <a:off x="3894490" y="3052761"/>
              <a:ext cx="95827" cy="117326"/>
            </a:xfrm>
            <a:custGeom>
              <a:avLst/>
              <a:gdLst/>
              <a:ahLst/>
              <a:cxnLst/>
              <a:rect l="l" t="t" r="r" b="b"/>
              <a:pathLst>
                <a:path w="2514" h="3078" extrusionOk="0">
                  <a:moveTo>
                    <a:pt x="939" y="0"/>
                  </a:moveTo>
                  <a:cubicBezTo>
                    <a:pt x="447" y="0"/>
                    <a:pt x="22" y="425"/>
                    <a:pt x="1" y="446"/>
                  </a:cubicBezTo>
                  <a:lnTo>
                    <a:pt x="108" y="542"/>
                  </a:lnTo>
                  <a:cubicBezTo>
                    <a:pt x="108" y="542"/>
                    <a:pt x="512" y="148"/>
                    <a:pt x="943" y="148"/>
                  </a:cubicBezTo>
                  <a:cubicBezTo>
                    <a:pt x="986" y="148"/>
                    <a:pt x="1029" y="152"/>
                    <a:pt x="1072" y="161"/>
                  </a:cubicBezTo>
                  <a:cubicBezTo>
                    <a:pt x="1358" y="232"/>
                    <a:pt x="1596" y="494"/>
                    <a:pt x="1763" y="970"/>
                  </a:cubicBezTo>
                  <a:cubicBezTo>
                    <a:pt x="1775" y="994"/>
                    <a:pt x="1787" y="1018"/>
                    <a:pt x="1799" y="1054"/>
                  </a:cubicBezTo>
                  <a:cubicBezTo>
                    <a:pt x="1634" y="918"/>
                    <a:pt x="1398" y="766"/>
                    <a:pt x="1161" y="766"/>
                  </a:cubicBezTo>
                  <a:cubicBezTo>
                    <a:pt x="1108" y="766"/>
                    <a:pt x="1054" y="774"/>
                    <a:pt x="1001" y="792"/>
                  </a:cubicBezTo>
                  <a:cubicBezTo>
                    <a:pt x="501" y="958"/>
                    <a:pt x="501" y="1589"/>
                    <a:pt x="501" y="1613"/>
                  </a:cubicBezTo>
                  <a:lnTo>
                    <a:pt x="644" y="1613"/>
                  </a:lnTo>
                  <a:cubicBezTo>
                    <a:pt x="644" y="1601"/>
                    <a:pt x="656" y="1065"/>
                    <a:pt x="1049" y="934"/>
                  </a:cubicBezTo>
                  <a:cubicBezTo>
                    <a:pt x="1090" y="921"/>
                    <a:pt x="1132" y="915"/>
                    <a:pt x="1174" y="915"/>
                  </a:cubicBezTo>
                  <a:cubicBezTo>
                    <a:pt x="1497" y="915"/>
                    <a:pt x="1831" y="1277"/>
                    <a:pt x="1894" y="1351"/>
                  </a:cubicBezTo>
                  <a:cubicBezTo>
                    <a:pt x="2239" y="2589"/>
                    <a:pt x="1799" y="2959"/>
                    <a:pt x="1799" y="2959"/>
                  </a:cubicBezTo>
                  <a:lnTo>
                    <a:pt x="1882" y="3078"/>
                  </a:lnTo>
                  <a:cubicBezTo>
                    <a:pt x="1906" y="3066"/>
                    <a:pt x="2513" y="2589"/>
                    <a:pt x="1906" y="911"/>
                  </a:cubicBezTo>
                  <a:cubicBezTo>
                    <a:pt x="1715" y="399"/>
                    <a:pt x="1453" y="101"/>
                    <a:pt x="1108" y="18"/>
                  </a:cubicBezTo>
                  <a:cubicBezTo>
                    <a:pt x="1051" y="6"/>
                    <a:pt x="995" y="0"/>
                    <a:pt x="939"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3"/>
            <p:cNvSpPr/>
            <p:nvPr/>
          </p:nvSpPr>
          <p:spPr>
            <a:xfrm>
              <a:off x="5066316" y="2865639"/>
              <a:ext cx="95827" cy="117478"/>
            </a:xfrm>
            <a:custGeom>
              <a:avLst/>
              <a:gdLst/>
              <a:ahLst/>
              <a:cxnLst/>
              <a:rect l="l" t="t" r="r" b="b"/>
              <a:pathLst>
                <a:path w="2514" h="3082" extrusionOk="0">
                  <a:moveTo>
                    <a:pt x="1590" y="0"/>
                  </a:moveTo>
                  <a:cubicBezTo>
                    <a:pt x="1529" y="0"/>
                    <a:pt x="1468" y="7"/>
                    <a:pt x="1406" y="21"/>
                  </a:cubicBezTo>
                  <a:cubicBezTo>
                    <a:pt x="1061" y="93"/>
                    <a:pt x="799" y="390"/>
                    <a:pt x="608" y="914"/>
                  </a:cubicBezTo>
                  <a:cubicBezTo>
                    <a:pt x="1" y="2581"/>
                    <a:pt x="608" y="3057"/>
                    <a:pt x="632" y="3081"/>
                  </a:cubicBezTo>
                  <a:lnTo>
                    <a:pt x="727" y="2962"/>
                  </a:lnTo>
                  <a:cubicBezTo>
                    <a:pt x="715" y="2962"/>
                    <a:pt x="275" y="2593"/>
                    <a:pt x="620" y="1355"/>
                  </a:cubicBezTo>
                  <a:cubicBezTo>
                    <a:pt x="683" y="1281"/>
                    <a:pt x="1017" y="918"/>
                    <a:pt x="1349" y="918"/>
                  </a:cubicBezTo>
                  <a:cubicBezTo>
                    <a:pt x="1392" y="918"/>
                    <a:pt x="1435" y="924"/>
                    <a:pt x="1477" y="938"/>
                  </a:cubicBezTo>
                  <a:cubicBezTo>
                    <a:pt x="1858" y="1057"/>
                    <a:pt x="1870" y="1605"/>
                    <a:pt x="1870" y="1605"/>
                  </a:cubicBezTo>
                  <a:lnTo>
                    <a:pt x="2013" y="1605"/>
                  </a:lnTo>
                  <a:cubicBezTo>
                    <a:pt x="2013" y="1581"/>
                    <a:pt x="2013" y="962"/>
                    <a:pt x="1525" y="795"/>
                  </a:cubicBezTo>
                  <a:cubicBezTo>
                    <a:pt x="1465" y="774"/>
                    <a:pt x="1404" y="764"/>
                    <a:pt x="1344" y="764"/>
                  </a:cubicBezTo>
                  <a:cubicBezTo>
                    <a:pt x="1106" y="764"/>
                    <a:pt x="877" y="912"/>
                    <a:pt x="715" y="1045"/>
                  </a:cubicBezTo>
                  <a:cubicBezTo>
                    <a:pt x="727" y="1021"/>
                    <a:pt x="739" y="998"/>
                    <a:pt x="751" y="962"/>
                  </a:cubicBezTo>
                  <a:cubicBezTo>
                    <a:pt x="918" y="498"/>
                    <a:pt x="1144" y="224"/>
                    <a:pt x="1442" y="164"/>
                  </a:cubicBezTo>
                  <a:cubicBezTo>
                    <a:pt x="1489" y="154"/>
                    <a:pt x="1536" y="149"/>
                    <a:pt x="1583" y="149"/>
                  </a:cubicBezTo>
                  <a:cubicBezTo>
                    <a:pt x="2010" y="149"/>
                    <a:pt x="2406" y="545"/>
                    <a:pt x="2406" y="545"/>
                  </a:cubicBezTo>
                  <a:lnTo>
                    <a:pt x="2513" y="438"/>
                  </a:lnTo>
                  <a:cubicBezTo>
                    <a:pt x="2492" y="417"/>
                    <a:pt x="2075" y="0"/>
                    <a:pt x="1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06" name="Google Shape;3206;p73"/>
            <p:cNvGrpSpPr/>
            <p:nvPr/>
          </p:nvGrpSpPr>
          <p:grpSpPr>
            <a:xfrm>
              <a:off x="4041092" y="2904100"/>
              <a:ext cx="493359" cy="221501"/>
              <a:chOff x="4041092" y="2904100"/>
              <a:chExt cx="493359" cy="221501"/>
            </a:xfrm>
          </p:grpSpPr>
          <p:sp>
            <p:nvSpPr>
              <p:cNvPr id="3207" name="Google Shape;3207;p73"/>
              <p:cNvSpPr/>
              <p:nvPr/>
            </p:nvSpPr>
            <p:spPr>
              <a:xfrm>
                <a:off x="4041092" y="2915459"/>
                <a:ext cx="209722" cy="210142"/>
              </a:xfrm>
              <a:custGeom>
                <a:avLst/>
                <a:gdLst/>
                <a:ahLst/>
                <a:cxnLst/>
                <a:rect l="l" t="t" r="r" b="b"/>
                <a:pathLst>
                  <a:path w="5502" h="5513" fill="none" extrusionOk="0">
                    <a:moveTo>
                      <a:pt x="5501" y="2762"/>
                    </a:moveTo>
                    <a:cubicBezTo>
                      <a:pt x="5501" y="4275"/>
                      <a:pt x="4275" y="5513"/>
                      <a:pt x="2751" y="5513"/>
                    </a:cubicBezTo>
                    <a:cubicBezTo>
                      <a:pt x="1227" y="5513"/>
                      <a:pt x="1" y="4275"/>
                      <a:pt x="1" y="2762"/>
                    </a:cubicBezTo>
                    <a:cubicBezTo>
                      <a:pt x="1" y="1238"/>
                      <a:pt x="1227" y="0"/>
                      <a:pt x="2751" y="0"/>
                    </a:cubicBezTo>
                    <a:cubicBezTo>
                      <a:pt x="4275" y="0"/>
                      <a:pt x="5501" y="1238"/>
                      <a:pt x="5501" y="2762"/>
                    </a:cubicBezTo>
                    <a:close/>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3"/>
              <p:cNvSpPr/>
              <p:nvPr/>
            </p:nvSpPr>
            <p:spPr>
              <a:xfrm>
                <a:off x="4324767" y="2904100"/>
                <a:ext cx="209684" cy="210180"/>
              </a:xfrm>
              <a:custGeom>
                <a:avLst/>
                <a:gdLst/>
                <a:ahLst/>
                <a:cxnLst/>
                <a:rect l="l" t="t" r="r" b="b"/>
                <a:pathLst>
                  <a:path w="5501" h="5514" fill="none" extrusionOk="0">
                    <a:moveTo>
                      <a:pt x="5501" y="2763"/>
                    </a:moveTo>
                    <a:cubicBezTo>
                      <a:pt x="5501" y="4275"/>
                      <a:pt x="4274" y="5513"/>
                      <a:pt x="2750" y="5513"/>
                    </a:cubicBezTo>
                    <a:cubicBezTo>
                      <a:pt x="1226" y="5513"/>
                      <a:pt x="0" y="4275"/>
                      <a:pt x="0" y="2763"/>
                    </a:cubicBezTo>
                    <a:cubicBezTo>
                      <a:pt x="0" y="1239"/>
                      <a:pt x="1226" y="1"/>
                      <a:pt x="2750" y="1"/>
                    </a:cubicBezTo>
                    <a:cubicBezTo>
                      <a:pt x="4274" y="1"/>
                      <a:pt x="5501" y="1239"/>
                      <a:pt x="5501" y="2763"/>
                    </a:cubicBezTo>
                    <a:close/>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3"/>
              <p:cNvSpPr/>
              <p:nvPr/>
            </p:nvSpPr>
            <p:spPr>
              <a:xfrm>
                <a:off x="4250779" y="3003512"/>
                <a:ext cx="71280" cy="8653"/>
              </a:xfrm>
              <a:custGeom>
                <a:avLst/>
                <a:gdLst/>
                <a:ahLst/>
                <a:cxnLst/>
                <a:rect l="l" t="t" r="r" b="b"/>
                <a:pathLst>
                  <a:path w="1870" h="227" fill="none" extrusionOk="0">
                    <a:moveTo>
                      <a:pt x="0" y="226"/>
                    </a:moveTo>
                    <a:cubicBezTo>
                      <a:pt x="0" y="226"/>
                      <a:pt x="84" y="0"/>
                      <a:pt x="822" y="0"/>
                    </a:cubicBezTo>
                    <a:cubicBezTo>
                      <a:pt x="1572" y="0"/>
                      <a:pt x="1870" y="155"/>
                      <a:pt x="1870" y="155"/>
                    </a:cubicBezTo>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10" name="Google Shape;3210;p73"/>
          <p:cNvGrpSpPr/>
          <p:nvPr/>
        </p:nvGrpSpPr>
        <p:grpSpPr>
          <a:xfrm>
            <a:off x="6080676" y="2446187"/>
            <a:ext cx="2134570" cy="1933844"/>
            <a:chOff x="6080676" y="2446187"/>
            <a:chExt cx="2134570" cy="1933844"/>
          </a:xfrm>
        </p:grpSpPr>
        <p:sp>
          <p:nvSpPr>
            <p:cNvPr id="3211" name="Google Shape;3211;p73"/>
            <p:cNvSpPr/>
            <p:nvPr/>
          </p:nvSpPr>
          <p:spPr>
            <a:xfrm>
              <a:off x="6437957" y="3766180"/>
              <a:ext cx="82639" cy="73795"/>
            </a:xfrm>
            <a:custGeom>
              <a:avLst/>
              <a:gdLst/>
              <a:ahLst/>
              <a:cxnLst/>
              <a:rect l="l" t="t" r="r" b="b"/>
              <a:pathLst>
                <a:path w="2168" h="1936" extrusionOk="0">
                  <a:moveTo>
                    <a:pt x="1057" y="1"/>
                  </a:moveTo>
                  <a:cubicBezTo>
                    <a:pt x="364" y="1"/>
                    <a:pt x="0" y="987"/>
                    <a:pt x="0" y="1638"/>
                  </a:cubicBezTo>
                  <a:lnTo>
                    <a:pt x="1262" y="1935"/>
                  </a:lnTo>
                  <a:cubicBezTo>
                    <a:pt x="1262" y="1935"/>
                    <a:pt x="2167" y="316"/>
                    <a:pt x="1310" y="42"/>
                  </a:cubicBezTo>
                  <a:cubicBezTo>
                    <a:pt x="1221" y="14"/>
                    <a:pt x="1137" y="1"/>
                    <a:pt x="1057"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3"/>
            <p:cNvSpPr/>
            <p:nvPr/>
          </p:nvSpPr>
          <p:spPr>
            <a:xfrm>
              <a:off x="6312701" y="3813180"/>
              <a:ext cx="135736" cy="111227"/>
            </a:xfrm>
            <a:custGeom>
              <a:avLst/>
              <a:gdLst/>
              <a:ahLst/>
              <a:cxnLst/>
              <a:rect l="l" t="t" r="r" b="b"/>
              <a:pathLst>
                <a:path w="3561" h="2918" extrusionOk="0">
                  <a:moveTo>
                    <a:pt x="1917" y="0"/>
                  </a:moveTo>
                  <a:lnTo>
                    <a:pt x="0" y="2917"/>
                  </a:lnTo>
                  <a:lnTo>
                    <a:pt x="2727" y="2917"/>
                  </a:lnTo>
                  <a:lnTo>
                    <a:pt x="3560" y="476"/>
                  </a:lnTo>
                  <a:lnTo>
                    <a:pt x="1917" y="0"/>
                  </a:lnTo>
                  <a:close/>
                </a:path>
              </a:pathLst>
            </a:custGeom>
            <a:solidFill>
              <a:srgbClr val="FC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3"/>
            <p:cNvSpPr/>
            <p:nvPr/>
          </p:nvSpPr>
          <p:spPr>
            <a:xfrm>
              <a:off x="6312701" y="3813180"/>
              <a:ext cx="135736" cy="111227"/>
            </a:xfrm>
            <a:custGeom>
              <a:avLst/>
              <a:gdLst/>
              <a:ahLst/>
              <a:cxnLst/>
              <a:rect l="l" t="t" r="r" b="b"/>
              <a:pathLst>
                <a:path w="3561" h="2918" extrusionOk="0">
                  <a:moveTo>
                    <a:pt x="1917" y="0"/>
                  </a:moveTo>
                  <a:lnTo>
                    <a:pt x="0" y="2917"/>
                  </a:lnTo>
                  <a:lnTo>
                    <a:pt x="2727" y="2917"/>
                  </a:lnTo>
                  <a:lnTo>
                    <a:pt x="3560" y="476"/>
                  </a:lnTo>
                  <a:lnTo>
                    <a:pt x="1917" y="0"/>
                  </a:ln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3"/>
            <p:cNvSpPr/>
            <p:nvPr/>
          </p:nvSpPr>
          <p:spPr>
            <a:xfrm>
              <a:off x="7928374" y="4063235"/>
              <a:ext cx="286872" cy="316795"/>
            </a:xfrm>
            <a:custGeom>
              <a:avLst/>
              <a:gdLst/>
              <a:ahLst/>
              <a:cxnLst/>
              <a:rect l="l" t="t" r="r" b="b"/>
              <a:pathLst>
                <a:path w="7526" h="8311" extrusionOk="0">
                  <a:moveTo>
                    <a:pt x="4989" y="0"/>
                  </a:moveTo>
                  <a:lnTo>
                    <a:pt x="1" y="631"/>
                  </a:lnTo>
                  <a:lnTo>
                    <a:pt x="1298" y="8311"/>
                  </a:lnTo>
                  <a:lnTo>
                    <a:pt x="7525" y="8311"/>
                  </a:lnTo>
                  <a:cubicBezTo>
                    <a:pt x="7525" y="8311"/>
                    <a:pt x="7025" y="4418"/>
                    <a:pt x="4989"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3"/>
            <p:cNvSpPr/>
            <p:nvPr/>
          </p:nvSpPr>
          <p:spPr>
            <a:xfrm>
              <a:off x="7866660" y="3749637"/>
              <a:ext cx="296821" cy="376715"/>
            </a:xfrm>
            <a:custGeom>
              <a:avLst/>
              <a:gdLst/>
              <a:ahLst/>
              <a:cxnLst/>
              <a:rect l="l" t="t" r="r" b="b"/>
              <a:pathLst>
                <a:path w="7787" h="9883" extrusionOk="0">
                  <a:moveTo>
                    <a:pt x="2262" y="0"/>
                  </a:moveTo>
                  <a:lnTo>
                    <a:pt x="0" y="2786"/>
                  </a:lnTo>
                  <a:lnTo>
                    <a:pt x="3560" y="9882"/>
                  </a:lnTo>
                  <a:lnTo>
                    <a:pt x="7787" y="7596"/>
                  </a:lnTo>
                  <a:lnTo>
                    <a:pt x="226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3"/>
            <p:cNvSpPr/>
            <p:nvPr/>
          </p:nvSpPr>
          <p:spPr>
            <a:xfrm>
              <a:off x="7037478" y="3605283"/>
              <a:ext cx="498806" cy="774738"/>
            </a:xfrm>
            <a:custGeom>
              <a:avLst/>
              <a:gdLst/>
              <a:ahLst/>
              <a:cxnLst/>
              <a:rect l="l" t="t" r="r" b="b"/>
              <a:pathLst>
                <a:path w="13086" h="20325" extrusionOk="0">
                  <a:moveTo>
                    <a:pt x="13086" y="1"/>
                  </a:moveTo>
                  <a:lnTo>
                    <a:pt x="8121" y="203"/>
                  </a:lnTo>
                  <a:lnTo>
                    <a:pt x="7382" y="656"/>
                  </a:lnTo>
                  <a:lnTo>
                    <a:pt x="5251" y="1930"/>
                  </a:lnTo>
                  <a:lnTo>
                    <a:pt x="2167" y="3787"/>
                  </a:lnTo>
                  <a:lnTo>
                    <a:pt x="1" y="20325"/>
                  </a:lnTo>
                  <a:lnTo>
                    <a:pt x="13086" y="20325"/>
                  </a:lnTo>
                  <a:lnTo>
                    <a:pt x="1308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3"/>
            <p:cNvSpPr/>
            <p:nvPr/>
          </p:nvSpPr>
          <p:spPr>
            <a:xfrm>
              <a:off x="7536710" y="3605283"/>
              <a:ext cx="498806" cy="774738"/>
            </a:xfrm>
            <a:custGeom>
              <a:avLst/>
              <a:gdLst/>
              <a:ahLst/>
              <a:cxnLst/>
              <a:rect l="l" t="t" r="r" b="b"/>
              <a:pathLst>
                <a:path w="13086" h="20325" extrusionOk="0">
                  <a:moveTo>
                    <a:pt x="0" y="1"/>
                  </a:moveTo>
                  <a:lnTo>
                    <a:pt x="0" y="20325"/>
                  </a:lnTo>
                  <a:lnTo>
                    <a:pt x="13085" y="20325"/>
                  </a:lnTo>
                  <a:lnTo>
                    <a:pt x="10918" y="3787"/>
                  </a:lnTo>
                  <a:lnTo>
                    <a:pt x="4953" y="203"/>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3"/>
            <p:cNvSpPr/>
            <p:nvPr/>
          </p:nvSpPr>
          <p:spPr>
            <a:xfrm>
              <a:off x="7465010" y="3745977"/>
              <a:ext cx="143436" cy="121671"/>
            </a:xfrm>
            <a:custGeom>
              <a:avLst/>
              <a:gdLst/>
              <a:ahLst/>
              <a:cxnLst/>
              <a:rect l="l" t="t" r="r" b="b"/>
              <a:pathLst>
                <a:path w="3763" h="3192" extrusionOk="0">
                  <a:moveTo>
                    <a:pt x="1489" y="1"/>
                  </a:moveTo>
                  <a:lnTo>
                    <a:pt x="0" y="3192"/>
                  </a:lnTo>
                  <a:lnTo>
                    <a:pt x="3763" y="3192"/>
                  </a:lnTo>
                  <a:lnTo>
                    <a:pt x="2262" y="1"/>
                  </a:lnTo>
                  <a:lnTo>
                    <a:pt x="1881" y="84"/>
                  </a:lnTo>
                  <a:lnTo>
                    <a:pt x="148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3"/>
            <p:cNvSpPr/>
            <p:nvPr/>
          </p:nvSpPr>
          <p:spPr>
            <a:xfrm>
              <a:off x="7193609" y="3024820"/>
              <a:ext cx="681236" cy="388074"/>
            </a:xfrm>
            <a:custGeom>
              <a:avLst/>
              <a:gdLst/>
              <a:ahLst/>
              <a:cxnLst/>
              <a:rect l="l" t="t" r="r" b="b"/>
              <a:pathLst>
                <a:path w="17872" h="10181" extrusionOk="0">
                  <a:moveTo>
                    <a:pt x="3429" y="1"/>
                  </a:moveTo>
                  <a:cubicBezTo>
                    <a:pt x="1536" y="1"/>
                    <a:pt x="0" y="1525"/>
                    <a:pt x="0" y="3418"/>
                  </a:cubicBezTo>
                  <a:cubicBezTo>
                    <a:pt x="0" y="7157"/>
                    <a:pt x="3024" y="10181"/>
                    <a:pt x="6763" y="10181"/>
                  </a:cubicBezTo>
                  <a:lnTo>
                    <a:pt x="11109" y="10181"/>
                  </a:lnTo>
                  <a:cubicBezTo>
                    <a:pt x="14847" y="10181"/>
                    <a:pt x="17872" y="7157"/>
                    <a:pt x="17872" y="3418"/>
                  </a:cubicBezTo>
                  <a:cubicBezTo>
                    <a:pt x="17872" y="1525"/>
                    <a:pt x="16336" y="1"/>
                    <a:pt x="14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3"/>
            <p:cNvSpPr/>
            <p:nvPr/>
          </p:nvSpPr>
          <p:spPr>
            <a:xfrm>
              <a:off x="7097399" y="3002597"/>
              <a:ext cx="261448" cy="261905"/>
            </a:xfrm>
            <a:custGeom>
              <a:avLst/>
              <a:gdLst/>
              <a:ahLst/>
              <a:cxnLst/>
              <a:rect l="l" t="t" r="r" b="b"/>
              <a:pathLst>
                <a:path w="6859" h="6871" extrusionOk="0">
                  <a:moveTo>
                    <a:pt x="3429" y="1"/>
                  </a:moveTo>
                  <a:cubicBezTo>
                    <a:pt x="3346" y="1"/>
                    <a:pt x="3262" y="12"/>
                    <a:pt x="3179" y="12"/>
                  </a:cubicBezTo>
                  <a:cubicBezTo>
                    <a:pt x="1608" y="131"/>
                    <a:pt x="322" y="1298"/>
                    <a:pt x="48" y="2822"/>
                  </a:cubicBezTo>
                  <a:cubicBezTo>
                    <a:pt x="12" y="3025"/>
                    <a:pt x="0" y="3227"/>
                    <a:pt x="0" y="3441"/>
                  </a:cubicBezTo>
                  <a:cubicBezTo>
                    <a:pt x="0" y="5335"/>
                    <a:pt x="1536" y="6870"/>
                    <a:pt x="3429" y="6870"/>
                  </a:cubicBezTo>
                  <a:cubicBezTo>
                    <a:pt x="5322" y="6870"/>
                    <a:pt x="6858" y="5335"/>
                    <a:pt x="6858" y="3441"/>
                  </a:cubicBezTo>
                  <a:cubicBezTo>
                    <a:pt x="6858" y="1548"/>
                    <a:pt x="5322" y="1"/>
                    <a:pt x="3429"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3"/>
            <p:cNvSpPr/>
            <p:nvPr/>
          </p:nvSpPr>
          <p:spPr>
            <a:xfrm>
              <a:off x="7156825" y="3062519"/>
              <a:ext cx="142559" cy="142064"/>
            </a:xfrm>
            <a:custGeom>
              <a:avLst/>
              <a:gdLst/>
              <a:ahLst/>
              <a:cxnLst/>
              <a:rect l="l" t="t" r="r" b="b"/>
              <a:pathLst>
                <a:path w="3740" h="3727" extrusionOk="0">
                  <a:moveTo>
                    <a:pt x="1870" y="0"/>
                  </a:moveTo>
                  <a:cubicBezTo>
                    <a:pt x="834" y="0"/>
                    <a:pt x="1" y="834"/>
                    <a:pt x="1" y="1869"/>
                  </a:cubicBezTo>
                  <a:cubicBezTo>
                    <a:pt x="1" y="2893"/>
                    <a:pt x="834" y="3727"/>
                    <a:pt x="1870" y="3727"/>
                  </a:cubicBezTo>
                  <a:cubicBezTo>
                    <a:pt x="2906" y="3727"/>
                    <a:pt x="3739" y="2893"/>
                    <a:pt x="3739" y="1869"/>
                  </a:cubicBezTo>
                  <a:cubicBezTo>
                    <a:pt x="3739" y="834"/>
                    <a:pt x="2906" y="0"/>
                    <a:pt x="1870"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3"/>
            <p:cNvSpPr/>
            <p:nvPr/>
          </p:nvSpPr>
          <p:spPr>
            <a:xfrm>
              <a:off x="7193609" y="2821079"/>
              <a:ext cx="90338" cy="293657"/>
            </a:xfrm>
            <a:custGeom>
              <a:avLst/>
              <a:gdLst/>
              <a:ahLst/>
              <a:cxnLst/>
              <a:rect l="l" t="t" r="r" b="b"/>
              <a:pathLst>
                <a:path w="2370" h="7704" extrusionOk="0">
                  <a:moveTo>
                    <a:pt x="0" y="0"/>
                  </a:moveTo>
                  <a:lnTo>
                    <a:pt x="0" y="5334"/>
                  </a:lnTo>
                  <a:cubicBezTo>
                    <a:pt x="0" y="6644"/>
                    <a:pt x="1060" y="7703"/>
                    <a:pt x="2370" y="7703"/>
                  </a:cubicBezTo>
                  <a:lnTo>
                    <a:pt x="2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3"/>
            <p:cNvSpPr/>
            <p:nvPr/>
          </p:nvSpPr>
          <p:spPr>
            <a:xfrm>
              <a:off x="7709156" y="3003055"/>
              <a:ext cx="261448" cy="261448"/>
            </a:xfrm>
            <a:custGeom>
              <a:avLst/>
              <a:gdLst/>
              <a:ahLst/>
              <a:cxnLst/>
              <a:rect l="l" t="t" r="r" b="b"/>
              <a:pathLst>
                <a:path w="6859" h="6859" extrusionOk="0">
                  <a:moveTo>
                    <a:pt x="3430" y="0"/>
                  </a:moveTo>
                  <a:cubicBezTo>
                    <a:pt x="1537" y="0"/>
                    <a:pt x="1" y="1536"/>
                    <a:pt x="1" y="3429"/>
                  </a:cubicBezTo>
                  <a:cubicBezTo>
                    <a:pt x="1" y="3977"/>
                    <a:pt x="132" y="4489"/>
                    <a:pt x="358" y="4953"/>
                  </a:cubicBezTo>
                  <a:cubicBezTo>
                    <a:pt x="918" y="6085"/>
                    <a:pt x="2084" y="6858"/>
                    <a:pt x="3430" y="6858"/>
                  </a:cubicBezTo>
                  <a:cubicBezTo>
                    <a:pt x="5323" y="6858"/>
                    <a:pt x="6859" y="5323"/>
                    <a:pt x="6859" y="3429"/>
                  </a:cubicBezTo>
                  <a:cubicBezTo>
                    <a:pt x="6859" y="2858"/>
                    <a:pt x="6716" y="2310"/>
                    <a:pt x="6478" y="1846"/>
                  </a:cubicBezTo>
                  <a:cubicBezTo>
                    <a:pt x="5894" y="751"/>
                    <a:pt x="4751" y="0"/>
                    <a:pt x="3430"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3"/>
            <p:cNvSpPr/>
            <p:nvPr/>
          </p:nvSpPr>
          <p:spPr>
            <a:xfrm>
              <a:off x="7768621" y="3062519"/>
              <a:ext cx="142559" cy="142064"/>
            </a:xfrm>
            <a:custGeom>
              <a:avLst/>
              <a:gdLst/>
              <a:ahLst/>
              <a:cxnLst/>
              <a:rect l="l" t="t" r="r" b="b"/>
              <a:pathLst>
                <a:path w="3740" h="3727" extrusionOk="0">
                  <a:moveTo>
                    <a:pt x="1870" y="0"/>
                  </a:moveTo>
                  <a:cubicBezTo>
                    <a:pt x="834" y="0"/>
                    <a:pt x="1" y="834"/>
                    <a:pt x="1" y="1869"/>
                  </a:cubicBezTo>
                  <a:cubicBezTo>
                    <a:pt x="1" y="2893"/>
                    <a:pt x="834" y="3727"/>
                    <a:pt x="1870" y="3727"/>
                  </a:cubicBezTo>
                  <a:cubicBezTo>
                    <a:pt x="2906" y="3727"/>
                    <a:pt x="3739" y="2893"/>
                    <a:pt x="3739" y="1869"/>
                  </a:cubicBezTo>
                  <a:cubicBezTo>
                    <a:pt x="3739" y="834"/>
                    <a:pt x="2906" y="0"/>
                    <a:pt x="1870"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3"/>
            <p:cNvSpPr/>
            <p:nvPr/>
          </p:nvSpPr>
          <p:spPr>
            <a:xfrm>
              <a:off x="7784973" y="2791575"/>
              <a:ext cx="89881" cy="293657"/>
            </a:xfrm>
            <a:custGeom>
              <a:avLst/>
              <a:gdLst/>
              <a:ahLst/>
              <a:cxnLst/>
              <a:rect l="l" t="t" r="r" b="b"/>
              <a:pathLst>
                <a:path w="2358" h="7704" extrusionOk="0">
                  <a:moveTo>
                    <a:pt x="0" y="0"/>
                  </a:moveTo>
                  <a:lnTo>
                    <a:pt x="0" y="7703"/>
                  </a:lnTo>
                  <a:cubicBezTo>
                    <a:pt x="1298" y="7703"/>
                    <a:pt x="2358" y="6656"/>
                    <a:pt x="2358" y="5346"/>
                  </a:cubicBezTo>
                  <a:lnTo>
                    <a:pt x="2358" y="1024"/>
                  </a:lnTo>
                  <a:cubicBezTo>
                    <a:pt x="2358" y="464"/>
                    <a:pt x="1905" y="0"/>
                    <a:pt x="1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3"/>
            <p:cNvSpPr/>
            <p:nvPr/>
          </p:nvSpPr>
          <p:spPr>
            <a:xfrm>
              <a:off x="7420984" y="3043460"/>
              <a:ext cx="230573" cy="612701"/>
            </a:xfrm>
            <a:custGeom>
              <a:avLst/>
              <a:gdLst/>
              <a:ahLst/>
              <a:cxnLst/>
              <a:rect l="l" t="t" r="r" b="b"/>
              <a:pathLst>
                <a:path w="6049" h="16074" extrusionOk="0">
                  <a:moveTo>
                    <a:pt x="250" y="0"/>
                  </a:moveTo>
                  <a:lnTo>
                    <a:pt x="238" y="738"/>
                  </a:lnTo>
                  <a:lnTo>
                    <a:pt x="0" y="16073"/>
                  </a:lnTo>
                  <a:lnTo>
                    <a:pt x="6049" y="16073"/>
                  </a:lnTo>
                  <a:lnTo>
                    <a:pt x="5930" y="7906"/>
                  </a:lnTo>
                  <a:lnTo>
                    <a:pt x="5834" y="1774"/>
                  </a:lnTo>
                  <a:lnTo>
                    <a:pt x="5799" y="0"/>
                  </a:ln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3"/>
            <p:cNvSpPr/>
            <p:nvPr/>
          </p:nvSpPr>
          <p:spPr>
            <a:xfrm>
              <a:off x="7241714" y="2663575"/>
              <a:ext cx="584570" cy="773823"/>
            </a:xfrm>
            <a:custGeom>
              <a:avLst/>
              <a:gdLst/>
              <a:ahLst/>
              <a:cxnLst/>
              <a:rect l="l" t="t" r="r" b="b"/>
              <a:pathLst>
                <a:path w="15336" h="20301" extrusionOk="0">
                  <a:moveTo>
                    <a:pt x="4763" y="1"/>
                  </a:moveTo>
                  <a:cubicBezTo>
                    <a:pt x="2417" y="1"/>
                    <a:pt x="441" y="1715"/>
                    <a:pt x="60" y="3953"/>
                  </a:cubicBezTo>
                  <a:cubicBezTo>
                    <a:pt x="60" y="4001"/>
                    <a:pt x="48" y="4049"/>
                    <a:pt x="48" y="4084"/>
                  </a:cubicBezTo>
                  <a:cubicBezTo>
                    <a:pt x="12" y="4311"/>
                    <a:pt x="0" y="4537"/>
                    <a:pt x="0" y="4763"/>
                  </a:cubicBezTo>
                  <a:lnTo>
                    <a:pt x="0" y="12633"/>
                  </a:lnTo>
                  <a:cubicBezTo>
                    <a:pt x="0" y="16848"/>
                    <a:pt x="3453" y="20301"/>
                    <a:pt x="7668" y="20301"/>
                  </a:cubicBezTo>
                  <a:cubicBezTo>
                    <a:pt x="11883" y="20301"/>
                    <a:pt x="15336" y="16848"/>
                    <a:pt x="15336" y="12633"/>
                  </a:cubicBezTo>
                  <a:lnTo>
                    <a:pt x="15336" y="4763"/>
                  </a:lnTo>
                  <a:cubicBezTo>
                    <a:pt x="15336" y="4489"/>
                    <a:pt x="15312" y="4215"/>
                    <a:pt x="15264" y="3953"/>
                  </a:cubicBezTo>
                  <a:cubicBezTo>
                    <a:pt x="15217" y="3680"/>
                    <a:pt x="15145" y="3406"/>
                    <a:pt x="15050" y="3132"/>
                  </a:cubicBezTo>
                  <a:cubicBezTo>
                    <a:pt x="14752" y="2334"/>
                    <a:pt x="14252" y="1644"/>
                    <a:pt x="13621" y="1108"/>
                  </a:cubicBezTo>
                  <a:cubicBezTo>
                    <a:pt x="12800" y="417"/>
                    <a:pt x="11728" y="1"/>
                    <a:pt x="10573"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3"/>
            <p:cNvSpPr/>
            <p:nvPr/>
          </p:nvSpPr>
          <p:spPr>
            <a:xfrm>
              <a:off x="7353820" y="2954035"/>
              <a:ext cx="60836" cy="60836"/>
            </a:xfrm>
            <a:custGeom>
              <a:avLst/>
              <a:gdLst/>
              <a:ahLst/>
              <a:cxnLst/>
              <a:rect l="l" t="t" r="r" b="b"/>
              <a:pathLst>
                <a:path w="1596" h="1596" extrusionOk="0">
                  <a:moveTo>
                    <a:pt x="798" y="1"/>
                  </a:moveTo>
                  <a:cubicBezTo>
                    <a:pt x="357" y="1"/>
                    <a:pt x="0" y="358"/>
                    <a:pt x="0" y="798"/>
                  </a:cubicBezTo>
                  <a:cubicBezTo>
                    <a:pt x="0" y="1239"/>
                    <a:pt x="357" y="1596"/>
                    <a:pt x="798" y="1596"/>
                  </a:cubicBezTo>
                  <a:cubicBezTo>
                    <a:pt x="1238" y="1596"/>
                    <a:pt x="1596" y="1239"/>
                    <a:pt x="1596" y="798"/>
                  </a:cubicBezTo>
                  <a:cubicBezTo>
                    <a:pt x="1596" y="358"/>
                    <a:pt x="1238"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3"/>
            <p:cNvSpPr/>
            <p:nvPr/>
          </p:nvSpPr>
          <p:spPr>
            <a:xfrm>
              <a:off x="7637266" y="2954226"/>
              <a:ext cx="82639" cy="60721"/>
            </a:xfrm>
            <a:custGeom>
              <a:avLst/>
              <a:gdLst/>
              <a:ahLst/>
              <a:cxnLst/>
              <a:rect l="l" t="t" r="r" b="b"/>
              <a:pathLst>
                <a:path w="2168" h="1593" extrusionOk="0">
                  <a:moveTo>
                    <a:pt x="1090" y="0"/>
                  </a:moveTo>
                  <a:cubicBezTo>
                    <a:pt x="460" y="0"/>
                    <a:pt x="0" y="724"/>
                    <a:pt x="506" y="1377"/>
                  </a:cubicBezTo>
                  <a:cubicBezTo>
                    <a:pt x="701" y="1528"/>
                    <a:pt x="902" y="1593"/>
                    <a:pt x="1088" y="1593"/>
                  </a:cubicBezTo>
                  <a:cubicBezTo>
                    <a:pt x="1710" y="1593"/>
                    <a:pt x="2167" y="869"/>
                    <a:pt x="1672" y="210"/>
                  </a:cubicBezTo>
                  <a:cubicBezTo>
                    <a:pt x="1477" y="63"/>
                    <a:pt x="1276"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3"/>
            <p:cNvSpPr/>
            <p:nvPr/>
          </p:nvSpPr>
          <p:spPr>
            <a:xfrm>
              <a:off x="7121909" y="2446187"/>
              <a:ext cx="840529" cy="470675"/>
            </a:xfrm>
            <a:custGeom>
              <a:avLst/>
              <a:gdLst/>
              <a:ahLst/>
              <a:cxnLst/>
              <a:rect l="l" t="t" r="r" b="b"/>
              <a:pathLst>
                <a:path w="22051" h="12348" extrusionOk="0">
                  <a:moveTo>
                    <a:pt x="10751" y="0"/>
                  </a:moveTo>
                  <a:cubicBezTo>
                    <a:pt x="8537" y="12"/>
                    <a:pt x="6727" y="274"/>
                    <a:pt x="5298" y="703"/>
                  </a:cubicBezTo>
                  <a:cubicBezTo>
                    <a:pt x="4929" y="810"/>
                    <a:pt x="4596" y="917"/>
                    <a:pt x="4286" y="1048"/>
                  </a:cubicBezTo>
                  <a:cubicBezTo>
                    <a:pt x="3239" y="1465"/>
                    <a:pt x="2453" y="1965"/>
                    <a:pt x="1881" y="2513"/>
                  </a:cubicBezTo>
                  <a:cubicBezTo>
                    <a:pt x="1322" y="3048"/>
                    <a:pt x="988" y="3632"/>
                    <a:pt x="857" y="4191"/>
                  </a:cubicBezTo>
                  <a:cubicBezTo>
                    <a:pt x="798" y="4465"/>
                    <a:pt x="786" y="4739"/>
                    <a:pt x="822" y="5001"/>
                  </a:cubicBezTo>
                  <a:cubicBezTo>
                    <a:pt x="869" y="5430"/>
                    <a:pt x="1036" y="5823"/>
                    <a:pt x="1334" y="6168"/>
                  </a:cubicBezTo>
                  <a:cubicBezTo>
                    <a:pt x="1334" y="6168"/>
                    <a:pt x="0" y="8692"/>
                    <a:pt x="1881" y="12121"/>
                  </a:cubicBezTo>
                  <a:lnTo>
                    <a:pt x="3143" y="12347"/>
                  </a:lnTo>
                  <a:cubicBezTo>
                    <a:pt x="3143" y="10466"/>
                    <a:pt x="5620" y="9787"/>
                    <a:pt x="5644" y="8418"/>
                  </a:cubicBezTo>
                  <a:lnTo>
                    <a:pt x="5644" y="8287"/>
                  </a:lnTo>
                  <a:cubicBezTo>
                    <a:pt x="5644" y="7704"/>
                    <a:pt x="5537" y="7311"/>
                    <a:pt x="5429" y="7037"/>
                  </a:cubicBezTo>
                  <a:cubicBezTo>
                    <a:pt x="5310" y="6751"/>
                    <a:pt x="5179" y="6620"/>
                    <a:pt x="5156" y="6585"/>
                  </a:cubicBezTo>
                  <a:cubicBezTo>
                    <a:pt x="5156" y="6585"/>
                    <a:pt x="5406" y="6406"/>
                    <a:pt x="6072" y="6227"/>
                  </a:cubicBezTo>
                  <a:cubicBezTo>
                    <a:pt x="6489" y="6096"/>
                    <a:pt x="7084" y="5965"/>
                    <a:pt x="7870" y="5870"/>
                  </a:cubicBezTo>
                  <a:cubicBezTo>
                    <a:pt x="8037" y="5846"/>
                    <a:pt x="8204" y="5835"/>
                    <a:pt x="8382" y="5811"/>
                  </a:cubicBezTo>
                  <a:cubicBezTo>
                    <a:pt x="9049" y="5751"/>
                    <a:pt x="9835" y="5704"/>
                    <a:pt x="10751" y="5704"/>
                  </a:cubicBezTo>
                  <a:lnTo>
                    <a:pt x="10871" y="5704"/>
                  </a:lnTo>
                  <a:cubicBezTo>
                    <a:pt x="13109" y="5715"/>
                    <a:pt x="14538" y="5954"/>
                    <a:pt x="15395" y="6180"/>
                  </a:cubicBezTo>
                  <a:cubicBezTo>
                    <a:pt x="16169" y="6382"/>
                    <a:pt x="16478" y="6585"/>
                    <a:pt x="16478" y="6585"/>
                  </a:cubicBezTo>
                  <a:cubicBezTo>
                    <a:pt x="16478" y="6585"/>
                    <a:pt x="15943" y="7049"/>
                    <a:pt x="15978" y="8418"/>
                  </a:cubicBezTo>
                  <a:cubicBezTo>
                    <a:pt x="15978" y="8454"/>
                    <a:pt x="15978" y="8490"/>
                    <a:pt x="15990" y="8537"/>
                  </a:cubicBezTo>
                  <a:cubicBezTo>
                    <a:pt x="16145" y="9823"/>
                    <a:pt x="18491" y="10514"/>
                    <a:pt x="18491" y="12347"/>
                  </a:cubicBezTo>
                  <a:lnTo>
                    <a:pt x="19741" y="12121"/>
                  </a:lnTo>
                  <a:cubicBezTo>
                    <a:pt x="21634" y="8692"/>
                    <a:pt x="20300" y="6168"/>
                    <a:pt x="20300" y="6168"/>
                  </a:cubicBezTo>
                  <a:cubicBezTo>
                    <a:pt x="22050" y="4084"/>
                    <a:pt x="19634" y="36"/>
                    <a:pt x="10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3"/>
            <p:cNvSpPr/>
            <p:nvPr/>
          </p:nvSpPr>
          <p:spPr>
            <a:xfrm>
              <a:off x="7294356" y="2791690"/>
              <a:ext cx="171605" cy="82524"/>
            </a:xfrm>
            <a:custGeom>
              <a:avLst/>
              <a:gdLst/>
              <a:ahLst/>
              <a:cxnLst/>
              <a:rect l="l" t="t" r="r" b="b"/>
              <a:pathLst>
                <a:path w="4502" h="2165" extrusionOk="0">
                  <a:moveTo>
                    <a:pt x="3606" y="1"/>
                  </a:moveTo>
                  <a:cubicBezTo>
                    <a:pt x="2645" y="1"/>
                    <a:pt x="0" y="2164"/>
                    <a:pt x="0" y="2164"/>
                  </a:cubicBezTo>
                  <a:lnTo>
                    <a:pt x="3775" y="1247"/>
                  </a:lnTo>
                  <a:cubicBezTo>
                    <a:pt x="3775" y="1247"/>
                    <a:pt x="4501" y="533"/>
                    <a:pt x="3822" y="57"/>
                  </a:cubicBezTo>
                  <a:cubicBezTo>
                    <a:pt x="3766" y="18"/>
                    <a:pt x="3693" y="1"/>
                    <a:pt x="36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3"/>
            <p:cNvSpPr/>
            <p:nvPr/>
          </p:nvSpPr>
          <p:spPr>
            <a:xfrm>
              <a:off x="7585273" y="2816924"/>
              <a:ext cx="182468" cy="49095"/>
            </a:xfrm>
            <a:custGeom>
              <a:avLst/>
              <a:gdLst/>
              <a:ahLst/>
              <a:cxnLst/>
              <a:rect l="l" t="t" r="r" b="b"/>
              <a:pathLst>
                <a:path w="4787" h="1288" extrusionOk="0">
                  <a:moveTo>
                    <a:pt x="1086" y="1"/>
                  </a:moveTo>
                  <a:cubicBezTo>
                    <a:pt x="798" y="1"/>
                    <a:pt x="582" y="53"/>
                    <a:pt x="489" y="180"/>
                  </a:cubicBezTo>
                  <a:cubicBezTo>
                    <a:pt x="0" y="859"/>
                    <a:pt x="917" y="1288"/>
                    <a:pt x="917" y="1288"/>
                  </a:cubicBezTo>
                  <a:lnTo>
                    <a:pt x="4787" y="919"/>
                  </a:lnTo>
                  <a:cubicBezTo>
                    <a:pt x="4787" y="919"/>
                    <a:pt x="2298"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3"/>
            <p:cNvSpPr/>
            <p:nvPr/>
          </p:nvSpPr>
          <p:spPr>
            <a:xfrm>
              <a:off x="7347454" y="3531792"/>
              <a:ext cx="188834" cy="177475"/>
            </a:xfrm>
            <a:custGeom>
              <a:avLst/>
              <a:gdLst/>
              <a:ahLst/>
              <a:cxnLst/>
              <a:rect l="l" t="t" r="r" b="b"/>
              <a:pathLst>
                <a:path w="4954" h="4656" extrusionOk="0">
                  <a:moveTo>
                    <a:pt x="1965" y="0"/>
                  </a:moveTo>
                  <a:lnTo>
                    <a:pt x="1" y="2131"/>
                  </a:lnTo>
                  <a:lnTo>
                    <a:pt x="2477" y="4656"/>
                  </a:lnTo>
                  <a:lnTo>
                    <a:pt x="4954" y="1929"/>
                  </a:lnTo>
                  <a:lnTo>
                    <a:pt x="3775" y="1167"/>
                  </a:lnTo>
                  <a:lnTo>
                    <a:pt x="1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3"/>
            <p:cNvSpPr/>
            <p:nvPr/>
          </p:nvSpPr>
          <p:spPr>
            <a:xfrm>
              <a:off x="7536253" y="3531792"/>
              <a:ext cx="188834" cy="177475"/>
            </a:xfrm>
            <a:custGeom>
              <a:avLst/>
              <a:gdLst/>
              <a:ahLst/>
              <a:cxnLst/>
              <a:rect l="l" t="t" r="r" b="b"/>
              <a:pathLst>
                <a:path w="4954" h="4656" extrusionOk="0">
                  <a:moveTo>
                    <a:pt x="2989" y="0"/>
                  </a:moveTo>
                  <a:lnTo>
                    <a:pt x="1" y="1929"/>
                  </a:lnTo>
                  <a:lnTo>
                    <a:pt x="2477" y="4656"/>
                  </a:lnTo>
                  <a:lnTo>
                    <a:pt x="4954" y="2131"/>
                  </a:lnTo>
                  <a:lnTo>
                    <a:pt x="29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3"/>
            <p:cNvSpPr/>
            <p:nvPr/>
          </p:nvSpPr>
          <p:spPr>
            <a:xfrm>
              <a:off x="7464553" y="3605283"/>
              <a:ext cx="143436" cy="144389"/>
            </a:xfrm>
            <a:custGeom>
              <a:avLst/>
              <a:gdLst/>
              <a:ahLst/>
              <a:cxnLst/>
              <a:rect l="l" t="t" r="r" b="b"/>
              <a:pathLst>
                <a:path w="3763" h="3788" extrusionOk="0">
                  <a:moveTo>
                    <a:pt x="1882" y="1"/>
                  </a:moveTo>
                  <a:lnTo>
                    <a:pt x="1286" y="656"/>
                  </a:lnTo>
                  <a:lnTo>
                    <a:pt x="0" y="2073"/>
                  </a:lnTo>
                  <a:lnTo>
                    <a:pt x="941" y="3323"/>
                  </a:lnTo>
                  <a:cubicBezTo>
                    <a:pt x="1173" y="3632"/>
                    <a:pt x="1524" y="3787"/>
                    <a:pt x="1877" y="3787"/>
                  </a:cubicBezTo>
                  <a:cubicBezTo>
                    <a:pt x="2230" y="3787"/>
                    <a:pt x="2584" y="3632"/>
                    <a:pt x="2822" y="3323"/>
                  </a:cubicBezTo>
                  <a:lnTo>
                    <a:pt x="3763" y="2073"/>
                  </a:lnTo>
                  <a:lnTo>
                    <a:pt x="188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3"/>
            <p:cNvSpPr/>
            <p:nvPr/>
          </p:nvSpPr>
          <p:spPr>
            <a:xfrm>
              <a:off x="6909477" y="3749637"/>
              <a:ext cx="296859" cy="376715"/>
            </a:xfrm>
            <a:custGeom>
              <a:avLst/>
              <a:gdLst/>
              <a:ahLst/>
              <a:cxnLst/>
              <a:rect l="l" t="t" r="r" b="b"/>
              <a:pathLst>
                <a:path w="7788" h="9883" extrusionOk="0">
                  <a:moveTo>
                    <a:pt x="5525" y="0"/>
                  </a:moveTo>
                  <a:lnTo>
                    <a:pt x="1" y="7596"/>
                  </a:lnTo>
                  <a:lnTo>
                    <a:pt x="4228" y="9882"/>
                  </a:lnTo>
                  <a:lnTo>
                    <a:pt x="7788" y="2786"/>
                  </a:lnTo>
                  <a:lnTo>
                    <a:pt x="552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3"/>
            <p:cNvSpPr/>
            <p:nvPr/>
          </p:nvSpPr>
          <p:spPr>
            <a:xfrm>
              <a:off x="7037478" y="3652054"/>
              <a:ext cx="998031" cy="727968"/>
            </a:xfrm>
            <a:custGeom>
              <a:avLst/>
              <a:gdLst/>
              <a:ahLst/>
              <a:cxnLst/>
              <a:rect l="l" t="t" r="r" b="b"/>
              <a:pathLst>
                <a:path w="26183" h="19098" extrusionOk="0">
                  <a:moveTo>
                    <a:pt x="19765" y="0"/>
                  </a:moveTo>
                  <a:cubicBezTo>
                    <a:pt x="18824" y="2715"/>
                    <a:pt x="15955" y="4668"/>
                    <a:pt x="12919" y="4739"/>
                  </a:cubicBezTo>
                  <a:cubicBezTo>
                    <a:pt x="9907" y="4668"/>
                    <a:pt x="7347" y="2715"/>
                    <a:pt x="6394" y="12"/>
                  </a:cubicBezTo>
                  <a:lnTo>
                    <a:pt x="5442" y="584"/>
                  </a:lnTo>
                  <a:lnTo>
                    <a:pt x="3299" y="1870"/>
                  </a:lnTo>
                  <a:lnTo>
                    <a:pt x="2156" y="2560"/>
                  </a:lnTo>
                  <a:lnTo>
                    <a:pt x="1346" y="8835"/>
                  </a:lnTo>
                  <a:lnTo>
                    <a:pt x="941" y="11847"/>
                  </a:lnTo>
                  <a:lnTo>
                    <a:pt x="870" y="12442"/>
                  </a:lnTo>
                  <a:lnTo>
                    <a:pt x="1" y="19098"/>
                  </a:lnTo>
                  <a:lnTo>
                    <a:pt x="26182" y="19098"/>
                  </a:lnTo>
                  <a:lnTo>
                    <a:pt x="25504" y="13954"/>
                  </a:lnTo>
                  <a:lnTo>
                    <a:pt x="25230" y="11859"/>
                  </a:lnTo>
                  <a:lnTo>
                    <a:pt x="24837" y="8823"/>
                  </a:lnTo>
                  <a:lnTo>
                    <a:pt x="24015" y="2560"/>
                  </a:lnTo>
                  <a:lnTo>
                    <a:pt x="20741" y="584"/>
                  </a:lnTo>
                  <a:lnTo>
                    <a:pt x="1976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3"/>
            <p:cNvSpPr/>
            <p:nvPr/>
          </p:nvSpPr>
          <p:spPr>
            <a:xfrm>
              <a:off x="7244878" y="3652054"/>
              <a:ext cx="583236" cy="229658"/>
            </a:xfrm>
            <a:custGeom>
              <a:avLst/>
              <a:gdLst/>
              <a:ahLst/>
              <a:cxnLst/>
              <a:rect l="l" t="t" r="r" b="b"/>
              <a:pathLst>
                <a:path w="15301" h="6025" extrusionOk="0">
                  <a:moveTo>
                    <a:pt x="14336" y="0"/>
                  </a:moveTo>
                  <a:cubicBezTo>
                    <a:pt x="13383" y="2715"/>
                    <a:pt x="10514" y="4668"/>
                    <a:pt x="7478" y="4739"/>
                  </a:cubicBezTo>
                  <a:cubicBezTo>
                    <a:pt x="4466" y="4668"/>
                    <a:pt x="1906" y="2715"/>
                    <a:pt x="953" y="12"/>
                  </a:cubicBezTo>
                  <a:lnTo>
                    <a:pt x="1" y="584"/>
                  </a:lnTo>
                  <a:cubicBezTo>
                    <a:pt x="1096" y="3751"/>
                    <a:pt x="4108" y="6025"/>
                    <a:pt x="7656" y="6025"/>
                  </a:cubicBezTo>
                  <a:cubicBezTo>
                    <a:pt x="11193" y="6025"/>
                    <a:pt x="14205" y="3763"/>
                    <a:pt x="15300" y="596"/>
                  </a:cubicBezTo>
                  <a:lnTo>
                    <a:pt x="143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3"/>
            <p:cNvSpPr/>
            <p:nvPr/>
          </p:nvSpPr>
          <p:spPr>
            <a:xfrm>
              <a:off x="7073347" y="3922083"/>
              <a:ext cx="925836" cy="263278"/>
            </a:xfrm>
            <a:custGeom>
              <a:avLst/>
              <a:gdLst/>
              <a:ahLst/>
              <a:cxnLst/>
              <a:rect l="l" t="t" r="r" b="b"/>
              <a:pathLst>
                <a:path w="24289" h="6907" extrusionOk="0">
                  <a:moveTo>
                    <a:pt x="2143" y="1"/>
                  </a:moveTo>
                  <a:lnTo>
                    <a:pt x="405" y="1751"/>
                  </a:lnTo>
                  <a:lnTo>
                    <a:pt x="0" y="4763"/>
                  </a:lnTo>
                  <a:lnTo>
                    <a:pt x="2143" y="6906"/>
                  </a:lnTo>
                  <a:lnTo>
                    <a:pt x="5429" y="3620"/>
                  </a:lnTo>
                  <a:lnTo>
                    <a:pt x="8704" y="6906"/>
                  </a:lnTo>
                  <a:lnTo>
                    <a:pt x="11990" y="3620"/>
                  </a:lnTo>
                  <a:lnTo>
                    <a:pt x="15264" y="6906"/>
                  </a:lnTo>
                  <a:lnTo>
                    <a:pt x="18717" y="3465"/>
                  </a:lnTo>
                  <a:lnTo>
                    <a:pt x="22158" y="6906"/>
                  </a:lnTo>
                  <a:lnTo>
                    <a:pt x="24289" y="4775"/>
                  </a:lnTo>
                  <a:lnTo>
                    <a:pt x="23896" y="1739"/>
                  </a:lnTo>
                  <a:lnTo>
                    <a:pt x="22158" y="1"/>
                  </a:lnTo>
                  <a:lnTo>
                    <a:pt x="18717" y="3453"/>
                  </a:lnTo>
                  <a:lnTo>
                    <a:pt x="15264" y="1"/>
                  </a:lnTo>
                  <a:lnTo>
                    <a:pt x="11990" y="3287"/>
                  </a:lnTo>
                  <a:lnTo>
                    <a:pt x="8704" y="1"/>
                  </a:lnTo>
                  <a:lnTo>
                    <a:pt x="5429" y="3287"/>
                  </a:lnTo>
                  <a:lnTo>
                    <a:pt x="214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3"/>
            <p:cNvSpPr/>
            <p:nvPr/>
          </p:nvSpPr>
          <p:spPr>
            <a:xfrm>
              <a:off x="7018419" y="3962031"/>
              <a:ext cx="75358" cy="164325"/>
            </a:xfrm>
            <a:custGeom>
              <a:avLst/>
              <a:gdLst/>
              <a:ahLst/>
              <a:cxnLst/>
              <a:rect l="l" t="t" r="r" b="b"/>
              <a:pathLst>
                <a:path w="1977" h="4311" extrusionOk="0">
                  <a:moveTo>
                    <a:pt x="1977" y="0"/>
                  </a:moveTo>
                  <a:lnTo>
                    <a:pt x="0" y="3572"/>
                  </a:lnTo>
                  <a:lnTo>
                    <a:pt x="1370" y="4310"/>
                  </a:lnTo>
                  <a:lnTo>
                    <a:pt x="1977" y="0"/>
                  </a:lnTo>
                  <a:close/>
                </a:path>
              </a:pathLst>
            </a:custGeom>
            <a:solidFill>
              <a:srgbClr val="CF60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3"/>
            <p:cNvSpPr/>
            <p:nvPr/>
          </p:nvSpPr>
          <p:spPr>
            <a:xfrm>
              <a:off x="6088948" y="3783219"/>
              <a:ext cx="1197728" cy="596806"/>
            </a:xfrm>
            <a:custGeom>
              <a:avLst/>
              <a:gdLst/>
              <a:ahLst/>
              <a:cxnLst/>
              <a:rect l="l" t="t" r="r" b="b"/>
              <a:pathLst>
                <a:path w="31422" h="15657" extrusionOk="0">
                  <a:moveTo>
                    <a:pt x="14919" y="0"/>
                  </a:moveTo>
                  <a:cubicBezTo>
                    <a:pt x="12871" y="12"/>
                    <a:pt x="10919" y="441"/>
                    <a:pt x="9156" y="1191"/>
                  </a:cubicBezTo>
                  <a:cubicBezTo>
                    <a:pt x="8347" y="1536"/>
                    <a:pt x="7561" y="1953"/>
                    <a:pt x="6835" y="2429"/>
                  </a:cubicBezTo>
                  <a:cubicBezTo>
                    <a:pt x="4882" y="3703"/>
                    <a:pt x="3251" y="5406"/>
                    <a:pt x="2060" y="7418"/>
                  </a:cubicBezTo>
                  <a:cubicBezTo>
                    <a:pt x="1489" y="8394"/>
                    <a:pt x="1024" y="9442"/>
                    <a:pt x="679" y="10549"/>
                  </a:cubicBezTo>
                  <a:cubicBezTo>
                    <a:pt x="239" y="11966"/>
                    <a:pt x="0" y="13478"/>
                    <a:pt x="0" y="15038"/>
                  </a:cubicBezTo>
                  <a:lnTo>
                    <a:pt x="0" y="15657"/>
                  </a:lnTo>
                  <a:lnTo>
                    <a:pt x="31421" y="15657"/>
                  </a:lnTo>
                  <a:lnTo>
                    <a:pt x="31421" y="15038"/>
                  </a:lnTo>
                  <a:cubicBezTo>
                    <a:pt x="31421" y="9394"/>
                    <a:pt x="28314" y="4477"/>
                    <a:pt x="23706" y="1905"/>
                  </a:cubicBezTo>
                  <a:cubicBezTo>
                    <a:pt x="23706" y="1905"/>
                    <a:pt x="23706" y="1905"/>
                    <a:pt x="23706" y="1893"/>
                  </a:cubicBezTo>
                  <a:cubicBezTo>
                    <a:pt x="23301" y="1667"/>
                    <a:pt x="22884" y="1465"/>
                    <a:pt x="22468" y="1286"/>
                  </a:cubicBezTo>
                  <a:cubicBezTo>
                    <a:pt x="20705" y="500"/>
                    <a:pt x="18765" y="48"/>
                    <a:pt x="167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3"/>
            <p:cNvSpPr/>
            <p:nvPr/>
          </p:nvSpPr>
          <p:spPr>
            <a:xfrm>
              <a:off x="6437957" y="3783219"/>
              <a:ext cx="507420" cy="282756"/>
            </a:xfrm>
            <a:custGeom>
              <a:avLst/>
              <a:gdLst/>
              <a:ahLst/>
              <a:cxnLst/>
              <a:rect l="l" t="t" r="r" b="b"/>
              <a:pathLst>
                <a:path w="13312" h="7418" extrusionOk="0">
                  <a:moveTo>
                    <a:pt x="5763" y="0"/>
                  </a:moveTo>
                  <a:cubicBezTo>
                    <a:pt x="5311" y="0"/>
                    <a:pt x="4858" y="24"/>
                    <a:pt x="4418" y="60"/>
                  </a:cubicBezTo>
                  <a:cubicBezTo>
                    <a:pt x="2858" y="215"/>
                    <a:pt x="1382" y="607"/>
                    <a:pt x="0" y="1191"/>
                  </a:cubicBezTo>
                  <a:cubicBezTo>
                    <a:pt x="60" y="1560"/>
                    <a:pt x="203" y="1905"/>
                    <a:pt x="393" y="2215"/>
                  </a:cubicBezTo>
                  <a:cubicBezTo>
                    <a:pt x="596" y="2524"/>
                    <a:pt x="846" y="2786"/>
                    <a:pt x="1155" y="3001"/>
                  </a:cubicBezTo>
                  <a:cubicBezTo>
                    <a:pt x="1001" y="3858"/>
                    <a:pt x="1251" y="4787"/>
                    <a:pt x="1917" y="5453"/>
                  </a:cubicBezTo>
                  <a:cubicBezTo>
                    <a:pt x="2460" y="5996"/>
                    <a:pt x="3176" y="6270"/>
                    <a:pt x="3892" y="6270"/>
                  </a:cubicBezTo>
                  <a:cubicBezTo>
                    <a:pt x="4056" y="6270"/>
                    <a:pt x="4220" y="6256"/>
                    <a:pt x="4382" y="6227"/>
                  </a:cubicBezTo>
                  <a:cubicBezTo>
                    <a:pt x="4882" y="6953"/>
                    <a:pt x="5715" y="7418"/>
                    <a:pt x="6668" y="7418"/>
                  </a:cubicBezTo>
                  <a:cubicBezTo>
                    <a:pt x="7608" y="7418"/>
                    <a:pt x="8442" y="6953"/>
                    <a:pt x="8942" y="6227"/>
                  </a:cubicBezTo>
                  <a:cubicBezTo>
                    <a:pt x="9104" y="6256"/>
                    <a:pt x="9268" y="6270"/>
                    <a:pt x="9432" y="6270"/>
                  </a:cubicBezTo>
                  <a:cubicBezTo>
                    <a:pt x="10148" y="6270"/>
                    <a:pt x="10864" y="5996"/>
                    <a:pt x="11407" y="5453"/>
                  </a:cubicBezTo>
                  <a:cubicBezTo>
                    <a:pt x="12073" y="4787"/>
                    <a:pt x="12323" y="3858"/>
                    <a:pt x="12180" y="3001"/>
                  </a:cubicBezTo>
                  <a:cubicBezTo>
                    <a:pt x="12752" y="2596"/>
                    <a:pt x="13169" y="1989"/>
                    <a:pt x="13312" y="1286"/>
                  </a:cubicBezTo>
                  <a:cubicBezTo>
                    <a:pt x="11549" y="500"/>
                    <a:pt x="9621" y="48"/>
                    <a:pt x="7573" y="0"/>
                  </a:cubicBezTo>
                  <a:lnTo>
                    <a:pt x="7573" y="0"/>
                  </a:lnTo>
                  <a:cubicBezTo>
                    <a:pt x="7656" y="84"/>
                    <a:pt x="7751" y="155"/>
                    <a:pt x="7847" y="215"/>
                  </a:cubicBezTo>
                  <a:cubicBezTo>
                    <a:pt x="7823" y="381"/>
                    <a:pt x="7799" y="548"/>
                    <a:pt x="7799" y="715"/>
                  </a:cubicBezTo>
                  <a:cubicBezTo>
                    <a:pt x="7799" y="881"/>
                    <a:pt x="7823" y="1048"/>
                    <a:pt x="7847" y="1215"/>
                  </a:cubicBezTo>
                  <a:cubicBezTo>
                    <a:pt x="7716" y="1298"/>
                    <a:pt x="7585" y="1405"/>
                    <a:pt x="7466" y="1512"/>
                  </a:cubicBezTo>
                  <a:cubicBezTo>
                    <a:pt x="7347" y="1631"/>
                    <a:pt x="7251" y="1762"/>
                    <a:pt x="7156" y="1893"/>
                  </a:cubicBezTo>
                  <a:cubicBezTo>
                    <a:pt x="7001" y="1869"/>
                    <a:pt x="6835" y="1858"/>
                    <a:pt x="6668" y="1858"/>
                  </a:cubicBezTo>
                  <a:cubicBezTo>
                    <a:pt x="6489" y="1858"/>
                    <a:pt x="6335" y="1869"/>
                    <a:pt x="6168" y="1893"/>
                  </a:cubicBezTo>
                  <a:cubicBezTo>
                    <a:pt x="6073" y="1762"/>
                    <a:pt x="5977" y="1631"/>
                    <a:pt x="5858" y="1512"/>
                  </a:cubicBezTo>
                  <a:cubicBezTo>
                    <a:pt x="5739" y="1405"/>
                    <a:pt x="5608" y="1298"/>
                    <a:pt x="5477" y="1215"/>
                  </a:cubicBezTo>
                  <a:cubicBezTo>
                    <a:pt x="5513" y="1048"/>
                    <a:pt x="5525" y="881"/>
                    <a:pt x="5525" y="715"/>
                  </a:cubicBezTo>
                  <a:cubicBezTo>
                    <a:pt x="5525" y="548"/>
                    <a:pt x="5513" y="381"/>
                    <a:pt x="5477" y="215"/>
                  </a:cubicBezTo>
                  <a:cubicBezTo>
                    <a:pt x="5573" y="155"/>
                    <a:pt x="5668" y="72"/>
                    <a:pt x="57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3"/>
            <p:cNvSpPr/>
            <p:nvPr/>
          </p:nvSpPr>
          <p:spPr>
            <a:xfrm>
              <a:off x="6373956" y="3223606"/>
              <a:ext cx="631798" cy="406676"/>
            </a:xfrm>
            <a:custGeom>
              <a:avLst/>
              <a:gdLst/>
              <a:ahLst/>
              <a:cxnLst/>
              <a:rect l="l" t="t" r="r" b="b"/>
              <a:pathLst>
                <a:path w="16575" h="10669" extrusionOk="0">
                  <a:moveTo>
                    <a:pt x="1" y="1"/>
                  </a:moveTo>
                  <a:lnTo>
                    <a:pt x="1" y="6073"/>
                  </a:lnTo>
                  <a:cubicBezTo>
                    <a:pt x="1" y="8609"/>
                    <a:pt x="2060" y="10669"/>
                    <a:pt x="4596" y="10669"/>
                  </a:cubicBezTo>
                  <a:lnTo>
                    <a:pt x="11966" y="10669"/>
                  </a:lnTo>
                  <a:cubicBezTo>
                    <a:pt x="14514" y="10669"/>
                    <a:pt x="16574" y="8609"/>
                    <a:pt x="16574" y="6073"/>
                  </a:cubicBezTo>
                  <a:lnTo>
                    <a:pt x="16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3"/>
            <p:cNvSpPr/>
            <p:nvPr/>
          </p:nvSpPr>
          <p:spPr>
            <a:xfrm>
              <a:off x="6277746" y="2695327"/>
              <a:ext cx="837365" cy="677196"/>
            </a:xfrm>
            <a:custGeom>
              <a:avLst/>
              <a:gdLst/>
              <a:ahLst/>
              <a:cxnLst/>
              <a:rect l="l" t="t" r="r" b="b"/>
              <a:pathLst>
                <a:path w="21968" h="17766" extrusionOk="0">
                  <a:moveTo>
                    <a:pt x="10811" y="1"/>
                  </a:moveTo>
                  <a:cubicBezTo>
                    <a:pt x="10299" y="1"/>
                    <a:pt x="9811" y="37"/>
                    <a:pt x="9371" y="108"/>
                  </a:cubicBezTo>
                  <a:cubicBezTo>
                    <a:pt x="4430" y="799"/>
                    <a:pt x="3418" y="4883"/>
                    <a:pt x="3418" y="4883"/>
                  </a:cubicBezTo>
                  <a:cubicBezTo>
                    <a:pt x="2656" y="5275"/>
                    <a:pt x="2132" y="5716"/>
                    <a:pt x="1786" y="6180"/>
                  </a:cubicBezTo>
                  <a:cubicBezTo>
                    <a:pt x="381" y="8026"/>
                    <a:pt x="1667" y="10205"/>
                    <a:pt x="1667" y="10205"/>
                  </a:cubicBezTo>
                  <a:cubicBezTo>
                    <a:pt x="1667" y="10205"/>
                    <a:pt x="0" y="13086"/>
                    <a:pt x="1143" y="15050"/>
                  </a:cubicBezTo>
                  <a:lnTo>
                    <a:pt x="5168" y="16170"/>
                  </a:lnTo>
                  <a:lnTo>
                    <a:pt x="10811" y="17741"/>
                  </a:lnTo>
                  <a:lnTo>
                    <a:pt x="10811" y="17765"/>
                  </a:lnTo>
                  <a:lnTo>
                    <a:pt x="10835" y="17753"/>
                  </a:lnTo>
                  <a:lnTo>
                    <a:pt x="10871" y="17765"/>
                  </a:lnTo>
                  <a:lnTo>
                    <a:pt x="10871" y="17741"/>
                  </a:lnTo>
                  <a:lnTo>
                    <a:pt x="17396" y="15908"/>
                  </a:lnTo>
                  <a:lnTo>
                    <a:pt x="20479" y="15050"/>
                  </a:lnTo>
                  <a:cubicBezTo>
                    <a:pt x="21622" y="13086"/>
                    <a:pt x="19943" y="10205"/>
                    <a:pt x="19943" y="10205"/>
                  </a:cubicBezTo>
                  <a:cubicBezTo>
                    <a:pt x="19943" y="10205"/>
                    <a:pt x="21968" y="6788"/>
                    <a:pt x="18205" y="4883"/>
                  </a:cubicBezTo>
                  <a:cubicBezTo>
                    <a:pt x="18205" y="4883"/>
                    <a:pt x="17050" y="37"/>
                    <a:pt x="10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3"/>
            <p:cNvSpPr/>
            <p:nvPr/>
          </p:nvSpPr>
          <p:spPr>
            <a:xfrm>
              <a:off x="6252779" y="3252652"/>
              <a:ext cx="261905" cy="261905"/>
            </a:xfrm>
            <a:custGeom>
              <a:avLst/>
              <a:gdLst/>
              <a:ahLst/>
              <a:cxnLst/>
              <a:rect l="l" t="t" r="r" b="b"/>
              <a:pathLst>
                <a:path w="6871" h="6871" extrusionOk="0">
                  <a:moveTo>
                    <a:pt x="3442" y="1"/>
                  </a:moveTo>
                  <a:cubicBezTo>
                    <a:pt x="3358" y="1"/>
                    <a:pt x="3263" y="13"/>
                    <a:pt x="3192" y="13"/>
                  </a:cubicBezTo>
                  <a:cubicBezTo>
                    <a:pt x="1620" y="132"/>
                    <a:pt x="334" y="1299"/>
                    <a:pt x="60" y="2823"/>
                  </a:cubicBezTo>
                  <a:cubicBezTo>
                    <a:pt x="24" y="3025"/>
                    <a:pt x="1" y="3227"/>
                    <a:pt x="1" y="3442"/>
                  </a:cubicBezTo>
                  <a:cubicBezTo>
                    <a:pt x="1" y="5335"/>
                    <a:pt x="1548" y="6871"/>
                    <a:pt x="3442" y="6871"/>
                  </a:cubicBezTo>
                  <a:cubicBezTo>
                    <a:pt x="5335" y="6871"/>
                    <a:pt x="6871" y="5335"/>
                    <a:pt x="6871" y="3442"/>
                  </a:cubicBezTo>
                  <a:cubicBezTo>
                    <a:pt x="6871" y="1549"/>
                    <a:pt x="5335" y="13"/>
                    <a:pt x="3442"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3"/>
            <p:cNvSpPr/>
            <p:nvPr/>
          </p:nvSpPr>
          <p:spPr>
            <a:xfrm>
              <a:off x="6348532" y="3465047"/>
              <a:ext cx="80390" cy="80390"/>
            </a:xfrm>
            <a:custGeom>
              <a:avLst/>
              <a:gdLst/>
              <a:ahLst/>
              <a:cxnLst/>
              <a:rect l="l" t="t" r="r" b="b"/>
              <a:pathLst>
                <a:path w="2109" h="2109" extrusionOk="0">
                  <a:moveTo>
                    <a:pt x="1061" y="1"/>
                  </a:moveTo>
                  <a:cubicBezTo>
                    <a:pt x="477" y="1"/>
                    <a:pt x="1" y="465"/>
                    <a:pt x="1" y="1049"/>
                  </a:cubicBezTo>
                  <a:cubicBezTo>
                    <a:pt x="1" y="1632"/>
                    <a:pt x="477" y="2108"/>
                    <a:pt x="1061" y="2108"/>
                  </a:cubicBezTo>
                  <a:cubicBezTo>
                    <a:pt x="1632" y="2108"/>
                    <a:pt x="2108" y="1632"/>
                    <a:pt x="2108" y="1049"/>
                  </a:cubicBezTo>
                  <a:cubicBezTo>
                    <a:pt x="2108" y="465"/>
                    <a:pt x="1632" y="1"/>
                    <a:pt x="10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3"/>
            <p:cNvSpPr/>
            <p:nvPr/>
          </p:nvSpPr>
          <p:spPr>
            <a:xfrm>
              <a:off x="6312701" y="3312574"/>
              <a:ext cx="142064" cy="142559"/>
            </a:xfrm>
            <a:custGeom>
              <a:avLst/>
              <a:gdLst/>
              <a:ahLst/>
              <a:cxnLst/>
              <a:rect l="l" t="t" r="r" b="b"/>
              <a:pathLst>
                <a:path w="3727" h="3740" extrusionOk="0">
                  <a:moveTo>
                    <a:pt x="1858" y="0"/>
                  </a:moveTo>
                  <a:cubicBezTo>
                    <a:pt x="834" y="0"/>
                    <a:pt x="0" y="834"/>
                    <a:pt x="0" y="1870"/>
                  </a:cubicBezTo>
                  <a:cubicBezTo>
                    <a:pt x="0" y="2894"/>
                    <a:pt x="834" y="3739"/>
                    <a:pt x="1858" y="3739"/>
                  </a:cubicBezTo>
                  <a:cubicBezTo>
                    <a:pt x="2893" y="3739"/>
                    <a:pt x="3727" y="2894"/>
                    <a:pt x="3727" y="1870"/>
                  </a:cubicBezTo>
                  <a:cubicBezTo>
                    <a:pt x="3727" y="834"/>
                    <a:pt x="2893" y="0"/>
                    <a:pt x="1858"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3"/>
            <p:cNvSpPr/>
            <p:nvPr/>
          </p:nvSpPr>
          <p:spPr>
            <a:xfrm>
              <a:off x="6864574" y="3253110"/>
              <a:ext cx="261905" cy="261448"/>
            </a:xfrm>
            <a:custGeom>
              <a:avLst/>
              <a:gdLst/>
              <a:ahLst/>
              <a:cxnLst/>
              <a:rect l="l" t="t" r="r" b="b"/>
              <a:pathLst>
                <a:path w="6871" h="6859" extrusionOk="0">
                  <a:moveTo>
                    <a:pt x="3429" y="1"/>
                  </a:moveTo>
                  <a:cubicBezTo>
                    <a:pt x="1536" y="1"/>
                    <a:pt x="0" y="1537"/>
                    <a:pt x="0" y="3430"/>
                  </a:cubicBezTo>
                  <a:cubicBezTo>
                    <a:pt x="0" y="3977"/>
                    <a:pt x="131" y="4489"/>
                    <a:pt x="357" y="4954"/>
                  </a:cubicBezTo>
                  <a:cubicBezTo>
                    <a:pt x="929" y="6085"/>
                    <a:pt x="2084" y="6859"/>
                    <a:pt x="3429" y="6859"/>
                  </a:cubicBezTo>
                  <a:cubicBezTo>
                    <a:pt x="5334" y="6859"/>
                    <a:pt x="6870" y="5323"/>
                    <a:pt x="6870" y="3430"/>
                  </a:cubicBezTo>
                  <a:cubicBezTo>
                    <a:pt x="6870" y="2858"/>
                    <a:pt x="6727" y="2311"/>
                    <a:pt x="6477" y="1846"/>
                  </a:cubicBezTo>
                  <a:cubicBezTo>
                    <a:pt x="5906" y="751"/>
                    <a:pt x="4763" y="1"/>
                    <a:pt x="3429"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3"/>
            <p:cNvSpPr/>
            <p:nvPr/>
          </p:nvSpPr>
          <p:spPr>
            <a:xfrm>
              <a:off x="6954418" y="3465047"/>
              <a:ext cx="80390" cy="80390"/>
            </a:xfrm>
            <a:custGeom>
              <a:avLst/>
              <a:gdLst/>
              <a:ahLst/>
              <a:cxnLst/>
              <a:rect l="l" t="t" r="r" b="b"/>
              <a:pathLst>
                <a:path w="2109" h="2109" extrusionOk="0">
                  <a:moveTo>
                    <a:pt x="1048" y="1"/>
                  </a:moveTo>
                  <a:cubicBezTo>
                    <a:pt x="465" y="1"/>
                    <a:pt x="1" y="465"/>
                    <a:pt x="1" y="1049"/>
                  </a:cubicBezTo>
                  <a:cubicBezTo>
                    <a:pt x="1" y="1632"/>
                    <a:pt x="465" y="2108"/>
                    <a:pt x="1048" y="2108"/>
                  </a:cubicBezTo>
                  <a:cubicBezTo>
                    <a:pt x="1632" y="2108"/>
                    <a:pt x="2108" y="1632"/>
                    <a:pt x="2108" y="1049"/>
                  </a:cubicBezTo>
                  <a:cubicBezTo>
                    <a:pt x="2108" y="465"/>
                    <a:pt x="1632" y="1"/>
                    <a:pt x="10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3"/>
            <p:cNvSpPr/>
            <p:nvPr/>
          </p:nvSpPr>
          <p:spPr>
            <a:xfrm>
              <a:off x="6924458" y="3312574"/>
              <a:ext cx="142102" cy="142559"/>
            </a:xfrm>
            <a:custGeom>
              <a:avLst/>
              <a:gdLst/>
              <a:ahLst/>
              <a:cxnLst/>
              <a:rect l="l" t="t" r="r" b="b"/>
              <a:pathLst>
                <a:path w="3728" h="3740" extrusionOk="0">
                  <a:moveTo>
                    <a:pt x="1858" y="0"/>
                  </a:moveTo>
                  <a:cubicBezTo>
                    <a:pt x="834" y="0"/>
                    <a:pt x="1" y="834"/>
                    <a:pt x="1" y="1870"/>
                  </a:cubicBezTo>
                  <a:cubicBezTo>
                    <a:pt x="1" y="2894"/>
                    <a:pt x="834" y="3739"/>
                    <a:pt x="1858" y="3739"/>
                  </a:cubicBezTo>
                  <a:cubicBezTo>
                    <a:pt x="2894" y="3739"/>
                    <a:pt x="3728" y="2894"/>
                    <a:pt x="3728" y="1870"/>
                  </a:cubicBezTo>
                  <a:cubicBezTo>
                    <a:pt x="3728" y="834"/>
                    <a:pt x="2894" y="0"/>
                    <a:pt x="1858"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3"/>
            <p:cNvSpPr/>
            <p:nvPr/>
          </p:nvSpPr>
          <p:spPr>
            <a:xfrm>
              <a:off x="6578193" y="3293973"/>
              <a:ext cx="228324" cy="612243"/>
            </a:xfrm>
            <a:custGeom>
              <a:avLst/>
              <a:gdLst/>
              <a:ahLst/>
              <a:cxnLst/>
              <a:rect l="l" t="t" r="r" b="b"/>
              <a:pathLst>
                <a:path w="5990" h="16062" extrusionOk="0">
                  <a:moveTo>
                    <a:pt x="203" y="0"/>
                  </a:moveTo>
                  <a:lnTo>
                    <a:pt x="191" y="727"/>
                  </a:lnTo>
                  <a:lnTo>
                    <a:pt x="0" y="13038"/>
                  </a:lnTo>
                  <a:lnTo>
                    <a:pt x="0" y="13157"/>
                  </a:lnTo>
                  <a:cubicBezTo>
                    <a:pt x="36" y="14764"/>
                    <a:pt x="1358" y="16062"/>
                    <a:pt x="2989" y="16062"/>
                  </a:cubicBezTo>
                  <a:cubicBezTo>
                    <a:pt x="4644" y="16062"/>
                    <a:pt x="5989" y="14704"/>
                    <a:pt x="5965" y="13038"/>
                  </a:cubicBezTo>
                  <a:lnTo>
                    <a:pt x="5894" y="7906"/>
                  </a:lnTo>
                  <a:lnTo>
                    <a:pt x="5846" y="5120"/>
                  </a:lnTo>
                  <a:lnTo>
                    <a:pt x="5787" y="1762"/>
                  </a:lnTo>
                  <a:lnTo>
                    <a:pt x="5763" y="179"/>
                  </a:lnTo>
                  <a:lnTo>
                    <a:pt x="5763" y="0"/>
                  </a:ln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3"/>
            <p:cNvSpPr/>
            <p:nvPr/>
          </p:nvSpPr>
          <p:spPr>
            <a:xfrm>
              <a:off x="6397094" y="2913630"/>
              <a:ext cx="585027" cy="773823"/>
            </a:xfrm>
            <a:custGeom>
              <a:avLst/>
              <a:gdLst/>
              <a:ahLst/>
              <a:cxnLst/>
              <a:rect l="l" t="t" r="r" b="b"/>
              <a:pathLst>
                <a:path w="15348" h="20301" extrusionOk="0">
                  <a:moveTo>
                    <a:pt x="4763" y="1"/>
                  </a:moveTo>
                  <a:cubicBezTo>
                    <a:pt x="2418" y="1"/>
                    <a:pt x="453" y="1715"/>
                    <a:pt x="72" y="3966"/>
                  </a:cubicBezTo>
                  <a:cubicBezTo>
                    <a:pt x="60" y="4001"/>
                    <a:pt x="60" y="4049"/>
                    <a:pt x="48" y="4097"/>
                  </a:cubicBezTo>
                  <a:cubicBezTo>
                    <a:pt x="25" y="4311"/>
                    <a:pt x="1" y="4537"/>
                    <a:pt x="1" y="4763"/>
                  </a:cubicBezTo>
                  <a:lnTo>
                    <a:pt x="1" y="12633"/>
                  </a:lnTo>
                  <a:cubicBezTo>
                    <a:pt x="1" y="16848"/>
                    <a:pt x="3454" y="20301"/>
                    <a:pt x="7668" y="20301"/>
                  </a:cubicBezTo>
                  <a:cubicBezTo>
                    <a:pt x="11895" y="20301"/>
                    <a:pt x="15348" y="16848"/>
                    <a:pt x="15348" y="12633"/>
                  </a:cubicBezTo>
                  <a:lnTo>
                    <a:pt x="15348" y="4763"/>
                  </a:lnTo>
                  <a:cubicBezTo>
                    <a:pt x="15348" y="4490"/>
                    <a:pt x="15324" y="4216"/>
                    <a:pt x="15277" y="3954"/>
                  </a:cubicBezTo>
                  <a:cubicBezTo>
                    <a:pt x="15229" y="3680"/>
                    <a:pt x="15157" y="3406"/>
                    <a:pt x="15062" y="3132"/>
                  </a:cubicBezTo>
                  <a:cubicBezTo>
                    <a:pt x="14765" y="2335"/>
                    <a:pt x="14265" y="1644"/>
                    <a:pt x="13622" y="1108"/>
                  </a:cubicBezTo>
                  <a:cubicBezTo>
                    <a:pt x="13526" y="1025"/>
                    <a:pt x="13431" y="953"/>
                    <a:pt x="13336" y="882"/>
                  </a:cubicBezTo>
                  <a:cubicBezTo>
                    <a:pt x="12562" y="322"/>
                    <a:pt x="11609" y="1"/>
                    <a:pt x="10585"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3"/>
            <p:cNvSpPr/>
            <p:nvPr/>
          </p:nvSpPr>
          <p:spPr>
            <a:xfrm>
              <a:off x="6509199" y="3204090"/>
              <a:ext cx="60874" cy="60874"/>
            </a:xfrm>
            <a:custGeom>
              <a:avLst/>
              <a:gdLst/>
              <a:ahLst/>
              <a:cxnLst/>
              <a:rect l="l" t="t" r="r" b="b"/>
              <a:pathLst>
                <a:path w="1597" h="1597" extrusionOk="0">
                  <a:moveTo>
                    <a:pt x="798" y="1"/>
                  </a:moveTo>
                  <a:cubicBezTo>
                    <a:pt x="358" y="1"/>
                    <a:pt x="1" y="358"/>
                    <a:pt x="1" y="799"/>
                  </a:cubicBezTo>
                  <a:cubicBezTo>
                    <a:pt x="1" y="1239"/>
                    <a:pt x="358" y="1596"/>
                    <a:pt x="798" y="1596"/>
                  </a:cubicBezTo>
                  <a:cubicBezTo>
                    <a:pt x="1239" y="1596"/>
                    <a:pt x="1596" y="1239"/>
                    <a:pt x="1596" y="799"/>
                  </a:cubicBezTo>
                  <a:cubicBezTo>
                    <a:pt x="1596" y="358"/>
                    <a:pt x="1239"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3"/>
            <p:cNvSpPr/>
            <p:nvPr/>
          </p:nvSpPr>
          <p:spPr>
            <a:xfrm>
              <a:off x="6792988" y="3204281"/>
              <a:ext cx="82639" cy="60721"/>
            </a:xfrm>
            <a:custGeom>
              <a:avLst/>
              <a:gdLst/>
              <a:ahLst/>
              <a:cxnLst/>
              <a:rect l="l" t="t" r="r" b="b"/>
              <a:pathLst>
                <a:path w="2168" h="1593" extrusionOk="0">
                  <a:moveTo>
                    <a:pt x="1088" y="1"/>
                  </a:moveTo>
                  <a:cubicBezTo>
                    <a:pt x="463" y="1"/>
                    <a:pt x="1" y="724"/>
                    <a:pt x="497" y="1377"/>
                  </a:cubicBezTo>
                  <a:cubicBezTo>
                    <a:pt x="695" y="1528"/>
                    <a:pt x="898" y="1593"/>
                    <a:pt x="1086" y="1593"/>
                  </a:cubicBezTo>
                  <a:cubicBezTo>
                    <a:pt x="1713" y="1593"/>
                    <a:pt x="2168" y="870"/>
                    <a:pt x="1664" y="210"/>
                  </a:cubicBezTo>
                  <a:cubicBezTo>
                    <a:pt x="1471" y="64"/>
                    <a:pt x="1272" y="1"/>
                    <a:pt x="1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3"/>
            <p:cNvSpPr/>
            <p:nvPr/>
          </p:nvSpPr>
          <p:spPr>
            <a:xfrm>
              <a:off x="6450193" y="3041745"/>
              <a:ext cx="171605" cy="82524"/>
            </a:xfrm>
            <a:custGeom>
              <a:avLst/>
              <a:gdLst/>
              <a:ahLst/>
              <a:cxnLst/>
              <a:rect l="l" t="t" r="r" b="b"/>
              <a:pathLst>
                <a:path w="4502" h="2165" extrusionOk="0">
                  <a:moveTo>
                    <a:pt x="3595" y="1"/>
                  </a:moveTo>
                  <a:cubicBezTo>
                    <a:pt x="2635" y="1"/>
                    <a:pt x="1" y="2164"/>
                    <a:pt x="1" y="2164"/>
                  </a:cubicBezTo>
                  <a:lnTo>
                    <a:pt x="3775" y="1248"/>
                  </a:lnTo>
                  <a:cubicBezTo>
                    <a:pt x="3775" y="1248"/>
                    <a:pt x="4501" y="533"/>
                    <a:pt x="3811" y="57"/>
                  </a:cubicBezTo>
                  <a:cubicBezTo>
                    <a:pt x="3755" y="19"/>
                    <a:pt x="3682" y="1"/>
                    <a:pt x="35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3"/>
            <p:cNvSpPr/>
            <p:nvPr/>
          </p:nvSpPr>
          <p:spPr>
            <a:xfrm>
              <a:off x="6747018" y="3042736"/>
              <a:ext cx="166154" cy="93312"/>
            </a:xfrm>
            <a:custGeom>
              <a:avLst/>
              <a:gdLst/>
              <a:ahLst/>
              <a:cxnLst/>
              <a:rect l="l" t="t" r="r" b="b"/>
              <a:pathLst>
                <a:path w="4359" h="2448" extrusionOk="0">
                  <a:moveTo>
                    <a:pt x="894" y="1"/>
                  </a:moveTo>
                  <a:cubicBezTo>
                    <a:pt x="825" y="1"/>
                    <a:pt x="765" y="14"/>
                    <a:pt x="715" y="43"/>
                  </a:cubicBezTo>
                  <a:cubicBezTo>
                    <a:pt x="1" y="460"/>
                    <a:pt x="667" y="1234"/>
                    <a:pt x="667" y="1234"/>
                  </a:cubicBezTo>
                  <a:lnTo>
                    <a:pt x="4358" y="2448"/>
                  </a:lnTo>
                  <a:cubicBezTo>
                    <a:pt x="4358" y="2448"/>
                    <a:pt x="1829" y="1"/>
                    <a:pt x="8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3"/>
            <p:cNvSpPr/>
            <p:nvPr/>
          </p:nvSpPr>
          <p:spPr>
            <a:xfrm>
              <a:off x="6088948" y="4185327"/>
              <a:ext cx="171148" cy="194704"/>
            </a:xfrm>
            <a:custGeom>
              <a:avLst/>
              <a:gdLst/>
              <a:ahLst/>
              <a:cxnLst/>
              <a:rect l="l" t="t" r="r" b="b"/>
              <a:pathLst>
                <a:path w="4490" h="5108" extrusionOk="0">
                  <a:moveTo>
                    <a:pt x="679" y="0"/>
                  </a:moveTo>
                  <a:cubicBezTo>
                    <a:pt x="239" y="1417"/>
                    <a:pt x="0" y="2929"/>
                    <a:pt x="0" y="4489"/>
                  </a:cubicBezTo>
                  <a:lnTo>
                    <a:pt x="0" y="5108"/>
                  </a:lnTo>
                  <a:lnTo>
                    <a:pt x="4215" y="5108"/>
                  </a:lnTo>
                  <a:lnTo>
                    <a:pt x="4489" y="1786"/>
                  </a:lnTo>
                  <a:lnTo>
                    <a:pt x="679" y="0"/>
                  </a:ln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3"/>
            <p:cNvSpPr/>
            <p:nvPr/>
          </p:nvSpPr>
          <p:spPr>
            <a:xfrm>
              <a:off x="7115544" y="4185327"/>
              <a:ext cx="171148" cy="194704"/>
            </a:xfrm>
            <a:custGeom>
              <a:avLst/>
              <a:gdLst/>
              <a:ahLst/>
              <a:cxnLst/>
              <a:rect l="l" t="t" r="r" b="b"/>
              <a:pathLst>
                <a:path w="4490" h="5108" extrusionOk="0">
                  <a:moveTo>
                    <a:pt x="3799" y="0"/>
                  </a:moveTo>
                  <a:lnTo>
                    <a:pt x="0" y="1786"/>
                  </a:lnTo>
                  <a:lnTo>
                    <a:pt x="262" y="5108"/>
                  </a:lnTo>
                  <a:lnTo>
                    <a:pt x="4489" y="5108"/>
                  </a:lnTo>
                  <a:lnTo>
                    <a:pt x="4489" y="4489"/>
                  </a:lnTo>
                  <a:cubicBezTo>
                    <a:pt x="4489" y="2929"/>
                    <a:pt x="4251" y="1417"/>
                    <a:pt x="3799"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3"/>
            <p:cNvSpPr/>
            <p:nvPr/>
          </p:nvSpPr>
          <p:spPr>
            <a:xfrm>
              <a:off x="6080676" y="4116371"/>
              <a:ext cx="179419" cy="137071"/>
            </a:xfrm>
            <a:custGeom>
              <a:avLst/>
              <a:gdLst/>
              <a:ahLst/>
              <a:cxnLst/>
              <a:rect l="l" t="t" r="r" b="b"/>
              <a:pathLst>
                <a:path w="4707" h="3596" extrusionOk="0">
                  <a:moveTo>
                    <a:pt x="969" y="1"/>
                  </a:moveTo>
                  <a:cubicBezTo>
                    <a:pt x="1" y="1"/>
                    <a:pt x="896" y="1809"/>
                    <a:pt x="896" y="1809"/>
                  </a:cubicBezTo>
                  <a:lnTo>
                    <a:pt x="4706" y="3595"/>
                  </a:lnTo>
                  <a:cubicBezTo>
                    <a:pt x="4706" y="3595"/>
                    <a:pt x="3337" y="833"/>
                    <a:pt x="1527" y="130"/>
                  </a:cubicBezTo>
                  <a:cubicBezTo>
                    <a:pt x="1295" y="40"/>
                    <a:pt x="1111" y="1"/>
                    <a:pt x="9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3"/>
            <p:cNvSpPr/>
            <p:nvPr/>
          </p:nvSpPr>
          <p:spPr>
            <a:xfrm>
              <a:off x="7115544" y="4116371"/>
              <a:ext cx="179038" cy="137071"/>
            </a:xfrm>
            <a:custGeom>
              <a:avLst/>
              <a:gdLst/>
              <a:ahLst/>
              <a:cxnLst/>
              <a:rect l="l" t="t" r="r" b="b"/>
              <a:pathLst>
                <a:path w="4697" h="3596" extrusionOk="0">
                  <a:moveTo>
                    <a:pt x="3727" y="1"/>
                  </a:moveTo>
                  <a:cubicBezTo>
                    <a:pt x="3584" y="1"/>
                    <a:pt x="3400" y="40"/>
                    <a:pt x="3167" y="130"/>
                  </a:cubicBezTo>
                  <a:cubicBezTo>
                    <a:pt x="1358" y="833"/>
                    <a:pt x="0" y="3595"/>
                    <a:pt x="0" y="3595"/>
                  </a:cubicBezTo>
                  <a:lnTo>
                    <a:pt x="3810" y="1809"/>
                  </a:lnTo>
                  <a:cubicBezTo>
                    <a:pt x="3810" y="1809"/>
                    <a:pt x="4697" y="1"/>
                    <a:pt x="37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3"/>
            <p:cNvSpPr/>
            <p:nvPr/>
          </p:nvSpPr>
          <p:spPr>
            <a:xfrm>
              <a:off x="6284112" y="3822480"/>
              <a:ext cx="96704" cy="114429"/>
            </a:xfrm>
            <a:custGeom>
              <a:avLst/>
              <a:gdLst/>
              <a:ahLst/>
              <a:cxnLst/>
              <a:rect l="l" t="t" r="r" b="b"/>
              <a:pathLst>
                <a:path w="2537" h="3002" extrusionOk="0">
                  <a:moveTo>
                    <a:pt x="852" y="0"/>
                  </a:moveTo>
                  <a:cubicBezTo>
                    <a:pt x="669" y="0"/>
                    <a:pt x="486" y="68"/>
                    <a:pt x="345" y="208"/>
                  </a:cubicBezTo>
                  <a:lnTo>
                    <a:pt x="274" y="280"/>
                  </a:lnTo>
                  <a:cubicBezTo>
                    <a:pt x="24" y="518"/>
                    <a:pt x="0" y="899"/>
                    <a:pt x="191" y="1185"/>
                  </a:cubicBezTo>
                  <a:lnTo>
                    <a:pt x="1250" y="2697"/>
                  </a:lnTo>
                  <a:cubicBezTo>
                    <a:pt x="1385" y="2896"/>
                    <a:pt x="1609" y="3001"/>
                    <a:pt x="1836" y="3001"/>
                  </a:cubicBezTo>
                  <a:cubicBezTo>
                    <a:pt x="1989" y="3001"/>
                    <a:pt x="2144" y="2953"/>
                    <a:pt x="2274" y="2852"/>
                  </a:cubicBezTo>
                  <a:cubicBezTo>
                    <a:pt x="2334" y="2804"/>
                    <a:pt x="2381" y="2744"/>
                    <a:pt x="2417" y="2685"/>
                  </a:cubicBezTo>
                  <a:cubicBezTo>
                    <a:pt x="2500" y="2566"/>
                    <a:pt x="2536" y="2423"/>
                    <a:pt x="2536" y="2292"/>
                  </a:cubicBezTo>
                  <a:cubicBezTo>
                    <a:pt x="2536" y="2161"/>
                    <a:pt x="2500" y="2030"/>
                    <a:pt x="2429" y="1923"/>
                  </a:cubicBezTo>
                  <a:lnTo>
                    <a:pt x="1453" y="328"/>
                  </a:lnTo>
                  <a:cubicBezTo>
                    <a:pt x="1319" y="113"/>
                    <a:pt x="1086" y="0"/>
                    <a:pt x="852"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3"/>
            <p:cNvSpPr/>
            <p:nvPr/>
          </p:nvSpPr>
          <p:spPr>
            <a:xfrm>
              <a:off x="6336753" y="3797551"/>
              <a:ext cx="75816" cy="93578"/>
            </a:xfrm>
            <a:custGeom>
              <a:avLst/>
              <a:gdLst/>
              <a:ahLst/>
              <a:cxnLst/>
              <a:rect l="l" t="t" r="r" b="b"/>
              <a:pathLst>
                <a:path w="1989" h="2455" extrusionOk="0">
                  <a:moveTo>
                    <a:pt x="791" y="0"/>
                  </a:moveTo>
                  <a:cubicBezTo>
                    <a:pt x="701" y="0"/>
                    <a:pt x="610" y="17"/>
                    <a:pt x="524" y="53"/>
                  </a:cubicBezTo>
                  <a:lnTo>
                    <a:pt x="453" y="89"/>
                  </a:lnTo>
                  <a:cubicBezTo>
                    <a:pt x="203" y="184"/>
                    <a:pt x="48" y="410"/>
                    <a:pt x="12" y="648"/>
                  </a:cubicBezTo>
                  <a:cubicBezTo>
                    <a:pt x="0" y="803"/>
                    <a:pt x="24" y="946"/>
                    <a:pt x="96" y="1089"/>
                  </a:cubicBezTo>
                  <a:lnTo>
                    <a:pt x="643" y="2077"/>
                  </a:lnTo>
                  <a:cubicBezTo>
                    <a:pt x="768" y="2318"/>
                    <a:pt x="1014" y="2454"/>
                    <a:pt x="1269" y="2454"/>
                  </a:cubicBezTo>
                  <a:cubicBezTo>
                    <a:pt x="1379" y="2454"/>
                    <a:pt x="1491" y="2429"/>
                    <a:pt x="1596" y="2375"/>
                  </a:cubicBezTo>
                  <a:cubicBezTo>
                    <a:pt x="1703" y="2315"/>
                    <a:pt x="1786" y="2244"/>
                    <a:pt x="1846" y="2148"/>
                  </a:cubicBezTo>
                  <a:cubicBezTo>
                    <a:pt x="1941" y="2029"/>
                    <a:pt x="1989" y="1886"/>
                    <a:pt x="1989" y="1744"/>
                  </a:cubicBezTo>
                  <a:cubicBezTo>
                    <a:pt x="1989" y="1636"/>
                    <a:pt x="1965" y="1541"/>
                    <a:pt x="1917" y="1446"/>
                  </a:cubicBezTo>
                  <a:lnTo>
                    <a:pt x="1441" y="422"/>
                  </a:lnTo>
                  <a:cubicBezTo>
                    <a:pt x="1325" y="154"/>
                    <a:pt x="1061" y="0"/>
                    <a:pt x="791"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3"/>
            <p:cNvSpPr/>
            <p:nvPr/>
          </p:nvSpPr>
          <p:spPr>
            <a:xfrm>
              <a:off x="6246871" y="3856825"/>
              <a:ext cx="84011" cy="120604"/>
            </a:xfrm>
            <a:custGeom>
              <a:avLst/>
              <a:gdLst/>
              <a:ahLst/>
              <a:cxnLst/>
              <a:rect l="l" t="t" r="r" b="b"/>
              <a:pathLst>
                <a:path w="2204" h="3164" extrusionOk="0">
                  <a:moveTo>
                    <a:pt x="842" y="0"/>
                  </a:moveTo>
                  <a:cubicBezTo>
                    <a:pt x="710" y="0"/>
                    <a:pt x="575" y="37"/>
                    <a:pt x="453" y="117"/>
                  </a:cubicBezTo>
                  <a:lnTo>
                    <a:pt x="370" y="177"/>
                  </a:lnTo>
                  <a:cubicBezTo>
                    <a:pt x="310" y="212"/>
                    <a:pt x="251" y="260"/>
                    <a:pt x="215" y="319"/>
                  </a:cubicBezTo>
                  <a:cubicBezTo>
                    <a:pt x="48" y="522"/>
                    <a:pt x="1" y="796"/>
                    <a:pt x="108" y="1046"/>
                  </a:cubicBezTo>
                  <a:lnTo>
                    <a:pt x="846" y="2736"/>
                  </a:lnTo>
                  <a:cubicBezTo>
                    <a:pt x="964" y="3007"/>
                    <a:pt x="1221" y="3163"/>
                    <a:pt x="1491" y="3163"/>
                  </a:cubicBezTo>
                  <a:cubicBezTo>
                    <a:pt x="1602" y="3163"/>
                    <a:pt x="1715" y="3137"/>
                    <a:pt x="1823" y="3082"/>
                  </a:cubicBezTo>
                  <a:cubicBezTo>
                    <a:pt x="2037" y="2975"/>
                    <a:pt x="2180" y="2760"/>
                    <a:pt x="2204" y="2522"/>
                  </a:cubicBezTo>
                  <a:cubicBezTo>
                    <a:pt x="2204" y="2498"/>
                    <a:pt x="2204" y="2475"/>
                    <a:pt x="2204" y="2451"/>
                  </a:cubicBezTo>
                  <a:cubicBezTo>
                    <a:pt x="2204" y="2367"/>
                    <a:pt x="2192" y="2284"/>
                    <a:pt x="2156" y="2201"/>
                  </a:cubicBezTo>
                  <a:lnTo>
                    <a:pt x="1513" y="462"/>
                  </a:lnTo>
                  <a:cubicBezTo>
                    <a:pt x="1399" y="170"/>
                    <a:pt x="1126" y="0"/>
                    <a:pt x="842"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3"/>
            <p:cNvSpPr/>
            <p:nvPr/>
          </p:nvSpPr>
          <p:spPr>
            <a:xfrm>
              <a:off x="6278966" y="3924942"/>
              <a:ext cx="44636" cy="37355"/>
            </a:xfrm>
            <a:custGeom>
              <a:avLst/>
              <a:gdLst/>
              <a:ahLst/>
              <a:cxnLst/>
              <a:rect l="l" t="t" r="r" b="b"/>
              <a:pathLst>
                <a:path w="1171" h="980" extrusionOk="0">
                  <a:moveTo>
                    <a:pt x="539" y="0"/>
                  </a:moveTo>
                  <a:cubicBezTo>
                    <a:pt x="290" y="0"/>
                    <a:pt x="1" y="236"/>
                    <a:pt x="159" y="640"/>
                  </a:cubicBezTo>
                  <a:cubicBezTo>
                    <a:pt x="263" y="897"/>
                    <a:pt x="389" y="980"/>
                    <a:pt x="516" y="980"/>
                  </a:cubicBezTo>
                  <a:cubicBezTo>
                    <a:pt x="693" y="980"/>
                    <a:pt x="869" y="817"/>
                    <a:pt x="981" y="747"/>
                  </a:cubicBezTo>
                  <a:cubicBezTo>
                    <a:pt x="1171" y="628"/>
                    <a:pt x="933" y="283"/>
                    <a:pt x="766" y="92"/>
                  </a:cubicBezTo>
                  <a:cubicBezTo>
                    <a:pt x="710" y="30"/>
                    <a:pt x="627" y="0"/>
                    <a:pt x="539" y="0"/>
                  </a:cubicBezTo>
                  <a:close/>
                </a:path>
              </a:pathLst>
            </a:custGeom>
            <a:solidFill>
              <a:srgbClr val="FFFB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3"/>
            <p:cNvSpPr/>
            <p:nvPr/>
          </p:nvSpPr>
          <p:spPr>
            <a:xfrm>
              <a:off x="6329396" y="3887586"/>
              <a:ext cx="44140" cy="35869"/>
            </a:xfrm>
            <a:custGeom>
              <a:avLst/>
              <a:gdLst/>
              <a:ahLst/>
              <a:cxnLst/>
              <a:rect l="l" t="t" r="r" b="b"/>
              <a:pathLst>
                <a:path w="1158" h="941" extrusionOk="0">
                  <a:moveTo>
                    <a:pt x="535" y="0"/>
                  </a:moveTo>
                  <a:cubicBezTo>
                    <a:pt x="289" y="0"/>
                    <a:pt x="1" y="258"/>
                    <a:pt x="193" y="644"/>
                  </a:cubicBezTo>
                  <a:cubicBezTo>
                    <a:pt x="305" y="867"/>
                    <a:pt x="423" y="941"/>
                    <a:pt x="537" y="941"/>
                  </a:cubicBezTo>
                  <a:cubicBezTo>
                    <a:pt x="714" y="941"/>
                    <a:pt x="877" y="759"/>
                    <a:pt x="979" y="679"/>
                  </a:cubicBezTo>
                  <a:cubicBezTo>
                    <a:pt x="1158" y="548"/>
                    <a:pt x="908" y="239"/>
                    <a:pt x="729" y="72"/>
                  </a:cubicBezTo>
                  <a:cubicBezTo>
                    <a:pt x="677" y="23"/>
                    <a:pt x="608" y="0"/>
                    <a:pt x="535" y="0"/>
                  </a:cubicBezTo>
                  <a:close/>
                </a:path>
              </a:pathLst>
            </a:custGeom>
            <a:solidFill>
              <a:srgbClr val="FFFB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3"/>
            <p:cNvSpPr/>
            <p:nvPr/>
          </p:nvSpPr>
          <p:spPr>
            <a:xfrm>
              <a:off x="6358404" y="3836470"/>
              <a:ext cx="43721" cy="35754"/>
            </a:xfrm>
            <a:custGeom>
              <a:avLst/>
              <a:gdLst/>
              <a:ahLst/>
              <a:cxnLst/>
              <a:rect l="l" t="t" r="r" b="b"/>
              <a:pathLst>
                <a:path w="1147" h="938" extrusionOk="0">
                  <a:moveTo>
                    <a:pt x="539" y="1"/>
                  </a:moveTo>
                  <a:cubicBezTo>
                    <a:pt x="292" y="1"/>
                    <a:pt x="1" y="252"/>
                    <a:pt x="194" y="639"/>
                  </a:cubicBezTo>
                  <a:cubicBezTo>
                    <a:pt x="306" y="863"/>
                    <a:pt x="426" y="937"/>
                    <a:pt x="539" y="937"/>
                  </a:cubicBezTo>
                  <a:cubicBezTo>
                    <a:pt x="716" y="937"/>
                    <a:pt x="879" y="759"/>
                    <a:pt x="980" y="687"/>
                  </a:cubicBezTo>
                  <a:cubicBezTo>
                    <a:pt x="1147" y="556"/>
                    <a:pt x="897" y="234"/>
                    <a:pt x="730" y="68"/>
                  </a:cubicBezTo>
                  <a:cubicBezTo>
                    <a:pt x="679" y="22"/>
                    <a:pt x="611" y="1"/>
                    <a:pt x="539" y="1"/>
                  </a:cubicBezTo>
                  <a:close/>
                </a:path>
              </a:pathLst>
            </a:custGeom>
            <a:solidFill>
              <a:srgbClr val="FFFB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3"/>
            <p:cNvSpPr/>
            <p:nvPr/>
          </p:nvSpPr>
          <p:spPr>
            <a:xfrm>
              <a:off x="6669410" y="3167801"/>
              <a:ext cx="90796" cy="213344"/>
            </a:xfrm>
            <a:custGeom>
              <a:avLst/>
              <a:gdLst/>
              <a:ahLst/>
              <a:cxnLst/>
              <a:rect l="l" t="t" r="r" b="b"/>
              <a:pathLst>
                <a:path w="2382" h="5597" extrusionOk="0">
                  <a:moveTo>
                    <a:pt x="1" y="0"/>
                  </a:moveTo>
                  <a:cubicBezTo>
                    <a:pt x="1" y="322"/>
                    <a:pt x="12" y="3906"/>
                    <a:pt x="429" y="4037"/>
                  </a:cubicBezTo>
                  <a:cubicBezTo>
                    <a:pt x="504" y="4063"/>
                    <a:pt x="567" y="4074"/>
                    <a:pt x="623" y="4074"/>
                  </a:cubicBezTo>
                  <a:cubicBezTo>
                    <a:pt x="742" y="4074"/>
                    <a:pt x="824" y="4022"/>
                    <a:pt x="905" y="3965"/>
                  </a:cubicBezTo>
                  <a:cubicBezTo>
                    <a:pt x="1013" y="3894"/>
                    <a:pt x="1132" y="3810"/>
                    <a:pt x="1370" y="3787"/>
                  </a:cubicBezTo>
                  <a:cubicBezTo>
                    <a:pt x="1389" y="3784"/>
                    <a:pt x="1408" y="3783"/>
                    <a:pt x="1427" y="3783"/>
                  </a:cubicBezTo>
                  <a:cubicBezTo>
                    <a:pt x="1727" y="3783"/>
                    <a:pt x="2009" y="4040"/>
                    <a:pt x="2132" y="4287"/>
                  </a:cubicBezTo>
                  <a:cubicBezTo>
                    <a:pt x="2179" y="4394"/>
                    <a:pt x="2275" y="4656"/>
                    <a:pt x="2096" y="4846"/>
                  </a:cubicBezTo>
                  <a:cubicBezTo>
                    <a:pt x="1715" y="5227"/>
                    <a:pt x="1322" y="5489"/>
                    <a:pt x="1322" y="5489"/>
                  </a:cubicBezTo>
                  <a:lnTo>
                    <a:pt x="1394" y="5596"/>
                  </a:lnTo>
                  <a:cubicBezTo>
                    <a:pt x="1406" y="5584"/>
                    <a:pt x="1798" y="5322"/>
                    <a:pt x="2179" y="4930"/>
                  </a:cubicBezTo>
                  <a:cubicBezTo>
                    <a:pt x="2358" y="4763"/>
                    <a:pt x="2382" y="4501"/>
                    <a:pt x="2251" y="4227"/>
                  </a:cubicBezTo>
                  <a:cubicBezTo>
                    <a:pt x="2107" y="3939"/>
                    <a:pt x="1787" y="3651"/>
                    <a:pt x="1436" y="3651"/>
                  </a:cubicBezTo>
                  <a:cubicBezTo>
                    <a:pt x="1410" y="3651"/>
                    <a:pt x="1384" y="3652"/>
                    <a:pt x="1358" y="3656"/>
                  </a:cubicBezTo>
                  <a:cubicBezTo>
                    <a:pt x="1084" y="3679"/>
                    <a:pt x="953" y="3775"/>
                    <a:pt x="834" y="3846"/>
                  </a:cubicBezTo>
                  <a:cubicBezTo>
                    <a:pt x="760" y="3904"/>
                    <a:pt x="703" y="3944"/>
                    <a:pt x="616" y="3944"/>
                  </a:cubicBezTo>
                  <a:cubicBezTo>
                    <a:pt x="577" y="3944"/>
                    <a:pt x="532" y="3936"/>
                    <a:pt x="477" y="3918"/>
                  </a:cubicBezTo>
                  <a:cubicBezTo>
                    <a:pt x="215" y="3834"/>
                    <a:pt x="132" y="691"/>
                    <a:pt x="132"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3"/>
            <p:cNvSpPr/>
            <p:nvPr/>
          </p:nvSpPr>
          <p:spPr>
            <a:xfrm>
              <a:off x="7509037" y="2929525"/>
              <a:ext cx="90796" cy="213344"/>
            </a:xfrm>
            <a:custGeom>
              <a:avLst/>
              <a:gdLst/>
              <a:ahLst/>
              <a:cxnLst/>
              <a:rect l="l" t="t" r="r" b="b"/>
              <a:pathLst>
                <a:path w="2382" h="5597" extrusionOk="0">
                  <a:moveTo>
                    <a:pt x="0" y="1"/>
                  </a:moveTo>
                  <a:cubicBezTo>
                    <a:pt x="0" y="310"/>
                    <a:pt x="24" y="3906"/>
                    <a:pt x="429" y="4037"/>
                  </a:cubicBezTo>
                  <a:cubicBezTo>
                    <a:pt x="504" y="4063"/>
                    <a:pt x="567" y="4074"/>
                    <a:pt x="622" y="4074"/>
                  </a:cubicBezTo>
                  <a:cubicBezTo>
                    <a:pt x="743" y="4074"/>
                    <a:pt x="827" y="4022"/>
                    <a:pt x="917" y="3965"/>
                  </a:cubicBezTo>
                  <a:cubicBezTo>
                    <a:pt x="1012" y="3894"/>
                    <a:pt x="1131" y="3811"/>
                    <a:pt x="1369" y="3787"/>
                  </a:cubicBezTo>
                  <a:cubicBezTo>
                    <a:pt x="1388" y="3785"/>
                    <a:pt x="1408" y="3784"/>
                    <a:pt x="1427" y="3784"/>
                  </a:cubicBezTo>
                  <a:cubicBezTo>
                    <a:pt x="1727" y="3784"/>
                    <a:pt x="2008" y="4041"/>
                    <a:pt x="2131" y="4287"/>
                  </a:cubicBezTo>
                  <a:cubicBezTo>
                    <a:pt x="2179" y="4394"/>
                    <a:pt x="2274" y="4656"/>
                    <a:pt x="2096" y="4846"/>
                  </a:cubicBezTo>
                  <a:cubicBezTo>
                    <a:pt x="1715" y="5227"/>
                    <a:pt x="1322" y="5489"/>
                    <a:pt x="1322" y="5489"/>
                  </a:cubicBezTo>
                  <a:lnTo>
                    <a:pt x="1393" y="5597"/>
                  </a:lnTo>
                  <a:cubicBezTo>
                    <a:pt x="1417" y="5585"/>
                    <a:pt x="1798" y="5323"/>
                    <a:pt x="2179" y="4930"/>
                  </a:cubicBezTo>
                  <a:cubicBezTo>
                    <a:pt x="2358" y="4763"/>
                    <a:pt x="2381" y="4501"/>
                    <a:pt x="2250" y="4227"/>
                  </a:cubicBezTo>
                  <a:cubicBezTo>
                    <a:pt x="2106" y="3939"/>
                    <a:pt x="1787" y="3651"/>
                    <a:pt x="1436" y="3651"/>
                  </a:cubicBezTo>
                  <a:cubicBezTo>
                    <a:pt x="1410" y="3651"/>
                    <a:pt x="1384" y="3653"/>
                    <a:pt x="1357" y="3656"/>
                  </a:cubicBezTo>
                  <a:cubicBezTo>
                    <a:pt x="1084" y="3680"/>
                    <a:pt x="953" y="3775"/>
                    <a:pt x="834" y="3846"/>
                  </a:cubicBezTo>
                  <a:cubicBezTo>
                    <a:pt x="760" y="3904"/>
                    <a:pt x="703" y="3944"/>
                    <a:pt x="616" y="3944"/>
                  </a:cubicBezTo>
                  <a:cubicBezTo>
                    <a:pt x="577" y="3944"/>
                    <a:pt x="532" y="3936"/>
                    <a:pt x="476" y="3918"/>
                  </a:cubicBezTo>
                  <a:cubicBezTo>
                    <a:pt x="214" y="3834"/>
                    <a:pt x="131" y="691"/>
                    <a:pt x="131"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3"/>
            <p:cNvSpPr/>
            <p:nvPr/>
          </p:nvSpPr>
          <p:spPr>
            <a:xfrm>
              <a:off x="6613147" y="3427843"/>
              <a:ext cx="117554" cy="52678"/>
            </a:xfrm>
            <a:custGeom>
              <a:avLst/>
              <a:gdLst/>
              <a:ahLst/>
              <a:cxnLst/>
              <a:rect l="l" t="t" r="r" b="b"/>
              <a:pathLst>
                <a:path w="3084" h="1382" extrusionOk="0">
                  <a:moveTo>
                    <a:pt x="143" y="1"/>
                  </a:moveTo>
                  <a:lnTo>
                    <a:pt x="0" y="60"/>
                  </a:lnTo>
                  <a:cubicBezTo>
                    <a:pt x="12" y="96"/>
                    <a:pt x="322" y="989"/>
                    <a:pt x="1238" y="1298"/>
                  </a:cubicBezTo>
                  <a:cubicBezTo>
                    <a:pt x="1429" y="1358"/>
                    <a:pt x="1619" y="1382"/>
                    <a:pt x="1798" y="1382"/>
                  </a:cubicBezTo>
                  <a:cubicBezTo>
                    <a:pt x="2489" y="1382"/>
                    <a:pt x="3060" y="1001"/>
                    <a:pt x="3084" y="989"/>
                  </a:cubicBezTo>
                  <a:lnTo>
                    <a:pt x="3001" y="858"/>
                  </a:lnTo>
                  <a:cubicBezTo>
                    <a:pt x="3001" y="867"/>
                    <a:pt x="2448" y="1225"/>
                    <a:pt x="1796" y="1225"/>
                  </a:cubicBezTo>
                  <a:cubicBezTo>
                    <a:pt x="1630" y="1225"/>
                    <a:pt x="1458" y="1202"/>
                    <a:pt x="1286" y="1144"/>
                  </a:cubicBezTo>
                  <a:cubicBezTo>
                    <a:pt x="441" y="870"/>
                    <a:pt x="143" y="13"/>
                    <a:pt x="143"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3"/>
            <p:cNvSpPr/>
            <p:nvPr/>
          </p:nvSpPr>
          <p:spPr>
            <a:xfrm>
              <a:off x="7464095" y="3166887"/>
              <a:ext cx="117592" cy="52678"/>
            </a:xfrm>
            <a:custGeom>
              <a:avLst/>
              <a:gdLst/>
              <a:ahLst/>
              <a:cxnLst/>
              <a:rect l="l" t="t" r="r" b="b"/>
              <a:pathLst>
                <a:path w="3085" h="1382" extrusionOk="0">
                  <a:moveTo>
                    <a:pt x="143" y="1"/>
                  </a:moveTo>
                  <a:lnTo>
                    <a:pt x="0" y="60"/>
                  </a:lnTo>
                  <a:cubicBezTo>
                    <a:pt x="12" y="96"/>
                    <a:pt x="322" y="989"/>
                    <a:pt x="1239" y="1298"/>
                  </a:cubicBezTo>
                  <a:cubicBezTo>
                    <a:pt x="1429" y="1358"/>
                    <a:pt x="1620" y="1382"/>
                    <a:pt x="1798" y="1382"/>
                  </a:cubicBezTo>
                  <a:cubicBezTo>
                    <a:pt x="2489" y="1382"/>
                    <a:pt x="3060" y="1001"/>
                    <a:pt x="3084" y="989"/>
                  </a:cubicBezTo>
                  <a:lnTo>
                    <a:pt x="3001" y="858"/>
                  </a:lnTo>
                  <a:cubicBezTo>
                    <a:pt x="3001" y="867"/>
                    <a:pt x="2449" y="1225"/>
                    <a:pt x="1796" y="1225"/>
                  </a:cubicBezTo>
                  <a:cubicBezTo>
                    <a:pt x="1630" y="1225"/>
                    <a:pt x="1458" y="1202"/>
                    <a:pt x="1286" y="1144"/>
                  </a:cubicBezTo>
                  <a:cubicBezTo>
                    <a:pt x="441" y="870"/>
                    <a:pt x="143" y="12"/>
                    <a:pt x="143"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71" name="Google Shape;3271;p73"/>
          <p:cNvSpPr/>
          <p:nvPr/>
        </p:nvSpPr>
        <p:spPr>
          <a:xfrm rot="-1644682">
            <a:off x="2951281" y="2347214"/>
            <a:ext cx="188604" cy="20256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3"/>
          <p:cNvSpPr/>
          <p:nvPr/>
        </p:nvSpPr>
        <p:spPr>
          <a:xfrm rot="1644682" flipH="1">
            <a:off x="5718631" y="3262201"/>
            <a:ext cx="188604" cy="20256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3"/>
          <p:cNvSpPr/>
          <p:nvPr/>
        </p:nvSpPr>
        <p:spPr>
          <a:xfrm rot="2700000">
            <a:off x="1274416" y="2463112"/>
            <a:ext cx="367489" cy="3744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3"/>
          <p:cNvSpPr/>
          <p:nvPr/>
        </p:nvSpPr>
        <p:spPr>
          <a:xfrm rot="-2700123" flipH="1">
            <a:off x="8135300" y="2773781"/>
            <a:ext cx="237852" cy="242351"/>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278"/>
        <p:cNvGrpSpPr/>
        <p:nvPr/>
      </p:nvGrpSpPr>
      <p:grpSpPr>
        <a:xfrm>
          <a:off x="0" y="0"/>
          <a:ext cx="0" cy="0"/>
          <a:chOff x="0" y="0"/>
          <a:chExt cx="0" cy="0"/>
        </a:xfrm>
      </p:grpSpPr>
      <p:sp>
        <p:nvSpPr>
          <p:cNvPr id="3279" name="Google Shape;3279;p74"/>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3280" name="Google Shape;3280;p74"/>
          <p:cNvSpPr txBox="1">
            <a:spLocks noGrp="1"/>
          </p:cNvSpPr>
          <p:nvPr>
            <p:ph type="body" idx="1"/>
          </p:nvPr>
        </p:nvSpPr>
        <p:spPr>
          <a:xfrm>
            <a:off x="720000" y="1215752"/>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000"/>
              </a:spcBef>
              <a:spcAft>
                <a:spcPts val="0"/>
              </a:spcAft>
              <a:buNone/>
            </a:pPr>
            <a:r>
              <a:rPr lang="en" sz="2000">
                <a:latin typeface="Nunito ExtraBold"/>
                <a:ea typeface="Nunito ExtraBold"/>
                <a:cs typeface="Nunito ExtraBold"/>
                <a:sym typeface="Nunito ExtraBold"/>
              </a:rPr>
              <a:t>Photos:</a:t>
            </a:r>
            <a:endParaRPr sz="2000">
              <a:latin typeface="Nunito ExtraBold"/>
              <a:ea typeface="Nunito ExtraBold"/>
              <a:cs typeface="Nunito ExtraBold"/>
              <a:sym typeface="Nunito ExtraBold"/>
            </a:endParaRPr>
          </a:p>
          <a:p>
            <a:pPr marL="457200" lvl="0" indent="-304800" algn="l" rtl="0">
              <a:spcBef>
                <a:spcPts val="0"/>
              </a:spcBef>
              <a:spcAft>
                <a:spcPts val="0"/>
              </a:spcAft>
              <a:buSzPts val="1200"/>
              <a:buChar char="●"/>
            </a:pPr>
            <a:r>
              <a:rPr lang="en">
                <a:solidFill>
                  <a:schemeClr val="hlink"/>
                </a:solidFill>
                <a:uFill>
                  <a:noFill/>
                </a:uFill>
                <a:hlinkClick r:id="rId3"/>
              </a:rPr>
              <a:t>Beautiful happy family having a thanksgiving dinner together</a:t>
            </a:r>
            <a:endParaRPr/>
          </a:p>
          <a:p>
            <a:pPr marL="457200" lvl="0" indent="-304800" algn="l" rtl="0">
              <a:spcBef>
                <a:spcPts val="0"/>
              </a:spcBef>
              <a:spcAft>
                <a:spcPts val="0"/>
              </a:spcAft>
              <a:buSzPts val="1200"/>
              <a:buChar char="●"/>
            </a:pPr>
            <a:r>
              <a:rPr lang="en">
                <a:solidFill>
                  <a:schemeClr val="hlink"/>
                </a:solidFill>
                <a:uFill>
                  <a:noFill/>
                </a:uFill>
                <a:hlinkClick r:id="rId4"/>
              </a:rPr>
              <a:t>Front view young and old friends playing videogame</a:t>
            </a:r>
            <a:endParaRPr/>
          </a:p>
          <a:p>
            <a:pPr marL="457200" lvl="0" indent="-304800" algn="l" rtl="0">
              <a:spcBef>
                <a:spcPts val="0"/>
              </a:spcBef>
              <a:spcAft>
                <a:spcPts val="0"/>
              </a:spcAft>
              <a:buSzPts val="1200"/>
              <a:buChar char="●"/>
            </a:pPr>
            <a:r>
              <a:rPr lang="en">
                <a:solidFill>
                  <a:schemeClr val="hlink"/>
                </a:solidFill>
                <a:uFill>
                  <a:noFill/>
                </a:uFill>
                <a:hlinkClick r:id="rId5"/>
              </a:rPr>
              <a:t>Medium shot senior people eating ice cream</a:t>
            </a:r>
            <a:endParaRPr/>
          </a:p>
          <a:p>
            <a:pPr marL="0" lvl="0" indent="0" algn="l" rtl="0">
              <a:spcBef>
                <a:spcPts val="1000"/>
              </a:spcBef>
              <a:spcAft>
                <a:spcPts val="0"/>
              </a:spcAft>
              <a:buNone/>
            </a:pPr>
            <a:r>
              <a:rPr lang="en" sz="2000">
                <a:latin typeface="Nunito ExtraBold"/>
                <a:ea typeface="Nunito ExtraBold"/>
                <a:cs typeface="Nunito ExtraBold"/>
                <a:sym typeface="Nunito ExtraBold"/>
              </a:rPr>
              <a:t>Vectors:</a:t>
            </a:r>
            <a:endParaRPr sz="2000">
              <a:latin typeface="Nunito ExtraBold"/>
              <a:ea typeface="Nunito ExtraBold"/>
              <a:cs typeface="Nunito ExtraBold"/>
              <a:sym typeface="Nunito ExtraBold"/>
            </a:endParaRPr>
          </a:p>
          <a:p>
            <a:pPr marL="457200" lvl="0" indent="-304800" algn="l" rtl="0">
              <a:spcBef>
                <a:spcPts val="0"/>
              </a:spcBef>
              <a:spcAft>
                <a:spcPts val="0"/>
              </a:spcAft>
              <a:buSzPts val="1200"/>
              <a:buChar char="●"/>
            </a:pPr>
            <a:r>
              <a:rPr lang="en">
                <a:solidFill>
                  <a:schemeClr val="hlink"/>
                </a:solidFill>
                <a:uFill>
                  <a:noFill/>
                </a:uFill>
                <a:hlinkClick r:id="rId6"/>
              </a:rPr>
              <a:t>Flat design dia dos avos concept</a:t>
            </a:r>
            <a:endParaRPr/>
          </a:p>
          <a:p>
            <a:pPr marL="457200" lvl="0" indent="-304800" algn="l" rtl="0">
              <a:spcBef>
                <a:spcPts val="0"/>
              </a:spcBef>
              <a:spcAft>
                <a:spcPts val="0"/>
              </a:spcAft>
              <a:buSzPts val="1200"/>
              <a:buChar char="●"/>
            </a:pPr>
            <a:r>
              <a:rPr lang="en">
                <a:solidFill>
                  <a:schemeClr val="hlink"/>
                </a:solidFill>
                <a:uFill>
                  <a:noFill/>
                </a:uFill>
                <a:hlinkClick r:id="rId7"/>
              </a:rPr>
              <a:t>Hand drawn national grandparents day illustration</a:t>
            </a:r>
            <a:r>
              <a:rPr lang="en"/>
              <a:t> I</a:t>
            </a:r>
            <a:endParaRPr/>
          </a:p>
          <a:p>
            <a:pPr marL="457200" lvl="0" indent="-304800" algn="l" rtl="0">
              <a:spcBef>
                <a:spcPts val="0"/>
              </a:spcBef>
              <a:spcAft>
                <a:spcPts val="0"/>
              </a:spcAft>
              <a:buSzPts val="1200"/>
              <a:buChar char="●"/>
            </a:pPr>
            <a:r>
              <a:rPr lang="en">
                <a:solidFill>
                  <a:schemeClr val="hlink"/>
                </a:solidFill>
                <a:uFill>
                  <a:noFill/>
                </a:uFill>
                <a:hlinkClick r:id="rId8"/>
              </a:rPr>
              <a:t>Hand drawn national grandparents day illustration II</a:t>
            </a:r>
            <a:endParaRPr/>
          </a:p>
          <a:p>
            <a:pPr marL="457200" lvl="0" indent="-304800" algn="l" rtl="0">
              <a:spcBef>
                <a:spcPts val="0"/>
              </a:spcBef>
              <a:spcAft>
                <a:spcPts val="0"/>
              </a:spcAft>
              <a:buSzPts val="1200"/>
              <a:buChar char="●"/>
            </a:pPr>
            <a:r>
              <a:rPr lang="en">
                <a:solidFill>
                  <a:schemeClr val="hlink"/>
                </a:solidFill>
                <a:uFill>
                  <a:noFill/>
                </a:uFill>
                <a:hlinkClick r:id="rId9"/>
              </a:rPr>
              <a:t>Hand drawn family preparing zongzi</a:t>
            </a:r>
            <a:endParaRPr/>
          </a:p>
          <a:p>
            <a:pPr marL="457200" lvl="0" indent="-304800" algn="l" rtl="0">
              <a:spcBef>
                <a:spcPts val="0"/>
              </a:spcBef>
              <a:spcAft>
                <a:spcPts val="0"/>
              </a:spcAft>
              <a:buSzPts val="1200"/>
              <a:buChar char="●"/>
            </a:pPr>
            <a:r>
              <a:rPr lang="en">
                <a:solidFill>
                  <a:schemeClr val="hlink"/>
                </a:solidFill>
                <a:uFill>
                  <a:noFill/>
                </a:uFill>
                <a:hlinkClick r:id="rId10"/>
              </a:rPr>
              <a:t>Family enjoying time together</a:t>
            </a:r>
            <a:endParaRPr/>
          </a:p>
          <a:p>
            <a:pPr marL="457200" lvl="0" indent="-304800" algn="l" rtl="0">
              <a:spcBef>
                <a:spcPts val="0"/>
              </a:spcBef>
              <a:spcAft>
                <a:spcPts val="0"/>
              </a:spcAft>
              <a:buSzPts val="1200"/>
              <a:buChar char="●"/>
            </a:pPr>
            <a:r>
              <a:rPr lang="en">
                <a:solidFill>
                  <a:schemeClr val="hlink"/>
                </a:solidFill>
                <a:uFill>
                  <a:noFill/>
                </a:uFill>
                <a:hlinkClick r:id="rId11"/>
              </a:rPr>
              <a:t>People celebrating their golden wedding anniversary</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284"/>
        <p:cNvGrpSpPr/>
        <p:nvPr/>
      </p:nvGrpSpPr>
      <p:grpSpPr>
        <a:xfrm>
          <a:off x="0" y="0"/>
          <a:ext cx="0" cy="0"/>
          <a:chOff x="0" y="0"/>
          <a:chExt cx="0" cy="0"/>
        </a:xfrm>
      </p:grpSpPr>
      <p:sp>
        <p:nvSpPr>
          <p:cNvPr id="3285" name="Google Shape;3285;p75"/>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286" name="Google Shape;3286;p75"/>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chemeClr val="lt1"/>
                </a:solidFill>
              </a:rPr>
              <a:t>Nunito</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a:t>
            </a:r>
            <a:r>
              <a:rPr lang="en" sz="1100">
                <a:solidFill>
                  <a:schemeClr val="lt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Nunito</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chemeClr val="lt1"/>
              </a:solidFill>
            </a:endParaRPr>
          </a:p>
          <a:p>
            <a:pPr marL="0" lvl="0" indent="0" algn="ctr" rtl="0">
              <a:lnSpc>
                <a:spcPct val="115000"/>
              </a:lnSpc>
              <a:spcBef>
                <a:spcPts val="0"/>
              </a:spcBef>
              <a:spcAft>
                <a:spcPts val="0"/>
              </a:spcAft>
              <a:buNone/>
            </a:pPr>
            <a:r>
              <a:rPr lang="en" sz="1100" b="1">
                <a:solidFill>
                  <a:schemeClr val="lt1"/>
                </a:solidFill>
              </a:rPr>
              <a:t>Quicksand</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a:t>
            </a:r>
            <a:r>
              <a:rPr lang="en" sz="1100">
                <a:solidFill>
                  <a:schemeClr val="lt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Quicksand</a:t>
            </a:r>
            <a:r>
              <a:rPr lang="en" sz="1100">
                <a:solidFill>
                  <a:schemeClr val="lt1"/>
                </a:solidFill>
              </a:rPr>
              <a:t>)</a:t>
            </a:r>
            <a:endParaRPr sz="1100">
              <a:solidFill>
                <a:schemeClr val="lt1"/>
              </a:solidFill>
            </a:endParaRPr>
          </a:p>
        </p:txBody>
      </p:sp>
      <p:sp>
        <p:nvSpPr>
          <p:cNvPr id="3287" name="Google Shape;3287;p75"/>
          <p:cNvSpPr/>
          <p:nvPr/>
        </p:nvSpPr>
        <p:spPr>
          <a:xfrm>
            <a:off x="2052650" y="2988225"/>
            <a:ext cx="791400" cy="754200"/>
          </a:xfrm>
          <a:prstGeom prst="roundRect">
            <a:avLst>
              <a:gd name="adj" fmla="val 16667"/>
            </a:avLst>
          </a:prstGeom>
          <a:solidFill>
            <a:srgbClr val="43324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5"/>
          <p:cNvSpPr/>
          <p:nvPr/>
        </p:nvSpPr>
        <p:spPr>
          <a:xfrm>
            <a:off x="3114470"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5"/>
          <p:cNvSpPr/>
          <p:nvPr/>
        </p:nvSpPr>
        <p:spPr>
          <a:xfrm>
            <a:off x="4176289" y="2988225"/>
            <a:ext cx="791400" cy="754200"/>
          </a:xfrm>
          <a:prstGeom prst="roundRect">
            <a:avLst>
              <a:gd name="adj" fmla="val 16667"/>
            </a:avLst>
          </a:prstGeom>
          <a:solidFill>
            <a:srgbClr val="F9F9F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5"/>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#43324a</a:t>
            </a:r>
            <a:endParaRPr sz="1000">
              <a:solidFill>
                <a:srgbClr val="FFFFFF"/>
              </a:solidFill>
            </a:endParaRPr>
          </a:p>
        </p:txBody>
      </p:sp>
      <p:sp>
        <p:nvSpPr>
          <p:cNvPr id="3291" name="Google Shape;3291;p75"/>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3292" name="Google Shape;3292;p75"/>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#f9f9f9</a:t>
            </a:r>
            <a:endParaRPr sz="1000">
              <a:solidFill>
                <a:schemeClr val="dk1"/>
              </a:solidFill>
            </a:endParaRPr>
          </a:p>
        </p:txBody>
      </p:sp>
      <p:sp>
        <p:nvSpPr>
          <p:cNvPr id="3293" name="Google Shape;3293;p75"/>
          <p:cNvSpPr/>
          <p:nvPr/>
        </p:nvSpPr>
        <p:spPr>
          <a:xfrm>
            <a:off x="5238125" y="2988225"/>
            <a:ext cx="791400" cy="754200"/>
          </a:xfrm>
          <a:prstGeom prst="roundRect">
            <a:avLst>
              <a:gd name="adj" fmla="val 16667"/>
            </a:avLst>
          </a:prstGeom>
          <a:solidFill>
            <a:srgbClr val="FFE8E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5"/>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#ffe8e6</a:t>
            </a:r>
            <a:endParaRPr sz="1000">
              <a:solidFill>
                <a:schemeClr val="dk1"/>
              </a:solidFill>
            </a:endParaRPr>
          </a:p>
        </p:txBody>
      </p:sp>
      <p:sp>
        <p:nvSpPr>
          <p:cNvPr id="3295" name="Google Shape;3295;p75"/>
          <p:cNvSpPr/>
          <p:nvPr/>
        </p:nvSpPr>
        <p:spPr>
          <a:xfrm>
            <a:off x="2052650" y="3919325"/>
            <a:ext cx="791400" cy="754200"/>
          </a:xfrm>
          <a:prstGeom prst="roundRect">
            <a:avLst>
              <a:gd name="adj" fmla="val 16667"/>
            </a:avLst>
          </a:prstGeom>
          <a:solidFill>
            <a:srgbClr val="4557A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5"/>
          <p:cNvSpPr/>
          <p:nvPr/>
        </p:nvSpPr>
        <p:spPr>
          <a:xfrm>
            <a:off x="3114470" y="3919325"/>
            <a:ext cx="791400" cy="754200"/>
          </a:xfrm>
          <a:prstGeom prst="roundRect">
            <a:avLst>
              <a:gd name="adj" fmla="val 16667"/>
            </a:avLst>
          </a:prstGeom>
          <a:solidFill>
            <a:srgbClr val="E874A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5"/>
          <p:cNvSpPr/>
          <p:nvPr/>
        </p:nvSpPr>
        <p:spPr>
          <a:xfrm>
            <a:off x="4176289" y="3919325"/>
            <a:ext cx="791400" cy="754200"/>
          </a:xfrm>
          <a:prstGeom prst="roundRect">
            <a:avLst>
              <a:gd name="adj" fmla="val 16667"/>
            </a:avLst>
          </a:prstGeom>
          <a:solidFill>
            <a:srgbClr val="F8A40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5"/>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#4557ac</a:t>
            </a:r>
            <a:endParaRPr sz="1000">
              <a:solidFill>
                <a:srgbClr val="FFFFFF"/>
              </a:solidFill>
            </a:endParaRPr>
          </a:p>
        </p:txBody>
      </p:sp>
      <p:sp>
        <p:nvSpPr>
          <p:cNvPr id="3299" name="Google Shape;3299;p75"/>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#e874a2</a:t>
            </a:r>
            <a:endParaRPr sz="1000">
              <a:solidFill>
                <a:srgbClr val="FFFFFF"/>
              </a:solidFill>
            </a:endParaRPr>
          </a:p>
        </p:txBody>
      </p:sp>
      <p:sp>
        <p:nvSpPr>
          <p:cNvPr id="3300" name="Google Shape;3300;p75"/>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#f8a40e</a:t>
            </a:r>
            <a:endParaRPr sz="1000">
              <a:solidFill>
                <a:srgbClr val="FFFFFF"/>
              </a:solidFill>
            </a:endParaRPr>
          </a:p>
        </p:txBody>
      </p:sp>
      <p:sp>
        <p:nvSpPr>
          <p:cNvPr id="3301" name="Google Shape;3301;p75"/>
          <p:cNvSpPr/>
          <p:nvPr/>
        </p:nvSpPr>
        <p:spPr>
          <a:xfrm>
            <a:off x="5238125" y="3919325"/>
            <a:ext cx="791400" cy="754200"/>
          </a:xfrm>
          <a:prstGeom prst="roundRect">
            <a:avLst>
              <a:gd name="adj" fmla="val 16667"/>
            </a:avLst>
          </a:prstGeom>
          <a:solidFill>
            <a:srgbClr val="FF60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5"/>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#ff6038</a:t>
            </a:r>
            <a:endParaRPr sz="1000">
              <a:solidFill>
                <a:srgbClr val="FFFFFF"/>
              </a:solidFill>
            </a:endParaRPr>
          </a:p>
        </p:txBody>
      </p:sp>
      <p:sp>
        <p:nvSpPr>
          <p:cNvPr id="3303" name="Google Shape;3303;p75"/>
          <p:cNvSpPr/>
          <p:nvPr/>
        </p:nvSpPr>
        <p:spPr>
          <a:xfrm>
            <a:off x="6299950" y="2988225"/>
            <a:ext cx="791400" cy="754200"/>
          </a:xfrm>
          <a:prstGeom prst="roundRect">
            <a:avLst>
              <a:gd name="adj" fmla="val 16667"/>
            </a:avLst>
          </a:prstGeom>
          <a:solidFill>
            <a:srgbClr val="E8DCF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5"/>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#e8dcf1</a:t>
            </a:r>
            <a:endParaRPr sz="1000">
              <a:solidFill>
                <a:schemeClr val="dk1"/>
              </a:solidFill>
            </a:endParaRPr>
          </a:p>
        </p:txBody>
      </p:sp>
      <p:sp>
        <p:nvSpPr>
          <p:cNvPr id="3305" name="Google Shape;3305;p75"/>
          <p:cNvSpPr/>
          <p:nvPr/>
        </p:nvSpPr>
        <p:spPr>
          <a:xfrm>
            <a:off x="6299950" y="3919325"/>
            <a:ext cx="791400" cy="754200"/>
          </a:xfrm>
          <a:prstGeom prst="roundRect">
            <a:avLst>
              <a:gd name="adj" fmla="val 16667"/>
            </a:avLst>
          </a:prstGeom>
          <a:solidFill>
            <a:srgbClr val="CC462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5"/>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#cc462b</a:t>
            </a:r>
            <a:endParaRPr sz="1000">
              <a:solidFill>
                <a:srgbClr val="FFFFFF"/>
              </a:solidFill>
            </a:endParaRPr>
          </a:p>
        </p:txBody>
      </p:sp>
      <p:sp>
        <p:nvSpPr>
          <p:cNvPr id="3307" name="Google Shape;3307;p7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311"/>
        <p:cNvGrpSpPr/>
        <p:nvPr/>
      </p:nvGrpSpPr>
      <p:grpSpPr>
        <a:xfrm>
          <a:off x="0" y="0"/>
          <a:ext cx="0" cy="0"/>
          <a:chOff x="0" y="0"/>
          <a:chExt cx="0" cy="0"/>
        </a:xfrm>
      </p:grpSpPr>
      <p:sp>
        <p:nvSpPr>
          <p:cNvPr id="3312" name="Google Shape;3312;p76"/>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ow it works.</a:t>
            </a:r>
            <a:endParaRPr sz="1100">
              <a:solidFill>
                <a:srgbClr val="869FB2"/>
              </a:solidFill>
            </a:endParaRPr>
          </a:p>
        </p:txBody>
      </p:sp>
      <p:sp>
        <p:nvSpPr>
          <p:cNvPr id="3313" name="Google Shape;3313;p76"/>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3314" name="Google Shape;3314;p76"/>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3315" name="Google Shape;3315;p76">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rgbClr val="869FB2"/>
              </a:solidFill>
            </a:endParaRPr>
          </a:p>
        </p:txBody>
      </p:sp>
      <p:sp>
        <p:nvSpPr>
          <p:cNvPr id="3316" name="Google Shape;3316;p76">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rgbClr val="869FB2"/>
              </a:solidFill>
            </a:endParaRPr>
          </a:p>
        </p:txBody>
      </p:sp>
      <p:sp>
        <p:nvSpPr>
          <p:cNvPr id="3317" name="Google Shape;3317;p76">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rgbClr val="869FB2"/>
              </a:solidFill>
            </a:endParaRPr>
          </a:p>
        </p:txBody>
      </p:sp>
      <p:sp>
        <p:nvSpPr>
          <p:cNvPr id="3318" name="Google Shape;3318;p76">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rgbClr val="869FB2"/>
              </a:solidFill>
            </a:endParaRPr>
          </a:p>
        </p:txBody>
      </p:sp>
      <p:pic>
        <p:nvPicPr>
          <p:cNvPr id="3319" name="Google Shape;3319;p76"/>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3320" name="Google Shape;3320;p76"/>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3321" name="Google Shape;3321;p76"/>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3322" name="Google Shape;3322;p76"/>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3323" name="Google Shape;3323;p76">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rgbClr val="869FB2"/>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01"/>
        <p:cNvGrpSpPr/>
        <p:nvPr/>
      </p:nvGrpSpPr>
      <p:grpSpPr>
        <a:xfrm>
          <a:off x="0" y="0"/>
          <a:ext cx="0" cy="0"/>
          <a:chOff x="0" y="0"/>
          <a:chExt cx="0" cy="0"/>
        </a:xfrm>
      </p:grpSpPr>
      <p:grpSp>
        <p:nvGrpSpPr>
          <p:cNvPr id="702" name="Google Shape;702;p41"/>
          <p:cNvGrpSpPr/>
          <p:nvPr/>
        </p:nvGrpSpPr>
        <p:grpSpPr>
          <a:xfrm rot="10800000" flipH="1">
            <a:off x="5563420" y="2979338"/>
            <a:ext cx="2198508" cy="1998594"/>
            <a:chOff x="6494019" y="-137261"/>
            <a:chExt cx="2116596" cy="1924130"/>
          </a:xfrm>
        </p:grpSpPr>
        <p:sp>
          <p:nvSpPr>
            <p:cNvPr id="703" name="Google Shape;703;p4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 name="Google Shape;705;p41"/>
          <p:cNvSpPr/>
          <p:nvPr/>
        </p:nvSpPr>
        <p:spPr>
          <a:xfrm rot="201">
            <a:off x="3159475" y="539525"/>
            <a:ext cx="5130600" cy="3422700"/>
          </a:xfrm>
          <a:prstGeom prst="roundRect">
            <a:avLst>
              <a:gd name="adj" fmla="val 29725"/>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1"/>
          <p:cNvSpPr txBox="1">
            <a:spLocks noGrp="1"/>
          </p:cNvSpPr>
          <p:nvPr>
            <p:ph type="title"/>
          </p:nvPr>
        </p:nvSpPr>
        <p:spPr>
          <a:xfrm>
            <a:off x="3753000" y="1096475"/>
            <a:ext cx="3943500" cy="129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Whoa!</a:t>
            </a:r>
            <a:endParaRPr/>
          </a:p>
        </p:txBody>
      </p:sp>
      <p:sp>
        <p:nvSpPr>
          <p:cNvPr id="707" name="Google Shape;707;p41"/>
          <p:cNvSpPr txBox="1">
            <a:spLocks noGrp="1"/>
          </p:cNvSpPr>
          <p:nvPr>
            <p:ph type="subTitle" idx="1"/>
          </p:nvPr>
        </p:nvSpPr>
        <p:spPr>
          <a:xfrm>
            <a:off x="3753000" y="2389475"/>
            <a:ext cx="3943500" cy="101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can be the part of the presentation where you introduce yourself, write your email…</a:t>
            </a:r>
            <a:endParaRPr/>
          </a:p>
        </p:txBody>
      </p:sp>
      <p:grpSp>
        <p:nvGrpSpPr>
          <p:cNvPr id="708" name="Google Shape;708;p41"/>
          <p:cNvGrpSpPr/>
          <p:nvPr/>
        </p:nvGrpSpPr>
        <p:grpSpPr>
          <a:xfrm>
            <a:off x="7963458" y="1522404"/>
            <a:ext cx="1602687" cy="1456951"/>
            <a:chOff x="6494019" y="-137261"/>
            <a:chExt cx="2116596" cy="1924130"/>
          </a:xfrm>
        </p:grpSpPr>
        <p:sp>
          <p:nvSpPr>
            <p:cNvPr id="709" name="Google Shape;709;p4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1" name="Google Shape;711;p41"/>
          <p:cNvSpPr/>
          <p:nvPr/>
        </p:nvSpPr>
        <p:spPr>
          <a:xfrm>
            <a:off x="1686000" y="968400"/>
            <a:ext cx="1714800" cy="1714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1"/>
          <p:cNvSpPr/>
          <p:nvPr/>
        </p:nvSpPr>
        <p:spPr>
          <a:xfrm>
            <a:off x="3726125" y="212669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1"/>
          <p:cNvSpPr/>
          <p:nvPr/>
        </p:nvSpPr>
        <p:spPr>
          <a:xfrm>
            <a:off x="2028925" y="432250"/>
            <a:ext cx="231195" cy="248348"/>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1"/>
          <p:cNvSpPr/>
          <p:nvPr/>
        </p:nvSpPr>
        <p:spPr>
          <a:xfrm>
            <a:off x="7621175" y="13374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1"/>
          <p:cNvSpPr/>
          <p:nvPr/>
        </p:nvSpPr>
        <p:spPr>
          <a:xfrm rot="3372267">
            <a:off x="2319641" y="1337073"/>
            <a:ext cx="295351" cy="300938"/>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1"/>
          <p:cNvSpPr/>
          <p:nvPr/>
        </p:nvSpPr>
        <p:spPr>
          <a:xfrm rot="5082941">
            <a:off x="2770921" y="2130662"/>
            <a:ext cx="235984" cy="24042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1"/>
          <p:cNvSpPr/>
          <p:nvPr/>
        </p:nvSpPr>
        <p:spPr>
          <a:xfrm rot="-559010">
            <a:off x="619201" y="1049959"/>
            <a:ext cx="360542" cy="36738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8" name="Google Shape;718;p41"/>
          <p:cNvGrpSpPr/>
          <p:nvPr/>
        </p:nvGrpSpPr>
        <p:grpSpPr>
          <a:xfrm>
            <a:off x="6986204" y="238420"/>
            <a:ext cx="775733" cy="705194"/>
            <a:chOff x="6494019" y="-137261"/>
            <a:chExt cx="2116596" cy="1924130"/>
          </a:xfrm>
        </p:grpSpPr>
        <p:sp>
          <p:nvSpPr>
            <p:cNvPr id="719" name="Google Shape;719;p41"/>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1"/>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 name="Google Shape;721;p41"/>
          <p:cNvGrpSpPr/>
          <p:nvPr/>
        </p:nvGrpSpPr>
        <p:grpSpPr>
          <a:xfrm>
            <a:off x="277614" y="1337430"/>
            <a:ext cx="3076778" cy="3498030"/>
            <a:chOff x="2428575" y="1270925"/>
            <a:chExt cx="1062350" cy="1207800"/>
          </a:xfrm>
        </p:grpSpPr>
        <p:sp>
          <p:nvSpPr>
            <p:cNvPr id="722" name="Google Shape;722;p41"/>
            <p:cNvSpPr/>
            <p:nvPr/>
          </p:nvSpPr>
          <p:spPr>
            <a:xfrm>
              <a:off x="2698550" y="2157250"/>
              <a:ext cx="63700" cy="111625"/>
            </a:xfrm>
            <a:custGeom>
              <a:avLst/>
              <a:gdLst/>
              <a:ahLst/>
              <a:cxnLst/>
              <a:rect l="l" t="t" r="r" b="b"/>
              <a:pathLst>
                <a:path w="2548" h="4465" extrusionOk="0">
                  <a:moveTo>
                    <a:pt x="1000" y="0"/>
                  </a:moveTo>
                  <a:lnTo>
                    <a:pt x="0" y="3858"/>
                  </a:lnTo>
                  <a:cubicBezTo>
                    <a:pt x="464" y="4120"/>
                    <a:pt x="953" y="4310"/>
                    <a:pt x="1441" y="4465"/>
                  </a:cubicBezTo>
                  <a:lnTo>
                    <a:pt x="2548" y="250"/>
                  </a:lnTo>
                  <a:lnTo>
                    <a:pt x="100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1"/>
            <p:cNvSpPr/>
            <p:nvPr/>
          </p:nvSpPr>
          <p:spPr>
            <a:xfrm>
              <a:off x="2663125" y="2253675"/>
              <a:ext cx="71450" cy="164925"/>
            </a:xfrm>
            <a:custGeom>
              <a:avLst/>
              <a:gdLst/>
              <a:ahLst/>
              <a:cxnLst/>
              <a:rect l="l" t="t" r="r" b="b"/>
              <a:pathLst>
                <a:path w="2858" h="6597" extrusionOk="0">
                  <a:moveTo>
                    <a:pt x="1417" y="1"/>
                  </a:moveTo>
                  <a:lnTo>
                    <a:pt x="0" y="6097"/>
                  </a:lnTo>
                  <a:cubicBezTo>
                    <a:pt x="0" y="6097"/>
                    <a:pt x="348" y="6596"/>
                    <a:pt x="935" y="6596"/>
                  </a:cubicBezTo>
                  <a:cubicBezTo>
                    <a:pt x="1101" y="6596"/>
                    <a:pt x="1287" y="6556"/>
                    <a:pt x="1489" y="6454"/>
                  </a:cubicBezTo>
                  <a:lnTo>
                    <a:pt x="2858" y="608"/>
                  </a:lnTo>
                  <a:cubicBezTo>
                    <a:pt x="2370" y="453"/>
                    <a:pt x="1881" y="263"/>
                    <a:pt x="14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1"/>
            <p:cNvSpPr/>
            <p:nvPr/>
          </p:nvSpPr>
          <p:spPr>
            <a:xfrm>
              <a:off x="2916125" y="2153675"/>
              <a:ext cx="56275" cy="102825"/>
            </a:xfrm>
            <a:custGeom>
              <a:avLst/>
              <a:gdLst/>
              <a:ahLst/>
              <a:cxnLst/>
              <a:rect l="l" t="t" r="r" b="b"/>
              <a:pathLst>
                <a:path w="2251" h="4113" extrusionOk="0">
                  <a:moveTo>
                    <a:pt x="1501" y="0"/>
                  </a:moveTo>
                  <a:lnTo>
                    <a:pt x="1" y="417"/>
                  </a:lnTo>
                  <a:lnTo>
                    <a:pt x="691" y="4108"/>
                  </a:lnTo>
                  <a:cubicBezTo>
                    <a:pt x="815" y="4111"/>
                    <a:pt x="938" y="4112"/>
                    <a:pt x="1060" y="4112"/>
                  </a:cubicBezTo>
                  <a:cubicBezTo>
                    <a:pt x="1457" y="4112"/>
                    <a:pt x="1851" y="4097"/>
                    <a:pt x="2251" y="4060"/>
                  </a:cubicBezTo>
                  <a:lnTo>
                    <a:pt x="15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1"/>
            <p:cNvSpPr/>
            <p:nvPr/>
          </p:nvSpPr>
          <p:spPr>
            <a:xfrm>
              <a:off x="2933400" y="2255175"/>
              <a:ext cx="64300" cy="165475"/>
            </a:xfrm>
            <a:custGeom>
              <a:avLst/>
              <a:gdLst/>
              <a:ahLst/>
              <a:cxnLst/>
              <a:rect l="l" t="t" r="r" b="b"/>
              <a:pathLst>
                <a:path w="2572" h="6619" extrusionOk="0">
                  <a:moveTo>
                    <a:pt x="1560" y="0"/>
                  </a:moveTo>
                  <a:cubicBezTo>
                    <a:pt x="1160" y="37"/>
                    <a:pt x="766" y="52"/>
                    <a:pt x="369" y="52"/>
                  </a:cubicBezTo>
                  <a:cubicBezTo>
                    <a:pt x="247" y="52"/>
                    <a:pt x="124" y="51"/>
                    <a:pt x="0" y="48"/>
                  </a:cubicBezTo>
                  <a:lnTo>
                    <a:pt x="0" y="48"/>
                  </a:lnTo>
                  <a:lnTo>
                    <a:pt x="1072" y="6465"/>
                  </a:lnTo>
                  <a:cubicBezTo>
                    <a:pt x="1072" y="6465"/>
                    <a:pt x="1337" y="6618"/>
                    <a:pt x="1681" y="6618"/>
                  </a:cubicBezTo>
                  <a:cubicBezTo>
                    <a:pt x="1960" y="6618"/>
                    <a:pt x="2290" y="6518"/>
                    <a:pt x="2572" y="6156"/>
                  </a:cubicBezTo>
                  <a:lnTo>
                    <a:pt x="15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1"/>
            <p:cNvSpPr/>
            <p:nvPr/>
          </p:nvSpPr>
          <p:spPr>
            <a:xfrm>
              <a:off x="2520250" y="2224800"/>
              <a:ext cx="92300" cy="203475"/>
            </a:xfrm>
            <a:custGeom>
              <a:avLst/>
              <a:gdLst/>
              <a:ahLst/>
              <a:cxnLst/>
              <a:rect l="l" t="t" r="r" b="b"/>
              <a:pathLst>
                <a:path w="3692" h="8139" extrusionOk="0">
                  <a:moveTo>
                    <a:pt x="2203" y="1"/>
                  </a:moveTo>
                  <a:lnTo>
                    <a:pt x="0" y="7609"/>
                  </a:lnTo>
                  <a:cubicBezTo>
                    <a:pt x="0" y="7609"/>
                    <a:pt x="370" y="8139"/>
                    <a:pt x="997" y="8139"/>
                  </a:cubicBezTo>
                  <a:cubicBezTo>
                    <a:pt x="1173" y="8139"/>
                    <a:pt x="1370" y="8097"/>
                    <a:pt x="1584" y="7990"/>
                  </a:cubicBezTo>
                  <a:lnTo>
                    <a:pt x="3691" y="858"/>
                  </a:lnTo>
                  <a:cubicBezTo>
                    <a:pt x="3191" y="608"/>
                    <a:pt x="2703" y="310"/>
                    <a:pt x="2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1"/>
            <p:cNvSpPr/>
            <p:nvPr/>
          </p:nvSpPr>
          <p:spPr>
            <a:xfrm>
              <a:off x="2575300" y="2189100"/>
              <a:ext cx="50350" cy="57175"/>
            </a:xfrm>
            <a:custGeom>
              <a:avLst/>
              <a:gdLst/>
              <a:ahLst/>
              <a:cxnLst/>
              <a:rect l="l" t="t" r="r" b="b"/>
              <a:pathLst>
                <a:path w="2014" h="2287" extrusionOk="0">
                  <a:moveTo>
                    <a:pt x="370" y="0"/>
                  </a:moveTo>
                  <a:lnTo>
                    <a:pt x="1" y="1429"/>
                  </a:lnTo>
                  <a:cubicBezTo>
                    <a:pt x="501" y="1738"/>
                    <a:pt x="989" y="2036"/>
                    <a:pt x="1489" y="2286"/>
                  </a:cubicBezTo>
                  <a:lnTo>
                    <a:pt x="2013" y="274"/>
                  </a:lnTo>
                  <a:lnTo>
                    <a:pt x="37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1"/>
            <p:cNvSpPr/>
            <p:nvPr/>
          </p:nvSpPr>
          <p:spPr>
            <a:xfrm>
              <a:off x="2800350" y="2256650"/>
              <a:ext cx="75925" cy="173775"/>
            </a:xfrm>
            <a:custGeom>
              <a:avLst/>
              <a:gdLst/>
              <a:ahLst/>
              <a:cxnLst/>
              <a:rect l="l" t="t" r="r" b="b"/>
              <a:pathLst>
                <a:path w="3037" h="6951" extrusionOk="0">
                  <a:moveTo>
                    <a:pt x="0" y="1"/>
                  </a:moveTo>
                  <a:lnTo>
                    <a:pt x="1441" y="6787"/>
                  </a:lnTo>
                  <a:cubicBezTo>
                    <a:pt x="1441" y="6787"/>
                    <a:pt x="1720" y="6951"/>
                    <a:pt x="2085" y="6951"/>
                  </a:cubicBezTo>
                  <a:cubicBezTo>
                    <a:pt x="2380" y="6951"/>
                    <a:pt x="2732" y="6843"/>
                    <a:pt x="3036" y="6454"/>
                  </a:cubicBezTo>
                  <a:lnTo>
                    <a:pt x="1691" y="72"/>
                  </a:lnTo>
                  <a:cubicBezTo>
                    <a:pt x="1649" y="73"/>
                    <a:pt x="1607" y="74"/>
                    <a:pt x="1565" y="74"/>
                  </a:cubicBezTo>
                  <a:cubicBezTo>
                    <a:pt x="1054" y="74"/>
                    <a:pt x="517" y="12"/>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1"/>
            <p:cNvSpPr/>
            <p:nvPr/>
          </p:nvSpPr>
          <p:spPr>
            <a:xfrm>
              <a:off x="2789325" y="2185225"/>
              <a:ext cx="53300" cy="73075"/>
            </a:xfrm>
            <a:custGeom>
              <a:avLst/>
              <a:gdLst/>
              <a:ahLst/>
              <a:cxnLst/>
              <a:rect l="l" t="t" r="r" b="b"/>
              <a:pathLst>
                <a:path w="2132" h="2923" extrusionOk="0">
                  <a:moveTo>
                    <a:pt x="1596" y="0"/>
                  </a:moveTo>
                  <a:lnTo>
                    <a:pt x="0" y="453"/>
                  </a:lnTo>
                  <a:lnTo>
                    <a:pt x="441" y="2858"/>
                  </a:lnTo>
                  <a:cubicBezTo>
                    <a:pt x="922" y="2868"/>
                    <a:pt x="1420" y="2922"/>
                    <a:pt x="1898" y="2922"/>
                  </a:cubicBezTo>
                  <a:cubicBezTo>
                    <a:pt x="1976" y="2922"/>
                    <a:pt x="2054" y="2921"/>
                    <a:pt x="2132" y="2917"/>
                  </a:cubicBezTo>
                  <a:lnTo>
                    <a:pt x="159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1"/>
            <p:cNvSpPr/>
            <p:nvPr/>
          </p:nvSpPr>
          <p:spPr>
            <a:xfrm>
              <a:off x="2444925" y="1547325"/>
              <a:ext cx="638800" cy="685850"/>
            </a:xfrm>
            <a:custGeom>
              <a:avLst/>
              <a:gdLst/>
              <a:ahLst/>
              <a:cxnLst/>
              <a:rect l="l" t="t" r="r" b="b"/>
              <a:pathLst>
                <a:path w="25552" h="27434" extrusionOk="0">
                  <a:moveTo>
                    <a:pt x="6524" y="1"/>
                  </a:moveTo>
                  <a:cubicBezTo>
                    <a:pt x="6504" y="1"/>
                    <a:pt x="6485" y="1"/>
                    <a:pt x="6466" y="1"/>
                  </a:cubicBezTo>
                  <a:cubicBezTo>
                    <a:pt x="894" y="49"/>
                    <a:pt x="1" y="5490"/>
                    <a:pt x="227" y="10955"/>
                  </a:cubicBezTo>
                  <a:cubicBezTo>
                    <a:pt x="441" y="16432"/>
                    <a:pt x="2299" y="25564"/>
                    <a:pt x="2299" y="25564"/>
                  </a:cubicBezTo>
                  <a:cubicBezTo>
                    <a:pt x="6776" y="27064"/>
                    <a:pt x="10743" y="27433"/>
                    <a:pt x="13563" y="27433"/>
                  </a:cubicBezTo>
                  <a:cubicBezTo>
                    <a:pt x="16291" y="27433"/>
                    <a:pt x="17944" y="27088"/>
                    <a:pt x="17944" y="27088"/>
                  </a:cubicBezTo>
                  <a:cubicBezTo>
                    <a:pt x="18765" y="27088"/>
                    <a:pt x="24016" y="26159"/>
                    <a:pt x="24016" y="26159"/>
                  </a:cubicBezTo>
                  <a:cubicBezTo>
                    <a:pt x="24016" y="26159"/>
                    <a:pt x="25552" y="20361"/>
                    <a:pt x="24623" y="16980"/>
                  </a:cubicBezTo>
                  <a:cubicBezTo>
                    <a:pt x="23694" y="13586"/>
                    <a:pt x="18110" y="13360"/>
                    <a:pt x="18110" y="13360"/>
                  </a:cubicBezTo>
                  <a:cubicBezTo>
                    <a:pt x="17458" y="8566"/>
                    <a:pt x="12087" y="1"/>
                    <a:pt x="65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1"/>
            <p:cNvSpPr/>
            <p:nvPr/>
          </p:nvSpPr>
          <p:spPr>
            <a:xfrm>
              <a:off x="2829200" y="1972400"/>
              <a:ext cx="196200" cy="58350"/>
            </a:xfrm>
            <a:custGeom>
              <a:avLst/>
              <a:gdLst/>
              <a:ahLst/>
              <a:cxnLst/>
              <a:rect l="l" t="t" r="r" b="b"/>
              <a:pathLst>
                <a:path w="7848" h="2334" extrusionOk="0">
                  <a:moveTo>
                    <a:pt x="108" y="0"/>
                  </a:moveTo>
                  <a:cubicBezTo>
                    <a:pt x="49" y="0"/>
                    <a:pt x="1" y="36"/>
                    <a:pt x="1" y="96"/>
                  </a:cubicBezTo>
                  <a:cubicBezTo>
                    <a:pt x="1" y="143"/>
                    <a:pt x="49" y="191"/>
                    <a:pt x="96" y="191"/>
                  </a:cubicBezTo>
                  <a:cubicBezTo>
                    <a:pt x="7180" y="358"/>
                    <a:pt x="7633" y="2239"/>
                    <a:pt x="7633" y="2251"/>
                  </a:cubicBezTo>
                  <a:cubicBezTo>
                    <a:pt x="7657" y="2298"/>
                    <a:pt x="7692" y="2334"/>
                    <a:pt x="7740" y="2334"/>
                  </a:cubicBezTo>
                  <a:lnTo>
                    <a:pt x="7752" y="2334"/>
                  </a:lnTo>
                  <a:cubicBezTo>
                    <a:pt x="7811" y="2322"/>
                    <a:pt x="7847" y="2274"/>
                    <a:pt x="7835" y="2215"/>
                  </a:cubicBezTo>
                  <a:cubicBezTo>
                    <a:pt x="7823" y="2132"/>
                    <a:pt x="7407" y="167"/>
                    <a:pt x="108" y="0"/>
                  </a:cubicBezTo>
                  <a:close/>
                </a:path>
              </a:pathLst>
            </a:custGeom>
            <a:solidFill>
              <a:srgbClr val="F16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1"/>
            <p:cNvSpPr/>
            <p:nvPr/>
          </p:nvSpPr>
          <p:spPr>
            <a:xfrm>
              <a:off x="2885475" y="2012625"/>
              <a:ext cx="157775" cy="192275"/>
            </a:xfrm>
            <a:custGeom>
              <a:avLst/>
              <a:gdLst/>
              <a:ahLst/>
              <a:cxnLst/>
              <a:rect l="l" t="t" r="r" b="b"/>
              <a:pathLst>
                <a:path w="6311" h="7691" extrusionOk="0">
                  <a:moveTo>
                    <a:pt x="4744" y="0"/>
                  </a:moveTo>
                  <a:cubicBezTo>
                    <a:pt x="3507" y="0"/>
                    <a:pt x="235" y="692"/>
                    <a:pt x="84" y="725"/>
                  </a:cubicBezTo>
                  <a:cubicBezTo>
                    <a:pt x="36" y="737"/>
                    <a:pt x="0" y="796"/>
                    <a:pt x="12" y="844"/>
                  </a:cubicBezTo>
                  <a:cubicBezTo>
                    <a:pt x="22" y="896"/>
                    <a:pt x="60" y="930"/>
                    <a:pt x="109" y="930"/>
                  </a:cubicBezTo>
                  <a:cubicBezTo>
                    <a:pt x="116" y="930"/>
                    <a:pt x="123" y="929"/>
                    <a:pt x="131" y="927"/>
                  </a:cubicBezTo>
                  <a:cubicBezTo>
                    <a:pt x="164" y="917"/>
                    <a:pt x="3510" y="203"/>
                    <a:pt x="4715" y="203"/>
                  </a:cubicBezTo>
                  <a:cubicBezTo>
                    <a:pt x="4832" y="203"/>
                    <a:pt x="4929" y="210"/>
                    <a:pt x="5001" y="225"/>
                  </a:cubicBezTo>
                  <a:cubicBezTo>
                    <a:pt x="5132" y="249"/>
                    <a:pt x="5251" y="356"/>
                    <a:pt x="5358" y="534"/>
                  </a:cubicBezTo>
                  <a:cubicBezTo>
                    <a:pt x="5965" y="1511"/>
                    <a:pt x="6096" y="4237"/>
                    <a:pt x="5179" y="7571"/>
                  </a:cubicBezTo>
                  <a:cubicBezTo>
                    <a:pt x="5168" y="7619"/>
                    <a:pt x="5191" y="7678"/>
                    <a:pt x="5251" y="7690"/>
                  </a:cubicBezTo>
                  <a:lnTo>
                    <a:pt x="5275" y="7690"/>
                  </a:lnTo>
                  <a:cubicBezTo>
                    <a:pt x="5322" y="7690"/>
                    <a:pt x="5358" y="7666"/>
                    <a:pt x="5382" y="7619"/>
                  </a:cubicBezTo>
                  <a:cubicBezTo>
                    <a:pt x="6311" y="4237"/>
                    <a:pt x="6156" y="1439"/>
                    <a:pt x="5525" y="427"/>
                  </a:cubicBezTo>
                  <a:cubicBezTo>
                    <a:pt x="5382" y="201"/>
                    <a:pt x="5227" y="58"/>
                    <a:pt x="5048" y="22"/>
                  </a:cubicBezTo>
                  <a:cubicBezTo>
                    <a:pt x="4971" y="7"/>
                    <a:pt x="4867" y="0"/>
                    <a:pt x="4744" y="0"/>
                  </a:cubicBezTo>
                  <a:close/>
                </a:path>
              </a:pathLst>
            </a:custGeom>
            <a:solidFill>
              <a:srgbClr val="F16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1"/>
            <p:cNvSpPr/>
            <p:nvPr/>
          </p:nvSpPr>
          <p:spPr>
            <a:xfrm>
              <a:off x="2520550" y="1567900"/>
              <a:ext cx="565275" cy="636700"/>
            </a:xfrm>
            <a:custGeom>
              <a:avLst/>
              <a:gdLst/>
              <a:ahLst/>
              <a:cxnLst/>
              <a:rect l="l" t="t" r="r" b="b"/>
              <a:pathLst>
                <a:path w="22611" h="25468" extrusionOk="0">
                  <a:moveTo>
                    <a:pt x="3414" y="0"/>
                  </a:moveTo>
                  <a:cubicBezTo>
                    <a:pt x="1527" y="0"/>
                    <a:pt x="65" y="647"/>
                    <a:pt x="36" y="655"/>
                  </a:cubicBezTo>
                  <a:cubicBezTo>
                    <a:pt x="12" y="678"/>
                    <a:pt x="0" y="702"/>
                    <a:pt x="12" y="726"/>
                  </a:cubicBezTo>
                  <a:cubicBezTo>
                    <a:pt x="21" y="743"/>
                    <a:pt x="42" y="755"/>
                    <a:pt x="62" y="755"/>
                  </a:cubicBezTo>
                  <a:cubicBezTo>
                    <a:pt x="70" y="755"/>
                    <a:pt x="77" y="753"/>
                    <a:pt x="83" y="750"/>
                  </a:cubicBezTo>
                  <a:cubicBezTo>
                    <a:pt x="105" y="743"/>
                    <a:pt x="1549" y="103"/>
                    <a:pt x="3413" y="103"/>
                  </a:cubicBezTo>
                  <a:cubicBezTo>
                    <a:pt x="4619" y="103"/>
                    <a:pt x="6001" y="371"/>
                    <a:pt x="7287" y="1250"/>
                  </a:cubicBezTo>
                  <a:cubicBezTo>
                    <a:pt x="11121" y="3869"/>
                    <a:pt x="13799" y="9108"/>
                    <a:pt x="14752" y="13132"/>
                  </a:cubicBezTo>
                  <a:cubicBezTo>
                    <a:pt x="14752" y="13156"/>
                    <a:pt x="14776" y="13168"/>
                    <a:pt x="14800" y="13180"/>
                  </a:cubicBezTo>
                  <a:cubicBezTo>
                    <a:pt x="14835" y="13180"/>
                    <a:pt x="18574" y="13370"/>
                    <a:pt x="20598" y="15633"/>
                  </a:cubicBezTo>
                  <a:cubicBezTo>
                    <a:pt x="22610" y="17895"/>
                    <a:pt x="20527" y="25336"/>
                    <a:pt x="20503" y="25408"/>
                  </a:cubicBezTo>
                  <a:cubicBezTo>
                    <a:pt x="20491" y="25431"/>
                    <a:pt x="20503" y="25455"/>
                    <a:pt x="20538" y="25467"/>
                  </a:cubicBezTo>
                  <a:lnTo>
                    <a:pt x="20550" y="25467"/>
                  </a:lnTo>
                  <a:cubicBezTo>
                    <a:pt x="20574" y="25467"/>
                    <a:pt x="20586" y="25455"/>
                    <a:pt x="20598" y="25431"/>
                  </a:cubicBezTo>
                  <a:cubicBezTo>
                    <a:pt x="20598" y="25420"/>
                    <a:pt x="21134" y="23526"/>
                    <a:pt x="21408" y="21383"/>
                  </a:cubicBezTo>
                  <a:cubicBezTo>
                    <a:pt x="21777" y="18490"/>
                    <a:pt x="21527" y="16538"/>
                    <a:pt x="20669" y="15573"/>
                  </a:cubicBezTo>
                  <a:cubicBezTo>
                    <a:pt x="18729" y="13394"/>
                    <a:pt x="15240" y="13109"/>
                    <a:pt x="14835" y="13073"/>
                  </a:cubicBezTo>
                  <a:cubicBezTo>
                    <a:pt x="13871" y="9037"/>
                    <a:pt x="11192" y="3786"/>
                    <a:pt x="7346" y="1167"/>
                  </a:cubicBezTo>
                  <a:cubicBezTo>
                    <a:pt x="6040" y="272"/>
                    <a:pt x="4638" y="0"/>
                    <a:pt x="34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1"/>
            <p:cNvSpPr/>
            <p:nvPr/>
          </p:nvSpPr>
          <p:spPr>
            <a:xfrm>
              <a:off x="2929225" y="1634550"/>
              <a:ext cx="93475" cy="308500"/>
            </a:xfrm>
            <a:custGeom>
              <a:avLst/>
              <a:gdLst/>
              <a:ahLst/>
              <a:cxnLst/>
              <a:rect l="l" t="t" r="r" b="b"/>
              <a:pathLst>
                <a:path w="3739" h="12340" extrusionOk="0">
                  <a:moveTo>
                    <a:pt x="0" y="1"/>
                  </a:moveTo>
                  <a:cubicBezTo>
                    <a:pt x="0" y="1"/>
                    <a:pt x="608" y="9311"/>
                    <a:pt x="1012" y="10847"/>
                  </a:cubicBezTo>
                  <a:cubicBezTo>
                    <a:pt x="1260" y="11788"/>
                    <a:pt x="915" y="12340"/>
                    <a:pt x="1240" y="12340"/>
                  </a:cubicBezTo>
                  <a:cubicBezTo>
                    <a:pt x="1446" y="12340"/>
                    <a:pt x="1922" y="12118"/>
                    <a:pt x="2989" y="11633"/>
                  </a:cubicBezTo>
                  <a:cubicBezTo>
                    <a:pt x="2989" y="11633"/>
                    <a:pt x="3739" y="11193"/>
                    <a:pt x="3596" y="7478"/>
                  </a:cubicBezTo>
                  <a:cubicBezTo>
                    <a:pt x="3656" y="5656"/>
                    <a:pt x="3453" y="4275"/>
                    <a:pt x="3120" y="3227"/>
                  </a:cubicBezTo>
                  <a:cubicBezTo>
                    <a:pt x="2144" y="144"/>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1"/>
            <p:cNvSpPr/>
            <p:nvPr/>
          </p:nvSpPr>
          <p:spPr>
            <a:xfrm>
              <a:off x="2720875" y="1832800"/>
              <a:ext cx="11325" cy="58350"/>
            </a:xfrm>
            <a:custGeom>
              <a:avLst/>
              <a:gdLst/>
              <a:ahLst/>
              <a:cxnLst/>
              <a:rect l="l" t="t" r="r" b="b"/>
              <a:pathLst>
                <a:path w="453" h="2334" extrusionOk="0">
                  <a:moveTo>
                    <a:pt x="452" y="0"/>
                  </a:moveTo>
                  <a:lnTo>
                    <a:pt x="0" y="2334"/>
                  </a:lnTo>
                  <a:cubicBezTo>
                    <a:pt x="274" y="1203"/>
                    <a:pt x="381" y="500"/>
                    <a:pt x="452"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1"/>
            <p:cNvSpPr/>
            <p:nvPr/>
          </p:nvSpPr>
          <p:spPr>
            <a:xfrm>
              <a:off x="2818200" y="1586625"/>
              <a:ext cx="86350" cy="31000"/>
            </a:xfrm>
            <a:custGeom>
              <a:avLst/>
              <a:gdLst/>
              <a:ahLst/>
              <a:cxnLst/>
              <a:rect l="l" t="t" r="r" b="b"/>
              <a:pathLst>
                <a:path w="3454" h="1240" extrusionOk="0">
                  <a:moveTo>
                    <a:pt x="0" y="1"/>
                  </a:moveTo>
                  <a:lnTo>
                    <a:pt x="48" y="1037"/>
                  </a:lnTo>
                  <a:cubicBezTo>
                    <a:pt x="1143" y="1227"/>
                    <a:pt x="2322" y="1203"/>
                    <a:pt x="3453" y="1239"/>
                  </a:cubicBezTo>
                  <a:lnTo>
                    <a:pt x="3346" y="37"/>
                  </a:lnTo>
                  <a:lnTo>
                    <a:pt x="0"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1"/>
            <p:cNvSpPr/>
            <p:nvPr/>
          </p:nvSpPr>
          <p:spPr>
            <a:xfrm>
              <a:off x="2644950" y="1612825"/>
              <a:ext cx="319725" cy="346075"/>
            </a:xfrm>
            <a:custGeom>
              <a:avLst/>
              <a:gdLst/>
              <a:ahLst/>
              <a:cxnLst/>
              <a:rect l="l" t="t" r="r" b="b"/>
              <a:pathLst>
                <a:path w="12789" h="13843" extrusionOk="0">
                  <a:moveTo>
                    <a:pt x="3692" y="7799"/>
                  </a:moveTo>
                  <a:lnTo>
                    <a:pt x="3489" y="8811"/>
                  </a:lnTo>
                  <a:cubicBezTo>
                    <a:pt x="3561" y="8383"/>
                    <a:pt x="3597" y="8097"/>
                    <a:pt x="3692" y="7799"/>
                  </a:cubicBezTo>
                  <a:close/>
                  <a:moveTo>
                    <a:pt x="6990" y="1"/>
                  </a:moveTo>
                  <a:lnTo>
                    <a:pt x="7038" y="870"/>
                  </a:lnTo>
                  <a:lnTo>
                    <a:pt x="5585" y="1048"/>
                  </a:lnTo>
                  <a:cubicBezTo>
                    <a:pt x="5585" y="1048"/>
                    <a:pt x="3716" y="1513"/>
                    <a:pt x="2870" y="2441"/>
                  </a:cubicBezTo>
                  <a:cubicBezTo>
                    <a:pt x="2311" y="3061"/>
                    <a:pt x="1239" y="4406"/>
                    <a:pt x="322" y="8514"/>
                  </a:cubicBezTo>
                  <a:cubicBezTo>
                    <a:pt x="1" y="9490"/>
                    <a:pt x="287" y="13026"/>
                    <a:pt x="1025" y="13836"/>
                  </a:cubicBezTo>
                  <a:cubicBezTo>
                    <a:pt x="1051" y="13840"/>
                    <a:pt x="1077" y="13842"/>
                    <a:pt x="1102" y="13842"/>
                  </a:cubicBezTo>
                  <a:cubicBezTo>
                    <a:pt x="1985" y="13842"/>
                    <a:pt x="2072" y="11129"/>
                    <a:pt x="2975" y="11129"/>
                  </a:cubicBezTo>
                  <a:cubicBezTo>
                    <a:pt x="2995" y="11129"/>
                    <a:pt x="3016" y="11130"/>
                    <a:pt x="3037" y="11133"/>
                  </a:cubicBezTo>
                  <a:lnTo>
                    <a:pt x="3489" y="8811"/>
                  </a:lnTo>
                  <a:lnTo>
                    <a:pt x="3489" y="8811"/>
                  </a:lnTo>
                  <a:cubicBezTo>
                    <a:pt x="3418" y="9311"/>
                    <a:pt x="3311" y="10002"/>
                    <a:pt x="3037" y="11133"/>
                  </a:cubicBezTo>
                  <a:lnTo>
                    <a:pt x="7311" y="12121"/>
                  </a:lnTo>
                  <a:lnTo>
                    <a:pt x="12657" y="11407"/>
                  </a:lnTo>
                  <a:cubicBezTo>
                    <a:pt x="12788" y="9573"/>
                    <a:pt x="11764" y="2751"/>
                    <a:pt x="11705" y="941"/>
                  </a:cubicBezTo>
                  <a:cubicBezTo>
                    <a:pt x="11300" y="858"/>
                    <a:pt x="10443" y="727"/>
                    <a:pt x="10443" y="727"/>
                  </a:cubicBezTo>
                  <a:lnTo>
                    <a:pt x="10383" y="191"/>
                  </a:lnTo>
                  <a:cubicBezTo>
                    <a:pt x="9252" y="155"/>
                    <a:pt x="8073" y="179"/>
                    <a:pt x="6990"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1"/>
            <p:cNvSpPr/>
            <p:nvPr/>
          </p:nvSpPr>
          <p:spPr>
            <a:xfrm>
              <a:off x="2995025" y="2303400"/>
              <a:ext cx="186325" cy="125000"/>
            </a:xfrm>
            <a:custGeom>
              <a:avLst/>
              <a:gdLst/>
              <a:ahLst/>
              <a:cxnLst/>
              <a:rect l="l" t="t" r="r" b="b"/>
              <a:pathLst>
                <a:path w="7453" h="5000" extrusionOk="0">
                  <a:moveTo>
                    <a:pt x="274" y="0"/>
                  </a:moveTo>
                  <a:lnTo>
                    <a:pt x="512" y="3084"/>
                  </a:lnTo>
                  <a:cubicBezTo>
                    <a:pt x="0" y="4683"/>
                    <a:pt x="905" y="4992"/>
                    <a:pt x="1681" y="4992"/>
                  </a:cubicBezTo>
                  <a:cubicBezTo>
                    <a:pt x="2170" y="4992"/>
                    <a:pt x="2607" y="4870"/>
                    <a:pt x="2607" y="4870"/>
                  </a:cubicBezTo>
                  <a:cubicBezTo>
                    <a:pt x="2607" y="4870"/>
                    <a:pt x="3995" y="4999"/>
                    <a:pt x="5286" y="4999"/>
                  </a:cubicBezTo>
                  <a:cubicBezTo>
                    <a:pt x="6406" y="4999"/>
                    <a:pt x="7453" y="4902"/>
                    <a:pt x="7453" y="4536"/>
                  </a:cubicBezTo>
                  <a:cubicBezTo>
                    <a:pt x="7441" y="3739"/>
                    <a:pt x="3202" y="2346"/>
                    <a:pt x="3202" y="2346"/>
                  </a:cubicBezTo>
                  <a:cubicBezTo>
                    <a:pt x="3274" y="1703"/>
                    <a:pt x="3333" y="929"/>
                    <a:pt x="3381" y="60"/>
                  </a:cubicBezTo>
                  <a:cubicBezTo>
                    <a:pt x="2345" y="12"/>
                    <a:pt x="1309" y="0"/>
                    <a:pt x="274"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1"/>
            <p:cNvSpPr/>
            <p:nvPr/>
          </p:nvSpPr>
          <p:spPr>
            <a:xfrm>
              <a:off x="2987575" y="2119350"/>
              <a:ext cx="95550" cy="185850"/>
            </a:xfrm>
            <a:custGeom>
              <a:avLst/>
              <a:gdLst/>
              <a:ahLst/>
              <a:cxnLst/>
              <a:rect l="l" t="t" r="r" b="b"/>
              <a:pathLst>
                <a:path w="3822" h="7434" extrusionOk="0">
                  <a:moveTo>
                    <a:pt x="3306" y="0"/>
                  </a:moveTo>
                  <a:cubicBezTo>
                    <a:pt x="2198" y="0"/>
                    <a:pt x="1099" y="89"/>
                    <a:pt x="0" y="206"/>
                  </a:cubicBezTo>
                  <a:lnTo>
                    <a:pt x="572" y="7374"/>
                  </a:lnTo>
                  <a:cubicBezTo>
                    <a:pt x="1607" y="7374"/>
                    <a:pt x="2643" y="7374"/>
                    <a:pt x="3679" y="7434"/>
                  </a:cubicBezTo>
                  <a:cubicBezTo>
                    <a:pt x="3798" y="5290"/>
                    <a:pt x="3822" y="2611"/>
                    <a:pt x="3810" y="16"/>
                  </a:cubicBezTo>
                  <a:cubicBezTo>
                    <a:pt x="3774" y="16"/>
                    <a:pt x="3727" y="4"/>
                    <a:pt x="3691" y="4"/>
                  </a:cubicBezTo>
                  <a:cubicBezTo>
                    <a:pt x="3562" y="2"/>
                    <a:pt x="3434" y="0"/>
                    <a:pt x="3306" y="0"/>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1"/>
            <p:cNvSpPr/>
            <p:nvPr/>
          </p:nvSpPr>
          <p:spPr>
            <a:xfrm>
              <a:off x="2812850" y="2133125"/>
              <a:ext cx="111625" cy="168800"/>
            </a:xfrm>
            <a:custGeom>
              <a:avLst/>
              <a:gdLst/>
              <a:ahLst/>
              <a:cxnLst/>
              <a:rect l="l" t="t" r="r" b="b"/>
              <a:pathLst>
                <a:path w="4465" h="6752" extrusionOk="0">
                  <a:moveTo>
                    <a:pt x="4465" y="1"/>
                  </a:moveTo>
                  <a:lnTo>
                    <a:pt x="4465" y="1"/>
                  </a:lnTo>
                  <a:cubicBezTo>
                    <a:pt x="2977" y="203"/>
                    <a:pt x="1500" y="406"/>
                    <a:pt x="0" y="465"/>
                  </a:cubicBezTo>
                  <a:cubicBezTo>
                    <a:pt x="167" y="2739"/>
                    <a:pt x="310" y="4751"/>
                    <a:pt x="441" y="6382"/>
                  </a:cubicBezTo>
                  <a:cubicBezTo>
                    <a:pt x="1405" y="6585"/>
                    <a:pt x="2393" y="6704"/>
                    <a:pt x="3417" y="6728"/>
                  </a:cubicBezTo>
                  <a:cubicBezTo>
                    <a:pt x="3548" y="6740"/>
                    <a:pt x="3691" y="6752"/>
                    <a:pt x="3834" y="6752"/>
                  </a:cubicBezTo>
                  <a:cubicBezTo>
                    <a:pt x="4036" y="4716"/>
                    <a:pt x="4251" y="2322"/>
                    <a:pt x="4465" y="1"/>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1"/>
            <p:cNvSpPr/>
            <p:nvPr/>
          </p:nvSpPr>
          <p:spPr>
            <a:xfrm>
              <a:off x="2820300" y="2292675"/>
              <a:ext cx="182775" cy="154600"/>
            </a:xfrm>
            <a:custGeom>
              <a:avLst/>
              <a:gdLst/>
              <a:ahLst/>
              <a:cxnLst/>
              <a:rect l="l" t="t" r="r" b="b"/>
              <a:pathLst>
                <a:path w="7311" h="6184" extrusionOk="0">
                  <a:moveTo>
                    <a:pt x="143" y="0"/>
                  </a:moveTo>
                  <a:lnTo>
                    <a:pt x="143" y="0"/>
                  </a:lnTo>
                  <a:cubicBezTo>
                    <a:pt x="357" y="2656"/>
                    <a:pt x="512" y="4275"/>
                    <a:pt x="512" y="4275"/>
                  </a:cubicBezTo>
                  <a:cubicBezTo>
                    <a:pt x="0" y="5874"/>
                    <a:pt x="905" y="6183"/>
                    <a:pt x="1681" y="6183"/>
                  </a:cubicBezTo>
                  <a:cubicBezTo>
                    <a:pt x="2170" y="6183"/>
                    <a:pt x="2607" y="6061"/>
                    <a:pt x="2607" y="6061"/>
                  </a:cubicBezTo>
                  <a:cubicBezTo>
                    <a:pt x="2607" y="6061"/>
                    <a:pt x="3869" y="6176"/>
                    <a:pt x="5085" y="6176"/>
                  </a:cubicBezTo>
                  <a:cubicBezTo>
                    <a:pt x="6217" y="6176"/>
                    <a:pt x="7310" y="6076"/>
                    <a:pt x="7310" y="5692"/>
                  </a:cubicBezTo>
                  <a:cubicBezTo>
                    <a:pt x="7298" y="4906"/>
                    <a:pt x="3191" y="3537"/>
                    <a:pt x="3191" y="3537"/>
                  </a:cubicBezTo>
                  <a:cubicBezTo>
                    <a:pt x="3298" y="2679"/>
                    <a:pt x="3417" y="1584"/>
                    <a:pt x="3536" y="370"/>
                  </a:cubicBezTo>
                  <a:cubicBezTo>
                    <a:pt x="3393" y="370"/>
                    <a:pt x="3250" y="358"/>
                    <a:pt x="3119" y="346"/>
                  </a:cubicBezTo>
                  <a:cubicBezTo>
                    <a:pt x="2095" y="322"/>
                    <a:pt x="1107" y="203"/>
                    <a:pt x="143"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1"/>
            <p:cNvSpPr/>
            <p:nvPr/>
          </p:nvSpPr>
          <p:spPr>
            <a:xfrm>
              <a:off x="2820134" y="2247715"/>
              <a:ext cx="208975" cy="30425"/>
            </a:xfrm>
            <a:custGeom>
              <a:avLst/>
              <a:gdLst/>
              <a:ahLst/>
              <a:cxnLst/>
              <a:rect l="l" t="t" r="r" b="b"/>
              <a:pathLst>
                <a:path w="8359" h="1217" extrusionOk="0">
                  <a:moveTo>
                    <a:pt x="5411" y="1"/>
                  </a:moveTo>
                  <a:cubicBezTo>
                    <a:pt x="3583" y="1"/>
                    <a:pt x="1792" y="253"/>
                    <a:pt x="0" y="506"/>
                  </a:cubicBezTo>
                  <a:cubicBezTo>
                    <a:pt x="1240" y="1020"/>
                    <a:pt x="2540" y="1217"/>
                    <a:pt x="3807" y="1217"/>
                  </a:cubicBezTo>
                  <a:cubicBezTo>
                    <a:pt x="5449" y="1217"/>
                    <a:pt x="7035" y="886"/>
                    <a:pt x="8359" y="482"/>
                  </a:cubicBezTo>
                  <a:cubicBezTo>
                    <a:pt x="7549" y="244"/>
                    <a:pt x="6727" y="66"/>
                    <a:pt x="5870" y="6"/>
                  </a:cubicBezTo>
                  <a:cubicBezTo>
                    <a:pt x="5717" y="2"/>
                    <a:pt x="5564" y="1"/>
                    <a:pt x="5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1"/>
            <p:cNvSpPr/>
            <p:nvPr/>
          </p:nvSpPr>
          <p:spPr>
            <a:xfrm>
              <a:off x="2631275" y="1888750"/>
              <a:ext cx="492350" cy="373000"/>
            </a:xfrm>
            <a:custGeom>
              <a:avLst/>
              <a:gdLst/>
              <a:ahLst/>
              <a:cxnLst/>
              <a:rect l="l" t="t" r="r" b="b"/>
              <a:pathLst>
                <a:path w="19694" h="14920" extrusionOk="0">
                  <a:moveTo>
                    <a:pt x="3584" y="1"/>
                  </a:moveTo>
                  <a:lnTo>
                    <a:pt x="3584" y="1"/>
                  </a:lnTo>
                  <a:cubicBezTo>
                    <a:pt x="3417" y="298"/>
                    <a:pt x="0" y="8954"/>
                    <a:pt x="6513" y="11466"/>
                  </a:cubicBezTo>
                  <a:cubicBezTo>
                    <a:pt x="8192" y="12109"/>
                    <a:pt x="6989" y="12347"/>
                    <a:pt x="7299" y="14717"/>
                  </a:cubicBezTo>
                  <a:cubicBezTo>
                    <a:pt x="7442" y="14788"/>
                    <a:pt x="7585" y="14848"/>
                    <a:pt x="7727" y="14919"/>
                  </a:cubicBezTo>
                  <a:cubicBezTo>
                    <a:pt x="9519" y="14666"/>
                    <a:pt x="11310" y="14414"/>
                    <a:pt x="13138" y="14414"/>
                  </a:cubicBezTo>
                  <a:cubicBezTo>
                    <a:pt x="13291" y="14414"/>
                    <a:pt x="13444" y="14415"/>
                    <a:pt x="13597" y="14419"/>
                  </a:cubicBezTo>
                  <a:cubicBezTo>
                    <a:pt x="14454" y="14479"/>
                    <a:pt x="15276" y="14669"/>
                    <a:pt x="16086" y="14895"/>
                  </a:cubicBezTo>
                  <a:cubicBezTo>
                    <a:pt x="18157" y="14264"/>
                    <a:pt x="19598" y="13455"/>
                    <a:pt x="19598" y="13455"/>
                  </a:cubicBezTo>
                  <a:cubicBezTo>
                    <a:pt x="19693" y="9716"/>
                    <a:pt x="19503" y="11193"/>
                    <a:pt x="19407" y="8728"/>
                  </a:cubicBezTo>
                  <a:cubicBezTo>
                    <a:pt x="19157" y="2513"/>
                    <a:pt x="13347" y="656"/>
                    <a:pt x="13192" y="275"/>
                  </a:cubicBezTo>
                  <a:cubicBezTo>
                    <a:pt x="11716" y="416"/>
                    <a:pt x="10178" y="531"/>
                    <a:pt x="8631" y="531"/>
                  </a:cubicBezTo>
                  <a:cubicBezTo>
                    <a:pt x="6935" y="531"/>
                    <a:pt x="5228" y="393"/>
                    <a:pt x="35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1"/>
            <p:cNvSpPr/>
            <p:nvPr/>
          </p:nvSpPr>
          <p:spPr>
            <a:xfrm>
              <a:off x="2831600" y="2428700"/>
              <a:ext cx="171775" cy="22625"/>
            </a:xfrm>
            <a:custGeom>
              <a:avLst/>
              <a:gdLst/>
              <a:ahLst/>
              <a:cxnLst/>
              <a:rect l="l" t="t" r="r" b="b"/>
              <a:pathLst>
                <a:path w="6871" h="905" extrusionOk="0">
                  <a:moveTo>
                    <a:pt x="6799" y="1"/>
                  </a:moveTo>
                  <a:cubicBezTo>
                    <a:pt x="5412" y="339"/>
                    <a:pt x="4142" y="457"/>
                    <a:pt x="3048" y="457"/>
                  </a:cubicBezTo>
                  <a:cubicBezTo>
                    <a:pt x="1757" y="457"/>
                    <a:pt x="709" y="293"/>
                    <a:pt x="0" y="132"/>
                  </a:cubicBezTo>
                  <a:lnTo>
                    <a:pt x="0" y="132"/>
                  </a:lnTo>
                  <a:cubicBezTo>
                    <a:pt x="24" y="310"/>
                    <a:pt x="48" y="489"/>
                    <a:pt x="95" y="679"/>
                  </a:cubicBezTo>
                  <a:cubicBezTo>
                    <a:pt x="95" y="679"/>
                    <a:pt x="788" y="904"/>
                    <a:pt x="2585" y="904"/>
                  </a:cubicBezTo>
                  <a:cubicBezTo>
                    <a:pt x="2896" y="904"/>
                    <a:pt x="3240" y="897"/>
                    <a:pt x="3620" y="882"/>
                  </a:cubicBezTo>
                  <a:cubicBezTo>
                    <a:pt x="6501" y="763"/>
                    <a:pt x="6858" y="358"/>
                    <a:pt x="6858" y="358"/>
                  </a:cubicBezTo>
                  <a:cubicBezTo>
                    <a:pt x="6858" y="358"/>
                    <a:pt x="6870" y="215"/>
                    <a:pt x="6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1"/>
            <p:cNvSpPr/>
            <p:nvPr/>
          </p:nvSpPr>
          <p:spPr>
            <a:xfrm>
              <a:off x="2890225" y="2386425"/>
              <a:ext cx="111875" cy="58275"/>
            </a:xfrm>
            <a:custGeom>
              <a:avLst/>
              <a:gdLst/>
              <a:ahLst/>
              <a:cxnLst/>
              <a:rect l="l" t="t" r="r" b="b"/>
              <a:pathLst>
                <a:path w="4475" h="2331" extrusionOk="0">
                  <a:moveTo>
                    <a:pt x="1013" y="1"/>
                  </a:moveTo>
                  <a:cubicBezTo>
                    <a:pt x="394" y="644"/>
                    <a:pt x="1" y="2323"/>
                    <a:pt x="1" y="2323"/>
                  </a:cubicBezTo>
                  <a:lnTo>
                    <a:pt x="953" y="2323"/>
                  </a:lnTo>
                  <a:cubicBezTo>
                    <a:pt x="1236" y="2328"/>
                    <a:pt x="1499" y="2331"/>
                    <a:pt x="1744" y="2331"/>
                  </a:cubicBezTo>
                  <a:cubicBezTo>
                    <a:pt x="3680" y="2331"/>
                    <a:pt x="4475" y="2157"/>
                    <a:pt x="4454" y="1692"/>
                  </a:cubicBezTo>
                  <a:cubicBezTo>
                    <a:pt x="4418" y="727"/>
                    <a:pt x="1013" y="1"/>
                    <a:pt x="10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1"/>
            <p:cNvSpPr/>
            <p:nvPr/>
          </p:nvSpPr>
          <p:spPr>
            <a:xfrm>
              <a:off x="3005125" y="2410250"/>
              <a:ext cx="176525" cy="22525"/>
            </a:xfrm>
            <a:custGeom>
              <a:avLst/>
              <a:gdLst/>
              <a:ahLst/>
              <a:cxnLst/>
              <a:rect l="l" t="t" r="r" b="b"/>
              <a:pathLst>
                <a:path w="7061" h="901" extrusionOk="0">
                  <a:moveTo>
                    <a:pt x="6989" y="0"/>
                  </a:moveTo>
                  <a:cubicBezTo>
                    <a:pt x="5684" y="324"/>
                    <a:pt x="4448" y="437"/>
                    <a:pt x="3359" y="437"/>
                  </a:cubicBezTo>
                  <a:cubicBezTo>
                    <a:pt x="1924" y="437"/>
                    <a:pt x="745" y="241"/>
                    <a:pt x="1" y="72"/>
                  </a:cubicBezTo>
                  <a:lnTo>
                    <a:pt x="1" y="72"/>
                  </a:lnTo>
                  <a:cubicBezTo>
                    <a:pt x="24" y="239"/>
                    <a:pt x="48" y="429"/>
                    <a:pt x="84" y="608"/>
                  </a:cubicBezTo>
                  <a:cubicBezTo>
                    <a:pt x="84" y="608"/>
                    <a:pt x="972" y="900"/>
                    <a:pt x="2923" y="900"/>
                  </a:cubicBezTo>
                  <a:cubicBezTo>
                    <a:pt x="3198" y="900"/>
                    <a:pt x="3493" y="895"/>
                    <a:pt x="3811" y="881"/>
                  </a:cubicBezTo>
                  <a:cubicBezTo>
                    <a:pt x="6692" y="774"/>
                    <a:pt x="7049" y="358"/>
                    <a:pt x="7049" y="358"/>
                  </a:cubicBezTo>
                  <a:cubicBezTo>
                    <a:pt x="7049" y="358"/>
                    <a:pt x="7061" y="215"/>
                    <a:pt x="6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1"/>
            <p:cNvSpPr/>
            <p:nvPr/>
          </p:nvSpPr>
          <p:spPr>
            <a:xfrm>
              <a:off x="3068525" y="2367975"/>
              <a:ext cx="111875" cy="58350"/>
            </a:xfrm>
            <a:custGeom>
              <a:avLst/>
              <a:gdLst/>
              <a:ahLst/>
              <a:cxnLst/>
              <a:rect l="l" t="t" r="r" b="b"/>
              <a:pathLst>
                <a:path w="4475" h="2334" extrusionOk="0">
                  <a:moveTo>
                    <a:pt x="1013" y="1"/>
                  </a:moveTo>
                  <a:cubicBezTo>
                    <a:pt x="393" y="656"/>
                    <a:pt x="1" y="2322"/>
                    <a:pt x="1" y="2322"/>
                  </a:cubicBezTo>
                  <a:lnTo>
                    <a:pt x="953" y="2322"/>
                  </a:lnTo>
                  <a:cubicBezTo>
                    <a:pt x="1272" y="2330"/>
                    <a:pt x="1567" y="2334"/>
                    <a:pt x="1838" y="2334"/>
                  </a:cubicBezTo>
                  <a:cubicBezTo>
                    <a:pt x="3705" y="2334"/>
                    <a:pt x="4474" y="2149"/>
                    <a:pt x="4453" y="1691"/>
                  </a:cubicBezTo>
                  <a:cubicBezTo>
                    <a:pt x="4418" y="727"/>
                    <a:pt x="1013" y="1"/>
                    <a:pt x="10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1"/>
            <p:cNvSpPr/>
            <p:nvPr/>
          </p:nvSpPr>
          <p:spPr>
            <a:xfrm>
              <a:off x="2641975" y="1401225"/>
              <a:ext cx="144100" cy="159625"/>
            </a:xfrm>
            <a:custGeom>
              <a:avLst/>
              <a:gdLst/>
              <a:ahLst/>
              <a:cxnLst/>
              <a:rect l="l" t="t" r="r" b="b"/>
              <a:pathLst>
                <a:path w="5764" h="6385" extrusionOk="0">
                  <a:moveTo>
                    <a:pt x="3277" y="0"/>
                  </a:moveTo>
                  <a:cubicBezTo>
                    <a:pt x="2549" y="0"/>
                    <a:pt x="1482" y="776"/>
                    <a:pt x="846" y="1761"/>
                  </a:cubicBezTo>
                  <a:cubicBezTo>
                    <a:pt x="1" y="3071"/>
                    <a:pt x="1108" y="5536"/>
                    <a:pt x="2870" y="6238"/>
                  </a:cubicBezTo>
                  <a:cubicBezTo>
                    <a:pt x="3129" y="6340"/>
                    <a:pt x="3361" y="6384"/>
                    <a:pt x="3570" y="6384"/>
                  </a:cubicBezTo>
                  <a:cubicBezTo>
                    <a:pt x="4795" y="6384"/>
                    <a:pt x="5204" y="4881"/>
                    <a:pt x="5204" y="4881"/>
                  </a:cubicBezTo>
                  <a:cubicBezTo>
                    <a:pt x="5764" y="4464"/>
                    <a:pt x="4418" y="1047"/>
                    <a:pt x="3859" y="273"/>
                  </a:cubicBezTo>
                  <a:cubicBezTo>
                    <a:pt x="3720" y="84"/>
                    <a:pt x="3517" y="0"/>
                    <a:pt x="3277"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1"/>
            <p:cNvSpPr/>
            <p:nvPr/>
          </p:nvSpPr>
          <p:spPr>
            <a:xfrm>
              <a:off x="2676150" y="1298975"/>
              <a:ext cx="389725" cy="296125"/>
            </a:xfrm>
            <a:custGeom>
              <a:avLst/>
              <a:gdLst/>
              <a:ahLst/>
              <a:cxnLst/>
              <a:rect l="l" t="t" r="r" b="b"/>
              <a:pathLst>
                <a:path w="15589" h="11845" extrusionOk="0">
                  <a:moveTo>
                    <a:pt x="4289" y="0"/>
                  </a:moveTo>
                  <a:cubicBezTo>
                    <a:pt x="3636" y="0"/>
                    <a:pt x="3164" y="116"/>
                    <a:pt x="2968" y="375"/>
                  </a:cubicBezTo>
                  <a:cubicBezTo>
                    <a:pt x="1944" y="1708"/>
                    <a:pt x="1825" y="2518"/>
                    <a:pt x="1503" y="3970"/>
                  </a:cubicBezTo>
                  <a:cubicBezTo>
                    <a:pt x="1" y="10716"/>
                    <a:pt x="6491" y="11844"/>
                    <a:pt x="9657" y="11844"/>
                  </a:cubicBezTo>
                  <a:cubicBezTo>
                    <a:pt x="10380" y="11844"/>
                    <a:pt x="10930" y="11785"/>
                    <a:pt x="11171" y="11721"/>
                  </a:cubicBezTo>
                  <a:cubicBezTo>
                    <a:pt x="12052" y="11471"/>
                    <a:pt x="15124" y="9483"/>
                    <a:pt x="15291" y="8042"/>
                  </a:cubicBezTo>
                  <a:cubicBezTo>
                    <a:pt x="15469" y="6602"/>
                    <a:pt x="15588" y="4482"/>
                    <a:pt x="15588" y="4482"/>
                  </a:cubicBezTo>
                  <a:cubicBezTo>
                    <a:pt x="13902" y="2357"/>
                    <a:pt x="7242" y="0"/>
                    <a:pt x="4289"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1"/>
            <p:cNvSpPr/>
            <p:nvPr/>
          </p:nvSpPr>
          <p:spPr>
            <a:xfrm>
              <a:off x="2701175" y="1428425"/>
              <a:ext cx="73300" cy="78600"/>
            </a:xfrm>
            <a:custGeom>
              <a:avLst/>
              <a:gdLst/>
              <a:ahLst/>
              <a:cxnLst/>
              <a:rect l="l" t="t" r="r" b="b"/>
              <a:pathLst>
                <a:path w="2932" h="3144" extrusionOk="0">
                  <a:moveTo>
                    <a:pt x="1757" y="1"/>
                  </a:moveTo>
                  <a:cubicBezTo>
                    <a:pt x="1313" y="1"/>
                    <a:pt x="840" y="233"/>
                    <a:pt x="526" y="1031"/>
                  </a:cubicBezTo>
                  <a:cubicBezTo>
                    <a:pt x="1" y="2364"/>
                    <a:pt x="830" y="3144"/>
                    <a:pt x="1734" y="3144"/>
                  </a:cubicBezTo>
                  <a:cubicBezTo>
                    <a:pt x="2121" y="3144"/>
                    <a:pt x="2522" y="3001"/>
                    <a:pt x="2836" y="2697"/>
                  </a:cubicBezTo>
                  <a:lnTo>
                    <a:pt x="2931" y="447"/>
                  </a:lnTo>
                  <a:cubicBezTo>
                    <a:pt x="2931" y="447"/>
                    <a:pt x="2372" y="1"/>
                    <a:pt x="1757"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1"/>
            <p:cNvSpPr/>
            <p:nvPr/>
          </p:nvSpPr>
          <p:spPr>
            <a:xfrm>
              <a:off x="2745875" y="1292925"/>
              <a:ext cx="310175" cy="321200"/>
            </a:xfrm>
            <a:custGeom>
              <a:avLst/>
              <a:gdLst/>
              <a:ahLst/>
              <a:cxnLst/>
              <a:rect l="l" t="t" r="r" b="b"/>
              <a:pathLst>
                <a:path w="12407" h="12848" extrusionOk="0">
                  <a:moveTo>
                    <a:pt x="5296" y="1"/>
                  </a:moveTo>
                  <a:cubicBezTo>
                    <a:pt x="2177" y="1"/>
                    <a:pt x="779" y="2623"/>
                    <a:pt x="405" y="6236"/>
                  </a:cubicBezTo>
                  <a:cubicBezTo>
                    <a:pt x="0" y="10022"/>
                    <a:pt x="1429" y="11654"/>
                    <a:pt x="4846" y="12594"/>
                  </a:cubicBezTo>
                  <a:cubicBezTo>
                    <a:pt x="5473" y="12768"/>
                    <a:pt x="6048" y="12848"/>
                    <a:pt x="6573" y="12848"/>
                  </a:cubicBezTo>
                  <a:cubicBezTo>
                    <a:pt x="8852" y="12848"/>
                    <a:pt x="10197" y="11350"/>
                    <a:pt x="10787" y="9570"/>
                  </a:cubicBezTo>
                  <a:cubicBezTo>
                    <a:pt x="11692" y="6855"/>
                    <a:pt x="12359" y="4534"/>
                    <a:pt x="12359" y="4534"/>
                  </a:cubicBezTo>
                  <a:cubicBezTo>
                    <a:pt x="12406" y="1521"/>
                    <a:pt x="9251" y="307"/>
                    <a:pt x="5787" y="21"/>
                  </a:cubicBezTo>
                  <a:cubicBezTo>
                    <a:pt x="5618" y="7"/>
                    <a:pt x="5455" y="1"/>
                    <a:pt x="5296"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1"/>
            <p:cNvSpPr/>
            <p:nvPr/>
          </p:nvSpPr>
          <p:spPr>
            <a:xfrm>
              <a:off x="2875650" y="1507375"/>
              <a:ext cx="26500" cy="23325"/>
            </a:xfrm>
            <a:custGeom>
              <a:avLst/>
              <a:gdLst/>
              <a:ahLst/>
              <a:cxnLst/>
              <a:rect l="l" t="t" r="r" b="b"/>
              <a:pathLst>
                <a:path w="1060" h="933" extrusionOk="0">
                  <a:moveTo>
                    <a:pt x="61" y="1"/>
                  </a:moveTo>
                  <a:cubicBezTo>
                    <a:pt x="57" y="1"/>
                    <a:pt x="52" y="2"/>
                    <a:pt x="48" y="4"/>
                  </a:cubicBezTo>
                  <a:cubicBezTo>
                    <a:pt x="24" y="4"/>
                    <a:pt x="0" y="28"/>
                    <a:pt x="12" y="51"/>
                  </a:cubicBezTo>
                  <a:cubicBezTo>
                    <a:pt x="107" y="897"/>
                    <a:pt x="881" y="933"/>
                    <a:pt x="1000" y="933"/>
                  </a:cubicBezTo>
                  <a:lnTo>
                    <a:pt x="1024" y="933"/>
                  </a:lnTo>
                  <a:cubicBezTo>
                    <a:pt x="1048" y="933"/>
                    <a:pt x="1060" y="909"/>
                    <a:pt x="1060" y="885"/>
                  </a:cubicBezTo>
                  <a:cubicBezTo>
                    <a:pt x="1060" y="861"/>
                    <a:pt x="1048" y="849"/>
                    <a:pt x="1012" y="849"/>
                  </a:cubicBezTo>
                  <a:cubicBezTo>
                    <a:pt x="1011" y="849"/>
                    <a:pt x="1007" y="849"/>
                    <a:pt x="1002" y="849"/>
                  </a:cubicBezTo>
                  <a:cubicBezTo>
                    <a:pt x="904" y="849"/>
                    <a:pt x="186" y="828"/>
                    <a:pt x="96" y="40"/>
                  </a:cubicBezTo>
                  <a:cubicBezTo>
                    <a:pt x="96" y="20"/>
                    <a:pt x="80" y="1"/>
                    <a:pt x="6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1"/>
            <p:cNvSpPr/>
            <p:nvPr/>
          </p:nvSpPr>
          <p:spPr>
            <a:xfrm>
              <a:off x="2967925" y="1355350"/>
              <a:ext cx="325" cy="1225"/>
            </a:xfrm>
            <a:custGeom>
              <a:avLst/>
              <a:gdLst/>
              <a:ahLst/>
              <a:cxnLst/>
              <a:rect l="l" t="t" r="r" b="b"/>
              <a:pathLst>
                <a:path w="13" h="49" extrusionOk="0">
                  <a:moveTo>
                    <a:pt x="12" y="48"/>
                  </a:moveTo>
                  <a:cubicBezTo>
                    <a:pt x="0" y="25"/>
                    <a:pt x="0" y="1"/>
                    <a:pt x="0" y="1"/>
                  </a:cubicBezTo>
                  <a:cubicBezTo>
                    <a:pt x="0" y="1"/>
                    <a:pt x="0" y="25"/>
                    <a:pt x="12" y="48"/>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1"/>
            <p:cNvSpPr/>
            <p:nvPr/>
          </p:nvSpPr>
          <p:spPr>
            <a:xfrm>
              <a:off x="2810450" y="1391450"/>
              <a:ext cx="64625" cy="34675"/>
            </a:xfrm>
            <a:custGeom>
              <a:avLst/>
              <a:gdLst/>
              <a:ahLst/>
              <a:cxnLst/>
              <a:rect l="l" t="t" r="r" b="b"/>
              <a:pathLst>
                <a:path w="2585" h="1387" extrusionOk="0">
                  <a:moveTo>
                    <a:pt x="1942" y="0"/>
                  </a:moveTo>
                  <a:cubicBezTo>
                    <a:pt x="1739" y="0"/>
                    <a:pt x="1471" y="42"/>
                    <a:pt x="1120" y="140"/>
                  </a:cubicBezTo>
                  <a:cubicBezTo>
                    <a:pt x="1" y="450"/>
                    <a:pt x="263" y="1093"/>
                    <a:pt x="263" y="1093"/>
                  </a:cubicBezTo>
                  <a:cubicBezTo>
                    <a:pt x="345" y="1299"/>
                    <a:pt x="531" y="1386"/>
                    <a:pt x="818" y="1386"/>
                  </a:cubicBezTo>
                  <a:cubicBezTo>
                    <a:pt x="1028" y="1386"/>
                    <a:pt x="1292" y="1340"/>
                    <a:pt x="1608" y="1259"/>
                  </a:cubicBezTo>
                  <a:cubicBezTo>
                    <a:pt x="2239" y="1105"/>
                    <a:pt x="2584" y="759"/>
                    <a:pt x="2549" y="438"/>
                  </a:cubicBezTo>
                  <a:cubicBezTo>
                    <a:pt x="2516" y="194"/>
                    <a:pt x="2378" y="0"/>
                    <a:pt x="1942"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1"/>
            <p:cNvSpPr/>
            <p:nvPr/>
          </p:nvSpPr>
          <p:spPr>
            <a:xfrm>
              <a:off x="2959875" y="1421300"/>
              <a:ext cx="61650" cy="48050"/>
            </a:xfrm>
            <a:custGeom>
              <a:avLst/>
              <a:gdLst/>
              <a:ahLst/>
              <a:cxnLst/>
              <a:rect l="l" t="t" r="r" b="b"/>
              <a:pathLst>
                <a:path w="2466" h="1922" extrusionOk="0">
                  <a:moveTo>
                    <a:pt x="553" y="1"/>
                  </a:moveTo>
                  <a:cubicBezTo>
                    <a:pt x="381" y="1"/>
                    <a:pt x="267" y="91"/>
                    <a:pt x="179" y="220"/>
                  </a:cubicBezTo>
                  <a:cubicBezTo>
                    <a:pt x="1" y="494"/>
                    <a:pt x="167" y="970"/>
                    <a:pt x="656" y="1387"/>
                  </a:cubicBezTo>
                  <a:cubicBezTo>
                    <a:pt x="1069" y="1726"/>
                    <a:pt x="1396" y="1922"/>
                    <a:pt x="1654" y="1922"/>
                  </a:cubicBezTo>
                  <a:cubicBezTo>
                    <a:pt x="1767" y="1922"/>
                    <a:pt x="1866" y="1884"/>
                    <a:pt x="1953" y="1804"/>
                  </a:cubicBezTo>
                  <a:cubicBezTo>
                    <a:pt x="1953" y="1804"/>
                    <a:pt x="2465" y="1351"/>
                    <a:pt x="1596" y="589"/>
                  </a:cubicBezTo>
                  <a:cubicBezTo>
                    <a:pt x="1103" y="157"/>
                    <a:pt x="779" y="1"/>
                    <a:pt x="553" y="1"/>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1"/>
            <p:cNvSpPr/>
            <p:nvPr/>
          </p:nvSpPr>
          <p:spPr>
            <a:xfrm>
              <a:off x="2724425" y="1442150"/>
              <a:ext cx="50925" cy="49675"/>
            </a:xfrm>
            <a:custGeom>
              <a:avLst/>
              <a:gdLst/>
              <a:ahLst/>
              <a:cxnLst/>
              <a:rect l="l" t="t" r="r" b="b"/>
              <a:pathLst>
                <a:path w="2037" h="1987" extrusionOk="0">
                  <a:moveTo>
                    <a:pt x="726" y="0"/>
                  </a:moveTo>
                  <a:cubicBezTo>
                    <a:pt x="331" y="0"/>
                    <a:pt x="24" y="256"/>
                    <a:pt x="13" y="267"/>
                  </a:cubicBezTo>
                  <a:cubicBezTo>
                    <a:pt x="1" y="279"/>
                    <a:pt x="1" y="303"/>
                    <a:pt x="13" y="315"/>
                  </a:cubicBezTo>
                  <a:cubicBezTo>
                    <a:pt x="20" y="329"/>
                    <a:pt x="31" y="335"/>
                    <a:pt x="44" y="335"/>
                  </a:cubicBezTo>
                  <a:cubicBezTo>
                    <a:pt x="53" y="335"/>
                    <a:pt x="62" y="332"/>
                    <a:pt x="72" y="327"/>
                  </a:cubicBezTo>
                  <a:cubicBezTo>
                    <a:pt x="72" y="327"/>
                    <a:pt x="367" y="83"/>
                    <a:pt x="721" y="83"/>
                  </a:cubicBezTo>
                  <a:cubicBezTo>
                    <a:pt x="750" y="83"/>
                    <a:pt x="780" y="85"/>
                    <a:pt x="811" y="89"/>
                  </a:cubicBezTo>
                  <a:cubicBezTo>
                    <a:pt x="1049" y="113"/>
                    <a:pt x="1251" y="243"/>
                    <a:pt x="1430" y="470"/>
                  </a:cubicBezTo>
                  <a:cubicBezTo>
                    <a:pt x="1930" y="1125"/>
                    <a:pt x="1203" y="1910"/>
                    <a:pt x="1203" y="1922"/>
                  </a:cubicBezTo>
                  <a:cubicBezTo>
                    <a:pt x="1192" y="1934"/>
                    <a:pt x="1192" y="1958"/>
                    <a:pt x="1203" y="1982"/>
                  </a:cubicBezTo>
                  <a:lnTo>
                    <a:pt x="1215" y="1982"/>
                  </a:lnTo>
                  <a:cubicBezTo>
                    <a:pt x="1222" y="1985"/>
                    <a:pt x="1228" y="1987"/>
                    <a:pt x="1234" y="1987"/>
                  </a:cubicBezTo>
                  <a:cubicBezTo>
                    <a:pt x="1246" y="1987"/>
                    <a:pt x="1255" y="1978"/>
                    <a:pt x="1263" y="1970"/>
                  </a:cubicBezTo>
                  <a:cubicBezTo>
                    <a:pt x="1275" y="1970"/>
                    <a:pt x="2037" y="1125"/>
                    <a:pt x="1489" y="422"/>
                  </a:cubicBezTo>
                  <a:cubicBezTo>
                    <a:pt x="1299" y="172"/>
                    <a:pt x="1072" y="29"/>
                    <a:pt x="822" y="5"/>
                  </a:cubicBezTo>
                  <a:cubicBezTo>
                    <a:pt x="790" y="2"/>
                    <a:pt x="758" y="0"/>
                    <a:pt x="72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1"/>
            <p:cNvSpPr/>
            <p:nvPr/>
          </p:nvSpPr>
          <p:spPr>
            <a:xfrm>
              <a:off x="2736650" y="1461500"/>
              <a:ext cx="29475" cy="12475"/>
            </a:xfrm>
            <a:custGeom>
              <a:avLst/>
              <a:gdLst/>
              <a:ahLst/>
              <a:cxnLst/>
              <a:rect l="l" t="t" r="r" b="b"/>
              <a:pathLst>
                <a:path w="1179" h="499" extrusionOk="0">
                  <a:moveTo>
                    <a:pt x="406" y="0"/>
                  </a:moveTo>
                  <a:cubicBezTo>
                    <a:pt x="195" y="0"/>
                    <a:pt x="29" y="53"/>
                    <a:pt x="24" y="53"/>
                  </a:cubicBezTo>
                  <a:cubicBezTo>
                    <a:pt x="12" y="65"/>
                    <a:pt x="0" y="89"/>
                    <a:pt x="0" y="101"/>
                  </a:cubicBezTo>
                  <a:cubicBezTo>
                    <a:pt x="0" y="124"/>
                    <a:pt x="12" y="124"/>
                    <a:pt x="24" y="136"/>
                  </a:cubicBezTo>
                  <a:lnTo>
                    <a:pt x="60" y="136"/>
                  </a:lnTo>
                  <a:cubicBezTo>
                    <a:pt x="60" y="131"/>
                    <a:pt x="208" y="83"/>
                    <a:pt x="398" y="83"/>
                  </a:cubicBezTo>
                  <a:cubicBezTo>
                    <a:pt x="635" y="83"/>
                    <a:pt x="937" y="158"/>
                    <a:pt x="1095" y="482"/>
                  </a:cubicBezTo>
                  <a:cubicBezTo>
                    <a:pt x="1104" y="490"/>
                    <a:pt x="1118" y="498"/>
                    <a:pt x="1134" y="498"/>
                  </a:cubicBezTo>
                  <a:cubicBezTo>
                    <a:pt x="1141" y="498"/>
                    <a:pt x="1148" y="497"/>
                    <a:pt x="1155" y="493"/>
                  </a:cubicBezTo>
                  <a:cubicBezTo>
                    <a:pt x="1167" y="482"/>
                    <a:pt x="1179" y="458"/>
                    <a:pt x="1167" y="434"/>
                  </a:cubicBezTo>
                  <a:cubicBezTo>
                    <a:pt x="990" y="80"/>
                    <a:pt x="664" y="0"/>
                    <a:pt x="40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1"/>
            <p:cNvSpPr/>
            <p:nvPr/>
          </p:nvSpPr>
          <p:spPr>
            <a:xfrm>
              <a:off x="2893200" y="1400775"/>
              <a:ext cx="35750" cy="106250"/>
            </a:xfrm>
            <a:custGeom>
              <a:avLst/>
              <a:gdLst/>
              <a:ahLst/>
              <a:cxnLst/>
              <a:rect l="l" t="t" r="r" b="b"/>
              <a:pathLst>
                <a:path w="1430" h="4250" extrusionOk="0">
                  <a:moveTo>
                    <a:pt x="1042" y="1"/>
                  </a:moveTo>
                  <a:cubicBezTo>
                    <a:pt x="1026" y="1"/>
                    <a:pt x="1013" y="12"/>
                    <a:pt x="1013" y="29"/>
                  </a:cubicBezTo>
                  <a:cubicBezTo>
                    <a:pt x="906" y="279"/>
                    <a:pt x="1" y="2446"/>
                    <a:pt x="84" y="2791"/>
                  </a:cubicBezTo>
                  <a:cubicBezTo>
                    <a:pt x="122" y="2933"/>
                    <a:pt x="242" y="3089"/>
                    <a:pt x="573" y="3089"/>
                  </a:cubicBezTo>
                  <a:cubicBezTo>
                    <a:pt x="661" y="3089"/>
                    <a:pt x="763" y="3078"/>
                    <a:pt x="882" y="3053"/>
                  </a:cubicBezTo>
                  <a:lnTo>
                    <a:pt x="906" y="3053"/>
                  </a:lnTo>
                  <a:cubicBezTo>
                    <a:pt x="939" y="3046"/>
                    <a:pt x="971" y="3042"/>
                    <a:pt x="1001" y="3042"/>
                  </a:cubicBezTo>
                  <a:cubicBezTo>
                    <a:pt x="1109" y="3042"/>
                    <a:pt x="1192" y="3091"/>
                    <a:pt x="1239" y="3184"/>
                  </a:cubicBezTo>
                  <a:cubicBezTo>
                    <a:pt x="1334" y="3375"/>
                    <a:pt x="1263" y="3720"/>
                    <a:pt x="1072" y="3899"/>
                  </a:cubicBezTo>
                  <a:cubicBezTo>
                    <a:pt x="846" y="4125"/>
                    <a:pt x="489" y="4173"/>
                    <a:pt x="489" y="4173"/>
                  </a:cubicBezTo>
                  <a:cubicBezTo>
                    <a:pt x="465" y="4173"/>
                    <a:pt x="441" y="4196"/>
                    <a:pt x="453" y="4208"/>
                  </a:cubicBezTo>
                  <a:cubicBezTo>
                    <a:pt x="453" y="4232"/>
                    <a:pt x="465" y="4244"/>
                    <a:pt x="477" y="4244"/>
                  </a:cubicBezTo>
                  <a:cubicBezTo>
                    <a:pt x="485" y="4244"/>
                    <a:pt x="488" y="4249"/>
                    <a:pt x="492" y="4249"/>
                  </a:cubicBezTo>
                  <a:cubicBezTo>
                    <a:pt x="494" y="4249"/>
                    <a:pt x="497" y="4248"/>
                    <a:pt x="501" y="4244"/>
                  </a:cubicBezTo>
                  <a:cubicBezTo>
                    <a:pt x="513" y="4244"/>
                    <a:pt x="882" y="4208"/>
                    <a:pt x="1144" y="3958"/>
                  </a:cubicBezTo>
                  <a:cubicBezTo>
                    <a:pt x="1346" y="3744"/>
                    <a:pt x="1430" y="3363"/>
                    <a:pt x="1310" y="3149"/>
                  </a:cubicBezTo>
                  <a:cubicBezTo>
                    <a:pt x="1251" y="3030"/>
                    <a:pt x="1135" y="2961"/>
                    <a:pt x="988" y="2961"/>
                  </a:cubicBezTo>
                  <a:cubicBezTo>
                    <a:pt x="958" y="2961"/>
                    <a:pt x="926" y="2964"/>
                    <a:pt x="894" y="2970"/>
                  </a:cubicBezTo>
                  <a:lnTo>
                    <a:pt x="858" y="2970"/>
                  </a:lnTo>
                  <a:cubicBezTo>
                    <a:pt x="743" y="2994"/>
                    <a:pt x="642" y="3006"/>
                    <a:pt x="555" y="3006"/>
                  </a:cubicBezTo>
                  <a:cubicBezTo>
                    <a:pt x="338" y="3006"/>
                    <a:pt x="210" y="2929"/>
                    <a:pt x="167" y="2768"/>
                  </a:cubicBezTo>
                  <a:cubicBezTo>
                    <a:pt x="108" y="2506"/>
                    <a:pt x="810" y="720"/>
                    <a:pt x="1084" y="65"/>
                  </a:cubicBezTo>
                  <a:cubicBezTo>
                    <a:pt x="1096" y="41"/>
                    <a:pt x="1084" y="17"/>
                    <a:pt x="1060" y="5"/>
                  </a:cubicBezTo>
                  <a:cubicBezTo>
                    <a:pt x="1054" y="2"/>
                    <a:pt x="1048" y="1"/>
                    <a:pt x="104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1"/>
            <p:cNvSpPr/>
            <p:nvPr/>
          </p:nvSpPr>
          <p:spPr>
            <a:xfrm>
              <a:off x="2780400" y="1476325"/>
              <a:ext cx="68175" cy="45750"/>
            </a:xfrm>
            <a:custGeom>
              <a:avLst/>
              <a:gdLst/>
              <a:ahLst/>
              <a:cxnLst/>
              <a:rect l="l" t="t" r="r" b="b"/>
              <a:pathLst>
                <a:path w="2727" h="1830" extrusionOk="0">
                  <a:moveTo>
                    <a:pt x="747" y="1"/>
                  </a:moveTo>
                  <a:cubicBezTo>
                    <a:pt x="491" y="1"/>
                    <a:pt x="287" y="82"/>
                    <a:pt x="191" y="246"/>
                  </a:cubicBezTo>
                  <a:cubicBezTo>
                    <a:pt x="0" y="591"/>
                    <a:pt x="357" y="1174"/>
                    <a:pt x="1012" y="1543"/>
                  </a:cubicBezTo>
                  <a:cubicBezTo>
                    <a:pt x="1345" y="1734"/>
                    <a:pt x="1686" y="1830"/>
                    <a:pt x="1967" y="1830"/>
                  </a:cubicBezTo>
                  <a:cubicBezTo>
                    <a:pt x="2229" y="1830"/>
                    <a:pt x="2438" y="1746"/>
                    <a:pt x="2536" y="1579"/>
                  </a:cubicBezTo>
                  <a:cubicBezTo>
                    <a:pt x="2727" y="1234"/>
                    <a:pt x="2370" y="662"/>
                    <a:pt x="1715" y="293"/>
                  </a:cubicBezTo>
                  <a:cubicBezTo>
                    <a:pt x="1377" y="100"/>
                    <a:pt x="1030" y="1"/>
                    <a:pt x="747"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1"/>
            <p:cNvSpPr/>
            <p:nvPr/>
          </p:nvSpPr>
          <p:spPr>
            <a:xfrm>
              <a:off x="2922675" y="1525400"/>
              <a:ext cx="68775" cy="36150"/>
            </a:xfrm>
            <a:custGeom>
              <a:avLst/>
              <a:gdLst/>
              <a:ahLst/>
              <a:cxnLst/>
              <a:rect l="l" t="t" r="r" b="b"/>
              <a:pathLst>
                <a:path w="2751" h="1446" extrusionOk="0">
                  <a:moveTo>
                    <a:pt x="1231" y="1"/>
                  </a:moveTo>
                  <a:cubicBezTo>
                    <a:pt x="579" y="1"/>
                    <a:pt x="69" y="250"/>
                    <a:pt x="36" y="616"/>
                  </a:cubicBezTo>
                  <a:cubicBezTo>
                    <a:pt x="0" y="1009"/>
                    <a:pt x="572" y="1378"/>
                    <a:pt x="1322" y="1438"/>
                  </a:cubicBezTo>
                  <a:cubicBezTo>
                    <a:pt x="1390" y="1443"/>
                    <a:pt x="1457" y="1446"/>
                    <a:pt x="1522" y="1446"/>
                  </a:cubicBezTo>
                  <a:cubicBezTo>
                    <a:pt x="2169" y="1446"/>
                    <a:pt x="2683" y="1187"/>
                    <a:pt x="2715" y="831"/>
                  </a:cubicBezTo>
                  <a:cubicBezTo>
                    <a:pt x="2751" y="438"/>
                    <a:pt x="2179" y="69"/>
                    <a:pt x="1441" y="9"/>
                  </a:cubicBezTo>
                  <a:cubicBezTo>
                    <a:pt x="1370" y="3"/>
                    <a:pt x="1300" y="1"/>
                    <a:pt x="1231"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1"/>
            <p:cNvSpPr/>
            <p:nvPr/>
          </p:nvSpPr>
          <p:spPr>
            <a:xfrm>
              <a:off x="2731875" y="1270925"/>
              <a:ext cx="347100" cy="254150"/>
            </a:xfrm>
            <a:custGeom>
              <a:avLst/>
              <a:gdLst/>
              <a:ahLst/>
              <a:cxnLst/>
              <a:rect l="l" t="t" r="r" b="b"/>
              <a:pathLst>
                <a:path w="13884" h="10166" extrusionOk="0">
                  <a:moveTo>
                    <a:pt x="4345" y="1"/>
                  </a:moveTo>
                  <a:cubicBezTo>
                    <a:pt x="3131" y="1"/>
                    <a:pt x="1506" y="242"/>
                    <a:pt x="822" y="1425"/>
                  </a:cubicBezTo>
                  <a:cubicBezTo>
                    <a:pt x="72" y="2723"/>
                    <a:pt x="1" y="4473"/>
                    <a:pt x="60" y="5545"/>
                  </a:cubicBezTo>
                  <a:cubicBezTo>
                    <a:pt x="80" y="5983"/>
                    <a:pt x="442" y="6310"/>
                    <a:pt x="853" y="6310"/>
                  </a:cubicBezTo>
                  <a:cubicBezTo>
                    <a:pt x="945" y="6310"/>
                    <a:pt x="1039" y="6294"/>
                    <a:pt x="1132" y="6259"/>
                  </a:cubicBezTo>
                  <a:cubicBezTo>
                    <a:pt x="1989" y="5938"/>
                    <a:pt x="3322" y="5211"/>
                    <a:pt x="4739" y="3497"/>
                  </a:cubicBezTo>
                  <a:cubicBezTo>
                    <a:pt x="4905" y="3306"/>
                    <a:pt x="5138" y="3208"/>
                    <a:pt x="5368" y="3208"/>
                  </a:cubicBezTo>
                  <a:cubicBezTo>
                    <a:pt x="5584" y="3208"/>
                    <a:pt x="5798" y="3294"/>
                    <a:pt x="5954" y="3473"/>
                  </a:cubicBezTo>
                  <a:cubicBezTo>
                    <a:pt x="7628" y="5324"/>
                    <a:pt x="11370" y="10166"/>
                    <a:pt x="12008" y="10166"/>
                  </a:cubicBezTo>
                  <a:cubicBezTo>
                    <a:pt x="12014" y="10166"/>
                    <a:pt x="12020" y="10165"/>
                    <a:pt x="12026" y="10164"/>
                  </a:cubicBezTo>
                  <a:cubicBezTo>
                    <a:pt x="12740" y="10045"/>
                    <a:pt x="13883" y="5914"/>
                    <a:pt x="13169" y="4164"/>
                  </a:cubicBezTo>
                  <a:cubicBezTo>
                    <a:pt x="12509" y="2513"/>
                    <a:pt x="9900" y="100"/>
                    <a:pt x="6404" y="100"/>
                  </a:cubicBezTo>
                  <a:cubicBezTo>
                    <a:pt x="6244" y="100"/>
                    <a:pt x="6082" y="105"/>
                    <a:pt x="5918" y="115"/>
                  </a:cubicBezTo>
                  <a:cubicBezTo>
                    <a:pt x="5858" y="115"/>
                    <a:pt x="5799" y="115"/>
                    <a:pt x="5751" y="104"/>
                  </a:cubicBezTo>
                  <a:cubicBezTo>
                    <a:pt x="5557" y="74"/>
                    <a:pt x="5013" y="1"/>
                    <a:pt x="4345"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1"/>
            <p:cNvSpPr/>
            <p:nvPr/>
          </p:nvSpPr>
          <p:spPr>
            <a:xfrm>
              <a:off x="2954825" y="1496850"/>
              <a:ext cx="21450" cy="21825"/>
            </a:xfrm>
            <a:custGeom>
              <a:avLst/>
              <a:gdLst/>
              <a:ahLst/>
              <a:cxnLst/>
              <a:rect l="l" t="t" r="r" b="b"/>
              <a:pathLst>
                <a:path w="858" h="873" extrusionOk="0">
                  <a:moveTo>
                    <a:pt x="475" y="0"/>
                  </a:moveTo>
                  <a:cubicBezTo>
                    <a:pt x="314" y="0"/>
                    <a:pt x="152" y="122"/>
                    <a:pt x="84" y="306"/>
                  </a:cubicBezTo>
                  <a:cubicBezTo>
                    <a:pt x="0" y="532"/>
                    <a:pt x="84" y="782"/>
                    <a:pt x="274" y="853"/>
                  </a:cubicBezTo>
                  <a:cubicBezTo>
                    <a:pt x="309" y="867"/>
                    <a:pt x="345" y="873"/>
                    <a:pt x="381" y="873"/>
                  </a:cubicBezTo>
                  <a:cubicBezTo>
                    <a:pt x="540" y="873"/>
                    <a:pt x="697" y="750"/>
                    <a:pt x="774" y="556"/>
                  </a:cubicBezTo>
                  <a:cubicBezTo>
                    <a:pt x="858" y="330"/>
                    <a:pt x="774" y="80"/>
                    <a:pt x="584" y="20"/>
                  </a:cubicBezTo>
                  <a:cubicBezTo>
                    <a:pt x="548" y="7"/>
                    <a:pt x="512" y="0"/>
                    <a:pt x="4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1"/>
            <p:cNvSpPr/>
            <p:nvPr/>
          </p:nvSpPr>
          <p:spPr>
            <a:xfrm>
              <a:off x="2838725" y="1462625"/>
              <a:ext cx="21475" cy="22125"/>
            </a:xfrm>
            <a:custGeom>
              <a:avLst/>
              <a:gdLst/>
              <a:ahLst/>
              <a:cxnLst/>
              <a:rect l="l" t="t" r="r" b="b"/>
              <a:pathLst>
                <a:path w="859" h="885" extrusionOk="0">
                  <a:moveTo>
                    <a:pt x="476" y="0"/>
                  </a:moveTo>
                  <a:cubicBezTo>
                    <a:pt x="315" y="0"/>
                    <a:pt x="152" y="123"/>
                    <a:pt x="84" y="317"/>
                  </a:cubicBezTo>
                  <a:cubicBezTo>
                    <a:pt x="1" y="544"/>
                    <a:pt x="84" y="794"/>
                    <a:pt x="275" y="865"/>
                  </a:cubicBezTo>
                  <a:cubicBezTo>
                    <a:pt x="310" y="878"/>
                    <a:pt x="346" y="885"/>
                    <a:pt x="383" y="885"/>
                  </a:cubicBezTo>
                  <a:cubicBezTo>
                    <a:pt x="544" y="885"/>
                    <a:pt x="707" y="762"/>
                    <a:pt x="775" y="567"/>
                  </a:cubicBezTo>
                  <a:cubicBezTo>
                    <a:pt x="858" y="341"/>
                    <a:pt x="775" y="91"/>
                    <a:pt x="584" y="20"/>
                  </a:cubicBezTo>
                  <a:cubicBezTo>
                    <a:pt x="549" y="7"/>
                    <a:pt x="513" y="0"/>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1"/>
            <p:cNvSpPr/>
            <p:nvPr/>
          </p:nvSpPr>
          <p:spPr>
            <a:xfrm>
              <a:off x="2707475" y="1410250"/>
              <a:ext cx="336675" cy="153600"/>
            </a:xfrm>
            <a:custGeom>
              <a:avLst/>
              <a:gdLst/>
              <a:ahLst/>
              <a:cxnLst/>
              <a:rect l="l" t="t" r="r" b="b"/>
              <a:pathLst>
                <a:path w="13467" h="6144" extrusionOk="0">
                  <a:moveTo>
                    <a:pt x="5357" y="113"/>
                  </a:moveTo>
                  <a:cubicBezTo>
                    <a:pt x="5562" y="113"/>
                    <a:pt x="5771" y="144"/>
                    <a:pt x="5977" y="210"/>
                  </a:cubicBezTo>
                  <a:cubicBezTo>
                    <a:pt x="7061" y="555"/>
                    <a:pt x="7668" y="1710"/>
                    <a:pt x="7323" y="2793"/>
                  </a:cubicBezTo>
                  <a:cubicBezTo>
                    <a:pt x="7043" y="3671"/>
                    <a:pt x="6233" y="4236"/>
                    <a:pt x="5359" y="4236"/>
                  </a:cubicBezTo>
                  <a:cubicBezTo>
                    <a:pt x="5154" y="4236"/>
                    <a:pt x="4945" y="4205"/>
                    <a:pt x="4739" y="4139"/>
                  </a:cubicBezTo>
                  <a:cubicBezTo>
                    <a:pt x="3655" y="3794"/>
                    <a:pt x="3048" y="2639"/>
                    <a:pt x="3394" y="1555"/>
                  </a:cubicBezTo>
                  <a:cubicBezTo>
                    <a:pt x="3673" y="678"/>
                    <a:pt x="4483" y="113"/>
                    <a:pt x="5357" y="113"/>
                  </a:cubicBezTo>
                  <a:close/>
                  <a:moveTo>
                    <a:pt x="11035" y="1911"/>
                  </a:moveTo>
                  <a:cubicBezTo>
                    <a:pt x="11241" y="1911"/>
                    <a:pt x="11450" y="1942"/>
                    <a:pt x="11656" y="2008"/>
                  </a:cubicBezTo>
                  <a:cubicBezTo>
                    <a:pt x="12740" y="2353"/>
                    <a:pt x="13335" y="3508"/>
                    <a:pt x="13002" y="4591"/>
                  </a:cubicBezTo>
                  <a:cubicBezTo>
                    <a:pt x="12722" y="5469"/>
                    <a:pt x="11904" y="6034"/>
                    <a:pt x="11028" y="6034"/>
                  </a:cubicBezTo>
                  <a:cubicBezTo>
                    <a:pt x="10822" y="6034"/>
                    <a:pt x="10613" y="6002"/>
                    <a:pt x="10406" y="5937"/>
                  </a:cubicBezTo>
                  <a:cubicBezTo>
                    <a:pt x="9323" y="5591"/>
                    <a:pt x="8728" y="4437"/>
                    <a:pt x="9061" y="3353"/>
                  </a:cubicBezTo>
                  <a:cubicBezTo>
                    <a:pt x="9340" y="2476"/>
                    <a:pt x="10159" y="1911"/>
                    <a:pt x="11035" y="1911"/>
                  </a:cubicBezTo>
                  <a:close/>
                  <a:moveTo>
                    <a:pt x="5358" y="0"/>
                  </a:moveTo>
                  <a:cubicBezTo>
                    <a:pt x="4457" y="0"/>
                    <a:pt x="3615" y="568"/>
                    <a:pt x="3298" y="1460"/>
                  </a:cubicBezTo>
                  <a:lnTo>
                    <a:pt x="810" y="686"/>
                  </a:lnTo>
                  <a:lnTo>
                    <a:pt x="786" y="686"/>
                  </a:lnTo>
                  <a:cubicBezTo>
                    <a:pt x="762" y="686"/>
                    <a:pt x="179" y="722"/>
                    <a:pt x="0" y="1210"/>
                  </a:cubicBezTo>
                  <a:cubicBezTo>
                    <a:pt x="0" y="1234"/>
                    <a:pt x="12" y="1269"/>
                    <a:pt x="36" y="1281"/>
                  </a:cubicBezTo>
                  <a:lnTo>
                    <a:pt x="48" y="1281"/>
                  </a:lnTo>
                  <a:cubicBezTo>
                    <a:pt x="54" y="1284"/>
                    <a:pt x="61" y="1286"/>
                    <a:pt x="67" y="1286"/>
                  </a:cubicBezTo>
                  <a:cubicBezTo>
                    <a:pt x="88" y="1286"/>
                    <a:pt x="110" y="1272"/>
                    <a:pt x="119" y="1246"/>
                  </a:cubicBezTo>
                  <a:cubicBezTo>
                    <a:pt x="250" y="865"/>
                    <a:pt x="715" y="805"/>
                    <a:pt x="786" y="793"/>
                  </a:cubicBezTo>
                  <a:lnTo>
                    <a:pt x="3263" y="1567"/>
                  </a:lnTo>
                  <a:cubicBezTo>
                    <a:pt x="2941" y="2698"/>
                    <a:pt x="3572" y="3889"/>
                    <a:pt x="4703" y="4246"/>
                  </a:cubicBezTo>
                  <a:cubicBezTo>
                    <a:pt x="4922" y="4317"/>
                    <a:pt x="5144" y="4350"/>
                    <a:pt x="5363" y="4350"/>
                  </a:cubicBezTo>
                  <a:cubicBezTo>
                    <a:pt x="6284" y="4350"/>
                    <a:pt x="7141" y="3753"/>
                    <a:pt x="7430" y="2829"/>
                  </a:cubicBezTo>
                  <a:cubicBezTo>
                    <a:pt x="7465" y="2746"/>
                    <a:pt x="7477" y="2651"/>
                    <a:pt x="7501" y="2567"/>
                  </a:cubicBezTo>
                  <a:cubicBezTo>
                    <a:pt x="7549" y="2560"/>
                    <a:pt x="7650" y="2548"/>
                    <a:pt x="7783" y="2548"/>
                  </a:cubicBezTo>
                  <a:cubicBezTo>
                    <a:pt x="8113" y="2548"/>
                    <a:pt x="8642" y="2626"/>
                    <a:pt x="9049" y="3067"/>
                  </a:cubicBezTo>
                  <a:cubicBezTo>
                    <a:pt x="9013" y="3151"/>
                    <a:pt x="8978" y="3222"/>
                    <a:pt x="8954" y="3305"/>
                  </a:cubicBezTo>
                  <a:cubicBezTo>
                    <a:pt x="8597" y="4460"/>
                    <a:pt x="9228" y="5675"/>
                    <a:pt x="10371" y="6044"/>
                  </a:cubicBezTo>
                  <a:cubicBezTo>
                    <a:pt x="10587" y="6111"/>
                    <a:pt x="10806" y="6144"/>
                    <a:pt x="11023" y="6144"/>
                  </a:cubicBezTo>
                  <a:cubicBezTo>
                    <a:pt x="11947" y="6144"/>
                    <a:pt x="12810" y="5554"/>
                    <a:pt x="13109" y="4627"/>
                  </a:cubicBezTo>
                  <a:cubicBezTo>
                    <a:pt x="13466" y="3484"/>
                    <a:pt x="12835" y="2258"/>
                    <a:pt x="11692" y="1889"/>
                  </a:cubicBezTo>
                  <a:cubicBezTo>
                    <a:pt x="11476" y="1821"/>
                    <a:pt x="11256" y="1788"/>
                    <a:pt x="11041" y="1788"/>
                  </a:cubicBezTo>
                  <a:cubicBezTo>
                    <a:pt x="10237" y="1788"/>
                    <a:pt x="9484" y="2237"/>
                    <a:pt x="9109" y="2960"/>
                  </a:cubicBezTo>
                  <a:cubicBezTo>
                    <a:pt x="8672" y="2515"/>
                    <a:pt x="8136" y="2429"/>
                    <a:pt x="7789" y="2429"/>
                  </a:cubicBezTo>
                  <a:cubicBezTo>
                    <a:pt x="7672" y="2429"/>
                    <a:pt x="7576" y="2439"/>
                    <a:pt x="7513" y="2448"/>
                  </a:cubicBezTo>
                  <a:cubicBezTo>
                    <a:pt x="7644" y="1424"/>
                    <a:pt x="7037" y="424"/>
                    <a:pt x="6013" y="103"/>
                  </a:cubicBezTo>
                  <a:cubicBezTo>
                    <a:pt x="5795" y="33"/>
                    <a:pt x="5575" y="0"/>
                    <a:pt x="5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1"/>
            <p:cNvSpPr/>
            <p:nvPr/>
          </p:nvSpPr>
          <p:spPr>
            <a:xfrm>
              <a:off x="2729200" y="1491750"/>
              <a:ext cx="25325" cy="27875"/>
            </a:xfrm>
            <a:custGeom>
              <a:avLst/>
              <a:gdLst/>
              <a:ahLst/>
              <a:cxnLst/>
              <a:rect l="l" t="t" r="r" b="b"/>
              <a:pathLst>
                <a:path w="1013" h="1115" extrusionOk="0">
                  <a:moveTo>
                    <a:pt x="611" y="0"/>
                  </a:moveTo>
                  <a:cubicBezTo>
                    <a:pt x="422" y="0"/>
                    <a:pt x="218" y="157"/>
                    <a:pt x="119" y="403"/>
                  </a:cubicBezTo>
                  <a:cubicBezTo>
                    <a:pt x="0" y="688"/>
                    <a:pt x="72" y="998"/>
                    <a:pt x="286" y="1093"/>
                  </a:cubicBezTo>
                  <a:cubicBezTo>
                    <a:pt x="323" y="1108"/>
                    <a:pt x="362" y="1115"/>
                    <a:pt x="402" y="1115"/>
                  </a:cubicBezTo>
                  <a:cubicBezTo>
                    <a:pt x="591" y="1115"/>
                    <a:pt x="795" y="958"/>
                    <a:pt x="893" y="712"/>
                  </a:cubicBezTo>
                  <a:cubicBezTo>
                    <a:pt x="1012" y="426"/>
                    <a:pt x="941" y="117"/>
                    <a:pt x="727" y="22"/>
                  </a:cubicBezTo>
                  <a:cubicBezTo>
                    <a:pt x="689" y="7"/>
                    <a:pt x="650" y="0"/>
                    <a:pt x="6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1"/>
            <p:cNvSpPr/>
            <p:nvPr/>
          </p:nvSpPr>
          <p:spPr>
            <a:xfrm>
              <a:off x="2785450" y="1631650"/>
              <a:ext cx="144400" cy="46050"/>
            </a:xfrm>
            <a:custGeom>
              <a:avLst/>
              <a:gdLst/>
              <a:ahLst/>
              <a:cxnLst/>
              <a:rect l="l" t="t" r="r" b="b"/>
              <a:pathLst>
                <a:path w="5776" h="1842" extrusionOk="0">
                  <a:moveTo>
                    <a:pt x="5273" y="0"/>
                  </a:moveTo>
                  <a:cubicBezTo>
                    <a:pt x="5199" y="0"/>
                    <a:pt x="5120" y="3"/>
                    <a:pt x="5037" y="10"/>
                  </a:cubicBezTo>
                  <a:cubicBezTo>
                    <a:pt x="5037" y="10"/>
                    <a:pt x="4966" y="1057"/>
                    <a:pt x="3573" y="1141"/>
                  </a:cubicBezTo>
                  <a:cubicBezTo>
                    <a:pt x="3519" y="1144"/>
                    <a:pt x="3466" y="1145"/>
                    <a:pt x="3413" y="1145"/>
                  </a:cubicBezTo>
                  <a:cubicBezTo>
                    <a:pt x="2087" y="1145"/>
                    <a:pt x="941" y="176"/>
                    <a:pt x="941" y="176"/>
                  </a:cubicBezTo>
                  <a:cubicBezTo>
                    <a:pt x="941" y="176"/>
                    <a:pt x="849" y="164"/>
                    <a:pt x="685" y="164"/>
                  </a:cubicBezTo>
                  <a:cubicBezTo>
                    <a:pt x="522" y="164"/>
                    <a:pt x="286" y="176"/>
                    <a:pt x="1" y="224"/>
                  </a:cubicBezTo>
                  <a:cubicBezTo>
                    <a:pt x="808" y="1159"/>
                    <a:pt x="1778" y="1842"/>
                    <a:pt x="3092" y="1842"/>
                  </a:cubicBezTo>
                  <a:cubicBezTo>
                    <a:pt x="3367" y="1842"/>
                    <a:pt x="3658" y="1812"/>
                    <a:pt x="3965" y="1748"/>
                  </a:cubicBezTo>
                  <a:cubicBezTo>
                    <a:pt x="4823" y="1605"/>
                    <a:pt x="5454" y="891"/>
                    <a:pt x="5775" y="45"/>
                  </a:cubicBezTo>
                  <a:cubicBezTo>
                    <a:pt x="5629" y="20"/>
                    <a:pt x="5465" y="0"/>
                    <a:pt x="52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1"/>
            <p:cNvSpPr/>
            <p:nvPr/>
          </p:nvSpPr>
          <p:spPr>
            <a:xfrm>
              <a:off x="2637225" y="1632775"/>
              <a:ext cx="356900" cy="298875"/>
            </a:xfrm>
            <a:custGeom>
              <a:avLst/>
              <a:gdLst/>
              <a:ahLst/>
              <a:cxnLst/>
              <a:rect l="l" t="t" r="r" b="b"/>
              <a:pathLst>
                <a:path w="14276" h="11955" extrusionOk="0">
                  <a:moveTo>
                    <a:pt x="11704" y="0"/>
                  </a:moveTo>
                  <a:cubicBezTo>
                    <a:pt x="11383" y="846"/>
                    <a:pt x="10752" y="1560"/>
                    <a:pt x="9883" y="1703"/>
                  </a:cubicBezTo>
                  <a:cubicBezTo>
                    <a:pt x="9577" y="1767"/>
                    <a:pt x="9288" y="1797"/>
                    <a:pt x="9013" y="1797"/>
                  </a:cubicBezTo>
                  <a:cubicBezTo>
                    <a:pt x="7703" y="1797"/>
                    <a:pt x="6727" y="1114"/>
                    <a:pt x="5930" y="179"/>
                  </a:cubicBezTo>
                  <a:cubicBezTo>
                    <a:pt x="4882" y="358"/>
                    <a:pt x="3191" y="1012"/>
                    <a:pt x="2060" y="3334"/>
                  </a:cubicBezTo>
                  <a:cubicBezTo>
                    <a:pt x="322" y="6906"/>
                    <a:pt x="0" y="10299"/>
                    <a:pt x="286" y="11954"/>
                  </a:cubicBezTo>
                  <a:lnTo>
                    <a:pt x="3715" y="10549"/>
                  </a:lnTo>
                  <a:cubicBezTo>
                    <a:pt x="3715" y="10549"/>
                    <a:pt x="5786" y="11078"/>
                    <a:pt x="8488" y="11078"/>
                  </a:cubicBezTo>
                  <a:cubicBezTo>
                    <a:pt x="8900" y="11078"/>
                    <a:pt x="9327" y="11066"/>
                    <a:pt x="9764" y="11037"/>
                  </a:cubicBezTo>
                  <a:cubicBezTo>
                    <a:pt x="13073" y="10823"/>
                    <a:pt x="12966" y="10597"/>
                    <a:pt x="12966" y="10597"/>
                  </a:cubicBezTo>
                  <a:cubicBezTo>
                    <a:pt x="12966" y="10597"/>
                    <a:pt x="14276" y="9906"/>
                    <a:pt x="14193" y="7204"/>
                  </a:cubicBezTo>
                  <a:cubicBezTo>
                    <a:pt x="14109" y="4501"/>
                    <a:pt x="12990" y="1501"/>
                    <a:pt x="12347" y="262"/>
                  </a:cubicBezTo>
                  <a:cubicBezTo>
                    <a:pt x="12347" y="262"/>
                    <a:pt x="12145" y="96"/>
                    <a:pt x="117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1"/>
            <p:cNvSpPr/>
            <p:nvPr/>
          </p:nvSpPr>
          <p:spPr>
            <a:xfrm>
              <a:off x="2960175" y="1711825"/>
              <a:ext cx="35150" cy="187075"/>
            </a:xfrm>
            <a:custGeom>
              <a:avLst/>
              <a:gdLst/>
              <a:ahLst/>
              <a:cxnLst/>
              <a:rect l="l" t="t" r="r" b="b"/>
              <a:pathLst>
                <a:path w="1406" h="7483" extrusionOk="0">
                  <a:moveTo>
                    <a:pt x="569" y="0"/>
                  </a:moveTo>
                  <a:cubicBezTo>
                    <a:pt x="562" y="0"/>
                    <a:pt x="555" y="2"/>
                    <a:pt x="548" y="5"/>
                  </a:cubicBezTo>
                  <a:cubicBezTo>
                    <a:pt x="536" y="5"/>
                    <a:pt x="525" y="29"/>
                    <a:pt x="536" y="53"/>
                  </a:cubicBezTo>
                  <a:cubicBezTo>
                    <a:pt x="536" y="65"/>
                    <a:pt x="1322" y="1660"/>
                    <a:pt x="1251" y="4280"/>
                  </a:cubicBezTo>
                  <a:cubicBezTo>
                    <a:pt x="1179" y="6887"/>
                    <a:pt x="48" y="7399"/>
                    <a:pt x="36" y="7411"/>
                  </a:cubicBezTo>
                  <a:cubicBezTo>
                    <a:pt x="13" y="7411"/>
                    <a:pt x="1" y="7435"/>
                    <a:pt x="13" y="7459"/>
                  </a:cubicBezTo>
                  <a:cubicBezTo>
                    <a:pt x="13" y="7471"/>
                    <a:pt x="36" y="7483"/>
                    <a:pt x="48" y="7483"/>
                  </a:cubicBezTo>
                  <a:cubicBezTo>
                    <a:pt x="48" y="7483"/>
                    <a:pt x="48" y="7471"/>
                    <a:pt x="60" y="7471"/>
                  </a:cubicBezTo>
                  <a:cubicBezTo>
                    <a:pt x="108" y="7459"/>
                    <a:pt x="1251" y="6947"/>
                    <a:pt x="1322" y="4280"/>
                  </a:cubicBezTo>
                  <a:cubicBezTo>
                    <a:pt x="1406" y="1637"/>
                    <a:pt x="608" y="29"/>
                    <a:pt x="596" y="17"/>
                  </a:cubicBezTo>
                  <a:cubicBezTo>
                    <a:pt x="596" y="9"/>
                    <a:pt x="584" y="0"/>
                    <a:pt x="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1"/>
            <p:cNvSpPr/>
            <p:nvPr/>
          </p:nvSpPr>
          <p:spPr>
            <a:xfrm>
              <a:off x="2729200" y="1719875"/>
              <a:ext cx="51225" cy="177525"/>
            </a:xfrm>
            <a:custGeom>
              <a:avLst/>
              <a:gdLst/>
              <a:ahLst/>
              <a:cxnLst/>
              <a:rect l="l" t="t" r="r" b="b"/>
              <a:pathLst>
                <a:path w="2049" h="7101" extrusionOk="0">
                  <a:moveTo>
                    <a:pt x="1774" y="0"/>
                  </a:moveTo>
                  <a:cubicBezTo>
                    <a:pt x="1770" y="0"/>
                    <a:pt x="1766" y="2"/>
                    <a:pt x="1763" y="5"/>
                  </a:cubicBezTo>
                  <a:cubicBezTo>
                    <a:pt x="1739" y="5"/>
                    <a:pt x="1727" y="29"/>
                    <a:pt x="1727" y="41"/>
                  </a:cubicBezTo>
                  <a:cubicBezTo>
                    <a:pt x="1739" y="52"/>
                    <a:pt x="1977" y="1065"/>
                    <a:pt x="1393" y="3493"/>
                  </a:cubicBezTo>
                  <a:cubicBezTo>
                    <a:pt x="822" y="5934"/>
                    <a:pt x="24" y="7030"/>
                    <a:pt x="12" y="7041"/>
                  </a:cubicBezTo>
                  <a:cubicBezTo>
                    <a:pt x="0" y="7065"/>
                    <a:pt x="0" y="7089"/>
                    <a:pt x="24" y="7101"/>
                  </a:cubicBezTo>
                  <a:lnTo>
                    <a:pt x="48" y="7101"/>
                  </a:lnTo>
                  <a:cubicBezTo>
                    <a:pt x="60" y="7101"/>
                    <a:pt x="60" y="7101"/>
                    <a:pt x="72" y="7089"/>
                  </a:cubicBezTo>
                  <a:cubicBezTo>
                    <a:pt x="84" y="7077"/>
                    <a:pt x="881" y="5970"/>
                    <a:pt x="1465" y="3517"/>
                  </a:cubicBezTo>
                  <a:cubicBezTo>
                    <a:pt x="2048" y="1053"/>
                    <a:pt x="1810" y="64"/>
                    <a:pt x="1798" y="29"/>
                  </a:cubicBezTo>
                  <a:cubicBezTo>
                    <a:pt x="1798" y="11"/>
                    <a:pt x="1785" y="0"/>
                    <a:pt x="17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1"/>
            <p:cNvSpPr/>
            <p:nvPr/>
          </p:nvSpPr>
          <p:spPr>
            <a:xfrm>
              <a:off x="2815825" y="1795875"/>
              <a:ext cx="184275" cy="172475"/>
            </a:xfrm>
            <a:custGeom>
              <a:avLst/>
              <a:gdLst/>
              <a:ahLst/>
              <a:cxnLst/>
              <a:rect l="l" t="t" r="r" b="b"/>
              <a:pathLst>
                <a:path w="7371" h="6899" extrusionOk="0">
                  <a:moveTo>
                    <a:pt x="6251" y="1"/>
                  </a:moveTo>
                  <a:cubicBezTo>
                    <a:pt x="6251" y="1"/>
                    <a:pt x="4064" y="411"/>
                    <a:pt x="2802" y="411"/>
                  </a:cubicBezTo>
                  <a:cubicBezTo>
                    <a:pt x="2721" y="411"/>
                    <a:pt x="2644" y="409"/>
                    <a:pt x="2572" y="406"/>
                  </a:cubicBezTo>
                  <a:cubicBezTo>
                    <a:pt x="2523" y="403"/>
                    <a:pt x="2473" y="402"/>
                    <a:pt x="2424" y="402"/>
                  </a:cubicBezTo>
                  <a:cubicBezTo>
                    <a:pt x="1260" y="402"/>
                    <a:pt x="131" y="1049"/>
                    <a:pt x="131" y="1049"/>
                  </a:cubicBezTo>
                  <a:cubicBezTo>
                    <a:pt x="131" y="1049"/>
                    <a:pt x="214" y="1584"/>
                    <a:pt x="345" y="3347"/>
                  </a:cubicBezTo>
                  <a:cubicBezTo>
                    <a:pt x="464" y="5109"/>
                    <a:pt x="0" y="6466"/>
                    <a:pt x="0" y="6466"/>
                  </a:cubicBezTo>
                  <a:cubicBezTo>
                    <a:pt x="0" y="6466"/>
                    <a:pt x="1324" y="6899"/>
                    <a:pt x="2664" y="6899"/>
                  </a:cubicBezTo>
                  <a:cubicBezTo>
                    <a:pt x="3157" y="6899"/>
                    <a:pt x="3652" y="6840"/>
                    <a:pt x="4084" y="6680"/>
                  </a:cubicBezTo>
                  <a:cubicBezTo>
                    <a:pt x="5691" y="6097"/>
                    <a:pt x="7120" y="6037"/>
                    <a:pt x="7120" y="6037"/>
                  </a:cubicBezTo>
                  <a:cubicBezTo>
                    <a:pt x="7120" y="6037"/>
                    <a:pt x="7299" y="5514"/>
                    <a:pt x="7334" y="4823"/>
                  </a:cubicBezTo>
                  <a:cubicBezTo>
                    <a:pt x="7370" y="4144"/>
                    <a:pt x="6251" y="1"/>
                    <a:pt x="6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1"/>
            <p:cNvSpPr/>
            <p:nvPr/>
          </p:nvSpPr>
          <p:spPr>
            <a:xfrm>
              <a:off x="2742300" y="1693725"/>
              <a:ext cx="137825" cy="143625"/>
            </a:xfrm>
            <a:custGeom>
              <a:avLst/>
              <a:gdLst/>
              <a:ahLst/>
              <a:cxnLst/>
              <a:rect l="l" t="t" r="r" b="b"/>
              <a:pathLst>
                <a:path w="5513" h="5745" extrusionOk="0">
                  <a:moveTo>
                    <a:pt x="250" y="0"/>
                  </a:moveTo>
                  <a:cubicBezTo>
                    <a:pt x="194" y="0"/>
                    <a:pt x="137" y="21"/>
                    <a:pt x="96" y="63"/>
                  </a:cubicBezTo>
                  <a:cubicBezTo>
                    <a:pt x="0" y="146"/>
                    <a:pt x="0" y="277"/>
                    <a:pt x="84" y="372"/>
                  </a:cubicBezTo>
                  <a:lnTo>
                    <a:pt x="5120" y="5682"/>
                  </a:lnTo>
                  <a:cubicBezTo>
                    <a:pt x="5162" y="5724"/>
                    <a:pt x="5215" y="5745"/>
                    <a:pt x="5270" y="5745"/>
                  </a:cubicBezTo>
                  <a:cubicBezTo>
                    <a:pt x="5325" y="5745"/>
                    <a:pt x="5382" y="5724"/>
                    <a:pt x="5430" y="5682"/>
                  </a:cubicBezTo>
                  <a:cubicBezTo>
                    <a:pt x="5513" y="5599"/>
                    <a:pt x="5513" y="5456"/>
                    <a:pt x="5441" y="5373"/>
                  </a:cubicBezTo>
                  <a:lnTo>
                    <a:pt x="405" y="63"/>
                  </a:lnTo>
                  <a:cubicBezTo>
                    <a:pt x="363" y="21"/>
                    <a:pt x="307" y="0"/>
                    <a:pt x="250"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1"/>
            <p:cNvSpPr/>
            <p:nvPr/>
          </p:nvSpPr>
          <p:spPr>
            <a:xfrm>
              <a:off x="2729200" y="1683450"/>
              <a:ext cx="29500" cy="21600"/>
            </a:xfrm>
            <a:custGeom>
              <a:avLst/>
              <a:gdLst/>
              <a:ahLst/>
              <a:cxnLst/>
              <a:rect l="l" t="t" r="r" b="b"/>
              <a:pathLst>
                <a:path w="1180" h="864" extrusionOk="0">
                  <a:moveTo>
                    <a:pt x="856" y="1"/>
                  </a:moveTo>
                  <a:cubicBezTo>
                    <a:pt x="726" y="1"/>
                    <a:pt x="562" y="55"/>
                    <a:pt x="405" y="164"/>
                  </a:cubicBezTo>
                  <a:cubicBezTo>
                    <a:pt x="131" y="343"/>
                    <a:pt x="0" y="617"/>
                    <a:pt x="96" y="771"/>
                  </a:cubicBezTo>
                  <a:cubicBezTo>
                    <a:pt x="142" y="833"/>
                    <a:pt x="222" y="863"/>
                    <a:pt x="322" y="863"/>
                  </a:cubicBezTo>
                  <a:cubicBezTo>
                    <a:pt x="454" y="863"/>
                    <a:pt x="618" y="809"/>
                    <a:pt x="774" y="700"/>
                  </a:cubicBezTo>
                  <a:cubicBezTo>
                    <a:pt x="1036" y="521"/>
                    <a:pt x="1179" y="247"/>
                    <a:pt x="1072" y="93"/>
                  </a:cubicBezTo>
                  <a:cubicBezTo>
                    <a:pt x="1031" y="31"/>
                    <a:pt x="953" y="1"/>
                    <a:pt x="856"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1"/>
            <p:cNvSpPr/>
            <p:nvPr/>
          </p:nvSpPr>
          <p:spPr>
            <a:xfrm>
              <a:off x="2633350" y="1791675"/>
              <a:ext cx="254225" cy="187600"/>
            </a:xfrm>
            <a:custGeom>
              <a:avLst/>
              <a:gdLst/>
              <a:ahLst/>
              <a:cxnLst/>
              <a:rect l="l" t="t" r="r" b="b"/>
              <a:pathLst>
                <a:path w="10169" h="7504" extrusionOk="0">
                  <a:moveTo>
                    <a:pt x="8047" y="0"/>
                  </a:moveTo>
                  <a:cubicBezTo>
                    <a:pt x="8036" y="0"/>
                    <a:pt x="8025" y="1"/>
                    <a:pt x="8014" y="2"/>
                  </a:cubicBezTo>
                  <a:cubicBezTo>
                    <a:pt x="7585" y="50"/>
                    <a:pt x="7001" y="1562"/>
                    <a:pt x="7001" y="1562"/>
                  </a:cubicBezTo>
                  <a:cubicBezTo>
                    <a:pt x="7001" y="1562"/>
                    <a:pt x="3275" y="3146"/>
                    <a:pt x="834" y="4717"/>
                  </a:cubicBezTo>
                  <a:cubicBezTo>
                    <a:pt x="1" y="5872"/>
                    <a:pt x="513" y="7420"/>
                    <a:pt x="2846" y="7503"/>
                  </a:cubicBezTo>
                  <a:cubicBezTo>
                    <a:pt x="5251" y="5658"/>
                    <a:pt x="8430" y="3193"/>
                    <a:pt x="8430" y="3193"/>
                  </a:cubicBezTo>
                  <a:cubicBezTo>
                    <a:pt x="9264" y="2800"/>
                    <a:pt x="10169" y="2169"/>
                    <a:pt x="10049" y="1883"/>
                  </a:cubicBezTo>
                  <a:cubicBezTo>
                    <a:pt x="9977" y="1682"/>
                    <a:pt x="9867" y="1650"/>
                    <a:pt x="9803" y="1650"/>
                  </a:cubicBezTo>
                  <a:cubicBezTo>
                    <a:pt x="9774" y="1650"/>
                    <a:pt x="9754" y="1656"/>
                    <a:pt x="9752" y="1657"/>
                  </a:cubicBezTo>
                  <a:lnTo>
                    <a:pt x="9752" y="1657"/>
                  </a:lnTo>
                  <a:cubicBezTo>
                    <a:pt x="9762" y="1653"/>
                    <a:pt x="10083" y="1534"/>
                    <a:pt x="9966" y="1264"/>
                  </a:cubicBezTo>
                  <a:cubicBezTo>
                    <a:pt x="9902" y="1130"/>
                    <a:pt x="9795" y="1096"/>
                    <a:pt x="9703" y="1096"/>
                  </a:cubicBezTo>
                  <a:cubicBezTo>
                    <a:pt x="9637" y="1096"/>
                    <a:pt x="9578" y="1114"/>
                    <a:pt x="9548" y="1125"/>
                  </a:cubicBezTo>
                  <a:lnTo>
                    <a:pt x="9548" y="1125"/>
                  </a:lnTo>
                  <a:cubicBezTo>
                    <a:pt x="9608" y="1097"/>
                    <a:pt x="9768" y="1003"/>
                    <a:pt x="9680" y="788"/>
                  </a:cubicBezTo>
                  <a:cubicBezTo>
                    <a:pt x="9611" y="623"/>
                    <a:pt x="9519" y="570"/>
                    <a:pt x="9430" y="570"/>
                  </a:cubicBezTo>
                  <a:cubicBezTo>
                    <a:pt x="9277" y="570"/>
                    <a:pt x="9133" y="729"/>
                    <a:pt x="9133" y="729"/>
                  </a:cubicBezTo>
                  <a:cubicBezTo>
                    <a:pt x="9133" y="729"/>
                    <a:pt x="9418" y="395"/>
                    <a:pt x="9192" y="121"/>
                  </a:cubicBezTo>
                  <a:cubicBezTo>
                    <a:pt x="9164" y="87"/>
                    <a:pt x="9125" y="72"/>
                    <a:pt x="9079" y="72"/>
                  </a:cubicBezTo>
                  <a:cubicBezTo>
                    <a:pt x="8755" y="72"/>
                    <a:pt x="8061" y="812"/>
                    <a:pt x="8061" y="812"/>
                  </a:cubicBezTo>
                  <a:cubicBezTo>
                    <a:pt x="8061" y="812"/>
                    <a:pt x="8422" y="0"/>
                    <a:pt x="8047"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1"/>
            <p:cNvSpPr/>
            <p:nvPr/>
          </p:nvSpPr>
          <p:spPr>
            <a:xfrm>
              <a:off x="2790225" y="1830700"/>
              <a:ext cx="44375" cy="63725"/>
            </a:xfrm>
            <a:custGeom>
              <a:avLst/>
              <a:gdLst/>
              <a:ahLst/>
              <a:cxnLst/>
              <a:rect l="l" t="t" r="r" b="b"/>
              <a:pathLst>
                <a:path w="1775" h="2549" extrusionOk="0">
                  <a:moveTo>
                    <a:pt x="726" y="1"/>
                  </a:moveTo>
                  <a:cubicBezTo>
                    <a:pt x="726" y="1"/>
                    <a:pt x="441" y="61"/>
                    <a:pt x="0" y="215"/>
                  </a:cubicBezTo>
                  <a:cubicBezTo>
                    <a:pt x="393" y="1013"/>
                    <a:pt x="822" y="1823"/>
                    <a:pt x="1346" y="2549"/>
                  </a:cubicBezTo>
                  <a:cubicBezTo>
                    <a:pt x="1619" y="2204"/>
                    <a:pt x="1774" y="1930"/>
                    <a:pt x="1774" y="1930"/>
                  </a:cubicBezTo>
                  <a:lnTo>
                    <a:pt x="72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1"/>
            <p:cNvSpPr/>
            <p:nvPr/>
          </p:nvSpPr>
          <p:spPr>
            <a:xfrm>
              <a:off x="2635725" y="1836075"/>
              <a:ext cx="187850" cy="150875"/>
            </a:xfrm>
            <a:custGeom>
              <a:avLst/>
              <a:gdLst/>
              <a:ahLst/>
              <a:cxnLst/>
              <a:rect l="l" t="t" r="r" b="b"/>
              <a:pathLst>
                <a:path w="7514" h="6035" extrusionOk="0">
                  <a:moveTo>
                    <a:pt x="6180" y="0"/>
                  </a:moveTo>
                  <a:cubicBezTo>
                    <a:pt x="5073" y="357"/>
                    <a:pt x="2930" y="1191"/>
                    <a:pt x="1156" y="2679"/>
                  </a:cubicBezTo>
                  <a:cubicBezTo>
                    <a:pt x="1156" y="2679"/>
                    <a:pt x="825" y="1942"/>
                    <a:pt x="544" y="1942"/>
                  </a:cubicBezTo>
                  <a:cubicBezTo>
                    <a:pt x="392" y="1942"/>
                    <a:pt x="254" y="2158"/>
                    <a:pt x="191" y="2822"/>
                  </a:cubicBezTo>
                  <a:cubicBezTo>
                    <a:pt x="1" y="4703"/>
                    <a:pt x="1227" y="5620"/>
                    <a:pt x="1227" y="5620"/>
                  </a:cubicBezTo>
                  <a:cubicBezTo>
                    <a:pt x="1610" y="5913"/>
                    <a:pt x="2016" y="6035"/>
                    <a:pt x="2429" y="6035"/>
                  </a:cubicBezTo>
                  <a:cubicBezTo>
                    <a:pt x="4371" y="6035"/>
                    <a:pt x="6467" y="3335"/>
                    <a:pt x="6978" y="2894"/>
                  </a:cubicBezTo>
                  <a:cubicBezTo>
                    <a:pt x="7192" y="2715"/>
                    <a:pt x="7371" y="2513"/>
                    <a:pt x="7514" y="2334"/>
                  </a:cubicBezTo>
                  <a:cubicBezTo>
                    <a:pt x="7002" y="1608"/>
                    <a:pt x="6573" y="798"/>
                    <a:pt x="6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1"/>
            <p:cNvSpPr/>
            <p:nvPr/>
          </p:nvSpPr>
          <p:spPr>
            <a:xfrm>
              <a:off x="2906900" y="1706225"/>
              <a:ext cx="144975" cy="135200"/>
            </a:xfrm>
            <a:custGeom>
              <a:avLst/>
              <a:gdLst/>
              <a:ahLst/>
              <a:cxnLst/>
              <a:rect l="l" t="t" r="r" b="b"/>
              <a:pathLst>
                <a:path w="5799" h="5408" extrusionOk="0">
                  <a:moveTo>
                    <a:pt x="5561" y="0"/>
                  </a:moveTo>
                  <a:cubicBezTo>
                    <a:pt x="5504" y="0"/>
                    <a:pt x="5448" y="21"/>
                    <a:pt x="5406" y="63"/>
                  </a:cubicBezTo>
                  <a:lnTo>
                    <a:pt x="596" y="4635"/>
                  </a:lnTo>
                  <a:cubicBezTo>
                    <a:pt x="512" y="4718"/>
                    <a:pt x="0" y="5313"/>
                    <a:pt x="84" y="5397"/>
                  </a:cubicBezTo>
                  <a:cubicBezTo>
                    <a:pt x="91" y="5404"/>
                    <a:pt x="101" y="5408"/>
                    <a:pt x="114" y="5408"/>
                  </a:cubicBezTo>
                  <a:cubicBezTo>
                    <a:pt x="262" y="5408"/>
                    <a:pt x="782" y="4949"/>
                    <a:pt x="870" y="4873"/>
                  </a:cubicBezTo>
                  <a:lnTo>
                    <a:pt x="5704" y="384"/>
                  </a:lnTo>
                  <a:cubicBezTo>
                    <a:pt x="5799" y="301"/>
                    <a:pt x="5799" y="158"/>
                    <a:pt x="5715" y="63"/>
                  </a:cubicBezTo>
                  <a:cubicBezTo>
                    <a:pt x="5674" y="21"/>
                    <a:pt x="5617" y="0"/>
                    <a:pt x="5561"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1"/>
            <p:cNvSpPr/>
            <p:nvPr/>
          </p:nvSpPr>
          <p:spPr>
            <a:xfrm>
              <a:off x="3038475" y="1694100"/>
              <a:ext cx="24425" cy="26075"/>
            </a:xfrm>
            <a:custGeom>
              <a:avLst/>
              <a:gdLst/>
              <a:ahLst/>
              <a:cxnLst/>
              <a:rect l="l" t="t" r="r" b="b"/>
              <a:pathLst>
                <a:path w="977" h="1043" extrusionOk="0">
                  <a:moveTo>
                    <a:pt x="269" y="0"/>
                  </a:moveTo>
                  <a:cubicBezTo>
                    <a:pt x="226" y="0"/>
                    <a:pt x="187" y="11"/>
                    <a:pt x="155" y="36"/>
                  </a:cubicBezTo>
                  <a:cubicBezTo>
                    <a:pt x="0" y="131"/>
                    <a:pt x="36" y="441"/>
                    <a:pt x="214" y="702"/>
                  </a:cubicBezTo>
                  <a:cubicBezTo>
                    <a:pt x="363" y="916"/>
                    <a:pt x="563" y="1043"/>
                    <a:pt x="711" y="1043"/>
                  </a:cubicBezTo>
                  <a:cubicBezTo>
                    <a:pt x="753" y="1043"/>
                    <a:pt x="790" y="1033"/>
                    <a:pt x="822" y="1012"/>
                  </a:cubicBezTo>
                  <a:cubicBezTo>
                    <a:pt x="976" y="905"/>
                    <a:pt x="941" y="607"/>
                    <a:pt x="750" y="345"/>
                  </a:cubicBezTo>
                  <a:cubicBezTo>
                    <a:pt x="612" y="133"/>
                    <a:pt x="417" y="0"/>
                    <a:pt x="269"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1"/>
            <p:cNvSpPr/>
            <p:nvPr/>
          </p:nvSpPr>
          <p:spPr>
            <a:xfrm>
              <a:off x="2938450" y="1791125"/>
              <a:ext cx="325" cy="325"/>
            </a:xfrm>
            <a:custGeom>
              <a:avLst/>
              <a:gdLst/>
              <a:ahLst/>
              <a:cxnLst/>
              <a:rect l="l" t="t" r="r" b="b"/>
              <a:pathLst>
                <a:path w="13" h="13" extrusionOk="0">
                  <a:moveTo>
                    <a:pt x="1" y="0"/>
                  </a:moveTo>
                  <a:cubicBezTo>
                    <a:pt x="12" y="12"/>
                    <a:pt x="12" y="12"/>
                    <a:pt x="12" y="12"/>
                  </a:cubicBezTo>
                  <a:cubicBezTo>
                    <a:pt x="12" y="12"/>
                    <a:pt x="12" y="0"/>
                    <a:pt x="1"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1"/>
            <p:cNvSpPr/>
            <p:nvPr/>
          </p:nvSpPr>
          <p:spPr>
            <a:xfrm>
              <a:off x="2916125" y="1769125"/>
              <a:ext cx="102725" cy="113700"/>
            </a:xfrm>
            <a:custGeom>
              <a:avLst/>
              <a:gdLst/>
              <a:ahLst/>
              <a:cxnLst/>
              <a:rect l="l" t="t" r="r" b="b"/>
              <a:pathLst>
                <a:path w="4109" h="4548" extrusionOk="0">
                  <a:moveTo>
                    <a:pt x="1611" y="0"/>
                  </a:moveTo>
                  <a:cubicBezTo>
                    <a:pt x="1585" y="0"/>
                    <a:pt x="1560" y="7"/>
                    <a:pt x="1536" y="23"/>
                  </a:cubicBezTo>
                  <a:cubicBezTo>
                    <a:pt x="1239" y="214"/>
                    <a:pt x="1405" y="619"/>
                    <a:pt x="1405" y="619"/>
                  </a:cubicBezTo>
                  <a:cubicBezTo>
                    <a:pt x="1405" y="619"/>
                    <a:pt x="1288" y="371"/>
                    <a:pt x="1106" y="371"/>
                  </a:cubicBezTo>
                  <a:cubicBezTo>
                    <a:pt x="1036" y="371"/>
                    <a:pt x="956" y="408"/>
                    <a:pt x="870" y="511"/>
                  </a:cubicBezTo>
                  <a:cubicBezTo>
                    <a:pt x="715" y="690"/>
                    <a:pt x="846" y="833"/>
                    <a:pt x="894" y="880"/>
                  </a:cubicBezTo>
                  <a:cubicBezTo>
                    <a:pt x="857" y="844"/>
                    <a:pt x="767" y="781"/>
                    <a:pt x="662" y="781"/>
                  </a:cubicBezTo>
                  <a:cubicBezTo>
                    <a:pt x="595" y="781"/>
                    <a:pt x="522" y="806"/>
                    <a:pt x="453" y="880"/>
                  </a:cubicBezTo>
                  <a:cubicBezTo>
                    <a:pt x="253" y="1104"/>
                    <a:pt x="529" y="1316"/>
                    <a:pt x="536" y="1321"/>
                  </a:cubicBezTo>
                  <a:lnTo>
                    <a:pt x="536" y="1321"/>
                  </a:lnTo>
                  <a:cubicBezTo>
                    <a:pt x="534" y="1319"/>
                    <a:pt x="496" y="1291"/>
                    <a:pt x="435" y="1291"/>
                  </a:cubicBezTo>
                  <a:cubicBezTo>
                    <a:pt x="373" y="1291"/>
                    <a:pt x="286" y="1321"/>
                    <a:pt x="191" y="1440"/>
                  </a:cubicBezTo>
                  <a:cubicBezTo>
                    <a:pt x="1" y="1690"/>
                    <a:pt x="679" y="2547"/>
                    <a:pt x="1346" y="3178"/>
                  </a:cubicBezTo>
                  <a:cubicBezTo>
                    <a:pt x="1346" y="3178"/>
                    <a:pt x="1763" y="3702"/>
                    <a:pt x="2156" y="4548"/>
                  </a:cubicBezTo>
                  <a:cubicBezTo>
                    <a:pt x="2775" y="3928"/>
                    <a:pt x="3430" y="3345"/>
                    <a:pt x="4108" y="2785"/>
                  </a:cubicBezTo>
                  <a:cubicBezTo>
                    <a:pt x="3406" y="2071"/>
                    <a:pt x="3203" y="2035"/>
                    <a:pt x="3203" y="2035"/>
                  </a:cubicBezTo>
                  <a:cubicBezTo>
                    <a:pt x="3203" y="2035"/>
                    <a:pt x="3084" y="428"/>
                    <a:pt x="2691" y="249"/>
                  </a:cubicBezTo>
                  <a:cubicBezTo>
                    <a:pt x="2657" y="234"/>
                    <a:pt x="2627" y="227"/>
                    <a:pt x="2600" y="227"/>
                  </a:cubicBezTo>
                  <a:cubicBezTo>
                    <a:pt x="2316" y="227"/>
                    <a:pt x="2406" y="1011"/>
                    <a:pt x="2406" y="1011"/>
                  </a:cubicBezTo>
                  <a:cubicBezTo>
                    <a:pt x="2406" y="1011"/>
                    <a:pt x="1920" y="0"/>
                    <a:pt x="1611"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1"/>
            <p:cNvSpPr/>
            <p:nvPr/>
          </p:nvSpPr>
          <p:spPr>
            <a:xfrm>
              <a:off x="2956900" y="1820000"/>
              <a:ext cx="55100" cy="56575"/>
            </a:xfrm>
            <a:custGeom>
              <a:avLst/>
              <a:gdLst/>
              <a:ahLst/>
              <a:cxnLst/>
              <a:rect l="l" t="t" r="r" b="b"/>
              <a:pathLst>
                <a:path w="2204" h="2263" extrusionOk="0">
                  <a:moveTo>
                    <a:pt x="1572" y="0"/>
                  </a:moveTo>
                  <a:lnTo>
                    <a:pt x="1" y="1536"/>
                  </a:lnTo>
                  <a:cubicBezTo>
                    <a:pt x="1" y="1536"/>
                    <a:pt x="72" y="1846"/>
                    <a:pt x="239" y="2263"/>
                  </a:cubicBezTo>
                  <a:cubicBezTo>
                    <a:pt x="953" y="1715"/>
                    <a:pt x="1596" y="1072"/>
                    <a:pt x="2203" y="417"/>
                  </a:cubicBezTo>
                  <a:cubicBezTo>
                    <a:pt x="1822" y="143"/>
                    <a:pt x="1572" y="0"/>
                    <a:pt x="1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1"/>
            <p:cNvSpPr/>
            <p:nvPr/>
          </p:nvSpPr>
          <p:spPr>
            <a:xfrm>
              <a:off x="2962850" y="1830425"/>
              <a:ext cx="97075" cy="108375"/>
            </a:xfrm>
            <a:custGeom>
              <a:avLst/>
              <a:gdLst/>
              <a:ahLst/>
              <a:cxnLst/>
              <a:rect l="l" t="t" r="r" b="b"/>
              <a:pathLst>
                <a:path w="3883" h="4335" extrusionOk="0">
                  <a:moveTo>
                    <a:pt x="1965" y="0"/>
                  </a:moveTo>
                  <a:cubicBezTo>
                    <a:pt x="1358" y="655"/>
                    <a:pt x="715" y="1298"/>
                    <a:pt x="1" y="1846"/>
                  </a:cubicBezTo>
                  <a:cubicBezTo>
                    <a:pt x="84" y="2060"/>
                    <a:pt x="37" y="2703"/>
                    <a:pt x="168" y="2941"/>
                  </a:cubicBezTo>
                  <a:cubicBezTo>
                    <a:pt x="600" y="3765"/>
                    <a:pt x="1057" y="4335"/>
                    <a:pt x="1884" y="4335"/>
                  </a:cubicBezTo>
                  <a:cubicBezTo>
                    <a:pt x="2037" y="4335"/>
                    <a:pt x="2202" y="4315"/>
                    <a:pt x="2382" y="4274"/>
                  </a:cubicBezTo>
                  <a:cubicBezTo>
                    <a:pt x="2382" y="4274"/>
                    <a:pt x="3501" y="3846"/>
                    <a:pt x="3716" y="2834"/>
                  </a:cubicBezTo>
                  <a:cubicBezTo>
                    <a:pt x="3882" y="2024"/>
                    <a:pt x="2918" y="667"/>
                    <a:pt x="1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1"/>
            <p:cNvSpPr/>
            <p:nvPr/>
          </p:nvSpPr>
          <p:spPr>
            <a:xfrm>
              <a:off x="2911375" y="1805125"/>
              <a:ext cx="19075" cy="39300"/>
            </a:xfrm>
            <a:custGeom>
              <a:avLst/>
              <a:gdLst/>
              <a:ahLst/>
              <a:cxnLst/>
              <a:rect l="l" t="t" r="r" b="b"/>
              <a:pathLst>
                <a:path w="763" h="1572" extrusionOk="0">
                  <a:moveTo>
                    <a:pt x="155" y="0"/>
                  </a:moveTo>
                  <a:lnTo>
                    <a:pt x="0" y="36"/>
                  </a:lnTo>
                  <a:cubicBezTo>
                    <a:pt x="0" y="36"/>
                    <a:pt x="619" y="810"/>
                    <a:pt x="560" y="1572"/>
                  </a:cubicBezTo>
                  <a:lnTo>
                    <a:pt x="762" y="1345"/>
                  </a:lnTo>
                  <a:cubicBezTo>
                    <a:pt x="762" y="1345"/>
                    <a:pt x="548" y="607"/>
                    <a:pt x="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1"/>
            <p:cNvSpPr/>
            <p:nvPr/>
          </p:nvSpPr>
          <p:spPr>
            <a:xfrm>
              <a:off x="2904525" y="1812250"/>
              <a:ext cx="18775" cy="39025"/>
            </a:xfrm>
            <a:custGeom>
              <a:avLst/>
              <a:gdLst/>
              <a:ahLst/>
              <a:cxnLst/>
              <a:rect l="l" t="t" r="r" b="b"/>
              <a:pathLst>
                <a:path w="751" h="1561" extrusionOk="0">
                  <a:moveTo>
                    <a:pt x="155" y="1"/>
                  </a:moveTo>
                  <a:lnTo>
                    <a:pt x="0" y="25"/>
                  </a:lnTo>
                  <a:cubicBezTo>
                    <a:pt x="0" y="25"/>
                    <a:pt x="619" y="799"/>
                    <a:pt x="548" y="1561"/>
                  </a:cubicBezTo>
                  <a:lnTo>
                    <a:pt x="750" y="1346"/>
                  </a:lnTo>
                  <a:cubicBezTo>
                    <a:pt x="750" y="1346"/>
                    <a:pt x="536" y="596"/>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1"/>
            <p:cNvSpPr/>
            <p:nvPr/>
          </p:nvSpPr>
          <p:spPr>
            <a:xfrm>
              <a:off x="2446725" y="1565500"/>
              <a:ext cx="398275" cy="667675"/>
            </a:xfrm>
            <a:custGeom>
              <a:avLst/>
              <a:gdLst/>
              <a:ahLst/>
              <a:cxnLst/>
              <a:rect l="l" t="t" r="r" b="b"/>
              <a:pathLst>
                <a:path w="15931" h="26707" extrusionOk="0">
                  <a:moveTo>
                    <a:pt x="3453" y="1"/>
                  </a:moveTo>
                  <a:lnTo>
                    <a:pt x="3453" y="1"/>
                  </a:lnTo>
                  <a:cubicBezTo>
                    <a:pt x="465" y="1429"/>
                    <a:pt x="0" y="5739"/>
                    <a:pt x="143" y="10228"/>
                  </a:cubicBezTo>
                  <a:cubicBezTo>
                    <a:pt x="334" y="15693"/>
                    <a:pt x="1917" y="24837"/>
                    <a:pt x="1917" y="24837"/>
                  </a:cubicBezTo>
                  <a:cubicBezTo>
                    <a:pt x="5741" y="26337"/>
                    <a:pt x="9129" y="26706"/>
                    <a:pt x="11536" y="26706"/>
                  </a:cubicBezTo>
                  <a:cubicBezTo>
                    <a:pt x="13865" y="26706"/>
                    <a:pt x="15276" y="26361"/>
                    <a:pt x="15276" y="26361"/>
                  </a:cubicBezTo>
                  <a:lnTo>
                    <a:pt x="15324" y="26361"/>
                  </a:lnTo>
                  <a:cubicBezTo>
                    <a:pt x="15538" y="25099"/>
                    <a:pt x="15931" y="21837"/>
                    <a:pt x="15086" y="18705"/>
                  </a:cubicBezTo>
                  <a:cubicBezTo>
                    <a:pt x="14469" y="16409"/>
                    <a:pt x="12799" y="15960"/>
                    <a:pt x="11020" y="15960"/>
                  </a:cubicBezTo>
                  <a:cubicBezTo>
                    <a:pt x="9874" y="15960"/>
                    <a:pt x="8684" y="16146"/>
                    <a:pt x="7700" y="16146"/>
                  </a:cubicBezTo>
                  <a:cubicBezTo>
                    <a:pt x="7558" y="16146"/>
                    <a:pt x="7420" y="16142"/>
                    <a:pt x="7287" y="16133"/>
                  </a:cubicBezTo>
                  <a:cubicBezTo>
                    <a:pt x="6073" y="16050"/>
                    <a:pt x="2394" y="14074"/>
                    <a:pt x="1453" y="7716"/>
                  </a:cubicBezTo>
                  <a:cubicBezTo>
                    <a:pt x="810" y="3358"/>
                    <a:pt x="2060" y="1096"/>
                    <a:pt x="3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1"/>
            <p:cNvSpPr/>
            <p:nvPr/>
          </p:nvSpPr>
          <p:spPr>
            <a:xfrm>
              <a:off x="2730400" y="1980425"/>
              <a:ext cx="100925" cy="226250"/>
            </a:xfrm>
            <a:custGeom>
              <a:avLst/>
              <a:gdLst/>
              <a:ahLst/>
              <a:cxnLst/>
              <a:rect l="l" t="t" r="r" b="b"/>
              <a:pathLst>
                <a:path w="4037" h="9050" extrusionOk="0">
                  <a:moveTo>
                    <a:pt x="48" y="1"/>
                  </a:moveTo>
                  <a:cubicBezTo>
                    <a:pt x="24" y="1"/>
                    <a:pt x="0" y="25"/>
                    <a:pt x="0" y="48"/>
                  </a:cubicBezTo>
                  <a:cubicBezTo>
                    <a:pt x="0" y="72"/>
                    <a:pt x="24" y="96"/>
                    <a:pt x="48" y="96"/>
                  </a:cubicBezTo>
                  <a:cubicBezTo>
                    <a:pt x="1667" y="215"/>
                    <a:pt x="2667" y="858"/>
                    <a:pt x="3000" y="2013"/>
                  </a:cubicBezTo>
                  <a:cubicBezTo>
                    <a:pt x="3953" y="5299"/>
                    <a:pt x="3512" y="8621"/>
                    <a:pt x="3465" y="8990"/>
                  </a:cubicBezTo>
                  <a:cubicBezTo>
                    <a:pt x="3465" y="9026"/>
                    <a:pt x="3477" y="9050"/>
                    <a:pt x="3500" y="9050"/>
                  </a:cubicBezTo>
                  <a:cubicBezTo>
                    <a:pt x="3524" y="9050"/>
                    <a:pt x="3548" y="9038"/>
                    <a:pt x="3548" y="9014"/>
                  </a:cubicBezTo>
                  <a:cubicBezTo>
                    <a:pt x="3596" y="8633"/>
                    <a:pt x="4036" y="5287"/>
                    <a:pt x="3084" y="1989"/>
                  </a:cubicBezTo>
                  <a:cubicBezTo>
                    <a:pt x="2727" y="787"/>
                    <a:pt x="1715" y="12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1"/>
            <p:cNvSpPr/>
            <p:nvPr/>
          </p:nvSpPr>
          <p:spPr>
            <a:xfrm>
              <a:off x="2428575" y="1635625"/>
              <a:ext cx="275350" cy="353175"/>
            </a:xfrm>
            <a:custGeom>
              <a:avLst/>
              <a:gdLst/>
              <a:ahLst/>
              <a:cxnLst/>
              <a:rect l="l" t="t" r="r" b="b"/>
              <a:pathLst>
                <a:path w="11014" h="14127" extrusionOk="0">
                  <a:moveTo>
                    <a:pt x="2129" y="1"/>
                  </a:moveTo>
                  <a:cubicBezTo>
                    <a:pt x="2114" y="1"/>
                    <a:pt x="2092" y="12"/>
                    <a:pt x="2084" y="29"/>
                  </a:cubicBezTo>
                  <a:cubicBezTo>
                    <a:pt x="2072" y="77"/>
                    <a:pt x="0" y="4792"/>
                    <a:pt x="2989" y="9971"/>
                  </a:cubicBezTo>
                  <a:cubicBezTo>
                    <a:pt x="4048" y="11804"/>
                    <a:pt x="5310" y="13067"/>
                    <a:pt x="6727" y="13686"/>
                  </a:cubicBezTo>
                  <a:cubicBezTo>
                    <a:pt x="7501" y="14031"/>
                    <a:pt x="8192" y="14126"/>
                    <a:pt x="8739" y="14126"/>
                  </a:cubicBezTo>
                  <a:cubicBezTo>
                    <a:pt x="8942" y="14126"/>
                    <a:pt x="9120" y="14114"/>
                    <a:pt x="9287" y="14090"/>
                  </a:cubicBezTo>
                  <a:cubicBezTo>
                    <a:pt x="9358" y="14079"/>
                    <a:pt x="9454" y="14067"/>
                    <a:pt x="9561" y="14055"/>
                  </a:cubicBezTo>
                  <a:cubicBezTo>
                    <a:pt x="9906" y="13995"/>
                    <a:pt x="10406" y="13924"/>
                    <a:pt x="10978" y="13888"/>
                  </a:cubicBezTo>
                  <a:cubicBezTo>
                    <a:pt x="11001" y="13888"/>
                    <a:pt x="11013" y="13864"/>
                    <a:pt x="11013" y="13840"/>
                  </a:cubicBezTo>
                  <a:cubicBezTo>
                    <a:pt x="11013" y="13817"/>
                    <a:pt x="10990" y="13793"/>
                    <a:pt x="10978" y="13793"/>
                  </a:cubicBezTo>
                  <a:cubicBezTo>
                    <a:pt x="10406" y="13829"/>
                    <a:pt x="9894" y="13900"/>
                    <a:pt x="9561" y="13948"/>
                  </a:cubicBezTo>
                  <a:cubicBezTo>
                    <a:pt x="9442" y="13971"/>
                    <a:pt x="9347" y="13983"/>
                    <a:pt x="9275" y="13995"/>
                  </a:cubicBezTo>
                  <a:cubicBezTo>
                    <a:pt x="9085" y="14019"/>
                    <a:pt x="8894" y="14031"/>
                    <a:pt x="8704" y="14031"/>
                  </a:cubicBezTo>
                  <a:cubicBezTo>
                    <a:pt x="5763" y="14031"/>
                    <a:pt x="3798" y="11185"/>
                    <a:pt x="3060" y="9911"/>
                  </a:cubicBezTo>
                  <a:cubicBezTo>
                    <a:pt x="107" y="4780"/>
                    <a:pt x="2143" y="113"/>
                    <a:pt x="2167" y="77"/>
                  </a:cubicBezTo>
                  <a:cubicBezTo>
                    <a:pt x="2179" y="53"/>
                    <a:pt x="2167" y="17"/>
                    <a:pt x="2143" y="5"/>
                  </a:cubicBezTo>
                  <a:cubicBezTo>
                    <a:pt x="2140" y="2"/>
                    <a:pt x="2135" y="1"/>
                    <a:pt x="2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1"/>
            <p:cNvSpPr/>
            <p:nvPr/>
          </p:nvSpPr>
          <p:spPr>
            <a:xfrm>
              <a:off x="3167050" y="2120925"/>
              <a:ext cx="117900" cy="124750"/>
            </a:xfrm>
            <a:custGeom>
              <a:avLst/>
              <a:gdLst/>
              <a:ahLst/>
              <a:cxnLst/>
              <a:rect l="l" t="t" r="r" b="b"/>
              <a:pathLst>
                <a:path w="4716" h="4990" extrusionOk="0">
                  <a:moveTo>
                    <a:pt x="1263" y="1"/>
                  </a:moveTo>
                  <a:cubicBezTo>
                    <a:pt x="1263" y="1"/>
                    <a:pt x="1" y="3251"/>
                    <a:pt x="48" y="4084"/>
                  </a:cubicBezTo>
                  <a:cubicBezTo>
                    <a:pt x="60" y="4168"/>
                    <a:pt x="1548" y="4989"/>
                    <a:pt x="1906" y="4989"/>
                  </a:cubicBezTo>
                  <a:cubicBezTo>
                    <a:pt x="1906" y="4989"/>
                    <a:pt x="1907" y="4989"/>
                    <a:pt x="1907" y="4989"/>
                  </a:cubicBezTo>
                  <a:cubicBezTo>
                    <a:pt x="2270" y="4989"/>
                    <a:pt x="4715" y="1179"/>
                    <a:pt x="4715" y="1179"/>
                  </a:cubicBezTo>
                  <a:lnTo>
                    <a:pt x="1263" y="1"/>
                  </a:ln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1"/>
            <p:cNvSpPr/>
            <p:nvPr/>
          </p:nvSpPr>
          <p:spPr>
            <a:xfrm>
              <a:off x="3140550" y="2257250"/>
              <a:ext cx="324175" cy="131000"/>
            </a:xfrm>
            <a:custGeom>
              <a:avLst/>
              <a:gdLst/>
              <a:ahLst/>
              <a:cxnLst/>
              <a:rect l="l" t="t" r="r" b="b"/>
              <a:pathLst>
                <a:path w="12967" h="5240" extrusionOk="0">
                  <a:moveTo>
                    <a:pt x="5168" y="1"/>
                  </a:moveTo>
                  <a:cubicBezTo>
                    <a:pt x="5168" y="1"/>
                    <a:pt x="5275" y="453"/>
                    <a:pt x="5371" y="1084"/>
                  </a:cubicBezTo>
                  <a:cubicBezTo>
                    <a:pt x="3847" y="1096"/>
                    <a:pt x="1811" y="1144"/>
                    <a:pt x="1132" y="1322"/>
                  </a:cubicBezTo>
                  <a:cubicBezTo>
                    <a:pt x="1" y="1644"/>
                    <a:pt x="1251" y="2953"/>
                    <a:pt x="2156" y="4477"/>
                  </a:cubicBezTo>
                  <a:lnTo>
                    <a:pt x="7538" y="5239"/>
                  </a:lnTo>
                  <a:cubicBezTo>
                    <a:pt x="7538" y="5239"/>
                    <a:pt x="7442" y="4823"/>
                    <a:pt x="7347" y="4251"/>
                  </a:cubicBezTo>
                  <a:lnTo>
                    <a:pt x="7347" y="4251"/>
                  </a:lnTo>
                  <a:cubicBezTo>
                    <a:pt x="8250" y="4298"/>
                    <a:pt x="9501" y="4382"/>
                    <a:pt x="10432" y="4382"/>
                  </a:cubicBezTo>
                  <a:cubicBezTo>
                    <a:pt x="10912" y="4382"/>
                    <a:pt x="11307" y="4360"/>
                    <a:pt x="11526" y="4299"/>
                  </a:cubicBezTo>
                  <a:cubicBezTo>
                    <a:pt x="12657" y="3977"/>
                    <a:pt x="12967" y="2251"/>
                    <a:pt x="11157" y="358"/>
                  </a:cubicBezTo>
                  <a:lnTo>
                    <a:pt x="5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1"/>
            <p:cNvSpPr/>
            <p:nvPr/>
          </p:nvSpPr>
          <p:spPr>
            <a:xfrm>
              <a:off x="3179250" y="2040025"/>
              <a:ext cx="142900" cy="131250"/>
            </a:xfrm>
            <a:custGeom>
              <a:avLst/>
              <a:gdLst/>
              <a:ahLst/>
              <a:cxnLst/>
              <a:rect l="l" t="t" r="r" b="b"/>
              <a:pathLst>
                <a:path w="5716" h="5250" extrusionOk="0">
                  <a:moveTo>
                    <a:pt x="3224" y="1"/>
                  </a:moveTo>
                  <a:cubicBezTo>
                    <a:pt x="1879" y="1"/>
                    <a:pt x="544" y="2059"/>
                    <a:pt x="1" y="3010"/>
                  </a:cubicBezTo>
                  <a:cubicBezTo>
                    <a:pt x="370" y="3594"/>
                    <a:pt x="906" y="4213"/>
                    <a:pt x="1668" y="4594"/>
                  </a:cubicBezTo>
                  <a:cubicBezTo>
                    <a:pt x="2758" y="5145"/>
                    <a:pt x="3710" y="5250"/>
                    <a:pt x="4294" y="5250"/>
                  </a:cubicBezTo>
                  <a:cubicBezTo>
                    <a:pt x="4329" y="5250"/>
                    <a:pt x="4362" y="5249"/>
                    <a:pt x="4394" y="5249"/>
                  </a:cubicBezTo>
                  <a:cubicBezTo>
                    <a:pt x="4835" y="4237"/>
                    <a:pt x="5716" y="1677"/>
                    <a:pt x="4132" y="355"/>
                  </a:cubicBezTo>
                  <a:cubicBezTo>
                    <a:pt x="3835" y="107"/>
                    <a:pt x="3529" y="1"/>
                    <a:pt x="32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1"/>
            <p:cNvSpPr/>
            <p:nvPr/>
          </p:nvSpPr>
          <p:spPr>
            <a:xfrm>
              <a:off x="3173000" y="2115275"/>
              <a:ext cx="116125" cy="67075"/>
            </a:xfrm>
            <a:custGeom>
              <a:avLst/>
              <a:gdLst/>
              <a:ahLst/>
              <a:cxnLst/>
              <a:rect l="l" t="t" r="r" b="b"/>
              <a:pathLst>
                <a:path w="4645" h="2683" extrusionOk="0">
                  <a:moveTo>
                    <a:pt x="251" y="0"/>
                  </a:moveTo>
                  <a:cubicBezTo>
                    <a:pt x="84" y="286"/>
                    <a:pt x="1" y="477"/>
                    <a:pt x="1" y="477"/>
                  </a:cubicBezTo>
                  <a:cubicBezTo>
                    <a:pt x="1" y="477"/>
                    <a:pt x="903" y="2682"/>
                    <a:pt x="4232" y="2682"/>
                  </a:cubicBezTo>
                  <a:cubicBezTo>
                    <a:pt x="4301" y="2682"/>
                    <a:pt x="4371" y="2681"/>
                    <a:pt x="4442" y="2679"/>
                  </a:cubicBezTo>
                  <a:cubicBezTo>
                    <a:pt x="4442" y="2679"/>
                    <a:pt x="4525" y="2513"/>
                    <a:pt x="4644" y="2239"/>
                  </a:cubicBezTo>
                  <a:lnTo>
                    <a:pt x="4644" y="2239"/>
                  </a:lnTo>
                  <a:cubicBezTo>
                    <a:pt x="4612" y="2239"/>
                    <a:pt x="4579" y="2240"/>
                    <a:pt x="4544" y="2240"/>
                  </a:cubicBezTo>
                  <a:cubicBezTo>
                    <a:pt x="3960" y="2240"/>
                    <a:pt x="3008" y="2135"/>
                    <a:pt x="1918" y="1584"/>
                  </a:cubicBezTo>
                  <a:cubicBezTo>
                    <a:pt x="1156" y="1203"/>
                    <a:pt x="620" y="584"/>
                    <a:pt x="2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1"/>
            <p:cNvSpPr/>
            <p:nvPr/>
          </p:nvSpPr>
          <p:spPr>
            <a:xfrm>
              <a:off x="3229250" y="2038625"/>
              <a:ext cx="199175" cy="264050"/>
            </a:xfrm>
            <a:custGeom>
              <a:avLst/>
              <a:gdLst/>
              <a:ahLst/>
              <a:cxnLst/>
              <a:rect l="l" t="t" r="r" b="b"/>
              <a:pathLst>
                <a:path w="7967" h="10562" extrusionOk="0">
                  <a:moveTo>
                    <a:pt x="2595" y="0"/>
                  </a:moveTo>
                  <a:cubicBezTo>
                    <a:pt x="1928" y="0"/>
                    <a:pt x="942" y="102"/>
                    <a:pt x="942" y="102"/>
                  </a:cubicBezTo>
                  <a:cubicBezTo>
                    <a:pt x="942" y="102"/>
                    <a:pt x="180" y="6221"/>
                    <a:pt x="1" y="9793"/>
                  </a:cubicBezTo>
                  <a:cubicBezTo>
                    <a:pt x="1" y="9793"/>
                    <a:pt x="922" y="10562"/>
                    <a:pt x="3107" y="10562"/>
                  </a:cubicBezTo>
                  <a:cubicBezTo>
                    <a:pt x="4319" y="10562"/>
                    <a:pt x="5919" y="10326"/>
                    <a:pt x="7966" y="9591"/>
                  </a:cubicBezTo>
                  <a:lnTo>
                    <a:pt x="6323" y="411"/>
                  </a:lnTo>
                  <a:cubicBezTo>
                    <a:pt x="6323" y="411"/>
                    <a:pt x="5049" y="125"/>
                    <a:pt x="2847" y="6"/>
                  </a:cubicBezTo>
                  <a:cubicBezTo>
                    <a:pt x="2771" y="2"/>
                    <a:pt x="2686" y="0"/>
                    <a:pt x="25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1"/>
            <p:cNvSpPr/>
            <p:nvPr/>
          </p:nvSpPr>
          <p:spPr>
            <a:xfrm>
              <a:off x="3260800" y="2038225"/>
              <a:ext cx="97075" cy="48525"/>
            </a:xfrm>
            <a:custGeom>
              <a:avLst/>
              <a:gdLst/>
              <a:ahLst/>
              <a:cxnLst/>
              <a:rect l="l" t="t" r="r" b="b"/>
              <a:pathLst>
                <a:path w="3883" h="1941" extrusionOk="0">
                  <a:moveTo>
                    <a:pt x="1518" y="0"/>
                  </a:moveTo>
                  <a:cubicBezTo>
                    <a:pt x="685" y="0"/>
                    <a:pt x="72" y="70"/>
                    <a:pt x="72" y="70"/>
                  </a:cubicBezTo>
                  <a:cubicBezTo>
                    <a:pt x="72" y="70"/>
                    <a:pt x="1" y="1892"/>
                    <a:pt x="1811" y="1939"/>
                  </a:cubicBezTo>
                  <a:cubicBezTo>
                    <a:pt x="1841" y="1940"/>
                    <a:pt x="1870" y="1941"/>
                    <a:pt x="1899" y="1941"/>
                  </a:cubicBezTo>
                  <a:cubicBezTo>
                    <a:pt x="3618" y="1941"/>
                    <a:pt x="3882" y="237"/>
                    <a:pt x="3882" y="237"/>
                  </a:cubicBezTo>
                  <a:cubicBezTo>
                    <a:pt x="3095" y="51"/>
                    <a:pt x="2226" y="0"/>
                    <a:pt x="151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1"/>
            <p:cNvSpPr/>
            <p:nvPr/>
          </p:nvSpPr>
          <p:spPr>
            <a:xfrm>
              <a:off x="3178075" y="1771475"/>
              <a:ext cx="119975" cy="142825"/>
            </a:xfrm>
            <a:custGeom>
              <a:avLst/>
              <a:gdLst/>
              <a:ahLst/>
              <a:cxnLst/>
              <a:rect l="l" t="t" r="r" b="b"/>
              <a:pathLst>
                <a:path w="4799" h="5713" extrusionOk="0">
                  <a:moveTo>
                    <a:pt x="3822" y="1"/>
                  </a:moveTo>
                  <a:cubicBezTo>
                    <a:pt x="3143" y="132"/>
                    <a:pt x="2441" y="263"/>
                    <a:pt x="1905" y="679"/>
                  </a:cubicBezTo>
                  <a:cubicBezTo>
                    <a:pt x="1357" y="1096"/>
                    <a:pt x="1036" y="1882"/>
                    <a:pt x="1369" y="2477"/>
                  </a:cubicBezTo>
                  <a:cubicBezTo>
                    <a:pt x="1107" y="2846"/>
                    <a:pt x="845" y="3203"/>
                    <a:pt x="583" y="3561"/>
                  </a:cubicBezTo>
                  <a:cubicBezTo>
                    <a:pt x="393" y="3834"/>
                    <a:pt x="202" y="4108"/>
                    <a:pt x="95" y="4418"/>
                  </a:cubicBezTo>
                  <a:cubicBezTo>
                    <a:pt x="0" y="4727"/>
                    <a:pt x="0" y="5097"/>
                    <a:pt x="202" y="5370"/>
                  </a:cubicBezTo>
                  <a:cubicBezTo>
                    <a:pt x="364" y="5596"/>
                    <a:pt x="650" y="5713"/>
                    <a:pt x="941" y="5713"/>
                  </a:cubicBezTo>
                  <a:cubicBezTo>
                    <a:pt x="1079" y="5713"/>
                    <a:pt x="1219" y="5686"/>
                    <a:pt x="1345" y="5632"/>
                  </a:cubicBezTo>
                  <a:cubicBezTo>
                    <a:pt x="1726" y="5478"/>
                    <a:pt x="2012" y="5120"/>
                    <a:pt x="2167" y="4727"/>
                  </a:cubicBezTo>
                  <a:cubicBezTo>
                    <a:pt x="2322" y="4335"/>
                    <a:pt x="2381" y="3906"/>
                    <a:pt x="2429" y="3489"/>
                  </a:cubicBezTo>
                  <a:cubicBezTo>
                    <a:pt x="3048" y="3072"/>
                    <a:pt x="3620" y="2596"/>
                    <a:pt x="4143" y="2072"/>
                  </a:cubicBezTo>
                  <a:cubicBezTo>
                    <a:pt x="4405" y="1798"/>
                    <a:pt x="4667" y="1489"/>
                    <a:pt x="4727" y="1120"/>
                  </a:cubicBezTo>
                  <a:cubicBezTo>
                    <a:pt x="4798" y="751"/>
                    <a:pt x="4596" y="298"/>
                    <a:pt x="4227" y="227"/>
                  </a:cubicBezTo>
                  <a:lnTo>
                    <a:pt x="3822" y="1"/>
                  </a:ln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1"/>
            <p:cNvSpPr/>
            <p:nvPr/>
          </p:nvSpPr>
          <p:spPr>
            <a:xfrm>
              <a:off x="3173000" y="1779150"/>
              <a:ext cx="102425" cy="134325"/>
            </a:xfrm>
            <a:custGeom>
              <a:avLst/>
              <a:gdLst/>
              <a:ahLst/>
              <a:cxnLst/>
              <a:rect l="l" t="t" r="r" b="b"/>
              <a:pathLst>
                <a:path w="4097" h="5373" extrusionOk="0">
                  <a:moveTo>
                    <a:pt x="3651" y="1"/>
                  </a:moveTo>
                  <a:cubicBezTo>
                    <a:pt x="3246" y="1"/>
                    <a:pt x="2843" y="94"/>
                    <a:pt x="2477" y="277"/>
                  </a:cubicBezTo>
                  <a:cubicBezTo>
                    <a:pt x="1977" y="515"/>
                    <a:pt x="1560" y="920"/>
                    <a:pt x="1298" y="1408"/>
                  </a:cubicBezTo>
                  <a:cubicBezTo>
                    <a:pt x="1239" y="1527"/>
                    <a:pt x="1167" y="1682"/>
                    <a:pt x="1167" y="1849"/>
                  </a:cubicBezTo>
                  <a:cubicBezTo>
                    <a:pt x="1167" y="2003"/>
                    <a:pt x="1239" y="2182"/>
                    <a:pt x="1394" y="2253"/>
                  </a:cubicBezTo>
                  <a:cubicBezTo>
                    <a:pt x="1451" y="2279"/>
                    <a:pt x="1505" y="2291"/>
                    <a:pt x="1558" y="2291"/>
                  </a:cubicBezTo>
                  <a:cubicBezTo>
                    <a:pt x="1603" y="2291"/>
                    <a:pt x="1647" y="2282"/>
                    <a:pt x="1691" y="2265"/>
                  </a:cubicBezTo>
                  <a:lnTo>
                    <a:pt x="1691" y="2265"/>
                  </a:lnTo>
                  <a:cubicBezTo>
                    <a:pt x="1334" y="2575"/>
                    <a:pt x="989" y="2908"/>
                    <a:pt x="667" y="3266"/>
                  </a:cubicBezTo>
                  <a:cubicBezTo>
                    <a:pt x="441" y="3504"/>
                    <a:pt x="191" y="3801"/>
                    <a:pt x="108" y="4158"/>
                  </a:cubicBezTo>
                  <a:cubicBezTo>
                    <a:pt x="1" y="4599"/>
                    <a:pt x="203" y="5111"/>
                    <a:pt x="584" y="5373"/>
                  </a:cubicBezTo>
                  <a:lnTo>
                    <a:pt x="620" y="5301"/>
                  </a:lnTo>
                  <a:cubicBezTo>
                    <a:pt x="263" y="5063"/>
                    <a:pt x="72" y="4587"/>
                    <a:pt x="179" y="4170"/>
                  </a:cubicBezTo>
                  <a:cubicBezTo>
                    <a:pt x="251" y="3837"/>
                    <a:pt x="501" y="3551"/>
                    <a:pt x="715" y="3313"/>
                  </a:cubicBezTo>
                  <a:cubicBezTo>
                    <a:pt x="1120" y="2873"/>
                    <a:pt x="1560" y="2468"/>
                    <a:pt x="2013" y="2087"/>
                  </a:cubicBezTo>
                  <a:lnTo>
                    <a:pt x="1965" y="2039"/>
                  </a:lnTo>
                  <a:cubicBezTo>
                    <a:pt x="1801" y="2160"/>
                    <a:pt x="1662" y="2219"/>
                    <a:pt x="1548" y="2219"/>
                  </a:cubicBezTo>
                  <a:cubicBezTo>
                    <a:pt x="1505" y="2219"/>
                    <a:pt x="1465" y="2210"/>
                    <a:pt x="1429" y="2194"/>
                  </a:cubicBezTo>
                  <a:cubicBezTo>
                    <a:pt x="1298" y="2134"/>
                    <a:pt x="1239" y="1980"/>
                    <a:pt x="1239" y="1849"/>
                  </a:cubicBezTo>
                  <a:cubicBezTo>
                    <a:pt x="1239" y="1706"/>
                    <a:pt x="1310" y="1563"/>
                    <a:pt x="1370" y="1444"/>
                  </a:cubicBezTo>
                  <a:cubicBezTo>
                    <a:pt x="1620" y="968"/>
                    <a:pt x="2025" y="575"/>
                    <a:pt x="2501" y="337"/>
                  </a:cubicBezTo>
                  <a:cubicBezTo>
                    <a:pt x="2857" y="163"/>
                    <a:pt x="3250" y="72"/>
                    <a:pt x="3645" y="72"/>
                  </a:cubicBezTo>
                  <a:cubicBezTo>
                    <a:pt x="3792" y="72"/>
                    <a:pt x="3939" y="84"/>
                    <a:pt x="4084" y="110"/>
                  </a:cubicBezTo>
                  <a:lnTo>
                    <a:pt x="4096" y="39"/>
                  </a:lnTo>
                  <a:cubicBezTo>
                    <a:pt x="3949" y="13"/>
                    <a:pt x="3800" y="1"/>
                    <a:pt x="3651"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1"/>
            <p:cNvSpPr/>
            <p:nvPr/>
          </p:nvSpPr>
          <p:spPr>
            <a:xfrm>
              <a:off x="3272725" y="2019425"/>
              <a:ext cx="74125" cy="28850"/>
            </a:xfrm>
            <a:custGeom>
              <a:avLst/>
              <a:gdLst/>
              <a:ahLst/>
              <a:cxnLst/>
              <a:rect l="l" t="t" r="r" b="b"/>
              <a:pathLst>
                <a:path w="2965" h="1154" extrusionOk="0">
                  <a:moveTo>
                    <a:pt x="0" y="1"/>
                  </a:moveTo>
                  <a:lnTo>
                    <a:pt x="107" y="1120"/>
                  </a:lnTo>
                  <a:cubicBezTo>
                    <a:pt x="329" y="1142"/>
                    <a:pt x="553" y="1154"/>
                    <a:pt x="779" y="1154"/>
                  </a:cubicBezTo>
                  <a:cubicBezTo>
                    <a:pt x="1500" y="1154"/>
                    <a:pt x="2237" y="1040"/>
                    <a:pt x="2953" y="822"/>
                  </a:cubicBezTo>
                  <a:lnTo>
                    <a:pt x="2965" y="24"/>
                  </a:lnTo>
                  <a:lnTo>
                    <a:pt x="0" y="1"/>
                  </a:ln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1"/>
            <p:cNvSpPr/>
            <p:nvPr/>
          </p:nvSpPr>
          <p:spPr>
            <a:xfrm>
              <a:off x="3275400" y="2039975"/>
              <a:ext cx="71150" cy="33050"/>
            </a:xfrm>
            <a:custGeom>
              <a:avLst/>
              <a:gdLst/>
              <a:ahLst/>
              <a:cxnLst/>
              <a:rect l="l" t="t" r="r" b="b"/>
              <a:pathLst>
                <a:path w="2846" h="1322" extrusionOk="0">
                  <a:moveTo>
                    <a:pt x="2846" y="0"/>
                  </a:moveTo>
                  <a:lnTo>
                    <a:pt x="2846" y="0"/>
                  </a:lnTo>
                  <a:cubicBezTo>
                    <a:pt x="2130" y="218"/>
                    <a:pt x="1393" y="332"/>
                    <a:pt x="672" y="332"/>
                  </a:cubicBezTo>
                  <a:cubicBezTo>
                    <a:pt x="446" y="332"/>
                    <a:pt x="222" y="320"/>
                    <a:pt x="0" y="298"/>
                  </a:cubicBezTo>
                  <a:lnTo>
                    <a:pt x="0" y="298"/>
                  </a:lnTo>
                  <a:lnTo>
                    <a:pt x="60" y="786"/>
                  </a:lnTo>
                  <a:cubicBezTo>
                    <a:pt x="60" y="786"/>
                    <a:pt x="262" y="1322"/>
                    <a:pt x="1273" y="1322"/>
                  </a:cubicBezTo>
                  <a:cubicBezTo>
                    <a:pt x="1359" y="1322"/>
                    <a:pt x="1450" y="1318"/>
                    <a:pt x="1548" y="1310"/>
                  </a:cubicBezTo>
                  <a:cubicBezTo>
                    <a:pt x="2667" y="1214"/>
                    <a:pt x="2775" y="560"/>
                    <a:pt x="2775" y="560"/>
                  </a:cubicBezTo>
                  <a:lnTo>
                    <a:pt x="2846" y="0"/>
                  </a:ln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1"/>
            <p:cNvSpPr/>
            <p:nvPr/>
          </p:nvSpPr>
          <p:spPr>
            <a:xfrm>
              <a:off x="3391475" y="1834575"/>
              <a:ext cx="74150" cy="156600"/>
            </a:xfrm>
            <a:custGeom>
              <a:avLst/>
              <a:gdLst/>
              <a:ahLst/>
              <a:cxnLst/>
              <a:rect l="l" t="t" r="r" b="b"/>
              <a:pathLst>
                <a:path w="2966" h="6264" extrusionOk="0">
                  <a:moveTo>
                    <a:pt x="1775" y="1"/>
                  </a:moveTo>
                  <a:lnTo>
                    <a:pt x="1727" y="48"/>
                  </a:lnTo>
                  <a:cubicBezTo>
                    <a:pt x="2442" y="751"/>
                    <a:pt x="2858" y="1715"/>
                    <a:pt x="2882" y="2703"/>
                  </a:cubicBezTo>
                  <a:cubicBezTo>
                    <a:pt x="2894" y="2894"/>
                    <a:pt x="2882" y="3144"/>
                    <a:pt x="2751" y="3323"/>
                  </a:cubicBezTo>
                  <a:cubicBezTo>
                    <a:pt x="2680" y="3406"/>
                    <a:pt x="2561" y="3477"/>
                    <a:pt x="2442" y="3489"/>
                  </a:cubicBezTo>
                  <a:cubicBezTo>
                    <a:pt x="2382" y="3489"/>
                    <a:pt x="2299" y="3489"/>
                    <a:pt x="2227" y="3418"/>
                  </a:cubicBezTo>
                  <a:lnTo>
                    <a:pt x="2168" y="3465"/>
                  </a:lnTo>
                  <a:cubicBezTo>
                    <a:pt x="2632" y="4073"/>
                    <a:pt x="2620" y="5013"/>
                    <a:pt x="2132" y="5597"/>
                  </a:cubicBezTo>
                  <a:cubicBezTo>
                    <a:pt x="1805" y="5986"/>
                    <a:pt x="1301" y="6197"/>
                    <a:pt x="801" y="6197"/>
                  </a:cubicBezTo>
                  <a:cubicBezTo>
                    <a:pt x="536" y="6197"/>
                    <a:pt x="272" y="6137"/>
                    <a:pt x="37" y="6013"/>
                  </a:cubicBezTo>
                  <a:lnTo>
                    <a:pt x="1" y="6073"/>
                  </a:lnTo>
                  <a:cubicBezTo>
                    <a:pt x="251" y="6204"/>
                    <a:pt x="525" y="6263"/>
                    <a:pt x="799" y="6263"/>
                  </a:cubicBezTo>
                  <a:cubicBezTo>
                    <a:pt x="1322" y="6263"/>
                    <a:pt x="1846" y="6049"/>
                    <a:pt x="2180" y="5644"/>
                  </a:cubicBezTo>
                  <a:cubicBezTo>
                    <a:pt x="2668" y="5073"/>
                    <a:pt x="2715" y="4180"/>
                    <a:pt x="2311" y="3549"/>
                  </a:cubicBezTo>
                  <a:lnTo>
                    <a:pt x="2311" y="3549"/>
                  </a:lnTo>
                  <a:cubicBezTo>
                    <a:pt x="2358" y="3561"/>
                    <a:pt x="2406" y="3561"/>
                    <a:pt x="2454" y="3561"/>
                  </a:cubicBezTo>
                  <a:cubicBezTo>
                    <a:pt x="2596" y="3549"/>
                    <a:pt x="2727" y="3465"/>
                    <a:pt x="2811" y="3358"/>
                  </a:cubicBezTo>
                  <a:cubicBezTo>
                    <a:pt x="2954" y="3168"/>
                    <a:pt x="2965" y="2906"/>
                    <a:pt x="2965" y="2703"/>
                  </a:cubicBezTo>
                  <a:cubicBezTo>
                    <a:pt x="2930" y="1691"/>
                    <a:pt x="2501" y="703"/>
                    <a:pt x="1775"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1"/>
            <p:cNvSpPr/>
            <p:nvPr/>
          </p:nvSpPr>
          <p:spPr>
            <a:xfrm>
              <a:off x="3158025" y="1895175"/>
              <a:ext cx="66200" cy="60775"/>
            </a:xfrm>
            <a:custGeom>
              <a:avLst/>
              <a:gdLst/>
              <a:ahLst/>
              <a:cxnLst/>
              <a:rect l="l" t="t" r="r" b="b"/>
              <a:pathLst>
                <a:path w="2648" h="2431" extrusionOk="0">
                  <a:moveTo>
                    <a:pt x="1418" y="1"/>
                  </a:moveTo>
                  <a:cubicBezTo>
                    <a:pt x="1017" y="1"/>
                    <a:pt x="619" y="181"/>
                    <a:pt x="397" y="780"/>
                  </a:cubicBezTo>
                  <a:cubicBezTo>
                    <a:pt x="1" y="1829"/>
                    <a:pt x="647" y="2431"/>
                    <a:pt x="1351" y="2431"/>
                  </a:cubicBezTo>
                  <a:cubicBezTo>
                    <a:pt x="1661" y="2431"/>
                    <a:pt x="1983" y="2313"/>
                    <a:pt x="2231" y="2065"/>
                  </a:cubicBezTo>
                  <a:lnTo>
                    <a:pt x="2648" y="422"/>
                  </a:lnTo>
                  <a:cubicBezTo>
                    <a:pt x="2648" y="422"/>
                    <a:pt x="2030" y="1"/>
                    <a:pt x="1418"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1"/>
            <p:cNvSpPr/>
            <p:nvPr/>
          </p:nvSpPr>
          <p:spPr>
            <a:xfrm>
              <a:off x="3175375" y="1905925"/>
              <a:ext cx="40525" cy="39100"/>
            </a:xfrm>
            <a:custGeom>
              <a:avLst/>
              <a:gdLst/>
              <a:ahLst/>
              <a:cxnLst/>
              <a:rect l="l" t="t" r="r" b="b"/>
              <a:pathLst>
                <a:path w="1621" h="1564" extrusionOk="0">
                  <a:moveTo>
                    <a:pt x="573" y="1"/>
                  </a:moveTo>
                  <a:cubicBezTo>
                    <a:pt x="262" y="1"/>
                    <a:pt x="24" y="207"/>
                    <a:pt x="13" y="219"/>
                  </a:cubicBezTo>
                  <a:cubicBezTo>
                    <a:pt x="1" y="230"/>
                    <a:pt x="1" y="254"/>
                    <a:pt x="13" y="266"/>
                  </a:cubicBezTo>
                  <a:cubicBezTo>
                    <a:pt x="19" y="272"/>
                    <a:pt x="25" y="275"/>
                    <a:pt x="32" y="275"/>
                  </a:cubicBezTo>
                  <a:cubicBezTo>
                    <a:pt x="40" y="275"/>
                    <a:pt x="49" y="272"/>
                    <a:pt x="60" y="266"/>
                  </a:cubicBezTo>
                  <a:cubicBezTo>
                    <a:pt x="60" y="266"/>
                    <a:pt x="297" y="62"/>
                    <a:pt x="596" y="62"/>
                  </a:cubicBezTo>
                  <a:cubicBezTo>
                    <a:pt x="612" y="62"/>
                    <a:pt x="628" y="63"/>
                    <a:pt x="644" y="64"/>
                  </a:cubicBezTo>
                  <a:cubicBezTo>
                    <a:pt x="822" y="88"/>
                    <a:pt x="989" y="183"/>
                    <a:pt x="1132" y="361"/>
                  </a:cubicBezTo>
                  <a:cubicBezTo>
                    <a:pt x="1537" y="862"/>
                    <a:pt x="977" y="1504"/>
                    <a:pt x="965" y="1504"/>
                  </a:cubicBezTo>
                  <a:cubicBezTo>
                    <a:pt x="953" y="1516"/>
                    <a:pt x="953" y="1540"/>
                    <a:pt x="977" y="1552"/>
                  </a:cubicBezTo>
                  <a:cubicBezTo>
                    <a:pt x="977" y="1552"/>
                    <a:pt x="977" y="1564"/>
                    <a:pt x="989" y="1564"/>
                  </a:cubicBezTo>
                  <a:cubicBezTo>
                    <a:pt x="1001" y="1564"/>
                    <a:pt x="1013" y="1564"/>
                    <a:pt x="1025" y="1552"/>
                  </a:cubicBezTo>
                  <a:cubicBezTo>
                    <a:pt x="1025" y="1540"/>
                    <a:pt x="1620" y="873"/>
                    <a:pt x="1180" y="314"/>
                  </a:cubicBezTo>
                  <a:cubicBezTo>
                    <a:pt x="1025" y="123"/>
                    <a:pt x="846" y="16"/>
                    <a:pt x="644" y="4"/>
                  </a:cubicBezTo>
                  <a:cubicBezTo>
                    <a:pt x="620" y="2"/>
                    <a:pt x="596" y="1"/>
                    <a:pt x="57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1"/>
            <p:cNvSpPr/>
            <p:nvPr/>
          </p:nvSpPr>
          <p:spPr>
            <a:xfrm>
              <a:off x="3185200" y="1921250"/>
              <a:ext cx="23250" cy="9500"/>
            </a:xfrm>
            <a:custGeom>
              <a:avLst/>
              <a:gdLst/>
              <a:ahLst/>
              <a:cxnLst/>
              <a:rect l="l" t="t" r="r" b="b"/>
              <a:pathLst>
                <a:path w="930" h="380" extrusionOk="0">
                  <a:moveTo>
                    <a:pt x="335" y="0"/>
                  </a:moveTo>
                  <a:cubicBezTo>
                    <a:pt x="162" y="0"/>
                    <a:pt x="25" y="46"/>
                    <a:pt x="25" y="46"/>
                  </a:cubicBezTo>
                  <a:cubicBezTo>
                    <a:pt x="13" y="46"/>
                    <a:pt x="1" y="70"/>
                    <a:pt x="1" y="82"/>
                  </a:cubicBezTo>
                  <a:cubicBezTo>
                    <a:pt x="13" y="94"/>
                    <a:pt x="13" y="106"/>
                    <a:pt x="25" y="106"/>
                  </a:cubicBezTo>
                  <a:lnTo>
                    <a:pt x="48" y="106"/>
                  </a:lnTo>
                  <a:cubicBezTo>
                    <a:pt x="48" y="106"/>
                    <a:pt x="175" y="62"/>
                    <a:pt x="334" y="62"/>
                  </a:cubicBezTo>
                  <a:cubicBezTo>
                    <a:pt x="517" y="62"/>
                    <a:pt x="743" y="119"/>
                    <a:pt x="870" y="368"/>
                  </a:cubicBezTo>
                  <a:cubicBezTo>
                    <a:pt x="870" y="379"/>
                    <a:pt x="894" y="379"/>
                    <a:pt x="918" y="379"/>
                  </a:cubicBezTo>
                  <a:cubicBezTo>
                    <a:pt x="929" y="368"/>
                    <a:pt x="929" y="356"/>
                    <a:pt x="929" y="332"/>
                  </a:cubicBezTo>
                  <a:cubicBezTo>
                    <a:pt x="788" y="63"/>
                    <a:pt x="537" y="0"/>
                    <a:pt x="335"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1"/>
            <p:cNvSpPr/>
            <p:nvPr/>
          </p:nvSpPr>
          <p:spPr>
            <a:xfrm>
              <a:off x="3187875" y="1787875"/>
              <a:ext cx="255425" cy="247900"/>
            </a:xfrm>
            <a:custGeom>
              <a:avLst/>
              <a:gdLst/>
              <a:ahLst/>
              <a:cxnLst/>
              <a:rect l="l" t="t" r="r" b="b"/>
              <a:pathLst>
                <a:path w="10217" h="9916" extrusionOk="0">
                  <a:moveTo>
                    <a:pt x="4712" y="1"/>
                  </a:moveTo>
                  <a:cubicBezTo>
                    <a:pt x="3715" y="1"/>
                    <a:pt x="2892" y="426"/>
                    <a:pt x="2323" y="1262"/>
                  </a:cubicBezTo>
                  <a:cubicBezTo>
                    <a:pt x="2323" y="1262"/>
                    <a:pt x="1251" y="2595"/>
                    <a:pt x="549" y="4822"/>
                  </a:cubicBezTo>
                  <a:cubicBezTo>
                    <a:pt x="1" y="6560"/>
                    <a:pt x="846" y="8703"/>
                    <a:pt x="2918" y="9513"/>
                  </a:cubicBezTo>
                  <a:cubicBezTo>
                    <a:pt x="3560" y="9763"/>
                    <a:pt x="4243" y="9916"/>
                    <a:pt x="4924" y="9916"/>
                  </a:cubicBezTo>
                  <a:cubicBezTo>
                    <a:pt x="6315" y="9916"/>
                    <a:pt x="7697" y="9279"/>
                    <a:pt x="8704" y="7536"/>
                  </a:cubicBezTo>
                  <a:cubicBezTo>
                    <a:pt x="10217" y="4929"/>
                    <a:pt x="10050" y="2428"/>
                    <a:pt x="7704" y="1000"/>
                  </a:cubicBezTo>
                  <a:cubicBezTo>
                    <a:pt x="6606" y="331"/>
                    <a:pt x="5591" y="1"/>
                    <a:pt x="4712"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1"/>
            <p:cNvSpPr/>
            <p:nvPr/>
          </p:nvSpPr>
          <p:spPr>
            <a:xfrm>
              <a:off x="3197400" y="1835775"/>
              <a:ext cx="29800" cy="60950"/>
            </a:xfrm>
            <a:custGeom>
              <a:avLst/>
              <a:gdLst/>
              <a:ahLst/>
              <a:cxnLst/>
              <a:rect l="l" t="t" r="r" b="b"/>
              <a:pathLst>
                <a:path w="1192" h="2438" extrusionOk="0">
                  <a:moveTo>
                    <a:pt x="1049" y="0"/>
                  </a:moveTo>
                  <a:lnTo>
                    <a:pt x="1049" y="0"/>
                  </a:lnTo>
                  <a:cubicBezTo>
                    <a:pt x="441" y="655"/>
                    <a:pt x="72" y="1524"/>
                    <a:pt x="1" y="2417"/>
                  </a:cubicBezTo>
                  <a:lnTo>
                    <a:pt x="49" y="2286"/>
                  </a:lnTo>
                  <a:cubicBezTo>
                    <a:pt x="95" y="2387"/>
                    <a:pt x="212" y="2437"/>
                    <a:pt x="330" y="2437"/>
                  </a:cubicBezTo>
                  <a:cubicBezTo>
                    <a:pt x="394" y="2437"/>
                    <a:pt x="459" y="2423"/>
                    <a:pt x="513" y="2394"/>
                  </a:cubicBezTo>
                  <a:cubicBezTo>
                    <a:pt x="668" y="2310"/>
                    <a:pt x="763" y="2144"/>
                    <a:pt x="834" y="1977"/>
                  </a:cubicBezTo>
                  <a:cubicBezTo>
                    <a:pt x="1120" y="1370"/>
                    <a:pt x="1192" y="655"/>
                    <a:pt x="1049" y="0"/>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1"/>
            <p:cNvSpPr/>
            <p:nvPr/>
          </p:nvSpPr>
          <p:spPr>
            <a:xfrm>
              <a:off x="3201700" y="1751975"/>
              <a:ext cx="289225" cy="223900"/>
            </a:xfrm>
            <a:custGeom>
              <a:avLst/>
              <a:gdLst/>
              <a:ahLst/>
              <a:cxnLst/>
              <a:rect l="l" t="t" r="r" b="b"/>
              <a:pathLst>
                <a:path w="11569" h="8956" extrusionOk="0">
                  <a:moveTo>
                    <a:pt x="3492" y="0"/>
                  </a:moveTo>
                  <a:cubicBezTo>
                    <a:pt x="2451" y="0"/>
                    <a:pt x="2294" y="1257"/>
                    <a:pt x="2294" y="1257"/>
                  </a:cubicBezTo>
                  <a:cubicBezTo>
                    <a:pt x="2289" y="1257"/>
                    <a:pt x="2285" y="1257"/>
                    <a:pt x="2281" y="1257"/>
                  </a:cubicBezTo>
                  <a:cubicBezTo>
                    <a:pt x="1607" y="1257"/>
                    <a:pt x="1" y="3154"/>
                    <a:pt x="841" y="3745"/>
                  </a:cubicBezTo>
                  <a:cubicBezTo>
                    <a:pt x="1053" y="3893"/>
                    <a:pt x="1295" y="3948"/>
                    <a:pt x="1538" y="3948"/>
                  </a:cubicBezTo>
                  <a:cubicBezTo>
                    <a:pt x="2277" y="3948"/>
                    <a:pt x="3032" y="3436"/>
                    <a:pt x="3032" y="3436"/>
                  </a:cubicBezTo>
                  <a:lnTo>
                    <a:pt x="3032" y="3436"/>
                  </a:lnTo>
                  <a:cubicBezTo>
                    <a:pt x="2639" y="3852"/>
                    <a:pt x="2936" y="4269"/>
                    <a:pt x="2936" y="4269"/>
                  </a:cubicBezTo>
                  <a:cubicBezTo>
                    <a:pt x="3454" y="4926"/>
                    <a:pt x="5421" y="5028"/>
                    <a:pt x="6592" y="5028"/>
                  </a:cubicBezTo>
                  <a:cubicBezTo>
                    <a:pt x="7119" y="5028"/>
                    <a:pt x="7485" y="5007"/>
                    <a:pt x="7485" y="5007"/>
                  </a:cubicBezTo>
                  <a:lnTo>
                    <a:pt x="7485" y="5007"/>
                  </a:lnTo>
                  <a:cubicBezTo>
                    <a:pt x="7270" y="6388"/>
                    <a:pt x="7830" y="6865"/>
                    <a:pt x="7830" y="6865"/>
                  </a:cubicBezTo>
                  <a:cubicBezTo>
                    <a:pt x="7497" y="8210"/>
                    <a:pt x="8199" y="8627"/>
                    <a:pt x="8199" y="8627"/>
                  </a:cubicBezTo>
                  <a:cubicBezTo>
                    <a:pt x="8199" y="8627"/>
                    <a:pt x="7903" y="8955"/>
                    <a:pt x="8525" y="8955"/>
                  </a:cubicBezTo>
                  <a:cubicBezTo>
                    <a:pt x="8661" y="8955"/>
                    <a:pt x="8842" y="8939"/>
                    <a:pt x="9080" y="8901"/>
                  </a:cubicBezTo>
                  <a:cubicBezTo>
                    <a:pt x="10414" y="8698"/>
                    <a:pt x="10080" y="6841"/>
                    <a:pt x="10080" y="6841"/>
                  </a:cubicBezTo>
                  <a:cubicBezTo>
                    <a:pt x="11569" y="5555"/>
                    <a:pt x="9390" y="3281"/>
                    <a:pt x="9390" y="3281"/>
                  </a:cubicBezTo>
                  <a:cubicBezTo>
                    <a:pt x="9283" y="2602"/>
                    <a:pt x="8818" y="1709"/>
                    <a:pt x="7723" y="1305"/>
                  </a:cubicBezTo>
                  <a:cubicBezTo>
                    <a:pt x="6627" y="888"/>
                    <a:pt x="6211" y="1102"/>
                    <a:pt x="4365" y="233"/>
                  </a:cubicBezTo>
                  <a:cubicBezTo>
                    <a:pt x="4021" y="67"/>
                    <a:pt x="3733" y="0"/>
                    <a:pt x="3492" y="0"/>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1"/>
            <p:cNvSpPr/>
            <p:nvPr/>
          </p:nvSpPr>
          <p:spPr>
            <a:xfrm>
              <a:off x="3427200" y="1811050"/>
              <a:ext cx="34250" cy="38725"/>
            </a:xfrm>
            <a:custGeom>
              <a:avLst/>
              <a:gdLst/>
              <a:ahLst/>
              <a:cxnLst/>
              <a:rect l="l" t="t" r="r" b="b"/>
              <a:pathLst>
                <a:path w="1370" h="1549" extrusionOk="0">
                  <a:moveTo>
                    <a:pt x="1058" y="1"/>
                  </a:moveTo>
                  <a:cubicBezTo>
                    <a:pt x="1018" y="1"/>
                    <a:pt x="978" y="9"/>
                    <a:pt x="941" y="25"/>
                  </a:cubicBezTo>
                  <a:cubicBezTo>
                    <a:pt x="870" y="73"/>
                    <a:pt x="810" y="144"/>
                    <a:pt x="763" y="215"/>
                  </a:cubicBezTo>
                  <a:cubicBezTo>
                    <a:pt x="513" y="561"/>
                    <a:pt x="251" y="906"/>
                    <a:pt x="1" y="1251"/>
                  </a:cubicBezTo>
                  <a:lnTo>
                    <a:pt x="346" y="1549"/>
                  </a:lnTo>
                  <a:cubicBezTo>
                    <a:pt x="667" y="1418"/>
                    <a:pt x="977" y="1228"/>
                    <a:pt x="1251" y="1013"/>
                  </a:cubicBezTo>
                  <a:cubicBezTo>
                    <a:pt x="1310" y="966"/>
                    <a:pt x="1370" y="870"/>
                    <a:pt x="1322" y="811"/>
                  </a:cubicBezTo>
                  <a:cubicBezTo>
                    <a:pt x="1305" y="794"/>
                    <a:pt x="1285" y="787"/>
                    <a:pt x="1263" y="787"/>
                  </a:cubicBezTo>
                  <a:cubicBezTo>
                    <a:pt x="1225" y="787"/>
                    <a:pt x="1182" y="807"/>
                    <a:pt x="1144" y="823"/>
                  </a:cubicBezTo>
                  <a:cubicBezTo>
                    <a:pt x="953" y="918"/>
                    <a:pt x="763" y="1013"/>
                    <a:pt x="572" y="1108"/>
                  </a:cubicBezTo>
                  <a:cubicBezTo>
                    <a:pt x="810" y="906"/>
                    <a:pt x="1025" y="656"/>
                    <a:pt x="1167" y="382"/>
                  </a:cubicBezTo>
                  <a:cubicBezTo>
                    <a:pt x="1227" y="275"/>
                    <a:pt x="1275" y="132"/>
                    <a:pt x="1191" y="49"/>
                  </a:cubicBezTo>
                  <a:cubicBezTo>
                    <a:pt x="1158" y="15"/>
                    <a:pt x="1109" y="1"/>
                    <a:pt x="1058" y="1"/>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1"/>
            <p:cNvSpPr/>
            <p:nvPr/>
          </p:nvSpPr>
          <p:spPr>
            <a:xfrm>
              <a:off x="3226875" y="1813450"/>
              <a:ext cx="172975" cy="64900"/>
            </a:xfrm>
            <a:custGeom>
              <a:avLst/>
              <a:gdLst/>
              <a:ahLst/>
              <a:cxnLst/>
              <a:rect l="l" t="t" r="r" b="b"/>
              <a:pathLst>
                <a:path w="6919" h="2596" extrusionOk="0">
                  <a:moveTo>
                    <a:pt x="72" y="0"/>
                  </a:moveTo>
                  <a:lnTo>
                    <a:pt x="1" y="36"/>
                  </a:lnTo>
                  <a:cubicBezTo>
                    <a:pt x="215" y="441"/>
                    <a:pt x="596" y="739"/>
                    <a:pt x="1037" y="858"/>
                  </a:cubicBezTo>
                  <a:cubicBezTo>
                    <a:pt x="1155" y="885"/>
                    <a:pt x="1278" y="899"/>
                    <a:pt x="1401" y="899"/>
                  </a:cubicBezTo>
                  <a:cubicBezTo>
                    <a:pt x="1599" y="899"/>
                    <a:pt x="1798" y="864"/>
                    <a:pt x="1989" y="798"/>
                  </a:cubicBezTo>
                  <a:lnTo>
                    <a:pt x="1989" y="798"/>
                  </a:lnTo>
                  <a:cubicBezTo>
                    <a:pt x="1858" y="905"/>
                    <a:pt x="1751" y="1048"/>
                    <a:pt x="1703" y="1215"/>
                  </a:cubicBezTo>
                  <a:cubicBezTo>
                    <a:pt x="1584" y="1620"/>
                    <a:pt x="1858" y="2048"/>
                    <a:pt x="2191" y="2251"/>
                  </a:cubicBezTo>
                  <a:cubicBezTo>
                    <a:pt x="2537" y="2453"/>
                    <a:pt x="2930" y="2501"/>
                    <a:pt x="3346" y="2525"/>
                  </a:cubicBezTo>
                  <a:cubicBezTo>
                    <a:pt x="4037" y="2572"/>
                    <a:pt x="4739" y="2596"/>
                    <a:pt x="5430" y="2596"/>
                  </a:cubicBezTo>
                  <a:cubicBezTo>
                    <a:pt x="5930" y="2596"/>
                    <a:pt x="6430" y="2584"/>
                    <a:pt x="6918" y="2560"/>
                  </a:cubicBezTo>
                  <a:lnTo>
                    <a:pt x="6918" y="2489"/>
                  </a:lnTo>
                  <a:cubicBezTo>
                    <a:pt x="6427" y="2514"/>
                    <a:pt x="5932" y="2526"/>
                    <a:pt x="5436" y="2526"/>
                  </a:cubicBezTo>
                  <a:cubicBezTo>
                    <a:pt x="4742" y="2526"/>
                    <a:pt x="4046" y="2502"/>
                    <a:pt x="3358" y="2453"/>
                  </a:cubicBezTo>
                  <a:cubicBezTo>
                    <a:pt x="2942" y="2429"/>
                    <a:pt x="2561" y="2382"/>
                    <a:pt x="2227" y="2191"/>
                  </a:cubicBezTo>
                  <a:cubicBezTo>
                    <a:pt x="1929" y="2001"/>
                    <a:pt x="1668" y="1608"/>
                    <a:pt x="1775" y="1239"/>
                  </a:cubicBezTo>
                  <a:cubicBezTo>
                    <a:pt x="1858" y="977"/>
                    <a:pt x="2072" y="798"/>
                    <a:pt x="2334" y="608"/>
                  </a:cubicBezTo>
                  <a:lnTo>
                    <a:pt x="2299" y="548"/>
                  </a:lnTo>
                  <a:cubicBezTo>
                    <a:pt x="2037" y="731"/>
                    <a:pt x="1719" y="825"/>
                    <a:pt x="1404" y="825"/>
                  </a:cubicBezTo>
                  <a:cubicBezTo>
                    <a:pt x="1288" y="825"/>
                    <a:pt x="1172" y="812"/>
                    <a:pt x="1060" y="786"/>
                  </a:cubicBezTo>
                  <a:cubicBezTo>
                    <a:pt x="632" y="679"/>
                    <a:pt x="263" y="381"/>
                    <a:pt x="72"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1"/>
            <p:cNvSpPr/>
            <p:nvPr/>
          </p:nvSpPr>
          <p:spPr>
            <a:xfrm>
              <a:off x="3367375" y="1957200"/>
              <a:ext cx="65550" cy="62500"/>
            </a:xfrm>
            <a:custGeom>
              <a:avLst/>
              <a:gdLst/>
              <a:ahLst/>
              <a:cxnLst/>
              <a:rect l="l" t="t" r="r" b="b"/>
              <a:pathLst>
                <a:path w="2622" h="2500" extrusionOk="0">
                  <a:moveTo>
                    <a:pt x="1022" y="1"/>
                  </a:moveTo>
                  <a:cubicBezTo>
                    <a:pt x="1000" y="1"/>
                    <a:pt x="989" y="1"/>
                    <a:pt x="989" y="1"/>
                  </a:cubicBezTo>
                  <a:lnTo>
                    <a:pt x="0" y="1477"/>
                  </a:lnTo>
                  <a:cubicBezTo>
                    <a:pt x="110" y="2090"/>
                    <a:pt x="638" y="2500"/>
                    <a:pt x="1166" y="2500"/>
                  </a:cubicBezTo>
                  <a:cubicBezTo>
                    <a:pt x="1613" y="2500"/>
                    <a:pt x="2060" y="2205"/>
                    <a:pt x="2251" y="1489"/>
                  </a:cubicBezTo>
                  <a:cubicBezTo>
                    <a:pt x="2622" y="61"/>
                    <a:pt x="1254" y="1"/>
                    <a:pt x="1022"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1"/>
            <p:cNvSpPr/>
            <p:nvPr/>
          </p:nvSpPr>
          <p:spPr>
            <a:xfrm>
              <a:off x="3376900" y="1971350"/>
              <a:ext cx="42300" cy="29350"/>
            </a:xfrm>
            <a:custGeom>
              <a:avLst/>
              <a:gdLst/>
              <a:ahLst/>
              <a:cxnLst/>
              <a:rect l="l" t="t" r="r" b="b"/>
              <a:pathLst>
                <a:path w="1692" h="1174" extrusionOk="0">
                  <a:moveTo>
                    <a:pt x="937" y="1"/>
                  </a:moveTo>
                  <a:cubicBezTo>
                    <a:pt x="851" y="1"/>
                    <a:pt x="761" y="14"/>
                    <a:pt x="667" y="42"/>
                  </a:cubicBezTo>
                  <a:cubicBezTo>
                    <a:pt x="0" y="233"/>
                    <a:pt x="96" y="1138"/>
                    <a:pt x="96" y="1138"/>
                  </a:cubicBezTo>
                  <a:cubicBezTo>
                    <a:pt x="96" y="1150"/>
                    <a:pt x="108" y="1162"/>
                    <a:pt x="119" y="1173"/>
                  </a:cubicBezTo>
                  <a:lnTo>
                    <a:pt x="131" y="1173"/>
                  </a:lnTo>
                  <a:cubicBezTo>
                    <a:pt x="155" y="1173"/>
                    <a:pt x="167" y="1150"/>
                    <a:pt x="167" y="1138"/>
                  </a:cubicBezTo>
                  <a:cubicBezTo>
                    <a:pt x="155" y="1126"/>
                    <a:pt x="72" y="280"/>
                    <a:pt x="691" y="102"/>
                  </a:cubicBezTo>
                  <a:cubicBezTo>
                    <a:pt x="777" y="78"/>
                    <a:pt x="860" y="65"/>
                    <a:pt x="939" y="65"/>
                  </a:cubicBezTo>
                  <a:cubicBezTo>
                    <a:pt x="1055" y="65"/>
                    <a:pt x="1163" y="93"/>
                    <a:pt x="1262" y="150"/>
                  </a:cubicBezTo>
                  <a:cubicBezTo>
                    <a:pt x="1536" y="304"/>
                    <a:pt x="1620" y="638"/>
                    <a:pt x="1620" y="650"/>
                  </a:cubicBezTo>
                  <a:cubicBezTo>
                    <a:pt x="1632" y="661"/>
                    <a:pt x="1643" y="673"/>
                    <a:pt x="1667" y="673"/>
                  </a:cubicBezTo>
                  <a:cubicBezTo>
                    <a:pt x="1679" y="661"/>
                    <a:pt x="1691" y="650"/>
                    <a:pt x="1691" y="638"/>
                  </a:cubicBezTo>
                  <a:cubicBezTo>
                    <a:pt x="1679" y="614"/>
                    <a:pt x="1596" y="269"/>
                    <a:pt x="1298" y="90"/>
                  </a:cubicBezTo>
                  <a:cubicBezTo>
                    <a:pt x="1190" y="32"/>
                    <a:pt x="1069" y="1"/>
                    <a:pt x="937"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1"/>
            <p:cNvSpPr/>
            <p:nvPr/>
          </p:nvSpPr>
          <p:spPr>
            <a:xfrm>
              <a:off x="3381375" y="1981350"/>
              <a:ext cx="23525" cy="10125"/>
            </a:xfrm>
            <a:custGeom>
              <a:avLst/>
              <a:gdLst/>
              <a:ahLst/>
              <a:cxnLst/>
              <a:rect l="l" t="t" r="r" b="b"/>
              <a:pathLst>
                <a:path w="941" h="405" extrusionOk="0">
                  <a:moveTo>
                    <a:pt x="299" y="0"/>
                  </a:moveTo>
                  <a:cubicBezTo>
                    <a:pt x="213" y="0"/>
                    <a:pt x="120" y="20"/>
                    <a:pt x="24" y="71"/>
                  </a:cubicBezTo>
                  <a:cubicBezTo>
                    <a:pt x="0" y="83"/>
                    <a:pt x="0" y="107"/>
                    <a:pt x="0" y="119"/>
                  </a:cubicBezTo>
                  <a:cubicBezTo>
                    <a:pt x="8" y="127"/>
                    <a:pt x="23" y="135"/>
                    <a:pt x="35" y="135"/>
                  </a:cubicBezTo>
                  <a:cubicBezTo>
                    <a:pt x="40" y="135"/>
                    <a:pt x="44" y="134"/>
                    <a:pt x="48" y="131"/>
                  </a:cubicBezTo>
                  <a:cubicBezTo>
                    <a:pt x="135" y="85"/>
                    <a:pt x="219" y="66"/>
                    <a:pt x="297" y="66"/>
                  </a:cubicBezTo>
                  <a:cubicBezTo>
                    <a:pt x="628" y="66"/>
                    <a:pt x="869" y="392"/>
                    <a:pt x="869" y="392"/>
                  </a:cubicBezTo>
                  <a:cubicBezTo>
                    <a:pt x="881" y="404"/>
                    <a:pt x="881" y="404"/>
                    <a:pt x="893" y="404"/>
                  </a:cubicBezTo>
                  <a:lnTo>
                    <a:pt x="917" y="404"/>
                  </a:lnTo>
                  <a:cubicBezTo>
                    <a:pt x="929" y="392"/>
                    <a:pt x="941" y="369"/>
                    <a:pt x="929" y="357"/>
                  </a:cubicBezTo>
                  <a:cubicBezTo>
                    <a:pt x="919" y="357"/>
                    <a:pt x="661" y="0"/>
                    <a:pt x="299"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1"/>
            <p:cNvSpPr/>
            <p:nvPr/>
          </p:nvSpPr>
          <p:spPr>
            <a:xfrm>
              <a:off x="3272725" y="1967325"/>
              <a:ext cx="18175" cy="7600"/>
            </a:xfrm>
            <a:custGeom>
              <a:avLst/>
              <a:gdLst/>
              <a:ahLst/>
              <a:cxnLst/>
              <a:rect l="l" t="t" r="r" b="b"/>
              <a:pathLst>
                <a:path w="727" h="304" extrusionOk="0">
                  <a:moveTo>
                    <a:pt x="703" y="1"/>
                  </a:moveTo>
                  <a:cubicBezTo>
                    <a:pt x="691" y="1"/>
                    <a:pt x="667" y="1"/>
                    <a:pt x="667" y="25"/>
                  </a:cubicBezTo>
                  <a:cubicBezTo>
                    <a:pt x="667" y="34"/>
                    <a:pt x="566" y="238"/>
                    <a:pt x="302" y="238"/>
                  </a:cubicBezTo>
                  <a:cubicBezTo>
                    <a:pt x="227" y="238"/>
                    <a:pt x="139" y="222"/>
                    <a:pt x="36" y="180"/>
                  </a:cubicBezTo>
                  <a:cubicBezTo>
                    <a:pt x="24" y="180"/>
                    <a:pt x="12" y="191"/>
                    <a:pt x="0" y="203"/>
                  </a:cubicBezTo>
                  <a:cubicBezTo>
                    <a:pt x="0" y="215"/>
                    <a:pt x="0" y="239"/>
                    <a:pt x="12" y="239"/>
                  </a:cubicBezTo>
                  <a:cubicBezTo>
                    <a:pt x="48" y="251"/>
                    <a:pt x="84" y="263"/>
                    <a:pt x="107" y="275"/>
                  </a:cubicBezTo>
                  <a:cubicBezTo>
                    <a:pt x="177" y="295"/>
                    <a:pt x="241" y="304"/>
                    <a:pt x="298" y="304"/>
                  </a:cubicBezTo>
                  <a:cubicBezTo>
                    <a:pt x="607" y="304"/>
                    <a:pt x="727" y="49"/>
                    <a:pt x="727" y="49"/>
                  </a:cubicBezTo>
                  <a:cubicBezTo>
                    <a:pt x="727" y="25"/>
                    <a:pt x="727" y="13"/>
                    <a:pt x="70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1"/>
            <p:cNvSpPr/>
            <p:nvPr/>
          </p:nvSpPr>
          <p:spPr>
            <a:xfrm>
              <a:off x="3303675" y="1969825"/>
              <a:ext cx="51825" cy="27550"/>
            </a:xfrm>
            <a:custGeom>
              <a:avLst/>
              <a:gdLst/>
              <a:ahLst/>
              <a:cxnLst/>
              <a:rect l="l" t="t" r="r" b="b"/>
              <a:pathLst>
                <a:path w="2073" h="1102" extrusionOk="0">
                  <a:moveTo>
                    <a:pt x="918" y="1"/>
                  </a:moveTo>
                  <a:cubicBezTo>
                    <a:pt x="443" y="1"/>
                    <a:pt x="56" y="183"/>
                    <a:pt x="24" y="461"/>
                  </a:cubicBezTo>
                  <a:cubicBezTo>
                    <a:pt x="0" y="758"/>
                    <a:pt x="429" y="1044"/>
                    <a:pt x="989" y="1092"/>
                  </a:cubicBezTo>
                  <a:cubicBezTo>
                    <a:pt x="1053" y="1099"/>
                    <a:pt x="1117" y="1102"/>
                    <a:pt x="1179" y="1102"/>
                  </a:cubicBezTo>
                  <a:cubicBezTo>
                    <a:pt x="1643" y="1102"/>
                    <a:pt x="2017" y="914"/>
                    <a:pt x="2048" y="651"/>
                  </a:cubicBezTo>
                  <a:cubicBezTo>
                    <a:pt x="2072" y="353"/>
                    <a:pt x="1644" y="68"/>
                    <a:pt x="1084" y="8"/>
                  </a:cubicBezTo>
                  <a:cubicBezTo>
                    <a:pt x="1028" y="3"/>
                    <a:pt x="972" y="1"/>
                    <a:pt x="918" y="1"/>
                  </a:cubicBezTo>
                  <a:close/>
                </a:path>
              </a:pathLst>
            </a:custGeom>
            <a:solidFill>
              <a:srgbClr val="DF94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1"/>
            <p:cNvSpPr/>
            <p:nvPr/>
          </p:nvSpPr>
          <p:spPr>
            <a:xfrm>
              <a:off x="3331350" y="1905000"/>
              <a:ext cx="39325" cy="29275"/>
            </a:xfrm>
            <a:custGeom>
              <a:avLst/>
              <a:gdLst/>
              <a:ahLst/>
              <a:cxnLst/>
              <a:rect l="l" t="t" r="r" b="b"/>
              <a:pathLst>
                <a:path w="1573" h="1171" extrusionOk="0">
                  <a:moveTo>
                    <a:pt x="331" y="1"/>
                  </a:moveTo>
                  <a:cubicBezTo>
                    <a:pt x="249" y="1"/>
                    <a:pt x="185" y="32"/>
                    <a:pt x="132" y="77"/>
                  </a:cubicBezTo>
                  <a:cubicBezTo>
                    <a:pt x="1" y="196"/>
                    <a:pt x="72" y="470"/>
                    <a:pt x="370" y="744"/>
                  </a:cubicBezTo>
                  <a:cubicBezTo>
                    <a:pt x="661" y="1016"/>
                    <a:pt x="886" y="1170"/>
                    <a:pt x="1067" y="1170"/>
                  </a:cubicBezTo>
                  <a:cubicBezTo>
                    <a:pt x="1115" y="1170"/>
                    <a:pt x="1161" y="1159"/>
                    <a:pt x="1203" y="1137"/>
                  </a:cubicBezTo>
                  <a:cubicBezTo>
                    <a:pt x="1203" y="1137"/>
                    <a:pt x="1572" y="970"/>
                    <a:pt x="1049" y="446"/>
                  </a:cubicBezTo>
                  <a:cubicBezTo>
                    <a:pt x="706" y="111"/>
                    <a:pt x="486" y="1"/>
                    <a:pt x="331" y="1"/>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1"/>
            <p:cNvSpPr/>
            <p:nvPr/>
          </p:nvSpPr>
          <p:spPr>
            <a:xfrm>
              <a:off x="3317375" y="1941775"/>
              <a:ext cx="17875" cy="18700"/>
            </a:xfrm>
            <a:custGeom>
              <a:avLst/>
              <a:gdLst/>
              <a:ahLst/>
              <a:cxnLst/>
              <a:rect l="l" t="t" r="r" b="b"/>
              <a:pathLst>
                <a:path w="715" h="748" extrusionOk="0">
                  <a:moveTo>
                    <a:pt x="390" y="0"/>
                  </a:moveTo>
                  <a:cubicBezTo>
                    <a:pt x="247" y="0"/>
                    <a:pt x="110" y="112"/>
                    <a:pt x="60" y="285"/>
                  </a:cubicBezTo>
                  <a:cubicBezTo>
                    <a:pt x="0" y="487"/>
                    <a:pt x="84" y="690"/>
                    <a:pt x="250" y="737"/>
                  </a:cubicBezTo>
                  <a:cubicBezTo>
                    <a:pt x="275" y="744"/>
                    <a:pt x="300" y="748"/>
                    <a:pt x="325" y="748"/>
                  </a:cubicBezTo>
                  <a:cubicBezTo>
                    <a:pt x="467" y="748"/>
                    <a:pt x="604" y="636"/>
                    <a:pt x="655" y="463"/>
                  </a:cubicBezTo>
                  <a:cubicBezTo>
                    <a:pt x="715" y="261"/>
                    <a:pt x="631" y="59"/>
                    <a:pt x="465" y="11"/>
                  </a:cubicBezTo>
                  <a:cubicBezTo>
                    <a:pt x="440" y="4"/>
                    <a:pt x="415" y="0"/>
                    <a:pt x="390" y="0"/>
                  </a:cubicBezTo>
                  <a:close/>
                </a:path>
              </a:pathLst>
            </a:custGeom>
            <a:solidFill>
              <a:srgbClr val="0001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1"/>
            <p:cNvSpPr/>
            <p:nvPr/>
          </p:nvSpPr>
          <p:spPr>
            <a:xfrm>
              <a:off x="3207225" y="1937725"/>
              <a:ext cx="51825" cy="33925"/>
            </a:xfrm>
            <a:custGeom>
              <a:avLst/>
              <a:gdLst/>
              <a:ahLst/>
              <a:cxnLst/>
              <a:rect l="l" t="t" r="r" b="b"/>
              <a:pathLst>
                <a:path w="2073" h="1357" extrusionOk="0">
                  <a:moveTo>
                    <a:pt x="587" y="0"/>
                  </a:moveTo>
                  <a:cubicBezTo>
                    <a:pt x="379" y="0"/>
                    <a:pt x="215" y="66"/>
                    <a:pt x="144" y="197"/>
                  </a:cubicBezTo>
                  <a:cubicBezTo>
                    <a:pt x="1" y="471"/>
                    <a:pt x="287" y="899"/>
                    <a:pt x="787" y="1161"/>
                  </a:cubicBezTo>
                  <a:cubicBezTo>
                    <a:pt x="1034" y="1291"/>
                    <a:pt x="1284" y="1356"/>
                    <a:pt x="1491" y="1356"/>
                  </a:cubicBezTo>
                  <a:cubicBezTo>
                    <a:pt x="1703" y="1356"/>
                    <a:pt x="1869" y="1288"/>
                    <a:pt x="1942" y="1149"/>
                  </a:cubicBezTo>
                  <a:cubicBezTo>
                    <a:pt x="2073" y="887"/>
                    <a:pt x="1787" y="459"/>
                    <a:pt x="1299" y="197"/>
                  </a:cubicBezTo>
                  <a:cubicBezTo>
                    <a:pt x="1049" y="66"/>
                    <a:pt x="796" y="0"/>
                    <a:pt x="587" y="0"/>
                  </a:cubicBezTo>
                  <a:close/>
                </a:path>
              </a:pathLst>
            </a:custGeom>
            <a:solidFill>
              <a:srgbClr val="DF94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1"/>
            <p:cNvSpPr/>
            <p:nvPr/>
          </p:nvSpPr>
          <p:spPr>
            <a:xfrm>
              <a:off x="3228975" y="1881650"/>
              <a:ext cx="43475" cy="18100"/>
            </a:xfrm>
            <a:custGeom>
              <a:avLst/>
              <a:gdLst/>
              <a:ahLst/>
              <a:cxnLst/>
              <a:rect l="l" t="t" r="r" b="b"/>
              <a:pathLst>
                <a:path w="1739" h="724" extrusionOk="0">
                  <a:moveTo>
                    <a:pt x="1212" y="0"/>
                  </a:moveTo>
                  <a:cubicBezTo>
                    <a:pt x="1083" y="0"/>
                    <a:pt x="920" y="18"/>
                    <a:pt x="714" y="58"/>
                  </a:cubicBezTo>
                  <a:cubicBezTo>
                    <a:pt x="0" y="189"/>
                    <a:pt x="214" y="547"/>
                    <a:pt x="214" y="547"/>
                  </a:cubicBezTo>
                  <a:cubicBezTo>
                    <a:pt x="291" y="670"/>
                    <a:pt x="443" y="723"/>
                    <a:pt x="672" y="723"/>
                  </a:cubicBezTo>
                  <a:cubicBezTo>
                    <a:pt x="797" y="723"/>
                    <a:pt x="946" y="707"/>
                    <a:pt x="1119" y="678"/>
                  </a:cubicBezTo>
                  <a:cubicBezTo>
                    <a:pt x="1524" y="606"/>
                    <a:pt x="1738" y="428"/>
                    <a:pt x="1691" y="249"/>
                  </a:cubicBezTo>
                  <a:cubicBezTo>
                    <a:pt x="1648" y="112"/>
                    <a:pt x="1538" y="0"/>
                    <a:pt x="1212" y="0"/>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1"/>
            <p:cNvSpPr/>
            <p:nvPr/>
          </p:nvSpPr>
          <p:spPr>
            <a:xfrm>
              <a:off x="3244750" y="1918550"/>
              <a:ext cx="17875" cy="18700"/>
            </a:xfrm>
            <a:custGeom>
              <a:avLst/>
              <a:gdLst/>
              <a:ahLst/>
              <a:cxnLst/>
              <a:rect l="l" t="t" r="r" b="b"/>
              <a:pathLst>
                <a:path w="715" h="748" extrusionOk="0">
                  <a:moveTo>
                    <a:pt x="390" y="1"/>
                  </a:moveTo>
                  <a:cubicBezTo>
                    <a:pt x="247" y="1"/>
                    <a:pt x="110" y="113"/>
                    <a:pt x="60" y="285"/>
                  </a:cubicBezTo>
                  <a:cubicBezTo>
                    <a:pt x="0" y="487"/>
                    <a:pt x="83" y="690"/>
                    <a:pt x="250" y="738"/>
                  </a:cubicBezTo>
                  <a:cubicBezTo>
                    <a:pt x="273" y="745"/>
                    <a:pt x="297" y="748"/>
                    <a:pt x="321" y="748"/>
                  </a:cubicBezTo>
                  <a:cubicBezTo>
                    <a:pt x="458" y="748"/>
                    <a:pt x="604" y="636"/>
                    <a:pt x="655" y="464"/>
                  </a:cubicBezTo>
                  <a:cubicBezTo>
                    <a:pt x="714" y="261"/>
                    <a:pt x="631" y="59"/>
                    <a:pt x="464" y="11"/>
                  </a:cubicBezTo>
                  <a:cubicBezTo>
                    <a:pt x="440" y="4"/>
                    <a:pt x="415" y="1"/>
                    <a:pt x="390" y="1"/>
                  </a:cubicBezTo>
                  <a:close/>
                </a:path>
              </a:pathLst>
            </a:custGeom>
            <a:solidFill>
              <a:srgbClr val="0001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1"/>
            <p:cNvSpPr/>
            <p:nvPr/>
          </p:nvSpPr>
          <p:spPr>
            <a:xfrm>
              <a:off x="3270325" y="1883700"/>
              <a:ext cx="45875" cy="71750"/>
            </a:xfrm>
            <a:custGeom>
              <a:avLst/>
              <a:gdLst/>
              <a:ahLst/>
              <a:cxnLst/>
              <a:rect l="l" t="t" r="r" b="b"/>
              <a:pathLst>
                <a:path w="1835" h="2870" extrusionOk="0">
                  <a:moveTo>
                    <a:pt x="1799" y="0"/>
                  </a:moveTo>
                  <a:cubicBezTo>
                    <a:pt x="1787" y="0"/>
                    <a:pt x="1775" y="12"/>
                    <a:pt x="1763" y="24"/>
                  </a:cubicBezTo>
                  <a:cubicBezTo>
                    <a:pt x="1644" y="560"/>
                    <a:pt x="1311" y="1965"/>
                    <a:pt x="1144" y="2096"/>
                  </a:cubicBezTo>
                  <a:cubicBezTo>
                    <a:pt x="1104" y="2132"/>
                    <a:pt x="1058" y="2150"/>
                    <a:pt x="1006" y="2150"/>
                  </a:cubicBezTo>
                  <a:cubicBezTo>
                    <a:pt x="902" y="2150"/>
                    <a:pt x="775" y="2076"/>
                    <a:pt x="632" y="1917"/>
                  </a:cubicBezTo>
                  <a:cubicBezTo>
                    <a:pt x="632" y="1917"/>
                    <a:pt x="620" y="1905"/>
                    <a:pt x="620" y="1905"/>
                  </a:cubicBezTo>
                  <a:cubicBezTo>
                    <a:pt x="551" y="1836"/>
                    <a:pt x="477" y="1802"/>
                    <a:pt x="405" y="1802"/>
                  </a:cubicBezTo>
                  <a:cubicBezTo>
                    <a:pt x="365" y="1802"/>
                    <a:pt x="325" y="1813"/>
                    <a:pt x="287" y="1834"/>
                  </a:cubicBezTo>
                  <a:cubicBezTo>
                    <a:pt x="120" y="1917"/>
                    <a:pt x="1" y="2191"/>
                    <a:pt x="37" y="2405"/>
                  </a:cubicBezTo>
                  <a:cubicBezTo>
                    <a:pt x="84" y="2667"/>
                    <a:pt x="299" y="2858"/>
                    <a:pt x="311" y="2870"/>
                  </a:cubicBezTo>
                  <a:cubicBezTo>
                    <a:pt x="322" y="2870"/>
                    <a:pt x="334" y="2870"/>
                    <a:pt x="346" y="2858"/>
                  </a:cubicBezTo>
                  <a:cubicBezTo>
                    <a:pt x="358" y="2846"/>
                    <a:pt x="358" y="2834"/>
                    <a:pt x="346" y="2822"/>
                  </a:cubicBezTo>
                  <a:cubicBezTo>
                    <a:pt x="346" y="2822"/>
                    <a:pt x="144" y="2632"/>
                    <a:pt x="96" y="2393"/>
                  </a:cubicBezTo>
                  <a:cubicBezTo>
                    <a:pt x="61" y="2203"/>
                    <a:pt x="168" y="1965"/>
                    <a:pt x="311" y="1881"/>
                  </a:cubicBezTo>
                  <a:cubicBezTo>
                    <a:pt x="338" y="1870"/>
                    <a:pt x="367" y="1863"/>
                    <a:pt x="397" y="1863"/>
                  </a:cubicBezTo>
                  <a:cubicBezTo>
                    <a:pt x="456" y="1863"/>
                    <a:pt x="517" y="1889"/>
                    <a:pt x="572" y="1953"/>
                  </a:cubicBezTo>
                  <a:lnTo>
                    <a:pt x="584" y="1965"/>
                  </a:lnTo>
                  <a:cubicBezTo>
                    <a:pt x="765" y="2153"/>
                    <a:pt x="905" y="2214"/>
                    <a:pt x="1012" y="2214"/>
                  </a:cubicBezTo>
                  <a:cubicBezTo>
                    <a:pt x="1088" y="2214"/>
                    <a:pt x="1147" y="2183"/>
                    <a:pt x="1192" y="2143"/>
                  </a:cubicBezTo>
                  <a:cubicBezTo>
                    <a:pt x="1394" y="1965"/>
                    <a:pt x="1787" y="238"/>
                    <a:pt x="1823" y="48"/>
                  </a:cubicBezTo>
                  <a:cubicBezTo>
                    <a:pt x="1835" y="24"/>
                    <a:pt x="1823" y="12"/>
                    <a:pt x="1799"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1"/>
            <p:cNvSpPr/>
            <p:nvPr/>
          </p:nvSpPr>
          <p:spPr>
            <a:xfrm>
              <a:off x="3111175" y="2290300"/>
              <a:ext cx="260400" cy="180700"/>
            </a:xfrm>
            <a:custGeom>
              <a:avLst/>
              <a:gdLst/>
              <a:ahLst/>
              <a:cxnLst/>
              <a:rect l="l" t="t" r="r" b="b"/>
              <a:pathLst>
                <a:path w="10416" h="7228" extrusionOk="0">
                  <a:moveTo>
                    <a:pt x="2363" y="0"/>
                  </a:moveTo>
                  <a:cubicBezTo>
                    <a:pt x="793" y="0"/>
                    <a:pt x="1" y="2661"/>
                    <a:pt x="1450" y="3239"/>
                  </a:cubicBezTo>
                  <a:cubicBezTo>
                    <a:pt x="1974" y="3393"/>
                    <a:pt x="2545" y="3548"/>
                    <a:pt x="3117" y="3703"/>
                  </a:cubicBezTo>
                  <a:cubicBezTo>
                    <a:pt x="5022" y="4215"/>
                    <a:pt x="6927" y="4727"/>
                    <a:pt x="7355" y="4846"/>
                  </a:cubicBezTo>
                  <a:cubicBezTo>
                    <a:pt x="7355" y="4846"/>
                    <a:pt x="7296" y="7001"/>
                    <a:pt x="7784" y="7215"/>
                  </a:cubicBezTo>
                  <a:cubicBezTo>
                    <a:pt x="7802" y="7223"/>
                    <a:pt x="7820" y="7227"/>
                    <a:pt x="7839" y="7227"/>
                  </a:cubicBezTo>
                  <a:cubicBezTo>
                    <a:pt x="8325" y="7227"/>
                    <a:pt x="9129" y="4703"/>
                    <a:pt x="9129" y="4703"/>
                  </a:cubicBezTo>
                  <a:cubicBezTo>
                    <a:pt x="9129" y="4703"/>
                    <a:pt x="10415" y="3072"/>
                    <a:pt x="8593" y="2917"/>
                  </a:cubicBezTo>
                  <a:cubicBezTo>
                    <a:pt x="8593" y="2917"/>
                    <a:pt x="6831" y="2036"/>
                    <a:pt x="4760" y="1012"/>
                  </a:cubicBezTo>
                  <a:cubicBezTo>
                    <a:pt x="4200" y="738"/>
                    <a:pt x="3617" y="441"/>
                    <a:pt x="3033" y="155"/>
                  </a:cubicBezTo>
                  <a:cubicBezTo>
                    <a:pt x="2798" y="48"/>
                    <a:pt x="2574" y="0"/>
                    <a:pt x="2363"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1"/>
            <p:cNvSpPr/>
            <p:nvPr/>
          </p:nvSpPr>
          <p:spPr>
            <a:xfrm>
              <a:off x="3295050" y="2442975"/>
              <a:ext cx="24425" cy="32475"/>
            </a:xfrm>
            <a:custGeom>
              <a:avLst/>
              <a:gdLst/>
              <a:ahLst/>
              <a:cxnLst/>
              <a:rect l="l" t="t" r="r" b="b"/>
              <a:pathLst>
                <a:path w="977" h="1299" extrusionOk="0">
                  <a:moveTo>
                    <a:pt x="50" y="0"/>
                  </a:moveTo>
                  <a:cubicBezTo>
                    <a:pt x="34" y="0"/>
                    <a:pt x="17" y="0"/>
                    <a:pt x="0" y="1"/>
                  </a:cubicBezTo>
                  <a:cubicBezTo>
                    <a:pt x="24" y="918"/>
                    <a:pt x="274" y="1299"/>
                    <a:pt x="274" y="1299"/>
                  </a:cubicBezTo>
                  <a:cubicBezTo>
                    <a:pt x="274" y="1299"/>
                    <a:pt x="274" y="1299"/>
                    <a:pt x="274" y="1299"/>
                  </a:cubicBezTo>
                  <a:cubicBezTo>
                    <a:pt x="280" y="1299"/>
                    <a:pt x="418" y="1288"/>
                    <a:pt x="977" y="311"/>
                  </a:cubicBezTo>
                  <a:cubicBezTo>
                    <a:pt x="694" y="107"/>
                    <a:pt x="368" y="0"/>
                    <a:pt x="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1"/>
            <p:cNvSpPr/>
            <p:nvPr/>
          </p:nvSpPr>
          <p:spPr>
            <a:xfrm>
              <a:off x="3292650" y="2359950"/>
              <a:ext cx="66700" cy="90800"/>
            </a:xfrm>
            <a:custGeom>
              <a:avLst/>
              <a:gdLst/>
              <a:ahLst/>
              <a:cxnLst/>
              <a:rect l="l" t="t" r="r" b="b"/>
              <a:pathLst>
                <a:path w="2668" h="3632" extrusionOk="0">
                  <a:moveTo>
                    <a:pt x="1192" y="0"/>
                  </a:moveTo>
                  <a:lnTo>
                    <a:pt x="1192" y="0"/>
                  </a:lnTo>
                  <a:cubicBezTo>
                    <a:pt x="1323" y="1238"/>
                    <a:pt x="60" y="2120"/>
                    <a:pt x="60" y="2120"/>
                  </a:cubicBezTo>
                  <a:cubicBezTo>
                    <a:pt x="1" y="2584"/>
                    <a:pt x="84" y="3001"/>
                    <a:pt x="96" y="3322"/>
                  </a:cubicBezTo>
                  <a:cubicBezTo>
                    <a:pt x="113" y="3321"/>
                    <a:pt x="130" y="3321"/>
                    <a:pt x="146" y="3321"/>
                  </a:cubicBezTo>
                  <a:cubicBezTo>
                    <a:pt x="464" y="3321"/>
                    <a:pt x="790" y="3428"/>
                    <a:pt x="1073" y="3632"/>
                  </a:cubicBezTo>
                  <a:cubicBezTo>
                    <a:pt x="1227" y="3370"/>
                    <a:pt x="1406" y="3036"/>
                    <a:pt x="1620" y="2632"/>
                  </a:cubicBezTo>
                  <a:cubicBezTo>
                    <a:pt x="2668" y="619"/>
                    <a:pt x="2144" y="286"/>
                    <a:pt x="2144" y="286"/>
                  </a:cubicBezTo>
                  <a:cubicBezTo>
                    <a:pt x="1608" y="36"/>
                    <a:pt x="1215" y="24"/>
                    <a:pt x="11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1"/>
            <p:cNvSpPr/>
            <p:nvPr/>
          </p:nvSpPr>
          <p:spPr>
            <a:xfrm>
              <a:off x="3301900" y="2367075"/>
              <a:ext cx="52400" cy="111650"/>
            </a:xfrm>
            <a:custGeom>
              <a:avLst/>
              <a:gdLst/>
              <a:ahLst/>
              <a:cxnLst/>
              <a:rect l="l" t="t" r="r" b="b"/>
              <a:pathLst>
                <a:path w="2096" h="4466" extrusionOk="0">
                  <a:moveTo>
                    <a:pt x="1774" y="1"/>
                  </a:moveTo>
                  <a:cubicBezTo>
                    <a:pt x="1631" y="918"/>
                    <a:pt x="1226" y="2573"/>
                    <a:pt x="0" y="4335"/>
                  </a:cubicBezTo>
                  <a:cubicBezTo>
                    <a:pt x="119" y="4430"/>
                    <a:pt x="214" y="4466"/>
                    <a:pt x="214" y="4466"/>
                  </a:cubicBezTo>
                  <a:cubicBezTo>
                    <a:pt x="214" y="4466"/>
                    <a:pt x="560" y="4335"/>
                    <a:pt x="1345" y="2513"/>
                  </a:cubicBezTo>
                  <a:cubicBezTo>
                    <a:pt x="2048" y="882"/>
                    <a:pt x="2096" y="191"/>
                    <a:pt x="2096" y="191"/>
                  </a:cubicBezTo>
                  <a:cubicBezTo>
                    <a:pt x="1988" y="120"/>
                    <a:pt x="1881" y="61"/>
                    <a:pt x="1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1"/>
            <p:cNvSpPr/>
            <p:nvPr/>
          </p:nvSpPr>
          <p:spPr>
            <a:xfrm>
              <a:off x="3294150" y="2426825"/>
              <a:ext cx="21150" cy="3975"/>
            </a:xfrm>
            <a:custGeom>
              <a:avLst/>
              <a:gdLst/>
              <a:ahLst/>
              <a:cxnLst/>
              <a:rect l="l" t="t" r="r" b="b"/>
              <a:pathLst>
                <a:path w="846" h="159" extrusionOk="0">
                  <a:moveTo>
                    <a:pt x="419" y="0"/>
                  </a:moveTo>
                  <a:cubicBezTo>
                    <a:pt x="182" y="0"/>
                    <a:pt x="20" y="111"/>
                    <a:pt x="12" y="111"/>
                  </a:cubicBezTo>
                  <a:cubicBezTo>
                    <a:pt x="0" y="111"/>
                    <a:pt x="0" y="135"/>
                    <a:pt x="12" y="147"/>
                  </a:cubicBezTo>
                  <a:cubicBezTo>
                    <a:pt x="24" y="159"/>
                    <a:pt x="36" y="159"/>
                    <a:pt x="48" y="159"/>
                  </a:cubicBezTo>
                  <a:cubicBezTo>
                    <a:pt x="56" y="151"/>
                    <a:pt x="198" y="56"/>
                    <a:pt x="412" y="56"/>
                  </a:cubicBezTo>
                  <a:cubicBezTo>
                    <a:pt x="524" y="56"/>
                    <a:pt x="656" y="82"/>
                    <a:pt x="798" y="159"/>
                  </a:cubicBezTo>
                  <a:cubicBezTo>
                    <a:pt x="810" y="159"/>
                    <a:pt x="834" y="159"/>
                    <a:pt x="834" y="147"/>
                  </a:cubicBezTo>
                  <a:cubicBezTo>
                    <a:pt x="846" y="135"/>
                    <a:pt x="834" y="111"/>
                    <a:pt x="822" y="111"/>
                  </a:cubicBezTo>
                  <a:cubicBezTo>
                    <a:pt x="675" y="28"/>
                    <a:pt x="538"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1"/>
            <p:cNvSpPr/>
            <p:nvPr/>
          </p:nvSpPr>
          <p:spPr>
            <a:xfrm>
              <a:off x="3295050" y="2416725"/>
              <a:ext cx="20850" cy="3800"/>
            </a:xfrm>
            <a:custGeom>
              <a:avLst/>
              <a:gdLst/>
              <a:ahLst/>
              <a:cxnLst/>
              <a:rect l="l" t="t" r="r" b="b"/>
              <a:pathLst>
                <a:path w="834" h="152" extrusionOk="0">
                  <a:moveTo>
                    <a:pt x="379" y="0"/>
                  </a:moveTo>
                  <a:cubicBezTo>
                    <a:pt x="150" y="0"/>
                    <a:pt x="20" y="87"/>
                    <a:pt x="12" y="87"/>
                  </a:cubicBezTo>
                  <a:cubicBezTo>
                    <a:pt x="0" y="99"/>
                    <a:pt x="0" y="122"/>
                    <a:pt x="12" y="134"/>
                  </a:cubicBezTo>
                  <a:cubicBezTo>
                    <a:pt x="12" y="140"/>
                    <a:pt x="18" y="143"/>
                    <a:pt x="25" y="143"/>
                  </a:cubicBezTo>
                  <a:cubicBezTo>
                    <a:pt x="33" y="143"/>
                    <a:pt x="42" y="140"/>
                    <a:pt x="48" y="134"/>
                  </a:cubicBezTo>
                  <a:cubicBezTo>
                    <a:pt x="48" y="134"/>
                    <a:pt x="170" y="53"/>
                    <a:pt x="384" y="53"/>
                  </a:cubicBezTo>
                  <a:cubicBezTo>
                    <a:pt x="497" y="53"/>
                    <a:pt x="637" y="76"/>
                    <a:pt x="798" y="146"/>
                  </a:cubicBezTo>
                  <a:cubicBezTo>
                    <a:pt x="801" y="150"/>
                    <a:pt x="805" y="151"/>
                    <a:pt x="808" y="151"/>
                  </a:cubicBezTo>
                  <a:cubicBezTo>
                    <a:pt x="817" y="151"/>
                    <a:pt x="825" y="143"/>
                    <a:pt x="834" y="134"/>
                  </a:cubicBezTo>
                  <a:cubicBezTo>
                    <a:pt x="834" y="122"/>
                    <a:pt x="834" y="99"/>
                    <a:pt x="822" y="99"/>
                  </a:cubicBezTo>
                  <a:cubicBezTo>
                    <a:pt x="649" y="24"/>
                    <a:pt x="500" y="0"/>
                    <a:pt x="3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1"/>
            <p:cNvSpPr/>
            <p:nvPr/>
          </p:nvSpPr>
          <p:spPr>
            <a:xfrm>
              <a:off x="3286125" y="2409325"/>
              <a:ext cx="15800" cy="8975"/>
            </a:xfrm>
            <a:custGeom>
              <a:avLst/>
              <a:gdLst/>
              <a:ahLst/>
              <a:cxnLst/>
              <a:rect l="l" t="t" r="r" b="b"/>
              <a:pathLst>
                <a:path w="632" h="359" extrusionOk="0">
                  <a:moveTo>
                    <a:pt x="129" y="59"/>
                  </a:moveTo>
                  <a:cubicBezTo>
                    <a:pt x="240" y="59"/>
                    <a:pt x="424" y="210"/>
                    <a:pt x="524" y="299"/>
                  </a:cubicBezTo>
                  <a:cubicBezTo>
                    <a:pt x="369" y="299"/>
                    <a:pt x="131" y="264"/>
                    <a:pt x="71" y="180"/>
                  </a:cubicBezTo>
                  <a:cubicBezTo>
                    <a:pt x="60" y="156"/>
                    <a:pt x="60" y="133"/>
                    <a:pt x="60" y="109"/>
                  </a:cubicBezTo>
                  <a:cubicBezTo>
                    <a:pt x="60" y="109"/>
                    <a:pt x="71" y="97"/>
                    <a:pt x="71" y="97"/>
                  </a:cubicBezTo>
                  <a:cubicBezTo>
                    <a:pt x="83" y="73"/>
                    <a:pt x="95" y="61"/>
                    <a:pt x="107" y="61"/>
                  </a:cubicBezTo>
                  <a:cubicBezTo>
                    <a:pt x="114" y="60"/>
                    <a:pt x="122" y="59"/>
                    <a:pt x="129" y="59"/>
                  </a:cubicBezTo>
                  <a:close/>
                  <a:moveTo>
                    <a:pt x="127" y="0"/>
                  </a:moveTo>
                  <a:cubicBezTo>
                    <a:pt x="120" y="0"/>
                    <a:pt x="114" y="1"/>
                    <a:pt x="107" y="2"/>
                  </a:cubicBezTo>
                  <a:cubicBezTo>
                    <a:pt x="71" y="14"/>
                    <a:pt x="36" y="25"/>
                    <a:pt x="12" y="85"/>
                  </a:cubicBezTo>
                  <a:cubicBezTo>
                    <a:pt x="0" y="133"/>
                    <a:pt x="0" y="168"/>
                    <a:pt x="24" y="204"/>
                  </a:cubicBezTo>
                  <a:cubicBezTo>
                    <a:pt x="131" y="347"/>
                    <a:pt x="548" y="359"/>
                    <a:pt x="595" y="359"/>
                  </a:cubicBezTo>
                  <a:cubicBezTo>
                    <a:pt x="607" y="359"/>
                    <a:pt x="619" y="359"/>
                    <a:pt x="619" y="347"/>
                  </a:cubicBezTo>
                  <a:cubicBezTo>
                    <a:pt x="631" y="335"/>
                    <a:pt x="619" y="323"/>
                    <a:pt x="619" y="311"/>
                  </a:cubicBezTo>
                  <a:cubicBezTo>
                    <a:pt x="585" y="277"/>
                    <a:pt x="297"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1"/>
            <p:cNvSpPr/>
            <p:nvPr/>
          </p:nvSpPr>
          <p:spPr>
            <a:xfrm>
              <a:off x="3295350" y="2402500"/>
              <a:ext cx="10425" cy="16100"/>
            </a:xfrm>
            <a:custGeom>
              <a:avLst/>
              <a:gdLst/>
              <a:ahLst/>
              <a:cxnLst/>
              <a:rect l="l" t="t" r="r" b="b"/>
              <a:pathLst>
                <a:path w="417" h="644" extrusionOk="0">
                  <a:moveTo>
                    <a:pt x="191" y="48"/>
                  </a:moveTo>
                  <a:cubicBezTo>
                    <a:pt x="226" y="48"/>
                    <a:pt x="250" y="60"/>
                    <a:pt x="262" y="72"/>
                  </a:cubicBezTo>
                  <a:cubicBezTo>
                    <a:pt x="322" y="156"/>
                    <a:pt x="262" y="394"/>
                    <a:pt x="226" y="537"/>
                  </a:cubicBezTo>
                  <a:cubicBezTo>
                    <a:pt x="167" y="406"/>
                    <a:pt x="83" y="191"/>
                    <a:pt x="119" y="96"/>
                  </a:cubicBezTo>
                  <a:cubicBezTo>
                    <a:pt x="131" y="96"/>
                    <a:pt x="131" y="96"/>
                    <a:pt x="131" y="84"/>
                  </a:cubicBezTo>
                  <a:cubicBezTo>
                    <a:pt x="143" y="60"/>
                    <a:pt x="155" y="48"/>
                    <a:pt x="191" y="48"/>
                  </a:cubicBezTo>
                  <a:close/>
                  <a:moveTo>
                    <a:pt x="191" y="1"/>
                  </a:moveTo>
                  <a:cubicBezTo>
                    <a:pt x="143" y="1"/>
                    <a:pt x="95" y="25"/>
                    <a:pt x="83" y="60"/>
                  </a:cubicBezTo>
                  <a:cubicBezTo>
                    <a:pt x="0" y="215"/>
                    <a:pt x="191" y="584"/>
                    <a:pt x="203" y="620"/>
                  </a:cubicBezTo>
                  <a:cubicBezTo>
                    <a:pt x="214" y="632"/>
                    <a:pt x="226" y="644"/>
                    <a:pt x="238" y="644"/>
                  </a:cubicBezTo>
                  <a:cubicBezTo>
                    <a:pt x="250" y="632"/>
                    <a:pt x="250" y="632"/>
                    <a:pt x="262" y="620"/>
                  </a:cubicBezTo>
                  <a:cubicBezTo>
                    <a:pt x="274" y="572"/>
                    <a:pt x="417" y="179"/>
                    <a:pt x="298" y="48"/>
                  </a:cubicBezTo>
                  <a:cubicBezTo>
                    <a:pt x="286" y="25"/>
                    <a:pt x="250"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1"/>
            <p:cNvSpPr/>
            <p:nvPr/>
          </p:nvSpPr>
          <p:spPr>
            <a:xfrm>
              <a:off x="3200975" y="2291025"/>
              <a:ext cx="260800" cy="179975"/>
            </a:xfrm>
            <a:custGeom>
              <a:avLst/>
              <a:gdLst/>
              <a:ahLst/>
              <a:cxnLst/>
              <a:rect l="l" t="t" r="r" b="b"/>
              <a:pathLst>
                <a:path w="10432" h="7199" extrusionOk="0">
                  <a:moveTo>
                    <a:pt x="8005" y="0"/>
                  </a:moveTo>
                  <a:cubicBezTo>
                    <a:pt x="7809" y="0"/>
                    <a:pt x="7600" y="39"/>
                    <a:pt x="7383" y="126"/>
                  </a:cubicBezTo>
                  <a:cubicBezTo>
                    <a:pt x="6799" y="412"/>
                    <a:pt x="6216" y="709"/>
                    <a:pt x="5656" y="983"/>
                  </a:cubicBezTo>
                  <a:cubicBezTo>
                    <a:pt x="3585" y="2007"/>
                    <a:pt x="1822" y="2888"/>
                    <a:pt x="1822" y="2888"/>
                  </a:cubicBezTo>
                  <a:cubicBezTo>
                    <a:pt x="1" y="3043"/>
                    <a:pt x="1299" y="4674"/>
                    <a:pt x="1299" y="4674"/>
                  </a:cubicBezTo>
                  <a:cubicBezTo>
                    <a:pt x="1299" y="4674"/>
                    <a:pt x="2092" y="7198"/>
                    <a:pt x="2587" y="7198"/>
                  </a:cubicBezTo>
                  <a:cubicBezTo>
                    <a:pt x="2607" y="7198"/>
                    <a:pt x="2626" y="7194"/>
                    <a:pt x="2644" y="7186"/>
                  </a:cubicBezTo>
                  <a:cubicBezTo>
                    <a:pt x="3120" y="6972"/>
                    <a:pt x="3061" y="4817"/>
                    <a:pt x="3061" y="4817"/>
                  </a:cubicBezTo>
                  <a:cubicBezTo>
                    <a:pt x="3489" y="4698"/>
                    <a:pt x="5394" y="4186"/>
                    <a:pt x="7299" y="3674"/>
                  </a:cubicBezTo>
                  <a:cubicBezTo>
                    <a:pt x="7871" y="3519"/>
                    <a:pt x="8442" y="3364"/>
                    <a:pt x="8978" y="3210"/>
                  </a:cubicBezTo>
                  <a:cubicBezTo>
                    <a:pt x="10432" y="2626"/>
                    <a:pt x="9616" y="0"/>
                    <a:pt x="8005" y="0"/>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1"/>
            <p:cNvSpPr/>
            <p:nvPr/>
          </p:nvSpPr>
          <p:spPr>
            <a:xfrm>
              <a:off x="3253075" y="2442975"/>
              <a:ext cx="24725" cy="32475"/>
            </a:xfrm>
            <a:custGeom>
              <a:avLst/>
              <a:gdLst/>
              <a:ahLst/>
              <a:cxnLst/>
              <a:rect l="l" t="t" r="r" b="b"/>
              <a:pathLst>
                <a:path w="989" h="1299" extrusionOk="0">
                  <a:moveTo>
                    <a:pt x="937" y="0"/>
                  </a:moveTo>
                  <a:cubicBezTo>
                    <a:pt x="609" y="0"/>
                    <a:pt x="283" y="107"/>
                    <a:pt x="0" y="311"/>
                  </a:cubicBezTo>
                  <a:cubicBezTo>
                    <a:pt x="570" y="1288"/>
                    <a:pt x="708" y="1299"/>
                    <a:pt x="715" y="1299"/>
                  </a:cubicBezTo>
                  <a:cubicBezTo>
                    <a:pt x="715" y="1299"/>
                    <a:pt x="715" y="1299"/>
                    <a:pt x="715" y="1299"/>
                  </a:cubicBezTo>
                  <a:cubicBezTo>
                    <a:pt x="715" y="1299"/>
                    <a:pt x="953" y="918"/>
                    <a:pt x="989" y="1"/>
                  </a:cubicBezTo>
                  <a:cubicBezTo>
                    <a:pt x="971" y="0"/>
                    <a:pt x="954" y="0"/>
                    <a:pt x="9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1"/>
            <p:cNvSpPr/>
            <p:nvPr/>
          </p:nvSpPr>
          <p:spPr>
            <a:xfrm>
              <a:off x="3213175" y="2359950"/>
              <a:ext cx="66700" cy="90800"/>
            </a:xfrm>
            <a:custGeom>
              <a:avLst/>
              <a:gdLst/>
              <a:ahLst/>
              <a:cxnLst/>
              <a:rect l="l" t="t" r="r" b="b"/>
              <a:pathLst>
                <a:path w="2668" h="3632" extrusionOk="0">
                  <a:moveTo>
                    <a:pt x="1477" y="0"/>
                  </a:moveTo>
                  <a:lnTo>
                    <a:pt x="1477" y="0"/>
                  </a:lnTo>
                  <a:cubicBezTo>
                    <a:pt x="1454" y="24"/>
                    <a:pt x="1073" y="36"/>
                    <a:pt x="525" y="286"/>
                  </a:cubicBezTo>
                  <a:cubicBezTo>
                    <a:pt x="525" y="286"/>
                    <a:pt x="1" y="619"/>
                    <a:pt x="1049" y="2632"/>
                  </a:cubicBezTo>
                  <a:cubicBezTo>
                    <a:pt x="1263" y="3036"/>
                    <a:pt x="1442" y="3370"/>
                    <a:pt x="1596" y="3632"/>
                  </a:cubicBezTo>
                  <a:cubicBezTo>
                    <a:pt x="1879" y="3428"/>
                    <a:pt x="2205" y="3321"/>
                    <a:pt x="2533" y="3321"/>
                  </a:cubicBezTo>
                  <a:cubicBezTo>
                    <a:pt x="2550" y="3321"/>
                    <a:pt x="2567" y="3321"/>
                    <a:pt x="2585" y="3322"/>
                  </a:cubicBezTo>
                  <a:cubicBezTo>
                    <a:pt x="2597" y="3001"/>
                    <a:pt x="2668" y="2584"/>
                    <a:pt x="2608" y="2120"/>
                  </a:cubicBezTo>
                  <a:cubicBezTo>
                    <a:pt x="2608" y="2120"/>
                    <a:pt x="1346" y="1238"/>
                    <a:pt x="14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1"/>
            <p:cNvSpPr/>
            <p:nvPr/>
          </p:nvSpPr>
          <p:spPr>
            <a:xfrm>
              <a:off x="3218250" y="2367075"/>
              <a:ext cx="52700" cy="111650"/>
            </a:xfrm>
            <a:custGeom>
              <a:avLst/>
              <a:gdLst/>
              <a:ahLst/>
              <a:cxnLst/>
              <a:rect l="l" t="t" r="r" b="b"/>
              <a:pathLst>
                <a:path w="2108" h="4466" extrusionOk="0">
                  <a:moveTo>
                    <a:pt x="322" y="1"/>
                  </a:moveTo>
                  <a:cubicBezTo>
                    <a:pt x="215" y="61"/>
                    <a:pt x="108" y="120"/>
                    <a:pt x="0" y="191"/>
                  </a:cubicBezTo>
                  <a:cubicBezTo>
                    <a:pt x="0" y="191"/>
                    <a:pt x="48" y="882"/>
                    <a:pt x="750" y="2513"/>
                  </a:cubicBezTo>
                  <a:cubicBezTo>
                    <a:pt x="1548" y="4335"/>
                    <a:pt x="1882" y="4466"/>
                    <a:pt x="1882" y="4466"/>
                  </a:cubicBezTo>
                  <a:cubicBezTo>
                    <a:pt x="1882" y="4466"/>
                    <a:pt x="1989" y="4430"/>
                    <a:pt x="2108" y="4335"/>
                  </a:cubicBezTo>
                  <a:cubicBezTo>
                    <a:pt x="881" y="2573"/>
                    <a:pt x="465" y="918"/>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1"/>
            <p:cNvSpPr/>
            <p:nvPr/>
          </p:nvSpPr>
          <p:spPr>
            <a:xfrm>
              <a:off x="3257250" y="2426825"/>
              <a:ext cx="21150" cy="3975"/>
            </a:xfrm>
            <a:custGeom>
              <a:avLst/>
              <a:gdLst/>
              <a:ahLst/>
              <a:cxnLst/>
              <a:rect l="l" t="t" r="r" b="b"/>
              <a:pathLst>
                <a:path w="846" h="159" extrusionOk="0">
                  <a:moveTo>
                    <a:pt x="435" y="0"/>
                  </a:moveTo>
                  <a:cubicBezTo>
                    <a:pt x="315" y="0"/>
                    <a:pt x="175" y="28"/>
                    <a:pt x="24" y="111"/>
                  </a:cubicBezTo>
                  <a:cubicBezTo>
                    <a:pt x="12" y="111"/>
                    <a:pt x="0" y="135"/>
                    <a:pt x="12" y="147"/>
                  </a:cubicBezTo>
                  <a:cubicBezTo>
                    <a:pt x="24" y="159"/>
                    <a:pt x="36" y="159"/>
                    <a:pt x="48" y="159"/>
                  </a:cubicBezTo>
                  <a:cubicBezTo>
                    <a:pt x="190" y="82"/>
                    <a:pt x="322" y="56"/>
                    <a:pt x="433" y="56"/>
                  </a:cubicBezTo>
                  <a:cubicBezTo>
                    <a:pt x="648" y="56"/>
                    <a:pt x="790" y="151"/>
                    <a:pt x="798" y="159"/>
                  </a:cubicBezTo>
                  <a:cubicBezTo>
                    <a:pt x="810" y="159"/>
                    <a:pt x="834" y="159"/>
                    <a:pt x="834" y="147"/>
                  </a:cubicBezTo>
                  <a:cubicBezTo>
                    <a:pt x="845" y="135"/>
                    <a:pt x="845" y="111"/>
                    <a:pt x="834" y="111"/>
                  </a:cubicBezTo>
                  <a:cubicBezTo>
                    <a:pt x="834" y="111"/>
                    <a:pt x="675"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1"/>
            <p:cNvSpPr/>
            <p:nvPr/>
          </p:nvSpPr>
          <p:spPr>
            <a:xfrm>
              <a:off x="3256650" y="2416725"/>
              <a:ext cx="20850" cy="3800"/>
            </a:xfrm>
            <a:custGeom>
              <a:avLst/>
              <a:gdLst/>
              <a:ahLst/>
              <a:cxnLst/>
              <a:rect l="l" t="t" r="r" b="b"/>
              <a:pathLst>
                <a:path w="834" h="152" extrusionOk="0">
                  <a:moveTo>
                    <a:pt x="459" y="0"/>
                  </a:moveTo>
                  <a:cubicBezTo>
                    <a:pt x="339" y="0"/>
                    <a:pt x="193" y="24"/>
                    <a:pt x="24" y="99"/>
                  </a:cubicBezTo>
                  <a:cubicBezTo>
                    <a:pt x="12" y="99"/>
                    <a:pt x="0" y="122"/>
                    <a:pt x="12" y="134"/>
                  </a:cubicBezTo>
                  <a:cubicBezTo>
                    <a:pt x="12" y="143"/>
                    <a:pt x="18" y="151"/>
                    <a:pt x="30" y="151"/>
                  </a:cubicBezTo>
                  <a:cubicBezTo>
                    <a:pt x="35" y="151"/>
                    <a:pt x="41" y="150"/>
                    <a:pt x="48" y="146"/>
                  </a:cubicBezTo>
                  <a:cubicBezTo>
                    <a:pt x="205" y="76"/>
                    <a:pt x="342" y="53"/>
                    <a:pt x="454" y="53"/>
                  </a:cubicBezTo>
                  <a:cubicBezTo>
                    <a:pt x="664" y="53"/>
                    <a:pt x="786" y="134"/>
                    <a:pt x="786" y="134"/>
                  </a:cubicBezTo>
                  <a:cubicBezTo>
                    <a:pt x="792" y="140"/>
                    <a:pt x="801" y="143"/>
                    <a:pt x="810" y="143"/>
                  </a:cubicBezTo>
                  <a:cubicBezTo>
                    <a:pt x="819" y="143"/>
                    <a:pt x="828" y="140"/>
                    <a:pt x="834" y="134"/>
                  </a:cubicBezTo>
                  <a:cubicBezTo>
                    <a:pt x="834" y="122"/>
                    <a:pt x="834" y="99"/>
                    <a:pt x="822" y="87"/>
                  </a:cubicBezTo>
                  <a:cubicBezTo>
                    <a:pt x="814" y="87"/>
                    <a:pt x="684" y="0"/>
                    <a:pt x="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1"/>
            <p:cNvSpPr/>
            <p:nvPr/>
          </p:nvSpPr>
          <p:spPr>
            <a:xfrm>
              <a:off x="3270925" y="2409325"/>
              <a:ext cx="15800" cy="8975"/>
            </a:xfrm>
            <a:custGeom>
              <a:avLst/>
              <a:gdLst/>
              <a:ahLst/>
              <a:cxnLst/>
              <a:rect l="l" t="t" r="r" b="b"/>
              <a:pathLst>
                <a:path w="632" h="359" extrusionOk="0">
                  <a:moveTo>
                    <a:pt x="491" y="59"/>
                  </a:moveTo>
                  <a:cubicBezTo>
                    <a:pt x="498" y="59"/>
                    <a:pt x="506" y="60"/>
                    <a:pt x="513" y="61"/>
                  </a:cubicBezTo>
                  <a:cubicBezTo>
                    <a:pt x="525" y="61"/>
                    <a:pt x="548" y="73"/>
                    <a:pt x="560" y="97"/>
                  </a:cubicBezTo>
                  <a:cubicBezTo>
                    <a:pt x="560" y="97"/>
                    <a:pt x="560" y="97"/>
                    <a:pt x="560" y="109"/>
                  </a:cubicBezTo>
                  <a:cubicBezTo>
                    <a:pt x="572" y="133"/>
                    <a:pt x="572" y="156"/>
                    <a:pt x="548" y="180"/>
                  </a:cubicBezTo>
                  <a:cubicBezTo>
                    <a:pt x="489" y="264"/>
                    <a:pt x="251" y="299"/>
                    <a:pt x="96" y="299"/>
                  </a:cubicBezTo>
                  <a:cubicBezTo>
                    <a:pt x="207" y="210"/>
                    <a:pt x="381" y="59"/>
                    <a:pt x="491" y="59"/>
                  </a:cubicBezTo>
                  <a:close/>
                  <a:moveTo>
                    <a:pt x="504" y="0"/>
                  </a:moveTo>
                  <a:cubicBezTo>
                    <a:pt x="324" y="0"/>
                    <a:pt x="47" y="277"/>
                    <a:pt x="13" y="311"/>
                  </a:cubicBezTo>
                  <a:cubicBezTo>
                    <a:pt x="1" y="323"/>
                    <a:pt x="1" y="335"/>
                    <a:pt x="1" y="347"/>
                  </a:cubicBezTo>
                  <a:cubicBezTo>
                    <a:pt x="13" y="359"/>
                    <a:pt x="13" y="359"/>
                    <a:pt x="25" y="359"/>
                  </a:cubicBezTo>
                  <a:cubicBezTo>
                    <a:pt x="72" y="359"/>
                    <a:pt x="501" y="347"/>
                    <a:pt x="596" y="204"/>
                  </a:cubicBezTo>
                  <a:cubicBezTo>
                    <a:pt x="632" y="168"/>
                    <a:pt x="632" y="133"/>
                    <a:pt x="608" y="85"/>
                  </a:cubicBezTo>
                  <a:cubicBezTo>
                    <a:pt x="584" y="25"/>
                    <a:pt x="548" y="14"/>
                    <a:pt x="525" y="2"/>
                  </a:cubicBezTo>
                  <a:cubicBezTo>
                    <a:pt x="518" y="1"/>
                    <a:pt x="511" y="0"/>
                    <a:pt x="5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1"/>
            <p:cNvSpPr/>
            <p:nvPr/>
          </p:nvSpPr>
          <p:spPr>
            <a:xfrm>
              <a:off x="3267075" y="2402450"/>
              <a:ext cx="10425" cy="15975"/>
            </a:xfrm>
            <a:custGeom>
              <a:avLst/>
              <a:gdLst/>
              <a:ahLst/>
              <a:cxnLst/>
              <a:rect l="l" t="t" r="r" b="b"/>
              <a:pathLst>
                <a:path w="417" h="639" extrusionOk="0">
                  <a:moveTo>
                    <a:pt x="214" y="50"/>
                  </a:moveTo>
                  <a:cubicBezTo>
                    <a:pt x="250" y="62"/>
                    <a:pt x="274" y="74"/>
                    <a:pt x="286" y="86"/>
                  </a:cubicBezTo>
                  <a:cubicBezTo>
                    <a:pt x="286" y="98"/>
                    <a:pt x="286" y="98"/>
                    <a:pt x="286" y="98"/>
                  </a:cubicBezTo>
                  <a:cubicBezTo>
                    <a:pt x="321" y="193"/>
                    <a:pt x="238" y="408"/>
                    <a:pt x="179" y="539"/>
                  </a:cubicBezTo>
                  <a:cubicBezTo>
                    <a:pt x="143" y="396"/>
                    <a:pt x="83" y="158"/>
                    <a:pt x="155" y="74"/>
                  </a:cubicBezTo>
                  <a:cubicBezTo>
                    <a:pt x="155" y="62"/>
                    <a:pt x="179" y="50"/>
                    <a:pt x="214" y="50"/>
                  </a:cubicBezTo>
                  <a:close/>
                  <a:moveTo>
                    <a:pt x="199" y="0"/>
                  </a:moveTo>
                  <a:cubicBezTo>
                    <a:pt x="148" y="0"/>
                    <a:pt x="128" y="30"/>
                    <a:pt x="107" y="50"/>
                  </a:cubicBezTo>
                  <a:cubicBezTo>
                    <a:pt x="0" y="181"/>
                    <a:pt x="131" y="574"/>
                    <a:pt x="155" y="622"/>
                  </a:cubicBezTo>
                  <a:cubicBezTo>
                    <a:pt x="155" y="634"/>
                    <a:pt x="167" y="634"/>
                    <a:pt x="179" y="634"/>
                  </a:cubicBezTo>
                  <a:cubicBezTo>
                    <a:pt x="182" y="637"/>
                    <a:pt x="185" y="639"/>
                    <a:pt x="187" y="639"/>
                  </a:cubicBezTo>
                  <a:cubicBezTo>
                    <a:pt x="192" y="639"/>
                    <a:pt x="194" y="630"/>
                    <a:pt x="202" y="622"/>
                  </a:cubicBezTo>
                  <a:cubicBezTo>
                    <a:pt x="226" y="586"/>
                    <a:pt x="417" y="217"/>
                    <a:pt x="333" y="62"/>
                  </a:cubicBezTo>
                  <a:cubicBezTo>
                    <a:pt x="310" y="27"/>
                    <a:pt x="274" y="3"/>
                    <a:pt x="226" y="3"/>
                  </a:cubicBezTo>
                  <a:cubicBezTo>
                    <a:pt x="216" y="1"/>
                    <a:pt x="208" y="0"/>
                    <a:pt x="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1"/>
            <p:cNvSpPr/>
            <p:nvPr/>
          </p:nvSpPr>
          <p:spPr>
            <a:xfrm>
              <a:off x="3345650" y="2195925"/>
              <a:ext cx="82175" cy="70075"/>
            </a:xfrm>
            <a:custGeom>
              <a:avLst/>
              <a:gdLst/>
              <a:ahLst/>
              <a:cxnLst/>
              <a:rect l="l" t="t" r="r" b="b"/>
              <a:pathLst>
                <a:path w="3287" h="2803" extrusionOk="0">
                  <a:moveTo>
                    <a:pt x="3286" y="1"/>
                  </a:moveTo>
                  <a:cubicBezTo>
                    <a:pt x="2817" y="93"/>
                    <a:pt x="2325" y="129"/>
                    <a:pt x="1831" y="129"/>
                  </a:cubicBezTo>
                  <a:cubicBezTo>
                    <a:pt x="1299" y="129"/>
                    <a:pt x="763" y="87"/>
                    <a:pt x="250" y="25"/>
                  </a:cubicBezTo>
                  <a:lnTo>
                    <a:pt x="179" y="584"/>
                  </a:lnTo>
                  <a:lnTo>
                    <a:pt x="0" y="1942"/>
                  </a:lnTo>
                  <a:cubicBezTo>
                    <a:pt x="358" y="2317"/>
                    <a:pt x="1047" y="2802"/>
                    <a:pt x="1671" y="2802"/>
                  </a:cubicBezTo>
                  <a:cubicBezTo>
                    <a:pt x="1918" y="2802"/>
                    <a:pt x="2155" y="2726"/>
                    <a:pt x="2358" y="2537"/>
                  </a:cubicBezTo>
                  <a:cubicBezTo>
                    <a:pt x="2727" y="2192"/>
                    <a:pt x="3048" y="1037"/>
                    <a:pt x="3286"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1"/>
            <p:cNvSpPr/>
            <p:nvPr/>
          </p:nvSpPr>
          <p:spPr>
            <a:xfrm>
              <a:off x="3351900" y="2148025"/>
              <a:ext cx="84850" cy="51150"/>
            </a:xfrm>
            <a:custGeom>
              <a:avLst/>
              <a:gdLst/>
              <a:ahLst/>
              <a:cxnLst/>
              <a:rect l="l" t="t" r="r" b="b"/>
              <a:pathLst>
                <a:path w="3394" h="2046" extrusionOk="0">
                  <a:moveTo>
                    <a:pt x="3394" y="0"/>
                  </a:moveTo>
                  <a:lnTo>
                    <a:pt x="191" y="512"/>
                  </a:lnTo>
                  <a:lnTo>
                    <a:pt x="0" y="1941"/>
                  </a:lnTo>
                  <a:cubicBezTo>
                    <a:pt x="513" y="2003"/>
                    <a:pt x="1049" y="2045"/>
                    <a:pt x="1581" y="2045"/>
                  </a:cubicBezTo>
                  <a:cubicBezTo>
                    <a:pt x="2075" y="2045"/>
                    <a:pt x="2567" y="2009"/>
                    <a:pt x="3036" y="1917"/>
                  </a:cubicBezTo>
                  <a:cubicBezTo>
                    <a:pt x="3251" y="905"/>
                    <a:pt x="3394" y="0"/>
                    <a:pt x="3394" y="0"/>
                  </a:cubicBezTo>
                  <a:close/>
                </a:path>
              </a:pathLst>
            </a:custGeom>
            <a:solidFill>
              <a:srgbClr val="8C58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1"/>
            <p:cNvSpPr/>
            <p:nvPr/>
          </p:nvSpPr>
          <p:spPr>
            <a:xfrm>
              <a:off x="3333150" y="2047100"/>
              <a:ext cx="117300" cy="120200"/>
            </a:xfrm>
            <a:custGeom>
              <a:avLst/>
              <a:gdLst/>
              <a:ahLst/>
              <a:cxnLst/>
              <a:rect l="l" t="t" r="r" b="b"/>
              <a:pathLst>
                <a:path w="4692" h="4808" extrusionOk="0">
                  <a:moveTo>
                    <a:pt x="1898" y="0"/>
                  </a:moveTo>
                  <a:cubicBezTo>
                    <a:pt x="1881" y="0"/>
                    <a:pt x="1863" y="0"/>
                    <a:pt x="1846" y="1"/>
                  </a:cubicBezTo>
                  <a:cubicBezTo>
                    <a:pt x="95" y="48"/>
                    <a:pt x="0" y="3215"/>
                    <a:pt x="179" y="4513"/>
                  </a:cubicBezTo>
                  <a:cubicBezTo>
                    <a:pt x="640" y="4675"/>
                    <a:pt x="1181" y="4807"/>
                    <a:pt x="1761" y="4807"/>
                  </a:cubicBezTo>
                  <a:cubicBezTo>
                    <a:pt x="1990" y="4807"/>
                    <a:pt x="2226" y="4787"/>
                    <a:pt x="2465" y="4739"/>
                  </a:cubicBezTo>
                  <a:cubicBezTo>
                    <a:pt x="3739" y="4513"/>
                    <a:pt x="4251" y="4097"/>
                    <a:pt x="4691" y="3751"/>
                  </a:cubicBezTo>
                  <a:cubicBezTo>
                    <a:pt x="4420" y="2712"/>
                    <a:pt x="3914" y="0"/>
                    <a:pt x="18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1"/>
            <p:cNvSpPr/>
            <p:nvPr/>
          </p:nvSpPr>
          <p:spPr>
            <a:xfrm>
              <a:off x="3337600" y="2140875"/>
              <a:ext cx="115525" cy="42250"/>
            </a:xfrm>
            <a:custGeom>
              <a:avLst/>
              <a:gdLst/>
              <a:ahLst/>
              <a:cxnLst/>
              <a:rect l="l" t="t" r="r" b="b"/>
              <a:pathLst>
                <a:path w="4621" h="1690" extrusionOk="0">
                  <a:moveTo>
                    <a:pt x="4513" y="0"/>
                  </a:moveTo>
                  <a:cubicBezTo>
                    <a:pt x="4073" y="346"/>
                    <a:pt x="3561" y="762"/>
                    <a:pt x="2287" y="1000"/>
                  </a:cubicBezTo>
                  <a:cubicBezTo>
                    <a:pt x="2058" y="1042"/>
                    <a:pt x="1833" y="1061"/>
                    <a:pt x="1613" y="1061"/>
                  </a:cubicBezTo>
                  <a:cubicBezTo>
                    <a:pt x="1021" y="1061"/>
                    <a:pt x="470" y="927"/>
                    <a:pt x="1" y="762"/>
                  </a:cubicBezTo>
                  <a:lnTo>
                    <a:pt x="1" y="762"/>
                  </a:lnTo>
                  <a:cubicBezTo>
                    <a:pt x="37" y="1084"/>
                    <a:pt x="84" y="1286"/>
                    <a:pt x="84" y="1286"/>
                  </a:cubicBezTo>
                  <a:cubicBezTo>
                    <a:pt x="84" y="1286"/>
                    <a:pt x="636" y="1689"/>
                    <a:pt x="1589" y="1689"/>
                  </a:cubicBezTo>
                  <a:cubicBezTo>
                    <a:pt x="2363" y="1689"/>
                    <a:pt x="3400" y="1424"/>
                    <a:pt x="4620" y="465"/>
                  </a:cubicBezTo>
                  <a:cubicBezTo>
                    <a:pt x="4620" y="465"/>
                    <a:pt x="4585" y="286"/>
                    <a:pt x="45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1"/>
            <p:cNvSpPr/>
            <p:nvPr/>
          </p:nvSpPr>
          <p:spPr>
            <a:xfrm>
              <a:off x="2926550" y="1834875"/>
              <a:ext cx="325050" cy="258100"/>
            </a:xfrm>
            <a:custGeom>
              <a:avLst/>
              <a:gdLst/>
              <a:ahLst/>
              <a:cxnLst/>
              <a:rect l="l" t="t" r="r" b="b"/>
              <a:pathLst>
                <a:path w="13002" h="10324" extrusionOk="0">
                  <a:moveTo>
                    <a:pt x="250" y="1"/>
                  </a:moveTo>
                  <a:cubicBezTo>
                    <a:pt x="155" y="24"/>
                    <a:pt x="96" y="191"/>
                    <a:pt x="0" y="215"/>
                  </a:cubicBezTo>
                  <a:cubicBezTo>
                    <a:pt x="167" y="1263"/>
                    <a:pt x="560" y="3251"/>
                    <a:pt x="1024" y="4215"/>
                  </a:cubicBezTo>
                  <a:cubicBezTo>
                    <a:pt x="1762" y="5763"/>
                    <a:pt x="3013" y="6835"/>
                    <a:pt x="4394" y="7085"/>
                  </a:cubicBezTo>
                  <a:cubicBezTo>
                    <a:pt x="4673" y="7137"/>
                    <a:pt x="4955" y="7157"/>
                    <a:pt x="5236" y="7157"/>
                  </a:cubicBezTo>
                  <a:cubicBezTo>
                    <a:pt x="5661" y="7157"/>
                    <a:pt x="6085" y="7111"/>
                    <a:pt x="6501" y="7061"/>
                  </a:cubicBezTo>
                  <a:cubicBezTo>
                    <a:pt x="6942" y="7013"/>
                    <a:pt x="7394" y="6966"/>
                    <a:pt x="7846" y="6966"/>
                  </a:cubicBezTo>
                  <a:cubicBezTo>
                    <a:pt x="9942" y="7002"/>
                    <a:pt x="11942" y="8371"/>
                    <a:pt x="12728" y="10323"/>
                  </a:cubicBezTo>
                  <a:lnTo>
                    <a:pt x="13002" y="10216"/>
                  </a:lnTo>
                  <a:cubicBezTo>
                    <a:pt x="12180" y="8156"/>
                    <a:pt x="10061" y="6704"/>
                    <a:pt x="7846" y="6680"/>
                  </a:cubicBezTo>
                  <a:cubicBezTo>
                    <a:pt x="7806" y="6679"/>
                    <a:pt x="7765" y="6679"/>
                    <a:pt x="7724" y="6679"/>
                  </a:cubicBezTo>
                  <a:cubicBezTo>
                    <a:pt x="7301" y="6679"/>
                    <a:pt x="6878" y="6732"/>
                    <a:pt x="6465" y="6775"/>
                  </a:cubicBezTo>
                  <a:cubicBezTo>
                    <a:pt x="6035" y="6819"/>
                    <a:pt x="5623" y="6863"/>
                    <a:pt x="5215" y="6863"/>
                  </a:cubicBezTo>
                  <a:cubicBezTo>
                    <a:pt x="4956" y="6863"/>
                    <a:pt x="4700" y="6845"/>
                    <a:pt x="4441" y="6799"/>
                  </a:cubicBezTo>
                  <a:cubicBezTo>
                    <a:pt x="3167" y="6561"/>
                    <a:pt x="1989" y="5549"/>
                    <a:pt x="1286" y="4096"/>
                  </a:cubicBezTo>
                  <a:cubicBezTo>
                    <a:pt x="834" y="3144"/>
                    <a:pt x="405" y="1037"/>
                    <a:pt x="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1"/>
            <p:cNvSpPr/>
            <p:nvPr/>
          </p:nvSpPr>
          <p:spPr>
            <a:xfrm>
              <a:off x="3195325" y="2065500"/>
              <a:ext cx="131600" cy="119525"/>
            </a:xfrm>
            <a:custGeom>
              <a:avLst/>
              <a:gdLst/>
              <a:ahLst/>
              <a:cxnLst/>
              <a:rect l="l" t="t" r="r" b="b"/>
              <a:pathLst>
                <a:path w="5264" h="4781" extrusionOk="0">
                  <a:moveTo>
                    <a:pt x="2636" y="0"/>
                  </a:moveTo>
                  <a:cubicBezTo>
                    <a:pt x="1550" y="0"/>
                    <a:pt x="566" y="743"/>
                    <a:pt x="310" y="1837"/>
                  </a:cubicBezTo>
                  <a:cubicBezTo>
                    <a:pt x="1" y="3122"/>
                    <a:pt x="798" y="4408"/>
                    <a:pt x="2084" y="4718"/>
                  </a:cubicBezTo>
                  <a:cubicBezTo>
                    <a:pt x="2266" y="4760"/>
                    <a:pt x="2448" y="4780"/>
                    <a:pt x="2627" y="4780"/>
                  </a:cubicBezTo>
                  <a:cubicBezTo>
                    <a:pt x="3714" y="4780"/>
                    <a:pt x="4698" y="4036"/>
                    <a:pt x="4954" y="2932"/>
                  </a:cubicBezTo>
                  <a:cubicBezTo>
                    <a:pt x="5263" y="1646"/>
                    <a:pt x="4465" y="360"/>
                    <a:pt x="3180" y="63"/>
                  </a:cubicBezTo>
                  <a:cubicBezTo>
                    <a:pt x="2998" y="20"/>
                    <a:pt x="2816" y="0"/>
                    <a:pt x="26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1"/>
            <p:cNvSpPr/>
            <p:nvPr/>
          </p:nvSpPr>
          <p:spPr>
            <a:xfrm>
              <a:off x="3220325" y="2096525"/>
              <a:ext cx="94375" cy="73550"/>
            </a:xfrm>
            <a:custGeom>
              <a:avLst/>
              <a:gdLst/>
              <a:ahLst/>
              <a:cxnLst/>
              <a:rect l="l" t="t" r="r" b="b"/>
              <a:pathLst>
                <a:path w="3775" h="2942" extrusionOk="0">
                  <a:moveTo>
                    <a:pt x="3727" y="0"/>
                  </a:moveTo>
                  <a:cubicBezTo>
                    <a:pt x="2656" y="1929"/>
                    <a:pt x="1025" y="2632"/>
                    <a:pt x="1" y="2882"/>
                  </a:cubicBezTo>
                  <a:cubicBezTo>
                    <a:pt x="13" y="2905"/>
                    <a:pt x="36" y="2929"/>
                    <a:pt x="60" y="2941"/>
                  </a:cubicBezTo>
                  <a:cubicBezTo>
                    <a:pt x="1108" y="2679"/>
                    <a:pt x="2692" y="1965"/>
                    <a:pt x="3775" y="84"/>
                  </a:cubicBezTo>
                  <a:cubicBezTo>
                    <a:pt x="3763" y="60"/>
                    <a:pt x="3751" y="24"/>
                    <a:pt x="3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1"/>
            <p:cNvSpPr/>
            <p:nvPr/>
          </p:nvSpPr>
          <p:spPr>
            <a:xfrm>
              <a:off x="3201575" y="2065850"/>
              <a:ext cx="106875" cy="96475"/>
            </a:xfrm>
            <a:custGeom>
              <a:avLst/>
              <a:gdLst/>
              <a:ahLst/>
              <a:cxnLst/>
              <a:rect l="l" t="t" r="r" b="b"/>
              <a:pathLst>
                <a:path w="4275" h="3859" extrusionOk="0">
                  <a:moveTo>
                    <a:pt x="1918" y="1156"/>
                  </a:moveTo>
                  <a:cubicBezTo>
                    <a:pt x="2001" y="1180"/>
                    <a:pt x="2275" y="1263"/>
                    <a:pt x="2632" y="1334"/>
                  </a:cubicBezTo>
                  <a:lnTo>
                    <a:pt x="2644" y="1346"/>
                  </a:lnTo>
                  <a:lnTo>
                    <a:pt x="2656" y="1334"/>
                  </a:lnTo>
                  <a:cubicBezTo>
                    <a:pt x="2906" y="1394"/>
                    <a:pt x="3203" y="1430"/>
                    <a:pt x="3489" y="1430"/>
                  </a:cubicBezTo>
                  <a:cubicBezTo>
                    <a:pt x="3620" y="1430"/>
                    <a:pt x="3751" y="1418"/>
                    <a:pt x="3870" y="1394"/>
                  </a:cubicBezTo>
                  <a:lnTo>
                    <a:pt x="3870" y="1394"/>
                  </a:lnTo>
                  <a:cubicBezTo>
                    <a:pt x="3823" y="1489"/>
                    <a:pt x="3763" y="1573"/>
                    <a:pt x="3692" y="1656"/>
                  </a:cubicBezTo>
                  <a:cubicBezTo>
                    <a:pt x="3496" y="1730"/>
                    <a:pt x="3271" y="1758"/>
                    <a:pt x="3047" y="1758"/>
                  </a:cubicBezTo>
                  <a:cubicBezTo>
                    <a:pt x="2480" y="1758"/>
                    <a:pt x="1913" y="1583"/>
                    <a:pt x="1810" y="1549"/>
                  </a:cubicBezTo>
                  <a:cubicBezTo>
                    <a:pt x="1846" y="1418"/>
                    <a:pt x="1882" y="1287"/>
                    <a:pt x="1918" y="1156"/>
                  </a:cubicBezTo>
                  <a:close/>
                  <a:moveTo>
                    <a:pt x="1787" y="1620"/>
                  </a:moveTo>
                  <a:cubicBezTo>
                    <a:pt x="1906" y="1656"/>
                    <a:pt x="2465" y="1834"/>
                    <a:pt x="3037" y="1834"/>
                  </a:cubicBezTo>
                  <a:cubicBezTo>
                    <a:pt x="3239" y="1834"/>
                    <a:pt x="3430" y="1811"/>
                    <a:pt x="3620" y="1751"/>
                  </a:cubicBezTo>
                  <a:lnTo>
                    <a:pt x="3620" y="1751"/>
                  </a:lnTo>
                  <a:cubicBezTo>
                    <a:pt x="3477" y="1930"/>
                    <a:pt x="3346" y="2084"/>
                    <a:pt x="3203" y="2239"/>
                  </a:cubicBezTo>
                  <a:cubicBezTo>
                    <a:pt x="2996" y="2318"/>
                    <a:pt x="2787" y="2352"/>
                    <a:pt x="2571" y="2352"/>
                  </a:cubicBezTo>
                  <a:cubicBezTo>
                    <a:pt x="2265" y="2352"/>
                    <a:pt x="1945" y="2284"/>
                    <a:pt x="1596" y="2180"/>
                  </a:cubicBezTo>
                  <a:cubicBezTo>
                    <a:pt x="1668" y="2013"/>
                    <a:pt x="1727" y="1823"/>
                    <a:pt x="1787" y="1620"/>
                  </a:cubicBezTo>
                  <a:close/>
                  <a:moveTo>
                    <a:pt x="1572" y="2251"/>
                  </a:moveTo>
                  <a:cubicBezTo>
                    <a:pt x="1929" y="2358"/>
                    <a:pt x="2251" y="2430"/>
                    <a:pt x="2560" y="2430"/>
                  </a:cubicBezTo>
                  <a:cubicBezTo>
                    <a:pt x="2739" y="2430"/>
                    <a:pt x="2906" y="2406"/>
                    <a:pt x="3072" y="2358"/>
                  </a:cubicBezTo>
                  <a:lnTo>
                    <a:pt x="3072" y="2358"/>
                  </a:lnTo>
                  <a:cubicBezTo>
                    <a:pt x="2870" y="2549"/>
                    <a:pt x="2656" y="2727"/>
                    <a:pt x="2441" y="2882"/>
                  </a:cubicBezTo>
                  <a:cubicBezTo>
                    <a:pt x="2362" y="2901"/>
                    <a:pt x="2281" y="2909"/>
                    <a:pt x="2200" y="2909"/>
                  </a:cubicBezTo>
                  <a:cubicBezTo>
                    <a:pt x="1913" y="2909"/>
                    <a:pt x="1620" y="2811"/>
                    <a:pt x="1370" y="2727"/>
                  </a:cubicBezTo>
                  <a:cubicBezTo>
                    <a:pt x="1429" y="2596"/>
                    <a:pt x="1501" y="2430"/>
                    <a:pt x="1572" y="2251"/>
                  </a:cubicBezTo>
                  <a:close/>
                  <a:moveTo>
                    <a:pt x="1334" y="2799"/>
                  </a:moveTo>
                  <a:cubicBezTo>
                    <a:pt x="1584" y="2882"/>
                    <a:pt x="1882" y="2977"/>
                    <a:pt x="2179" y="2977"/>
                  </a:cubicBezTo>
                  <a:lnTo>
                    <a:pt x="2310" y="2977"/>
                  </a:lnTo>
                  <a:cubicBezTo>
                    <a:pt x="2072" y="3132"/>
                    <a:pt x="1834" y="3275"/>
                    <a:pt x="1596" y="3382"/>
                  </a:cubicBezTo>
                  <a:cubicBezTo>
                    <a:pt x="1548" y="3358"/>
                    <a:pt x="1382" y="3275"/>
                    <a:pt x="1179" y="3120"/>
                  </a:cubicBezTo>
                  <a:cubicBezTo>
                    <a:pt x="1203" y="3073"/>
                    <a:pt x="1263" y="2966"/>
                    <a:pt x="1334" y="2799"/>
                  </a:cubicBezTo>
                  <a:close/>
                  <a:moveTo>
                    <a:pt x="2680" y="1"/>
                  </a:moveTo>
                  <a:cubicBezTo>
                    <a:pt x="2370" y="227"/>
                    <a:pt x="2108" y="453"/>
                    <a:pt x="2013" y="549"/>
                  </a:cubicBezTo>
                  <a:cubicBezTo>
                    <a:pt x="2025" y="358"/>
                    <a:pt x="2025" y="179"/>
                    <a:pt x="2013" y="13"/>
                  </a:cubicBezTo>
                  <a:cubicBezTo>
                    <a:pt x="1989" y="13"/>
                    <a:pt x="1965" y="13"/>
                    <a:pt x="1941" y="25"/>
                  </a:cubicBezTo>
                  <a:cubicBezTo>
                    <a:pt x="1965" y="370"/>
                    <a:pt x="1929" y="739"/>
                    <a:pt x="1858" y="1096"/>
                  </a:cubicBezTo>
                  <a:lnTo>
                    <a:pt x="1822" y="1120"/>
                  </a:lnTo>
                  <a:lnTo>
                    <a:pt x="1846" y="1120"/>
                  </a:lnTo>
                  <a:cubicBezTo>
                    <a:pt x="1644" y="2073"/>
                    <a:pt x="1203" y="2918"/>
                    <a:pt x="1120" y="3073"/>
                  </a:cubicBezTo>
                  <a:cubicBezTo>
                    <a:pt x="1036" y="3013"/>
                    <a:pt x="953" y="2942"/>
                    <a:pt x="870" y="2858"/>
                  </a:cubicBezTo>
                  <a:lnTo>
                    <a:pt x="870" y="2858"/>
                  </a:lnTo>
                  <a:lnTo>
                    <a:pt x="917" y="2882"/>
                  </a:lnTo>
                  <a:cubicBezTo>
                    <a:pt x="929" y="2870"/>
                    <a:pt x="1739" y="1394"/>
                    <a:pt x="1763" y="60"/>
                  </a:cubicBezTo>
                  <a:lnTo>
                    <a:pt x="1763" y="60"/>
                  </a:lnTo>
                  <a:cubicBezTo>
                    <a:pt x="1751" y="72"/>
                    <a:pt x="1715" y="72"/>
                    <a:pt x="1691" y="84"/>
                  </a:cubicBezTo>
                  <a:cubicBezTo>
                    <a:pt x="1668" y="1358"/>
                    <a:pt x="906" y="2751"/>
                    <a:pt x="858" y="2846"/>
                  </a:cubicBezTo>
                  <a:cubicBezTo>
                    <a:pt x="751" y="2751"/>
                    <a:pt x="644" y="2644"/>
                    <a:pt x="536" y="2513"/>
                  </a:cubicBezTo>
                  <a:lnTo>
                    <a:pt x="536" y="2513"/>
                  </a:lnTo>
                  <a:lnTo>
                    <a:pt x="584" y="2537"/>
                  </a:lnTo>
                  <a:cubicBezTo>
                    <a:pt x="584" y="2525"/>
                    <a:pt x="1227" y="1382"/>
                    <a:pt x="1394" y="203"/>
                  </a:cubicBezTo>
                  <a:lnTo>
                    <a:pt x="1394" y="203"/>
                  </a:lnTo>
                  <a:cubicBezTo>
                    <a:pt x="1370" y="215"/>
                    <a:pt x="1334" y="227"/>
                    <a:pt x="1310" y="239"/>
                  </a:cubicBezTo>
                  <a:cubicBezTo>
                    <a:pt x="1144" y="1334"/>
                    <a:pt x="572" y="2394"/>
                    <a:pt x="525" y="2489"/>
                  </a:cubicBezTo>
                  <a:cubicBezTo>
                    <a:pt x="429" y="2394"/>
                    <a:pt x="346" y="2275"/>
                    <a:pt x="263" y="2144"/>
                  </a:cubicBezTo>
                  <a:lnTo>
                    <a:pt x="263" y="2144"/>
                  </a:lnTo>
                  <a:lnTo>
                    <a:pt x="310" y="2180"/>
                  </a:lnTo>
                  <a:cubicBezTo>
                    <a:pt x="322" y="2168"/>
                    <a:pt x="763" y="1370"/>
                    <a:pt x="1013" y="418"/>
                  </a:cubicBezTo>
                  <a:lnTo>
                    <a:pt x="1013" y="418"/>
                  </a:lnTo>
                  <a:cubicBezTo>
                    <a:pt x="977" y="441"/>
                    <a:pt x="941" y="465"/>
                    <a:pt x="917" y="489"/>
                  </a:cubicBezTo>
                  <a:cubicBezTo>
                    <a:pt x="679" y="1358"/>
                    <a:pt x="286" y="2073"/>
                    <a:pt x="251" y="2144"/>
                  </a:cubicBezTo>
                  <a:cubicBezTo>
                    <a:pt x="179" y="2037"/>
                    <a:pt x="120" y="1930"/>
                    <a:pt x="60" y="1811"/>
                  </a:cubicBezTo>
                  <a:cubicBezTo>
                    <a:pt x="48" y="1846"/>
                    <a:pt x="48" y="1882"/>
                    <a:pt x="36" y="1930"/>
                  </a:cubicBezTo>
                  <a:cubicBezTo>
                    <a:pt x="536" y="2835"/>
                    <a:pt x="1287" y="3299"/>
                    <a:pt x="1513" y="3418"/>
                  </a:cubicBezTo>
                  <a:cubicBezTo>
                    <a:pt x="1429" y="3466"/>
                    <a:pt x="1358" y="3501"/>
                    <a:pt x="1275" y="3525"/>
                  </a:cubicBezTo>
                  <a:cubicBezTo>
                    <a:pt x="1132" y="3454"/>
                    <a:pt x="691" y="3204"/>
                    <a:pt x="1" y="2465"/>
                  </a:cubicBezTo>
                  <a:cubicBezTo>
                    <a:pt x="1" y="2501"/>
                    <a:pt x="1" y="2537"/>
                    <a:pt x="1" y="2573"/>
                  </a:cubicBezTo>
                  <a:cubicBezTo>
                    <a:pt x="608" y="3204"/>
                    <a:pt x="1001" y="3466"/>
                    <a:pt x="1179" y="3573"/>
                  </a:cubicBezTo>
                  <a:cubicBezTo>
                    <a:pt x="1072" y="3608"/>
                    <a:pt x="965" y="3644"/>
                    <a:pt x="858" y="3680"/>
                  </a:cubicBezTo>
                  <a:cubicBezTo>
                    <a:pt x="858" y="3680"/>
                    <a:pt x="560" y="3597"/>
                    <a:pt x="167" y="3275"/>
                  </a:cubicBezTo>
                  <a:lnTo>
                    <a:pt x="167" y="3275"/>
                  </a:lnTo>
                  <a:cubicBezTo>
                    <a:pt x="191" y="3323"/>
                    <a:pt x="215" y="3370"/>
                    <a:pt x="239" y="3418"/>
                  </a:cubicBezTo>
                  <a:cubicBezTo>
                    <a:pt x="465" y="3585"/>
                    <a:pt x="644" y="3680"/>
                    <a:pt x="739" y="3716"/>
                  </a:cubicBezTo>
                  <a:cubicBezTo>
                    <a:pt x="644" y="3751"/>
                    <a:pt x="560" y="3775"/>
                    <a:pt x="465" y="3799"/>
                  </a:cubicBezTo>
                  <a:cubicBezTo>
                    <a:pt x="489" y="3811"/>
                    <a:pt x="501" y="3835"/>
                    <a:pt x="513" y="3859"/>
                  </a:cubicBezTo>
                  <a:cubicBezTo>
                    <a:pt x="739" y="3799"/>
                    <a:pt x="1001" y="3716"/>
                    <a:pt x="1263" y="3608"/>
                  </a:cubicBezTo>
                  <a:cubicBezTo>
                    <a:pt x="1287" y="3620"/>
                    <a:pt x="1298" y="3620"/>
                    <a:pt x="1298" y="3620"/>
                  </a:cubicBezTo>
                  <a:lnTo>
                    <a:pt x="1310" y="3597"/>
                  </a:lnTo>
                  <a:cubicBezTo>
                    <a:pt x="1929" y="3335"/>
                    <a:pt x="2608" y="2930"/>
                    <a:pt x="3239" y="2299"/>
                  </a:cubicBezTo>
                  <a:cubicBezTo>
                    <a:pt x="3251" y="2299"/>
                    <a:pt x="3251" y="2287"/>
                    <a:pt x="3263" y="2287"/>
                  </a:cubicBezTo>
                  <a:lnTo>
                    <a:pt x="3263" y="2275"/>
                  </a:lnTo>
                  <a:cubicBezTo>
                    <a:pt x="3430" y="2108"/>
                    <a:pt x="3584" y="1918"/>
                    <a:pt x="3739" y="1715"/>
                  </a:cubicBezTo>
                  <a:cubicBezTo>
                    <a:pt x="3751" y="1715"/>
                    <a:pt x="3751" y="1703"/>
                    <a:pt x="3763" y="1703"/>
                  </a:cubicBezTo>
                  <a:lnTo>
                    <a:pt x="3751" y="1692"/>
                  </a:lnTo>
                  <a:cubicBezTo>
                    <a:pt x="3834" y="1596"/>
                    <a:pt x="3906" y="1489"/>
                    <a:pt x="3977" y="1382"/>
                  </a:cubicBezTo>
                  <a:lnTo>
                    <a:pt x="3989" y="1382"/>
                  </a:lnTo>
                  <a:lnTo>
                    <a:pt x="3989" y="1370"/>
                  </a:lnTo>
                  <a:cubicBezTo>
                    <a:pt x="4084" y="1227"/>
                    <a:pt x="4180" y="1072"/>
                    <a:pt x="4275" y="906"/>
                  </a:cubicBezTo>
                  <a:cubicBezTo>
                    <a:pt x="4251" y="882"/>
                    <a:pt x="4239" y="870"/>
                    <a:pt x="4215" y="846"/>
                  </a:cubicBezTo>
                  <a:cubicBezTo>
                    <a:pt x="4120" y="1013"/>
                    <a:pt x="4025" y="1168"/>
                    <a:pt x="3930" y="1322"/>
                  </a:cubicBezTo>
                  <a:cubicBezTo>
                    <a:pt x="3792" y="1344"/>
                    <a:pt x="3648" y="1353"/>
                    <a:pt x="3503" y="1353"/>
                  </a:cubicBezTo>
                  <a:cubicBezTo>
                    <a:pt x="3247" y="1353"/>
                    <a:pt x="2987" y="1325"/>
                    <a:pt x="2751" y="1287"/>
                  </a:cubicBezTo>
                  <a:lnTo>
                    <a:pt x="3989" y="596"/>
                  </a:lnTo>
                  <a:cubicBezTo>
                    <a:pt x="3965" y="584"/>
                    <a:pt x="3942" y="560"/>
                    <a:pt x="3930" y="549"/>
                  </a:cubicBezTo>
                  <a:lnTo>
                    <a:pt x="2644" y="1263"/>
                  </a:lnTo>
                  <a:cubicBezTo>
                    <a:pt x="2334" y="1203"/>
                    <a:pt x="2096" y="1132"/>
                    <a:pt x="1977" y="1096"/>
                  </a:cubicBezTo>
                  <a:cubicBezTo>
                    <a:pt x="2168" y="965"/>
                    <a:pt x="2787" y="549"/>
                    <a:pt x="3549" y="287"/>
                  </a:cubicBezTo>
                  <a:cubicBezTo>
                    <a:pt x="3525" y="263"/>
                    <a:pt x="3489" y="251"/>
                    <a:pt x="3465" y="239"/>
                  </a:cubicBezTo>
                  <a:cubicBezTo>
                    <a:pt x="2727" y="513"/>
                    <a:pt x="2120" y="906"/>
                    <a:pt x="1941" y="1037"/>
                  </a:cubicBezTo>
                  <a:cubicBezTo>
                    <a:pt x="1965" y="906"/>
                    <a:pt x="1989" y="763"/>
                    <a:pt x="2001" y="632"/>
                  </a:cubicBezTo>
                  <a:lnTo>
                    <a:pt x="2013" y="644"/>
                  </a:lnTo>
                  <a:cubicBezTo>
                    <a:pt x="2013" y="644"/>
                    <a:pt x="2358" y="322"/>
                    <a:pt x="2787" y="13"/>
                  </a:cubicBezTo>
                  <a:cubicBezTo>
                    <a:pt x="2751" y="13"/>
                    <a:pt x="2715" y="1"/>
                    <a:pt x="26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1"/>
            <p:cNvSpPr/>
            <p:nvPr/>
          </p:nvSpPr>
          <p:spPr>
            <a:xfrm>
              <a:off x="3230150" y="2109625"/>
              <a:ext cx="90525" cy="75025"/>
            </a:xfrm>
            <a:custGeom>
              <a:avLst/>
              <a:gdLst/>
              <a:ahLst/>
              <a:cxnLst/>
              <a:rect l="l" t="t" r="r" b="b"/>
              <a:pathLst>
                <a:path w="3621" h="3001" extrusionOk="0">
                  <a:moveTo>
                    <a:pt x="2560" y="1357"/>
                  </a:moveTo>
                  <a:lnTo>
                    <a:pt x="2501" y="1393"/>
                  </a:lnTo>
                  <a:cubicBezTo>
                    <a:pt x="2501" y="1405"/>
                    <a:pt x="2715" y="1738"/>
                    <a:pt x="3108" y="2096"/>
                  </a:cubicBezTo>
                  <a:cubicBezTo>
                    <a:pt x="3120" y="2084"/>
                    <a:pt x="3132" y="2060"/>
                    <a:pt x="3144" y="2036"/>
                  </a:cubicBezTo>
                  <a:cubicBezTo>
                    <a:pt x="2763" y="1679"/>
                    <a:pt x="2560" y="1357"/>
                    <a:pt x="2560" y="1357"/>
                  </a:cubicBezTo>
                  <a:close/>
                  <a:moveTo>
                    <a:pt x="1822" y="1929"/>
                  </a:moveTo>
                  <a:cubicBezTo>
                    <a:pt x="1822" y="1941"/>
                    <a:pt x="1894" y="2060"/>
                    <a:pt x="2037" y="2215"/>
                  </a:cubicBezTo>
                  <a:cubicBezTo>
                    <a:pt x="2018" y="2216"/>
                    <a:pt x="1999" y="2216"/>
                    <a:pt x="1980" y="2216"/>
                  </a:cubicBezTo>
                  <a:cubicBezTo>
                    <a:pt x="1755" y="2216"/>
                    <a:pt x="1567" y="2153"/>
                    <a:pt x="1501" y="2131"/>
                  </a:cubicBezTo>
                  <a:cubicBezTo>
                    <a:pt x="1608" y="2072"/>
                    <a:pt x="1715" y="2000"/>
                    <a:pt x="1822" y="1929"/>
                  </a:cubicBezTo>
                  <a:close/>
                  <a:moveTo>
                    <a:pt x="1465" y="2143"/>
                  </a:moveTo>
                  <a:lnTo>
                    <a:pt x="1453" y="2191"/>
                  </a:lnTo>
                  <a:cubicBezTo>
                    <a:pt x="1465" y="2191"/>
                    <a:pt x="1691" y="2298"/>
                    <a:pt x="2001" y="2298"/>
                  </a:cubicBezTo>
                  <a:lnTo>
                    <a:pt x="2084" y="2298"/>
                  </a:lnTo>
                  <a:lnTo>
                    <a:pt x="2084" y="2274"/>
                  </a:lnTo>
                  <a:cubicBezTo>
                    <a:pt x="2156" y="2358"/>
                    <a:pt x="2239" y="2453"/>
                    <a:pt x="2322" y="2536"/>
                  </a:cubicBezTo>
                  <a:cubicBezTo>
                    <a:pt x="2203" y="2561"/>
                    <a:pt x="2077" y="2571"/>
                    <a:pt x="1951" y="2571"/>
                  </a:cubicBezTo>
                  <a:cubicBezTo>
                    <a:pt x="1537" y="2571"/>
                    <a:pt x="1124" y="2463"/>
                    <a:pt x="941" y="2417"/>
                  </a:cubicBezTo>
                  <a:cubicBezTo>
                    <a:pt x="1120" y="2334"/>
                    <a:pt x="1287" y="2250"/>
                    <a:pt x="1465" y="2143"/>
                  </a:cubicBezTo>
                  <a:close/>
                  <a:moveTo>
                    <a:pt x="3537" y="0"/>
                  </a:moveTo>
                  <a:cubicBezTo>
                    <a:pt x="2489" y="1727"/>
                    <a:pt x="1001" y="2405"/>
                    <a:pt x="1" y="2667"/>
                  </a:cubicBezTo>
                  <a:cubicBezTo>
                    <a:pt x="36" y="2679"/>
                    <a:pt x="60" y="2703"/>
                    <a:pt x="84" y="2715"/>
                  </a:cubicBezTo>
                  <a:cubicBezTo>
                    <a:pt x="155" y="2703"/>
                    <a:pt x="215" y="2679"/>
                    <a:pt x="274" y="2667"/>
                  </a:cubicBezTo>
                  <a:cubicBezTo>
                    <a:pt x="286" y="2679"/>
                    <a:pt x="727" y="2905"/>
                    <a:pt x="1322" y="3000"/>
                  </a:cubicBezTo>
                  <a:cubicBezTo>
                    <a:pt x="1429" y="3000"/>
                    <a:pt x="1548" y="2989"/>
                    <a:pt x="1656" y="2965"/>
                  </a:cubicBezTo>
                  <a:cubicBezTo>
                    <a:pt x="1048" y="2929"/>
                    <a:pt x="525" y="2715"/>
                    <a:pt x="370" y="2631"/>
                  </a:cubicBezTo>
                  <a:cubicBezTo>
                    <a:pt x="513" y="2584"/>
                    <a:pt x="679" y="2524"/>
                    <a:pt x="834" y="2453"/>
                  </a:cubicBezTo>
                  <a:cubicBezTo>
                    <a:pt x="929" y="2489"/>
                    <a:pt x="1441" y="2643"/>
                    <a:pt x="1965" y="2643"/>
                  </a:cubicBezTo>
                  <a:cubicBezTo>
                    <a:pt x="2108" y="2643"/>
                    <a:pt x="2251" y="2631"/>
                    <a:pt x="2382" y="2608"/>
                  </a:cubicBezTo>
                  <a:lnTo>
                    <a:pt x="2382" y="2596"/>
                  </a:lnTo>
                  <a:cubicBezTo>
                    <a:pt x="2406" y="2619"/>
                    <a:pt x="2441" y="2643"/>
                    <a:pt x="2465" y="2667"/>
                  </a:cubicBezTo>
                  <a:cubicBezTo>
                    <a:pt x="2477" y="2655"/>
                    <a:pt x="2501" y="2643"/>
                    <a:pt x="2525" y="2631"/>
                  </a:cubicBezTo>
                  <a:cubicBezTo>
                    <a:pt x="2108" y="2250"/>
                    <a:pt x="1882" y="1893"/>
                    <a:pt x="1882" y="1893"/>
                  </a:cubicBezTo>
                  <a:lnTo>
                    <a:pt x="1870" y="1893"/>
                  </a:lnTo>
                  <a:cubicBezTo>
                    <a:pt x="1953" y="1834"/>
                    <a:pt x="2049" y="1762"/>
                    <a:pt x="2132" y="1703"/>
                  </a:cubicBezTo>
                  <a:cubicBezTo>
                    <a:pt x="2191" y="1798"/>
                    <a:pt x="2418" y="2108"/>
                    <a:pt x="2787" y="2429"/>
                  </a:cubicBezTo>
                  <a:lnTo>
                    <a:pt x="2834" y="2381"/>
                  </a:lnTo>
                  <a:cubicBezTo>
                    <a:pt x="2465" y="2060"/>
                    <a:pt x="2251" y="1738"/>
                    <a:pt x="2191" y="1655"/>
                  </a:cubicBezTo>
                  <a:cubicBezTo>
                    <a:pt x="2299" y="1572"/>
                    <a:pt x="2394" y="1488"/>
                    <a:pt x="2501" y="1393"/>
                  </a:cubicBezTo>
                  <a:cubicBezTo>
                    <a:pt x="2608" y="1286"/>
                    <a:pt x="2727" y="1179"/>
                    <a:pt x="2834" y="1060"/>
                  </a:cubicBezTo>
                  <a:cubicBezTo>
                    <a:pt x="2858" y="1119"/>
                    <a:pt x="3049" y="1393"/>
                    <a:pt x="3358" y="1703"/>
                  </a:cubicBezTo>
                  <a:cubicBezTo>
                    <a:pt x="3370" y="1679"/>
                    <a:pt x="3382" y="1655"/>
                    <a:pt x="3394" y="1631"/>
                  </a:cubicBezTo>
                  <a:cubicBezTo>
                    <a:pt x="3072" y="1310"/>
                    <a:pt x="2894" y="1024"/>
                    <a:pt x="2894" y="1024"/>
                  </a:cubicBezTo>
                  <a:lnTo>
                    <a:pt x="2858" y="1036"/>
                  </a:lnTo>
                  <a:cubicBezTo>
                    <a:pt x="2941" y="941"/>
                    <a:pt x="3025" y="857"/>
                    <a:pt x="3108" y="762"/>
                  </a:cubicBezTo>
                  <a:cubicBezTo>
                    <a:pt x="3156" y="834"/>
                    <a:pt x="3299" y="1036"/>
                    <a:pt x="3537" y="1274"/>
                  </a:cubicBezTo>
                  <a:cubicBezTo>
                    <a:pt x="3537" y="1250"/>
                    <a:pt x="3549" y="1226"/>
                    <a:pt x="3549" y="1191"/>
                  </a:cubicBezTo>
                  <a:cubicBezTo>
                    <a:pt x="3322" y="953"/>
                    <a:pt x="3192" y="750"/>
                    <a:pt x="3156" y="703"/>
                  </a:cubicBezTo>
                  <a:cubicBezTo>
                    <a:pt x="3239" y="595"/>
                    <a:pt x="3322" y="476"/>
                    <a:pt x="3394" y="369"/>
                  </a:cubicBezTo>
                  <a:cubicBezTo>
                    <a:pt x="3430" y="417"/>
                    <a:pt x="3501" y="524"/>
                    <a:pt x="3620" y="667"/>
                  </a:cubicBezTo>
                  <a:cubicBezTo>
                    <a:pt x="3620" y="643"/>
                    <a:pt x="3620" y="631"/>
                    <a:pt x="3620" y="619"/>
                  </a:cubicBezTo>
                  <a:cubicBezTo>
                    <a:pt x="3620" y="595"/>
                    <a:pt x="3620" y="572"/>
                    <a:pt x="3620" y="548"/>
                  </a:cubicBezTo>
                  <a:cubicBezTo>
                    <a:pt x="3501" y="405"/>
                    <a:pt x="3442" y="298"/>
                    <a:pt x="3442" y="298"/>
                  </a:cubicBezTo>
                  <a:cubicBezTo>
                    <a:pt x="3477" y="238"/>
                    <a:pt x="3525" y="167"/>
                    <a:pt x="3561" y="107"/>
                  </a:cubicBezTo>
                  <a:cubicBezTo>
                    <a:pt x="3561" y="72"/>
                    <a:pt x="3549" y="36"/>
                    <a:pt x="35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1"/>
            <p:cNvSpPr/>
            <p:nvPr/>
          </p:nvSpPr>
          <p:spPr>
            <a:xfrm>
              <a:off x="3252475" y="2141250"/>
              <a:ext cx="159275" cy="123150"/>
            </a:xfrm>
            <a:custGeom>
              <a:avLst/>
              <a:gdLst/>
              <a:ahLst/>
              <a:cxnLst/>
              <a:rect l="l" t="t" r="r" b="b"/>
              <a:pathLst>
                <a:path w="6371" h="4926" extrusionOk="0">
                  <a:moveTo>
                    <a:pt x="988" y="1"/>
                  </a:moveTo>
                  <a:cubicBezTo>
                    <a:pt x="957" y="1"/>
                    <a:pt x="933" y="11"/>
                    <a:pt x="917" y="33"/>
                  </a:cubicBezTo>
                  <a:cubicBezTo>
                    <a:pt x="763" y="259"/>
                    <a:pt x="1691" y="1140"/>
                    <a:pt x="1691" y="1140"/>
                  </a:cubicBezTo>
                  <a:cubicBezTo>
                    <a:pt x="1691" y="1140"/>
                    <a:pt x="791" y="476"/>
                    <a:pt x="427" y="476"/>
                  </a:cubicBezTo>
                  <a:cubicBezTo>
                    <a:pt x="357" y="476"/>
                    <a:pt x="307" y="500"/>
                    <a:pt x="286" y="557"/>
                  </a:cubicBezTo>
                  <a:cubicBezTo>
                    <a:pt x="215" y="783"/>
                    <a:pt x="1382" y="1462"/>
                    <a:pt x="1382" y="1462"/>
                  </a:cubicBezTo>
                  <a:cubicBezTo>
                    <a:pt x="1382" y="1462"/>
                    <a:pt x="524" y="1041"/>
                    <a:pt x="201" y="1041"/>
                  </a:cubicBezTo>
                  <a:cubicBezTo>
                    <a:pt x="139" y="1041"/>
                    <a:pt x="97" y="1056"/>
                    <a:pt x="84" y="1093"/>
                  </a:cubicBezTo>
                  <a:cubicBezTo>
                    <a:pt x="1" y="1319"/>
                    <a:pt x="1191" y="1843"/>
                    <a:pt x="1191" y="1843"/>
                  </a:cubicBezTo>
                  <a:cubicBezTo>
                    <a:pt x="1191" y="1843"/>
                    <a:pt x="615" y="1642"/>
                    <a:pt x="297" y="1642"/>
                  </a:cubicBezTo>
                  <a:cubicBezTo>
                    <a:pt x="191" y="1642"/>
                    <a:pt x="114" y="1664"/>
                    <a:pt x="96" y="1724"/>
                  </a:cubicBezTo>
                  <a:cubicBezTo>
                    <a:pt x="24" y="1962"/>
                    <a:pt x="1441" y="2617"/>
                    <a:pt x="2120" y="2890"/>
                  </a:cubicBezTo>
                  <a:cubicBezTo>
                    <a:pt x="3013" y="3664"/>
                    <a:pt x="3430" y="4010"/>
                    <a:pt x="4465" y="4724"/>
                  </a:cubicBezTo>
                  <a:cubicBezTo>
                    <a:pt x="4657" y="4860"/>
                    <a:pt x="4877" y="4925"/>
                    <a:pt x="5093" y="4925"/>
                  </a:cubicBezTo>
                  <a:cubicBezTo>
                    <a:pt x="5481" y="4925"/>
                    <a:pt x="5858" y="4717"/>
                    <a:pt x="6049" y="4343"/>
                  </a:cubicBezTo>
                  <a:cubicBezTo>
                    <a:pt x="6061" y="4331"/>
                    <a:pt x="6061" y="4331"/>
                    <a:pt x="6061" y="4319"/>
                  </a:cubicBezTo>
                  <a:cubicBezTo>
                    <a:pt x="6370" y="3712"/>
                    <a:pt x="6156" y="2986"/>
                    <a:pt x="5549" y="2664"/>
                  </a:cubicBezTo>
                  <a:cubicBezTo>
                    <a:pt x="3918" y="1795"/>
                    <a:pt x="3168" y="1497"/>
                    <a:pt x="3168" y="1497"/>
                  </a:cubicBezTo>
                  <a:cubicBezTo>
                    <a:pt x="3168" y="1497"/>
                    <a:pt x="2620" y="331"/>
                    <a:pt x="2275" y="319"/>
                  </a:cubicBezTo>
                  <a:cubicBezTo>
                    <a:pt x="2272" y="319"/>
                    <a:pt x="2269" y="318"/>
                    <a:pt x="2266" y="318"/>
                  </a:cubicBezTo>
                  <a:cubicBezTo>
                    <a:pt x="1936" y="318"/>
                    <a:pt x="2275" y="962"/>
                    <a:pt x="2275" y="962"/>
                  </a:cubicBezTo>
                  <a:cubicBezTo>
                    <a:pt x="2275" y="962"/>
                    <a:pt x="1294" y="1"/>
                    <a:pt x="988"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1"/>
            <p:cNvSpPr/>
            <p:nvPr/>
          </p:nvSpPr>
          <p:spPr>
            <a:xfrm>
              <a:off x="3164075" y="2088425"/>
              <a:ext cx="103300" cy="166925"/>
            </a:xfrm>
            <a:custGeom>
              <a:avLst/>
              <a:gdLst/>
              <a:ahLst/>
              <a:cxnLst/>
              <a:rect l="l" t="t" r="r" b="b"/>
              <a:pathLst>
                <a:path w="4132" h="6677" extrusionOk="0">
                  <a:moveTo>
                    <a:pt x="2210" y="1"/>
                  </a:moveTo>
                  <a:cubicBezTo>
                    <a:pt x="1945" y="1"/>
                    <a:pt x="1751" y="1586"/>
                    <a:pt x="1751" y="1586"/>
                  </a:cubicBezTo>
                  <a:cubicBezTo>
                    <a:pt x="1751" y="1586"/>
                    <a:pt x="1652" y="1031"/>
                    <a:pt x="1455" y="1031"/>
                  </a:cubicBezTo>
                  <a:cubicBezTo>
                    <a:pt x="1425" y="1031"/>
                    <a:pt x="1393" y="1044"/>
                    <a:pt x="1358" y="1074"/>
                  </a:cubicBezTo>
                  <a:cubicBezTo>
                    <a:pt x="1096" y="1301"/>
                    <a:pt x="1393" y="2563"/>
                    <a:pt x="1393" y="2563"/>
                  </a:cubicBezTo>
                  <a:cubicBezTo>
                    <a:pt x="1393" y="2563"/>
                    <a:pt x="1001" y="3253"/>
                    <a:pt x="262" y="4956"/>
                  </a:cubicBezTo>
                  <a:cubicBezTo>
                    <a:pt x="0" y="5587"/>
                    <a:pt x="286" y="6301"/>
                    <a:pt x="905" y="6575"/>
                  </a:cubicBezTo>
                  <a:cubicBezTo>
                    <a:pt x="917" y="6575"/>
                    <a:pt x="917" y="6575"/>
                    <a:pt x="929" y="6587"/>
                  </a:cubicBezTo>
                  <a:cubicBezTo>
                    <a:pt x="1071" y="6648"/>
                    <a:pt x="1218" y="6677"/>
                    <a:pt x="1362" y="6677"/>
                  </a:cubicBezTo>
                  <a:cubicBezTo>
                    <a:pt x="1836" y="6677"/>
                    <a:pt x="2281" y="6368"/>
                    <a:pt x="2417" y="5884"/>
                  </a:cubicBezTo>
                  <a:cubicBezTo>
                    <a:pt x="2763" y="4682"/>
                    <a:pt x="2882" y="4146"/>
                    <a:pt x="3084" y="2979"/>
                  </a:cubicBezTo>
                  <a:cubicBezTo>
                    <a:pt x="3441" y="2348"/>
                    <a:pt x="4132" y="955"/>
                    <a:pt x="3930" y="812"/>
                  </a:cubicBezTo>
                  <a:cubicBezTo>
                    <a:pt x="3915" y="802"/>
                    <a:pt x="3899" y="797"/>
                    <a:pt x="3881" y="797"/>
                  </a:cubicBezTo>
                  <a:cubicBezTo>
                    <a:pt x="3648" y="797"/>
                    <a:pt x="3156" y="1598"/>
                    <a:pt x="3156" y="1598"/>
                  </a:cubicBezTo>
                  <a:cubicBezTo>
                    <a:pt x="3156" y="1598"/>
                    <a:pt x="3751" y="431"/>
                    <a:pt x="3549" y="300"/>
                  </a:cubicBezTo>
                  <a:cubicBezTo>
                    <a:pt x="3539" y="295"/>
                    <a:pt x="3528" y="292"/>
                    <a:pt x="3517" y="292"/>
                  </a:cubicBezTo>
                  <a:cubicBezTo>
                    <a:pt x="3283" y="292"/>
                    <a:pt x="2763" y="1420"/>
                    <a:pt x="2763" y="1420"/>
                  </a:cubicBezTo>
                  <a:cubicBezTo>
                    <a:pt x="2763" y="1420"/>
                    <a:pt x="3251" y="146"/>
                    <a:pt x="3060" y="27"/>
                  </a:cubicBezTo>
                  <a:cubicBezTo>
                    <a:pt x="3039" y="13"/>
                    <a:pt x="3017" y="6"/>
                    <a:pt x="2995" y="6"/>
                  </a:cubicBezTo>
                  <a:cubicBezTo>
                    <a:pt x="2676" y="6"/>
                    <a:pt x="2322" y="1360"/>
                    <a:pt x="2322" y="1360"/>
                  </a:cubicBezTo>
                  <a:cubicBezTo>
                    <a:pt x="2322" y="1360"/>
                    <a:pt x="2501" y="86"/>
                    <a:pt x="2227" y="3"/>
                  </a:cubicBezTo>
                  <a:cubicBezTo>
                    <a:pt x="2221" y="1"/>
                    <a:pt x="2215" y="1"/>
                    <a:pt x="2210" y="1"/>
                  </a:cubicBezTo>
                  <a:close/>
                </a:path>
              </a:pathLst>
            </a:custGeom>
            <a:solidFill>
              <a:srgbClr val="BC7B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1"/>
            <p:cNvSpPr/>
            <p:nvPr/>
          </p:nvSpPr>
          <p:spPr>
            <a:xfrm>
              <a:off x="2931900" y="1834875"/>
              <a:ext cx="39325" cy="122950"/>
            </a:xfrm>
            <a:custGeom>
              <a:avLst/>
              <a:gdLst/>
              <a:ahLst/>
              <a:cxnLst/>
              <a:rect l="l" t="t" r="r" b="b"/>
              <a:pathLst>
                <a:path w="1573" h="4918" extrusionOk="0">
                  <a:moveTo>
                    <a:pt x="72" y="1"/>
                  </a:moveTo>
                  <a:lnTo>
                    <a:pt x="1" y="13"/>
                  </a:lnTo>
                  <a:cubicBezTo>
                    <a:pt x="179" y="1156"/>
                    <a:pt x="608" y="3203"/>
                    <a:pt x="1036" y="4108"/>
                  </a:cubicBezTo>
                  <a:cubicBezTo>
                    <a:pt x="1179" y="4394"/>
                    <a:pt x="1334" y="4668"/>
                    <a:pt x="1501" y="4918"/>
                  </a:cubicBezTo>
                  <a:lnTo>
                    <a:pt x="1572" y="4870"/>
                  </a:lnTo>
                  <a:cubicBezTo>
                    <a:pt x="1394" y="4620"/>
                    <a:pt x="1239" y="4358"/>
                    <a:pt x="1108" y="4073"/>
                  </a:cubicBezTo>
                  <a:cubicBezTo>
                    <a:pt x="679" y="3180"/>
                    <a:pt x="251" y="114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1"/>
            <p:cNvSpPr/>
            <p:nvPr/>
          </p:nvSpPr>
          <p:spPr>
            <a:xfrm>
              <a:off x="2925650" y="1840225"/>
              <a:ext cx="39325" cy="121775"/>
            </a:xfrm>
            <a:custGeom>
              <a:avLst/>
              <a:gdLst/>
              <a:ahLst/>
              <a:cxnLst/>
              <a:rect l="l" t="t" r="r" b="b"/>
              <a:pathLst>
                <a:path w="1573" h="4871" extrusionOk="0">
                  <a:moveTo>
                    <a:pt x="72" y="1"/>
                  </a:moveTo>
                  <a:lnTo>
                    <a:pt x="1" y="13"/>
                  </a:lnTo>
                  <a:cubicBezTo>
                    <a:pt x="203" y="1299"/>
                    <a:pt x="596" y="3132"/>
                    <a:pt x="1024" y="4025"/>
                  </a:cubicBezTo>
                  <a:cubicBezTo>
                    <a:pt x="1167" y="4323"/>
                    <a:pt x="1334" y="4597"/>
                    <a:pt x="1513" y="4871"/>
                  </a:cubicBezTo>
                  <a:lnTo>
                    <a:pt x="1572" y="4823"/>
                  </a:lnTo>
                  <a:cubicBezTo>
                    <a:pt x="1394" y="4561"/>
                    <a:pt x="1239" y="4287"/>
                    <a:pt x="1096" y="3990"/>
                  </a:cubicBezTo>
                  <a:cubicBezTo>
                    <a:pt x="667" y="3097"/>
                    <a:pt x="274" y="1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 name="Google Shape;846;p41"/>
          <p:cNvGrpSpPr/>
          <p:nvPr/>
        </p:nvGrpSpPr>
        <p:grpSpPr>
          <a:xfrm>
            <a:off x="-394005" y="3593703"/>
            <a:ext cx="1602688" cy="1583118"/>
            <a:chOff x="-2708900" y="3174350"/>
            <a:chExt cx="350100" cy="345825"/>
          </a:xfrm>
        </p:grpSpPr>
        <p:sp>
          <p:nvSpPr>
            <p:cNvPr id="847" name="Google Shape;847;p41"/>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1"/>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1"/>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1"/>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1"/>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1"/>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 name="Google Shape;853;p41"/>
          <p:cNvGrpSpPr/>
          <p:nvPr/>
        </p:nvGrpSpPr>
        <p:grpSpPr>
          <a:xfrm>
            <a:off x="3458451" y="3807305"/>
            <a:ext cx="855154" cy="844712"/>
            <a:chOff x="3458451" y="3807305"/>
            <a:chExt cx="855154" cy="844712"/>
          </a:xfrm>
        </p:grpSpPr>
        <p:grpSp>
          <p:nvGrpSpPr>
            <p:cNvPr id="854" name="Google Shape;854;p41"/>
            <p:cNvGrpSpPr/>
            <p:nvPr/>
          </p:nvGrpSpPr>
          <p:grpSpPr>
            <a:xfrm flipH="1">
              <a:off x="3458451" y="3807305"/>
              <a:ext cx="855154" cy="844712"/>
              <a:chOff x="-2708900" y="3174350"/>
              <a:chExt cx="350100" cy="345825"/>
            </a:xfrm>
          </p:grpSpPr>
          <p:sp>
            <p:nvSpPr>
              <p:cNvPr id="855" name="Google Shape;855;p41"/>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1"/>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1"/>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1"/>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1"/>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1"/>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861" name="Google Shape;861;p41"/>
            <p:cNvCxnSpPr/>
            <p:nvPr/>
          </p:nvCxnSpPr>
          <p:spPr>
            <a:xfrm>
              <a:off x="3513675" y="4647509"/>
              <a:ext cx="656100" cy="0"/>
            </a:xfrm>
            <a:prstGeom prst="straightConnector1">
              <a:avLst/>
            </a:prstGeom>
            <a:noFill/>
            <a:ln w="9525" cap="flat" cmpd="sng">
              <a:solidFill>
                <a:schemeClr val="dk1"/>
              </a:solidFill>
              <a:prstDash val="solid"/>
              <a:round/>
              <a:headEnd type="none" w="med" len="med"/>
              <a:tailEnd type="none" w="med" len="med"/>
            </a:ln>
          </p:spPr>
        </p:cxn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327"/>
        <p:cNvGrpSpPr/>
        <p:nvPr/>
      </p:nvGrpSpPr>
      <p:grpSpPr>
        <a:xfrm>
          <a:off x="0" y="0"/>
          <a:ext cx="0" cy="0"/>
          <a:chOff x="0" y="0"/>
          <a:chExt cx="0" cy="0"/>
        </a:xfrm>
      </p:grpSpPr>
      <p:grpSp>
        <p:nvGrpSpPr>
          <p:cNvPr id="3328" name="Google Shape;3328;p77"/>
          <p:cNvGrpSpPr/>
          <p:nvPr/>
        </p:nvGrpSpPr>
        <p:grpSpPr>
          <a:xfrm>
            <a:off x="5082708" y="3095784"/>
            <a:ext cx="442841" cy="514271"/>
            <a:chOff x="4727025" y="1332775"/>
            <a:chExt cx="59900" cy="69625"/>
          </a:xfrm>
        </p:grpSpPr>
        <p:sp>
          <p:nvSpPr>
            <p:cNvPr id="3329" name="Google Shape;3329;p7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1" name="Google Shape;3331;p77"/>
          <p:cNvGrpSpPr/>
          <p:nvPr/>
        </p:nvGrpSpPr>
        <p:grpSpPr>
          <a:xfrm>
            <a:off x="5758025" y="2343272"/>
            <a:ext cx="500909" cy="500899"/>
            <a:chOff x="4820425" y="1329900"/>
            <a:chExt cx="70175" cy="70350"/>
          </a:xfrm>
        </p:grpSpPr>
        <p:sp>
          <p:nvSpPr>
            <p:cNvPr id="3332" name="Google Shape;3332;p7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6" name="Google Shape;3336;p77"/>
          <p:cNvGrpSpPr/>
          <p:nvPr/>
        </p:nvGrpSpPr>
        <p:grpSpPr>
          <a:xfrm>
            <a:off x="6410648" y="2355062"/>
            <a:ext cx="538135" cy="493119"/>
            <a:chOff x="4903200" y="1331525"/>
            <a:chExt cx="73575" cy="67425"/>
          </a:xfrm>
        </p:grpSpPr>
        <p:sp>
          <p:nvSpPr>
            <p:cNvPr id="3337" name="Google Shape;3337;p7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338" name="Google Shape;3338;p7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9" name="Google Shape;3339;p77"/>
          <p:cNvGrpSpPr/>
          <p:nvPr/>
        </p:nvGrpSpPr>
        <p:grpSpPr>
          <a:xfrm>
            <a:off x="5670599" y="3097040"/>
            <a:ext cx="544563" cy="511895"/>
            <a:chOff x="4815575" y="1416800"/>
            <a:chExt cx="73750" cy="71400"/>
          </a:xfrm>
        </p:grpSpPr>
        <p:sp>
          <p:nvSpPr>
            <p:cNvPr id="3340" name="Google Shape;3340;p7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3" name="Google Shape;3343;p77"/>
          <p:cNvGrpSpPr/>
          <p:nvPr/>
        </p:nvGrpSpPr>
        <p:grpSpPr>
          <a:xfrm>
            <a:off x="6367224" y="3096746"/>
            <a:ext cx="602914" cy="512477"/>
            <a:chOff x="4902475" y="1418875"/>
            <a:chExt cx="74500" cy="63775"/>
          </a:xfrm>
        </p:grpSpPr>
        <p:sp>
          <p:nvSpPr>
            <p:cNvPr id="3344" name="Google Shape;3344;p7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7"/>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6" name="Google Shape;3346;p77"/>
          <p:cNvGrpSpPr/>
          <p:nvPr/>
        </p:nvGrpSpPr>
        <p:grpSpPr>
          <a:xfrm>
            <a:off x="5783096" y="3835985"/>
            <a:ext cx="515391" cy="525699"/>
            <a:chOff x="4818100" y="1507675"/>
            <a:chExt cx="71225" cy="71625"/>
          </a:xfrm>
        </p:grpSpPr>
        <p:sp>
          <p:nvSpPr>
            <p:cNvPr id="3347" name="Google Shape;3347;p7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1" name="Google Shape;3351;p77"/>
          <p:cNvGrpSpPr/>
          <p:nvPr/>
        </p:nvGrpSpPr>
        <p:grpSpPr>
          <a:xfrm>
            <a:off x="5121199" y="3857517"/>
            <a:ext cx="522956" cy="489869"/>
            <a:chOff x="4721450" y="1509475"/>
            <a:chExt cx="79350" cy="74325"/>
          </a:xfrm>
        </p:grpSpPr>
        <p:sp>
          <p:nvSpPr>
            <p:cNvPr id="3352" name="Google Shape;3352;p7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6" name="Google Shape;3356;p77"/>
          <p:cNvGrpSpPr/>
          <p:nvPr/>
        </p:nvGrpSpPr>
        <p:grpSpPr>
          <a:xfrm>
            <a:off x="6444441" y="3837269"/>
            <a:ext cx="525704" cy="535436"/>
            <a:chOff x="4906800" y="1507500"/>
            <a:chExt cx="70350" cy="71075"/>
          </a:xfrm>
        </p:grpSpPr>
        <p:sp>
          <p:nvSpPr>
            <p:cNvPr id="3357" name="Google Shape;3357;p7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2" name="Google Shape;3362;p77"/>
          <p:cNvGrpSpPr/>
          <p:nvPr/>
        </p:nvGrpSpPr>
        <p:grpSpPr>
          <a:xfrm>
            <a:off x="4477263" y="2343250"/>
            <a:ext cx="508054" cy="508095"/>
            <a:chOff x="3736598" y="2170606"/>
            <a:chExt cx="404889" cy="404889"/>
          </a:xfrm>
        </p:grpSpPr>
        <p:sp>
          <p:nvSpPr>
            <p:cNvPr id="3363" name="Google Shape;3363;p7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77"/>
          <p:cNvGrpSpPr/>
          <p:nvPr/>
        </p:nvGrpSpPr>
        <p:grpSpPr>
          <a:xfrm>
            <a:off x="3765303" y="2343345"/>
            <a:ext cx="575790" cy="507904"/>
            <a:chOff x="3161917" y="2170682"/>
            <a:chExt cx="458870" cy="404737"/>
          </a:xfrm>
        </p:grpSpPr>
        <p:sp>
          <p:nvSpPr>
            <p:cNvPr id="3368" name="Google Shape;3368;p7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369" name="Google Shape;3369;p7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1" name="Google Shape;3371;p77"/>
          <p:cNvGrpSpPr/>
          <p:nvPr/>
        </p:nvGrpSpPr>
        <p:grpSpPr>
          <a:xfrm>
            <a:off x="3792833" y="3103717"/>
            <a:ext cx="520730" cy="498567"/>
            <a:chOff x="3179914" y="2889488"/>
            <a:chExt cx="422876" cy="404911"/>
          </a:xfrm>
        </p:grpSpPr>
        <p:sp>
          <p:nvSpPr>
            <p:cNvPr id="3372" name="Google Shape;3372;p7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8" name="Google Shape;3378;p77"/>
          <p:cNvGrpSpPr/>
          <p:nvPr/>
        </p:nvGrpSpPr>
        <p:grpSpPr>
          <a:xfrm>
            <a:off x="4421513" y="3103677"/>
            <a:ext cx="516145" cy="498648"/>
            <a:chOff x="3729467" y="2889422"/>
            <a:chExt cx="419153" cy="404977"/>
          </a:xfrm>
        </p:grpSpPr>
        <p:sp>
          <p:nvSpPr>
            <p:cNvPr id="3379" name="Google Shape;3379;p7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86" name="Google Shape;3386;p77"/>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7"/>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7"/>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7"/>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90" name="Google Shape;3390;p77"/>
          <p:cNvGrpSpPr/>
          <p:nvPr/>
        </p:nvGrpSpPr>
        <p:grpSpPr>
          <a:xfrm>
            <a:off x="7141841" y="2550562"/>
            <a:ext cx="166473" cy="141497"/>
            <a:chOff x="4660325" y="1866850"/>
            <a:chExt cx="68350" cy="58100"/>
          </a:xfrm>
        </p:grpSpPr>
        <p:sp>
          <p:nvSpPr>
            <p:cNvPr id="3391" name="Google Shape;3391;p7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3" name="Google Shape;3393;p77"/>
          <p:cNvGrpSpPr/>
          <p:nvPr/>
        </p:nvGrpSpPr>
        <p:grpSpPr>
          <a:xfrm>
            <a:off x="7451186" y="2576286"/>
            <a:ext cx="162515" cy="90049"/>
            <a:chOff x="4791775" y="1877500"/>
            <a:chExt cx="66725" cy="36975"/>
          </a:xfrm>
        </p:grpSpPr>
        <p:sp>
          <p:nvSpPr>
            <p:cNvPr id="3394" name="Google Shape;3394;p7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6" name="Google Shape;3396;p77"/>
          <p:cNvGrpSpPr/>
          <p:nvPr/>
        </p:nvGrpSpPr>
        <p:grpSpPr>
          <a:xfrm>
            <a:off x="7772899" y="2576286"/>
            <a:ext cx="144979" cy="90049"/>
            <a:chOff x="4923925" y="1877500"/>
            <a:chExt cx="59525" cy="36975"/>
          </a:xfrm>
        </p:grpSpPr>
        <p:sp>
          <p:nvSpPr>
            <p:cNvPr id="3397" name="Google Shape;3397;p7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9" name="Google Shape;3399;p77"/>
          <p:cNvGrpSpPr/>
          <p:nvPr/>
        </p:nvGrpSpPr>
        <p:grpSpPr>
          <a:xfrm>
            <a:off x="8067390" y="2558477"/>
            <a:ext cx="141447" cy="125667"/>
            <a:chOff x="5058450" y="1870100"/>
            <a:chExt cx="58075" cy="51600"/>
          </a:xfrm>
        </p:grpSpPr>
        <p:sp>
          <p:nvSpPr>
            <p:cNvPr id="3400" name="Google Shape;3400;p7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2" name="Google Shape;3402;p77"/>
          <p:cNvGrpSpPr/>
          <p:nvPr/>
        </p:nvGrpSpPr>
        <p:grpSpPr>
          <a:xfrm>
            <a:off x="7481905" y="2980885"/>
            <a:ext cx="101077" cy="107645"/>
            <a:chOff x="4811425" y="2065025"/>
            <a:chExt cx="41500" cy="44200"/>
          </a:xfrm>
        </p:grpSpPr>
        <p:sp>
          <p:nvSpPr>
            <p:cNvPr id="3403" name="Google Shape;3403;p7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5" name="Google Shape;3405;p77"/>
          <p:cNvGrpSpPr/>
          <p:nvPr/>
        </p:nvGrpSpPr>
        <p:grpSpPr>
          <a:xfrm>
            <a:off x="7774342" y="2981098"/>
            <a:ext cx="120867" cy="107218"/>
            <a:chOff x="4929875" y="2065025"/>
            <a:chExt cx="49625" cy="44025"/>
          </a:xfrm>
        </p:grpSpPr>
        <p:sp>
          <p:nvSpPr>
            <p:cNvPr id="3406" name="Google Shape;3406;p7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8" name="Google Shape;3408;p77"/>
          <p:cNvGrpSpPr/>
          <p:nvPr/>
        </p:nvGrpSpPr>
        <p:grpSpPr>
          <a:xfrm>
            <a:off x="8103011" y="2984112"/>
            <a:ext cx="70206" cy="101191"/>
            <a:chOff x="5083925" y="2066350"/>
            <a:chExt cx="28825" cy="41550"/>
          </a:xfrm>
        </p:grpSpPr>
        <p:sp>
          <p:nvSpPr>
            <p:cNvPr id="3409" name="Google Shape;3409;p7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1" name="Google Shape;3411;p77"/>
          <p:cNvGrpSpPr/>
          <p:nvPr/>
        </p:nvGrpSpPr>
        <p:grpSpPr>
          <a:xfrm>
            <a:off x="7134565" y="2999759"/>
            <a:ext cx="181026" cy="69896"/>
            <a:chOff x="4659775" y="2072775"/>
            <a:chExt cx="74325" cy="28700"/>
          </a:xfrm>
        </p:grpSpPr>
        <p:sp>
          <p:nvSpPr>
            <p:cNvPr id="3412" name="Google Shape;3412;p7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5" name="Google Shape;3415;p77"/>
          <p:cNvGrpSpPr/>
          <p:nvPr/>
        </p:nvGrpSpPr>
        <p:grpSpPr>
          <a:xfrm>
            <a:off x="8054421" y="2790324"/>
            <a:ext cx="167387" cy="89197"/>
            <a:chOff x="4662475" y="1976500"/>
            <a:chExt cx="68725" cy="36625"/>
          </a:xfrm>
        </p:grpSpPr>
        <p:sp>
          <p:nvSpPr>
            <p:cNvPr id="3416" name="Google Shape;3416;p7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9" name="Google Shape;3419;p77"/>
          <p:cNvGrpSpPr/>
          <p:nvPr/>
        </p:nvGrpSpPr>
        <p:grpSpPr>
          <a:xfrm>
            <a:off x="7751326" y="2793764"/>
            <a:ext cx="166899" cy="82317"/>
            <a:chOff x="4920150" y="1977875"/>
            <a:chExt cx="68525" cy="33800"/>
          </a:xfrm>
        </p:grpSpPr>
        <p:sp>
          <p:nvSpPr>
            <p:cNvPr id="3420" name="Google Shape;3420;p7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3" name="Google Shape;3423;p77"/>
          <p:cNvGrpSpPr/>
          <p:nvPr/>
        </p:nvGrpSpPr>
        <p:grpSpPr>
          <a:xfrm>
            <a:off x="7162483" y="3197682"/>
            <a:ext cx="125190" cy="127859"/>
            <a:chOff x="4676550" y="2160575"/>
            <a:chExt cx="51400" cy="52500"/>
          </a:xfrm>
        </p:grpSpPr>
        <p:sp>
          <p:nvSpPr>
            <p:cNvPr id="3424" name="Google Shape;3424;p7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7" name="Google Shape;3427;p77"/>
          <p:cNvGrpSpPr/>
          <p:nvPr/>
        </p:nvGrpSpPr>
        <p:grpSpPr>
          <a:xfrm>
            <a:off x="7459741" y="3204714"/>
            <a:ext cx="145405" cy="113794"/>
            <a:chOff x="4768325" y="2163475"/>
            <a:chExt cx="59700" cy="46725"/>
          </a:xfrm>
        </p:grpSpPr>
        <p:sp>
          <p:nvSpPr>
            <p:cNvPr id="3428" name="Google Shape;3428;p7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30" name="Google Shape;3430;p77"/>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7"/>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7"/>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7"/>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7"/>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7"/>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6" name="Google Shape;3436;p77"/>
          <p:cNvGrpSpPr/>
          <p:nvPr/>
        </p:nvGrpSpPr>
        <p:grpSpPr>
          <a:xfrm>
            <a:off x="7476059" y="3459808"/>
            <a:ext cx="112768" cy="106853"/>
            <a:chOff x="4768575" y="2253950"/>
            <a:chExt cx="46300" cy="43875"/>
          </a:xfrm>
        </p:grpSpPr>
        <p:sp>
          <p:nvSpPr>
            <p:cNvPr id="3437" name="Google Shape;3437;p7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9" name="Google Shape;3439;p77"/>
          <p:cNvGrpSpPr/>
          <p:nvPr/>
        </p:nvGrpSpPr>
        <p:grpSpPr>
          <a:xfrm>
            <a:off x="7775682" y="3948834"/>
            <a:ext cx="118187" cy="146246"/>
            <a:chOff x="4960900" y="2433225"/>
            <a:chExt cx="48525" cy="60050"/>
          </a:xfrm>
        </p:grpSpPr>
        <p:sp>
          <p:nvSpPr>
            <p:cNvPr id="3440" name="Google Shape;3440;p7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2" name="Google Shape;3442;p77"/>
          <p:cNvGrpSpPr/>
          <p:nvPr/>
        </p:nvGrpSpPr>
        <p:grpSpPr>
          <a:xfrm>
            <a:off x="7464247" y="4212895"/>
            <a:ext cx="136394" cy="143810"/>
            <a:chOff x="4854075" y="2527625"/>
            <a:chExt cx="56000" cy="59050"/>
          </a:xfrm>
        </p:grpSpPr>
        <p:sp>
          <p:nvSpPr>
            <p:cNvPr id="3443" name="Google Shape;3443;p7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45" name="Google Shape;3445;p77"/>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7"/>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7"/>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8" name="Google Shape;3448;p77"/>
          <p:cNvGrpSpPr/>
          <p:nvPr/>
        </p:nvGrpSpPr>
        <p:grpSpPr>
          <a:xfrm>
            <a:off x="8088458" y="3676639"/>
            <a:ext cx="99312" cy="160797"/>
            <a:chOff x="5059700" y="2334775"/>
            <a:chExt cx="40775" cy="66025"/>
          </a:xfrm>
        </p:grpSpPr>
        <p:sp>
          <p:nvSpPr>
            <p:cNvPr id="3449" name="Google Shape;3449;p7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8" name="Google Shape;3458;p77"/>
          <p:cNvGrpSpPr/>
          <p:nvPr/>
        </p:nvGrpSpPr>
        <p:grpSpPr>
          <a:xfrm>
            <a:off x="8045622" y="3941771"/>
            <a:ext cx="184984" cy="160371"/>
            <a:chOff x="5037700" y="2430325"/>
            <a:chExt cx="75950" cy="65850"/>
          </a:xfrm>
        </p:grpSpPr>
        <p:sp>
          <p:nvSpPr>
            <p:cNvPr id="3459" name="Google Shape;3459;p7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1" name="Google Shape;3461;p77"/>
          <p:cNvGrpSpPr/>
          <p:nvPr/>
        </p:nvGrpSpPr>
        <p:grpSpPr>
          <a:xfrm>
            <a:off x="7465128" y="3708223"/>
            <a:ext cx="173014" cy="97629"/>
            <a:chOff x="4756975" y="2341800"/>
            <a:chExt cx="91975" cy="51925"/>
          </a:xfrm>
        </p:grpSpPr>
        <p:sp>
          <p:nvSpPr>
            <p:cNvPr id="3462" name="Google Shape;3462;p7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2" name="Google Shape;3482;p77"/>
          <p:cNvGrpSpPr/>
          <p:nvPr/>
        </p:nvGrpSpPr>
        <p:grpSpPr>
          <a:xfrm>
            <a:off x="7732065" y="4196920"/>
            <a:ext cx="212497" cy="175761"/>
            <a:chOff x="4943575" y="2516350"/>
            <a:chExt cx="98675" cy="81700"/>
          </a:xfrm>
        </p:grpSpPr>
        <p:sp>
          <p:nvSpPr>
            <p:cNvPr id="3483" name="Google Shape;3483;p7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 name="Google Shape;3561;p77"/>
          <p:cNvGrpSpPr/>
          <p:nvPr/>
        </p:nvGrpSpPr>
        <p:grpSpPr>
          <a:xfrm>
            <a:off x="1990126" y="3423163"/>
            <a:ext cx="965351" cy="134611"/>
            <a:chOff x="4411970" y="2962952"/>
            <a:chExt cx="706544" cy="104212"/>
          </a:xfrm>
        </p:grpSpPr>
        <p:sp>
          <p:nvSpPr>
            <p:cNvPr id="3562" name="Google Shape;3562;p7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6" name="Google Shape;3566;p77"/>
          <p:cNvGrpSpPr/>
          <p:nvPr/>
        </p:nvGrpSpPr>
        <p:grpSpPr>
          <a:xfrm>
            <a:off x="1990126" y="3012077"/>
            <a:ext cx="960158" cy="289172"/>
            <a:chOff x="4411970" y="2726085"/>
            <a:chExt cx="643107" cy="193659"/>
          </a:xfrm>
        </p:grpSpPr>
        <p:sp>
          <p:nvSpPr>
            <p:cNvPr id="3567" name="Google Shape;3567;p7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0" name="Google Shape;3570;p77"/>
          <p:cNvGrpSpPr/>
          <p:nvPr/>
        </p:nvGrpSpPr>
        <p:grpSpPr>
          <a:xfrm>
            <a:off x="993018" y="3278187"/>
            <a:ext cx="833173" cy="259209"/>
            <a:chOff x="4411970" y="4340222"/>
            <a:chExt cx="779467" cy="242683"/>
          </a:xfrm>
        </p:grpSpPr>
        <p:sp>
          <p:nvSpPr>
            <p:cNvPr id="3571" name="Google Shape;3571;p7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4" name="Google Shape;3574;p77"/>
          <p:cNvGrpSpPr/>
          <p:nvPr/>
        </p:nvGrpSpPr>
        <p:grpSpPr>
          <a:xfrm>
            <a:off x="1990126" y="2673933"/>
            <a:ext cx="965160" cy="216230"/>
            <a:chOff x="4411970" y="2468674"/>
            <a:chExt cx="747317" cy="167425"/>
          </a:xfrm>
        </p:grpSpPr>
        <p:sp>
          <p:nvSpPr>
            <p:cNvPr id="3575" name="Google Shape;3575;p7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7" name="Google Shape;3577;p77"/>
          <p:cNvGrpSpPr/>
          <p:nvPr/>
        </p:nvGrpSpPr>
        <p:grpSpPr>
          <a:xfrm>
            <a:off x="988873" y="2578650"/>
            <a:ext cx="810451" cy="319148"/>
            <a:chOff x="4411970" y="3686602"/>
            <a:chExt cx="797845" cy="314215"/>
          </a:xfrm>
        </p:grpSpPr>
        <p:sp>
          <p:nvSpPr>
            <p:cNvPr id="3578" name="Google Shape;3578;p77"/>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7"/>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7"/>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7"/>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7"/>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3" name="Google Shape;3583;p77"/>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4" name="Google Shape;3584;p77"/>
          <p:cNvGrpSpPr/>
          <p:nvPr/>
        </p:nvGrpSpPr>
        <p:grpSpPr>
          <a:xfrm>
            <a:off x="988970" y="2333174"/>
            <a:ext cx="1970333" cy="208784"/>
            <a:chOff x="6336019" y="3733725"/>
            <a:chExt cx="2566206" cy="351310"/>
          </a:xfrm>
        </p:grpSpPr>
        <p:sp>
          <p:nvSpPr>
            <p:cNvPr id="3585" name="Google Shape;3585;p77"/>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7"/>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7"/>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7"/>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9" name="Google Shape;3589;p77"/>
          <p:cNvGrpSpPr/>
          <p:nvPr/>
        </p:nvGrpSpPr>
        <p:grpSpPr>
          <a:xfrm>
            <a:off x="1990126" y="3940729"/>
            <a:ext cx="946551" cy="153200"/>
            <a:chOff x="4404545" y="3301592"/>
            <a:chExt cx="782403" cy="129272"/>
          </a:xfrm>
        </p:grpSpPr>
        <p:sp>
          <p:nvSpPr>
            <p:cNvPr id="3590" name="Google Shape;3590;p7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7"/>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2" name="Google Shape;3592;p77"/>
          <p:cNvGrpSpPr/>
          <p:nvPr/>
        </p:nvGrpSpPr>
        <p:grpSpPr>
          <a:xfrm>
            <a:off x="1990126" y="3679688"/>
            <a:ext cx="962257" cy="139127"/>
            <a:chOff x="4411970" y="3131459"/>
            <a:chExt cx="710520" cy="117397"/>
          </a:xfrm>
        </p:grpSpPr>
        <p:sp>
          <p:nvSpPr>
            <p:cNvPr id="3593" name="Google Shape;3593;p7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95" name="Google Shape;3595;p77"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96" name="Google Shape;3596;p77"/>
          <p:cNvGrpSpPr/>
          <p:nvPr/>
        </p:nvGrpSpPr>
        <p:grpSpPr>
          <a:xfrm>
            <a:off x="990271" y="3614482"/>
            <a:ext cx="823838" cy="458988"/>
            <a:chOff x="4411970" y="1801825"/>
            <a:chExt cx="734586" cy="409262"/>
          </a:xfrm>
        </p:grpSpPr>
        <p:sp>
          <p:nvSpPr>
            <p:cNvPr id="3597" name="Google Shape;3597;p7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77"/>
          <p:cNvGrpSpPr/>
          <p:nvPr/>
        </p:nvGrpSpPr>
        <p:grpSpPr>
          <a:xfrm>
            <a:off x="990271" y="4162908"/>
            <a:ext cx="856348" cy="212039"/>
            <a:chOff x="4411970" y="2233974"/>
            <a:chExt cx="763574" cy="189068"/>
          </a:xfrm>
        </p:grpSpPr>
        <p:sp>
          <p:nvSpPr>
            <p:cNvPr id="3600" name="Google Shape;3600;p77"/>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7"/>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2" name="Google Shape;3602;p77"/>
          <p:cNvGrpSpPr/>
          <p:nvPr/>
        </p:nvGrpSpPr>
        <p:grpSpPr>
          <a:xfrm>
            <a:off x="3100467" y="2338244"/>
            <a:ext cx="511602" cy="511602"/>
            <a:chOff x="5681300" y="2527788"/>
            <a:chExt cx="805800" cy="805800"/>
          </a:xfrm>
        </p:grpSpPr>
        <p:sp>
          <p:nvSpPr>
            <p:cNvPr id="3603" name="Google Shape;3603;p77"/>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77"/>
          <p:cNvGrpSpPr/>
          <p:nvPr/>
        </p:nvGrpSpPr>
        <p:grpSpPr>
          <a:xfrm>
            <a:off x="3097662" y="3104827"/>
            <a:ext cx="513021" cy="512935"/>
            <a:chOff x="4049800" y="640400"/>
            <a:chExt cx="858900" cy="858900"/>
          </a:xfrm>
        </p:grpSpPr>
        <p:sp>
          <p:nvSpPr>
            <p:cNvPr id="3606" name="Google Shape;3606;p77"/>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7"/>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77"/>
          <p:cNvGrpSpPr/>
          <p:nvPr/>
        </p:nvGrpSpPr>
        <p:grpSpPr>
          <a:xfrm>
            <a:off x="3014861" y="3756719"/>
            <a:ext cx="686489" cy="686585"/>
            <a:chOff x="5080188" y="927900"/>
            <a:chExt cx="961200" cy="961200"/>
          </a:xfrm>
        </p:grpSpPr>
        <p:sp>
          <p:nvSpPr>
            <p:cNvPr id="3609" name="Google Shape;3609;p77"/>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7"/>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7"/>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7"/>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 name="Google Shape;3617;p77"/>
          <p:cNvGrpSpPr/>
          <p:nvPr/>
        </p:nvGrpSpPr>
        <p:grpSpPr>
          <a:xfrm>
            <a:off x="3798012" y="3849448"/>
            <a:ext cx="510373" cy="510937"/>
            <a:chOff x="7508249" y="1522825"/>
            <a:chExt cx="1326332" cy="1322987"/>
          </a:xfrm>
        </p:grpSpPr>
        <p:sp>
          <p:nvSpPr>
            <p:cNvPr id="3618" name="Google Shape;3618;p77"/>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7"/>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7"/>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7"/>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7"/>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7"/>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7"/>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7"/>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7"/>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7"/>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77"/>
          <p:cNvGrpSpPr/>
          <p:nvPr/>
        </p:nvGrpSpPr>
        <p:grpSpPr>
          <a:xfrm>
            <a:off x="4489605" y="3850853"/>
            <a:ext cx="492652" cy="503348"/>
            <a:chOff x="6039282" y="1042577"/>
            <a:chExt cx="734315" cy="731929"/>
          </a:xfrm>
        </p:grpSpPr>
        <p:sp>
          <p:nvSpPr>
            <p:cNvPr id="3629" name="Google Shape;3629;p7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0" name="Google Shape;3650;p77"/>
          <p:cNvGrpSpPr/>
          <p:nvPr/>
        </p:nvGrpSpPr>
        <p:grpSpPr>
          <a:xfrm>
            <a:off x="5130019" y="2346894"/>
            <a:ext cx="483304" cy="504902"/>
            <a:chOff x="1825800" y="1651625"/>
            <a:chExt cx="568125" cy="591775"/>
          </a:xfrm>
        </p:grpSpPr>
        <p:sp>
          <p:nvSpPr>
            <p:cNvPr id="3651" name="Google Shape;3651;p77"/>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7"/>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7"/>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7"/>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7"/>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7" name="Google Shape;3657;p77"/>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7"/>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7"/>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7"/>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7"/>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a:t>
            </a:r>
            <a:r>
              <a:rPr lang="en" sz="1100" dirty="0" smtClean="0">
                <a:solidFill>
                  <a:srgbClr val="FFFFFF"/>
                </a:solidFill>
              </a:rPr>
              <a:t>.</a:t>
            </a:r>
            <a:endParaRPr sz="1100" dirty="0">
              <a:solidFill>
                <a:srgbClr val="FFFFFF"/>
              </a:solidFill>
            </a:endParaRPr>
          </a:p>
        </p:txBody>
      </p:sp>
      <p:sp>
        <p:nvSpPr>
          <p:cNvPr id="3662" name="Google Shape;3662;p7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3666"/>
        <p:cNvGrpSpPr/>
        <p:nvPr/>
      </p:nvGrpSpPr>
      <p:grpSpPr>
        <a:xfrm>
          <a:off x="0" y="0"/>
          <a:ext cx="0" cy="0"/>
          <a:chOff x="0" y="0"/>
          <a:chExt cx="0" cy="0"/>
        </a:xfrm>
      </p:grpSpPr>
      <p:grpSp>
        <p:nvGrpSpPr>
          <p:cNvPr id="3667" name="Google Shape;3667;p78"/>
          <p:cNvGrpSpPr/>
          <p:nvPr/>
        </p:nvGrpSpPr>
        <p:grpSpPr>
          <a:xfrm>
            <a:off x="722058" y="957091"/>
            <a:ext cx="2492868" cy="1379876"/>
            <a:chOff x="2654821" y="2311071"/>
            <a:chExt cx="2279715" cy="1262120"/>
          </a:xfrm>
        </p:grpSpPr>
        <p:grpSp>
          <p:nvGrpSpPr>
            <p:cNvPr id="3668" name="Google Shape;3668;p78"/>
            <p:cNvGrpSpPr/>
            <p:nvPr/>
          </p:nvGrpSpPr>
          <p:grpSpPr>
            <a:xfrm>
              <a:off x="4034269" y="2840745"/>
              <a:ext cx="40212" cy="36437"/>
              <a:chOff x="4293400" y="2574725"/>
              <a:chExt cx="84425" cy="80100"/>
            </a:xfrm>
          </p:grpSpPr>
          <p:sp>
            <p:nvSpPr>
              <p:cNvPr id="3669" name="Google Shape;3669;p78"/>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670" name="Google Shape;3670;p78"/>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1" name="Google Shape;3671;p78"/>
            <p:cNvGrpSpPr/>
            <p:nvPr/>
          </p:nvGrpSpPr>
          <p:grpSpPr>
            <a:xfrm>
              <a:off x="3894606" y="2334874"/>
              <a:ext cx="913198" cy="518984"/>
              <a:chOff x="4000175" y="1462675"/>
              <a:chExt cx="1917275" cy="1140875"/>
            </a:xfrm>
          </p:grpSpPr>
          <p:sp>
            <p:nvSpPr>
              <p:cNvPr id="3672" name="Google Shape;3672;p78"/>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673" name="Google Shape;3673;p78"/>
              <p:cNvGrpSpPr/>
              <p:nvPr/>
            </p:nvGrpSpPr>
            <p:grpSpPr>
              <a:xfrm>
                <a:off x="4000175" y="1462675"/>
                <a:ext cx="1917275" cy="1140875"/>
                <a:chOff x="4000175" y="1462675"/>
                <a:chExt cx="1917275" cy="1140875"/>
              </a:xfrm>
            </p:grpSpPr>
            <p:sp>
              <p:nvSpPr>
                <p:cNvPr id="3674" name="Google Shape;3674;p78"/>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675" name="Google Shape;3675;p78"/>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8"/>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8"/>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8"/>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79" name="Google Shape;3679;p78"/>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80" name="Google Shape;3680;p78"/>
            <p:cNvGrpSpPr/>
            <p:nvPr/>
          </p:nvGrpSpPr>
          <p:grpSpPr>
            <a:xfrm>
              <a:off x="3875768" y="2846704"/>
              <a:ext cx="44796" cy="47366"/>
              <a:chOff x="3960625" y="2587825"/>
              <a:chExt cx="94050" cy="104125"/>
            </a:xfrm>
          </p:grpSpPr>
          <p:sp>
            <p:nvSpPr>
              <p:cNvPr id="3681" name="Google Shape;3681;p78"/>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682" name="Google Shape;3682;p78"/>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3" name="Google Shape;3683;p78"/>
            <p:cNvGrpSpPr/>
            <p:nvPr/>
          </p:nvGrpSpPr>
          <p:grpSpPr>
            <a:xfrm>
              <a:off x="3782759" y="2807162"/>
              <a:ext cx="82686" cy="85487"/>
              <a:chOff x="3765350" y="2500900"/>
              <a:chExt cx="173600" cy="187925"/>
            </a:xfrm>
          </p:grpSpPr>
          <p:sp>
            <p:nvSpPr>
              <p:cNvPr id="3684" name="Google Shape;3684;p78"/>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685" name="Google Shape;3685;p78"/>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8"/>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8"/>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8"/>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8"/>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0" name="Google Shape;3690;p78"/>
            <p:cNvGrpSpPr/>
            <p:nvPr/>
          </p:nvGrpSpPr>
          <p:grpSpPr>
            <a:xfrm>
              <a:off x="3775674" y="2798496"/>
              <a:ext cx="40545" cy="23564"/>
              <a:chOff x="3750475" y="2481850"/>
              <a:chExt cx="85125" cy="51800"/>
            </a:xfrm>
          </p:grpSpPr>
          <p:sp>
            <p:nvSpPr>
              <p:cNvPr id="3691" name="Google Shape;3691;p78"/>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8"/>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693" name="Google Shape;3693;p78"/>
            <p:cNvGrpSpPr/>
            <p:nvPr/>
          </p:nvGrpSpPr>
          <p:grpSpPr>
            <a:xfrm>
              <a:off x="3716946" y="2776024"/>
              <a:ext cx="81971" cy="76912"/>
              <a:chOff x="3627175" y="2432450"/>
              <a:chExt cx="172100" cy="169075"/>
            </a:xfrm>
          </p:grpSpPr>
          <p:sp>
            <p:nvSpPr>
              <p:cNvPr id="3694" name="Google Shape;3694;p78"/>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8"/>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696" name="Google Shape;3696;p78"/>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697" name="Google Shape;3697;p78"/>
            <p:cNvGrpSpPr/>
            <p:nvPr/>
          </p:nvGrpSpPr>
          <p:grpSpPr>
            <a:xfrm>
              <a:off x="3685682" y="2845624"/>
              <a:ext cx="29311" cy="45055"/>
              <a:chOff x="3561536" y="2585450"/>
              <a:chExt cx="61539" cy="99045"/>
            </a:xfrm>
          </p:grpSpPr>
          <p:sp>
            <p:nvSpPr>
              <p:cNvPr id="3698" name="Google Shape;3698;p78"/>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8"/>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700" name="Google Shape;3700;p78"/>
            <p:cNvGrpSpPr/>
            <p:nvPr/>
          </p:nvGrpSpPr>
          <p:grpSpPr>
            <a:xfrm>
              <a:off x="3849905" y="2572252"/>
              <a:ext cx="74339" cy="119559"/>
              <a:chOff x="3906325" y="1984500"/>
              <a:chExt cx="156075" cy="262825"/>
            </a:xfrm>
          </p:grpSpPr>
          <p:sp>
            <p:nvSpPr>
              <p:cNvPr id="3701" name="Google Shape;3701;p78"/>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702" name="Google Shape;3702;p78"/>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3" name="Google Shape;3703;p78"/>
            <p:cNvGrpSpPr/>
            <p:nvPr/>
          </p:nvGrpSpPr>
          <p:grpSpPr>
            <a:xfrm>
              <a:off x="2654821" y="2414345"/>
              <a:ext cx="667570" cy="558731"/>
              <a:chOff x="1397225" y="1637375"/>
              <a:chExt cx="1401575" cy="1228250"/>
            </a:xfrm>
          </p:grpSpPr>
          <p:sp>
            <p:nvSpPr>
              <p:cNvPr id="3704" name="Google Shape;3704;p78"/>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705" name="Google Shape;3705;p78"/>
              <p:cNvGrpSpPr/>
              <p:nvPr/>
            </p:nvGrpSpPr>
            <p:grpSpPr>
              <a:xfrm>
                <a:off x="1397225" y="1637375"/>
                <a:ext cx="1398775" cy="1228250"/>
                <a:chOff x="1397225" y="1637375"/>
                <a:chExt cx="1398775" cy="1228250"/>
              </a:xfrm>
            </p:grpSpPr>
            <p:sp>
              <p:nvSpPr>
                <p:cNvPr id="3706" name="Google Shape;3706;p78"/>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8"/>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08" name="Google Shape;3708;p78"/>
            <p:cNvGrpSpPr/>
            <p:nvPr/>
          </p:nvGrpSpPr>
          <p:grpSpPr>
            <a:xfrm>
              <a:off x="3230417" y="3103734"/>
              <a:ext cx="282982" cy="280332"/>
              <a:chOff x="2605700" y="3152850"/>
              <a:chExt cx="594125" cy="616250"/>
            </a:xfrm>
          </p:grpSpPr>
          <p:sp>
            <p:nvSpPr>
              <p:cNvPr id="3709" name="Google Shape;3709;p78"/>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710" name="Google Shape;3710;p78"/>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3711" name="Google Shape;3711;p78"/>
            <p:cNvGrpSpPr/>
            <p:nvPr/>
          </p:nvGrpSpPr>
          <p:grpSpPr>
            <a:xfrm>
              <a:off x="3265985" y="3226989"/>
              <a:ext cx="87151" cy="346202"/>
              <a:chOff x="2680375" y="3423800"/>
              <a:chExt cx="182975" cy="761050"/>
            </a:xfrm>
          </p:grpSpPr>
          <p:sp>
            <p:nvSpPr>
              <p:cNvPr id="3712" name="Google Shape;3712;p78"/>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713" name="Google Shape;3713;p78"/>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4" name="Google Shape;3714;p78"/>
            <p:cNvGrpSpPr/>
            <p:nvPr/>
          </p:nvGrpSpPr>
          <p:grpSpPr>
            <a:xfrm>
              <a:off x="3855466" y="3289811"/>
              <a:ext cx="112514" cy="94210"/>
              <a:chOff x="3918000" y="3561900"/>
              <a:chExt cx="236225" cy="207100"/>
            </a:xfrm>
          </p:grpSpPr>
          <p:sp>
            <p:nvSpPr>
              <p:cNvPr id="3715" name="Google Shape;3715;p78"/>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716" name="Google Shape;3716;p78"/>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17" name="Google Shape;3717;p78"/>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8"/>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8"/>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3720" name="Google Shape;3720;p78"/>
            <p:cNvGrpSpPr/>
            <p:nvPr/>
          </p:nvGrpSpPr>
          <p:grpSpPr>
            <a:xfrm>
              <a:off x="2905224" y="2311071"/>
              <a:ext cx="596721" cy="528992"/>
              <a:chOff x="1922950" y="1410350"/>
              <a:chExt cx="1252825" cy="1162875"/>
            </a:xfrm>
          </p:grpSpPr>
          <p:sp>
            <p:nvSpPr>
              <p:cNvPr id="3721" name="Google Shape;3721;p78"/>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8"/>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8"/>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8"/>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8"/>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8"/>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8"/>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8"/>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8"/>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8"/>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8"/>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8"/>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8"/>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8"/>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8"/>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8"/>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3737" name="Google Shape;3737;p78"/>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8"/>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8"/>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8"/>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8"/>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8"/>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8"/>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8"/>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8"/>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8"/>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8"/>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8"/>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8"/>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8"/>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8"/>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8"/>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8"/>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8"/>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8"/>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8"/>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57" name="Google Shape;3757;p78"/>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58" name="Google Shape;3758;p78"/>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59" name="Google Shape;3759;p78"/>
            <p:cNvGrpSpPr/>
            <p:nvPr/>
          </p:nvGrpSpPr>
          <p:grpSpPr>
            <a:xfrm>
              <a:off x="3280929" y="3294542"/>
              <a:ext cx="109894" cy="272224"/>
              <a:chOff x="2711750" y="3572300"/>
              <a:chExt cx="230725" cy="598425"/>
            </a:xfrm>
          </p:grpSpPr>
          <p:sp>
            <p:nvSpPr>
              <p:cNvPr id="3760" name="Google Shape;3760;p78"/>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8"/>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62" name="Google Shape;3762;p78"/>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63" name="Google Shape;3763;p78"/>
            <p:cNvGrpSpPr/>
            <p:nvPr/>
          </p:nvGrpSpPr>
          <p:grpSpPr>
            <a:xfrm>
              <a:off x="3790439" y="2408636"/>
              <a:ext cx="73017" cy="75684"/>
              <a:chOff x="3781475" y="1624825"/>
              <a:chExt cx="153300" cy="166375"/>
            </a:xfrm>
          </p:grpSpPr>
          <p:sp>
            <p:nvSpPr>
              <p:cNvPr id="3764" name="Google Shape;3764;p78"/>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8"/>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8"/>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8"/>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68" name="Google Shape;3768;p78"/>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8"/>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8"/>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8"/>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8"/>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8"/>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8"/>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5" name="Google Shape;3775;p78"/>
            <p:cNvGrpSpPr/>
            <p:nvPr/>
          </p:nvGrpSpPr>
          <p:grpSpPr>
            <a:xfrm>
              <a:off x="4403342" y="3107749"/>
              <a:ext cx="316680" cy="101374"/>
              <a:chOff x="5068275" y="3161675"/>
              <a:chExt cx="664875" cy="222850"/>
            </a:xfrm>
          </p:grpSpPr>
          <p:sp>
            <p:nvSpPr>
              <p:cNvPr id="3776" name="Google Shape;3776;p78"/>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8"/>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8"/>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8"/>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0" name="Google Shape;3780;p78"/>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8"/>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8"/>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8"/>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8"/>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8"/>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8"/>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8"/>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8"/>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8"/>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8"/>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8"/>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8"/>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8"/>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8"/>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8"/>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8"/>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8"/>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8"/>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8"/>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8"/>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8"/>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8"/>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8"/>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8"/>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8"/>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8"/>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8"/>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8"/>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09" name="Google Shape;3809;p78"/>
            <p:cNvGrpSpPr/>
            <p:nvPr/>
          </p:nvGrpSpPr>
          <p:grpSpPr>
            <a:xfrm>
              <a:off x="3697513" y="2707266"/>
              <a:ext cx="59549" cy="79733"/>
              <a:chOff x="3586375" y="2281300"/>
              <a:chExt cx="125025" cy="175275"/>
            </a:xfrm>
          </p:grpSpPr>
          <p:sp>
            <p:nvSpPr>
              <p:cNvPr id="3810" name="Google Shape;3810;p78"/>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8"/>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2" name="Google Shape;3812;p78"/>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3" name="Google Shape;3813;p78"/>
            <p:cNvGrpSpPr/>
            <p:nvPr/>
          </p:nvGrpSpPr>
          <p:grpSpPr>
            <a:xfrm>
              <a:off x="4513224" y="3221724"/>
              <a:ext cx="274563" cy="280321"/>
              <a:chOff x="5298975" y="3412225"/>
              <a:chExt cx="576450" cy="616225"/>
            </a:xfrm>
          </p:grpSpPr>
          <p:sp>
            <p:nvSpPr>
              <p:cNvPr id="3814" name="Google Shape;3814;p78"/>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815" name="Google Shape;3815;p78"/>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78"/>
            <p:cNvGrpSpPr/>
            <p:nvPr/>
          </p:nvGrpSpPr>
          <p:grpSpPr>
            <a:xfrm>
              <a:off x="4824403" y="3421846"/>
              <a:ext cx="110132" cy="130647"/>
              <a:chOff x="5952300" y="3852150"/>
              <a:chExt cx="231225" cy="287200"/>
            </a:xfrm>
          </p:grpSpPr>
          <p:sp>
            <p:nvSpPr>
              <p:cNvPr id="3817" name="Google Shape;3817;p78"/>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8"/>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19" name="Google Shape;3819;p78"/>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8"/>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8"/>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8"/>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8"/>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8"/>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8"/>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8"/>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7" name="Google Shape;3827;p78"/>
            <p:cNvGrpSpPr/>
            <p:nvPr/>
          </p:nvGrpSpPr>
          <p:grpSpPr>
            <a:xfrm>
              <a:off x="4295710" y="3079670"/>
              <a:ext cx="14968" cy="27135"/>
              <a:chOff x="4842300" y="3099950"/>
              <a:chExt cx="31425" cy="59650"/>
            </a:xfrm>
          </p:grpSpPr>
          <p:sp>
            <p:nvSpPr>
              <p:cNvPr id="3828" name="Google Shape;3828;p78"/>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8"/>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8"/>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8"/>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2" name="Google Shape;3832;p78"/>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8"/>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8"/>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8"/>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8"/>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8"/>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8"/>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8"/>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0" name="Google Shape;3840;p78"/>
            <p:cNvGrpSpPr/>
            <p:nvPr/>
          </p:nvGrpSpPr>
          <p:grpSpPr>
            <a:xfrm>
              <a:off x="3831056" y="2816010"/>
              <a:ext cx="37378" cy="27612"/>
              <a:chOff x="3866750" y="2520350"/>
              <a:chExt cx="78475" cy="60700"/>
            </a:xfrm>
          </p:grpSpPr>
          <p:sp>
            <p:nvSpPr>
              <p:cNvPr id="3841" name="Google Shape;3841;p78"/>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8"/>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8"/>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8"/>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5" name="Google Shape;3845;p78"/>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8"/>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8"/>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8"/>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8"/>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8"/>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8"/>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8"/>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8"/>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8"/>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8"/>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8"/>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8"/>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8"/>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8"/>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8"/>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8"/>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862" name="Google Shape;3862;p78"/>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8"/>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8"/>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8"/>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8"/>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8"/>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8"/>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8"/>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8"/>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8"/>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8"/>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8"/>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874" name="Google Shape;3874;p78"/>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8"/>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8"/>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8"/>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8"/>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8"/>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8"/>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8"/>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8"/>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8"/>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8"/>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8"/>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8"/>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7" name="Google Shape;3887;p78"/>
            <p:cNvGrpSpPr/>
            <p:nvPr/>
          </p:nvGrpSpPr>
          <p:grpSpPr>
            <a:xfrm>
              <a:off x="3632736" y="3051591"/>
              <a:ext cx="63288" cy="45217"/>
              <a:chOff x="3450375" y="3038225"/>
              <a:chExt cx="132875" cy="99400"/>
            </a:xfrm>
          </p:grpSpPr>
          <p:sp>
            <p:nvSpPr>
              <p:cNvPr id="3888" name="Google Shape;3888;p78"/>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8"/>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0" name="Google Shape;3890;p78"/>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8"/>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8"/>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8"/>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8"/>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8"/>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8"/>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8"/>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8"/>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899" name="Google Shape;3899;p78"/>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8"/>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8"/>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8"/>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8"/>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8"/>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8"/>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8"/>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8"/>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8"/>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909" name="Google Shape;3909;p78"/>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8"/>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8"/>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8"/>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8"/>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8"/>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915" name="Google Shape;3915;p78"/>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8"/>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8"/>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8"/>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8"/>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8"/>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8"/>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8"/>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5" name="Google Shape;3925;p78"/>
          <p:cNvGrpSpPr/>
          <p:nvPr/>
        </p:nvGrpSpPr>
        <p:grpSpPr>
          <a:xfrm>
            <a:off x="719115" y="2852867"/>
            <a:ext cx="2622876" cy="1333540"/>
            <a:chOff x="238125" y="1038125"/>
            <a:chExt cx="7146800" cy="3633625"/>
          </a:xfrm>
        </p:grpSpPr>
        <p:sp>
          <p:nvSpPr>
            <p:cNvPr id="3926" name="Google Shape;3926;p7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7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7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7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7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7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7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7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7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7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7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7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7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7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7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7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7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7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7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7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7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7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7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7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7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7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7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7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7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7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7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7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7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7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7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7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7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7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7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7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7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7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7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7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7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7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7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7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7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7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7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7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7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7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7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7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7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7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7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7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7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7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7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7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7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7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7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7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7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7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7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7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7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7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7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7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7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7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7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7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7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7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7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7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7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7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7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7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7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7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7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7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7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7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7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7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7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7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7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7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7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7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7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7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7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7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7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7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7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7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7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7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7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7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7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7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7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7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7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7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7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7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7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7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7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7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7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7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7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7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7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7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7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7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7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7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7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7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7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7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7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7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7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7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7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7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7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7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7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7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7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7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7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7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7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7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7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7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7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7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7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7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7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7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7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7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7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7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7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7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7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7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7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7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7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7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7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7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7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7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7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7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7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7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7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7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7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7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7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7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7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7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7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7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7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7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7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7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7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7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7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7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8" name="Google Shape;5498;p78"/>
          <p:cNvGrpSpPr/>
          <p:nvPr/>
        </p:nvGrpSpPr>
        <p:grpSpPr>
          <a:xfrm>
            <a:off x="5834043" y="994977"/>
            <a:ext cx="2590840" cy="1380235"/>
            <a:chOff x="233350" y="949250"/>
            <a:chExt cx="7137300" cy="3802300"/>
          </a:xfrm>
        </p:grpSpPr>
        <p:sp>
          <p:nvSpPr>
            <p:cNvPr id="5499" name="Google Shape;5499;p7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7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7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7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7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7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7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7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7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7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7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7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7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7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7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7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7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7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7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7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7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7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7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7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7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7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7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7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7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7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7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7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7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7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7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7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7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7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7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7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7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7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7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7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7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7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7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7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7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7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7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0" name="Google Shape;5550;p78"/>
          <p:cNvGrpSpPr/>
          <p:nvPr/>
        </p:nvGrpSpPr>
        <p:grpSpPr>
          <a:xfrm>
            <a:off x="7648472" y="3039750"/>
            <a:ext cx="104231" cy="320340"/>
            <a:chOff x="7564426" y="3224343"/>
            <a:chExt cx="119985" cy="368801"/>
          </a:xfrm>
        </p:grpSpPr>
        <p:sp>
          <p:nvSpPr>
            <p:cNvPr id="5551" name="Google Shape;5551;p7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7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3" name="Google Shape;5553;p78"/>
          <p:cNvGrpSpPr/>
          <p:nvPr/>
        </p:nvGrpSpPr>
        <p:grpSpPr>
          <a:xfrm>
            <a:off x="7347961" y="3033852"/>
            <a:ext cx="189489" cy="332132"/>
            <a:chOff x="8370831" y="3202002"/>
            <a:chExt cx="218129" cy="382376"/>
          </a:xfrm>
        </p:grpSpPr>
        <p:sp>
          <p:nvSpPr>
            <p:cNvPr id="5554" name="Google Shape;5554;p7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7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6" name="Google Shape;5556;p78"/>
          <p:cNvGrpSpPr/>
          <p:nvPr/>
        </p:nvGrpSpPr>
        <p:grpSpPr>
          <a:xfrm>
            <a:off x="8071350" y="3444984"/>
            <a:ext cx="309429" cy="267000"/>
            <a:chOff x="6742064" y="3750480"/>
            <a:chExt cx="399315" cy="344560"/>
          </a:xfrm>
        </p:grpSpPr>
        <p:sp>
          <p:nvSpPr>
            <p:cNvPr id="5557" name="Google Shape;5557;p7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7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9" name="Google Shape;5559;p78"/>
          <p:cNvGrpSpPr/>
          <p:nvPr/>
        </p:nvGrpSpPr>
        <p:grpSpPr>
          <a:xfrm>
            <a:off x="7610369" y="3796031"/>
            <a:ext cx="180437" cy="281608"/>
            <a:chOff x="7248525" y="3739696"/>
            <a:chExt cx="230531" cy="359790"/>
          </a:xfrm>
        </p:grpSpPr>
        <p:sp>
          <p:nvSpPr>
            <p:cNvPr id="5560" name="Google Shape;5560;p7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7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2" name="Google Shape;5562;p78"/>
          <p:cNvGrpSpPr/>
          <p:nvPr/>
        </p:nvGrpSpPr>
        <p:grpSpPr>
          <a:xfrm>
            <a:off x="7856288" y="3439255"/>
            <a:ext cx="162896" cy="278710"/>
            <a:chOff x="7601242" y="3729267"/>
            <a:chExt cx="222566" cy="380803"/>
          </a:xfrm>
        </p:grpSpPr>
        <p:sp>
          <p:nvSpPr>
            <p:cNvPr id="5563" name="Google Shape;5563;p7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7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5" name="Google Shape;5565;p78"/>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6" name="Google Shape;5566;p78"/>
          <p:cNvGrpSpPr/>
          <p:nvPr/>
        </p:nvGrpSpPr>
        <p:grpSpPr>
          <a:xfrm>
            <a:off x="7345934" y="3440396"/>
            <a:ext cx="193543" cy="275990"/>
            <a:chOff x="8304647" y="3738687"/>
            <a:chExt cx="225076" cy="320956"/>
          </a:xfrm>
        </p:grpSpPr>
        <p:sp>
          <p:nvSpPr>
            <p:cNvPr id="5567" name="Google Shape;5567;p78"/>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7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7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0" name="Google Shape;5570;p78"/>
          <p:cNvGrpSpPr/>
          <p:nvPr/>
        </p:nvGrpSpPr>
        <p:grpSpPr>
          <a:xfrm>
            <a:off x="7618426" y="3440396"/>
            <a:ext cx="178492" cy="275990"/>
            <a:chOff x="8615101" y="3738687"/>
            <a:chExt cx="207573" cy="320956"/>
          </a:xfrm>
        </p:grpSpPr>
        <p:sp>
          <p:nvSpPr>
            <p:cNvPr id="5571" name="Google Shape;5571;p78"/>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7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7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74" name="Google Shape;5574;p78"/>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5" name="Google Shape;5575;p78"/>
          <p:cNvGrpSpPr/>
          <p:nvPr/>
        </p:nvGrpSpPr>
        <p:grpSpPr>
          <a:xfrm>
            <a:off x="6013131" y="3561884"/>
            <a:ext cx="557670" cy="511283"/>
            <a:chOff x="6015419" y="3716859"/>
            <a:chExt cx="557671" cy="511283"/>
          </a:xfrm>
        </p:grpSpPr>
        <p:sp>
          <p:nvSpPr>
            <p:cNvPr id="5576" name="Google Shape;5576;p78"/>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7" name="Google Shape;5577;p78"/>
            <p:cNvGrpSpPr/>
            <p:nvPr/>
          </p:nvGrpSpPr>
          <p:grpSpPr>
            <a:xfrm>
              <a:off x="6036094" y="3716980"/>
              <a:ext cx="529860" cy="510468"/>
              <a:chOff x="6036094" y="3716980"/>
              <a:chExt cx="529860" cy="510468"/>
            </a:xfrm>
          </p:grpSpPr>
          <p:sp>
            <p:nvSpPr>
              <p:cNvPr id="5578" name="Google Shape;5578;p78"/>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78"/>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78"/>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78"/>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78"/>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78"/>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78"/>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78"/>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78"/>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78"/>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88" name="Google Shape;5588;p78"/>
          <p:cNvGrpSpPr/>
          <p:nvPr/>
        </p:nvGrpSpPr>
        <p:grpSpPr>
          <a:xfrm>
            <a:off x="6642016" y="2918653"/>
            <a:ext cx="576302" cy="511871"/>
            <a:chOff x="6644304" y="3073628"/>
            <a:chExt cx="576302" cy="511871"/>
          </a:xfrm>
        </p:grpSpPr>
        <p:sp>
          <p:nvSpPr>
            <p:cNvPr id="5589" name="Google Shape;5589;p7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90" name="Google Shape;5590;p78"/>
            <p:cNvGrpSpPr/>
            <p:nvPr/>
          </p:nvGrpSpPr>
          <p:grpSpPr>
            <a:xfrm>
              <a:off x="6712169" y="3085440"/>
              <a:ext cx="481622" cy="494913"/>
              <a:chOff x="6712169" y="3085440"/>
              <a:chExt cx="481622" cy="494913"/>
            </a:xfrm>
          </p:grpSpPr>
          <p:sp>
            <p:nvSpPr>
              <p:cNvPr id="5591" name="Google Shape;5591;p78"/>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78"/>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78"/>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78"/>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78"/>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96" name="Google Shape;5596;p78"/>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78"/>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78"/>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99" name="Google Shape;5599;p78"/>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0" name="Google Shape;5600;p78"/>
          <p:cNvGrpSpPr/>
          <p:nvPr/>
        </p:nvGrpSpPr>
        <p:grpSpPr>
          <a:xfrm>
            <a:off x="6649867" y="3561648"/>
            <a:ext cx="560631" cy="511352"/>
            <a:chOff x="6652154" y="3716623"/>
            <a:chExt cx="560631" cy="511352"/>
          </a:xfrm>
        </p:grpSpPr>
        <p:sp>
          <p:nvSpPr>
            <p:cNvPr id="5601" name="Google Shape;5601;p78"/>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2" name="Google Shape;5602;p78"/>
            <p:cNvGrpSpPr/>
            <p:nvPr/>
          </p:nvGrpSpPr>
          <p:grpSpPr>
            <a:xfrm>
              <a:off x="6669657" y="3716715"/>
              <a:ext cx="466779" cy="464290"/>
              <a:chOff x="6669657" y="3716715"/>
              <a:chExt cx="466779" cy="464290"/>
            </a:xfrm>
          </p:grpSpPr>
          <p:sp>
            <p:nvSpPr>
              <p:cNvPr id="5603" name="Google Shape;5603;p78"/>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78"/>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78"/>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78"/>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78"/>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78"/>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78"/>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78"/>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78"/>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78"/>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78"/>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78"/>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78"/>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16" name="Google Shape;5616;p78"/>
          <p:cNvGrpSpPr/>
          <p:nvPr/>
        </p:nvGrpSpPr>
        <p:grpSpPr>
          <a:xfrm>
            <a:off x="7843958" y="3843056"/>
            <a:ext cx="187557" cy="187557"/>
            <a:chOff x="8565775" y="671075"/>
            <a:chExt cx="441000" cy="441000"/>
          </a:xfrm>
        </p:grpSpPr>
        <p:sp>
          <p:nvSpPr>
            <p:cNvPr id="5617" name="Google Shape;5617;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78"/>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19" name="Google Shape;5619;p78"/>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78"/>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21" name="Google Shape;5621;p78"/>
          <p:cNvGrpSpPr/>
          <p:nvPr/>
        </p:nvGrpSpPr>
        <p:grpSpPr>
          <a:xfrm>
            <a:off x="5997813" y="2921275"/>
            <a:ext cx="587871" cy="512373"/>
            <a:chOff x="6000100" y="3076250"/>
            <a:chExt cx="587871" cy="512373"/>
          </a:xfrm>
        </p:grpSpPr>
        <p:sp>
          <p:nvSpPr>
            <p:cNvPr id="5622" name="Google Shape;5622;p78"/>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23" name="Google Shape;5623;p78"/>
            <p:cNvGrpSpPr/>
            <p:nvPr/>
          </p:nvGrpSpPr>
          <p:grpSpPr>
            <a:xfrm>
              <a:off x="6031360" y="3076713"/>
              <a:ext cx="539107" cy="480965"/>
              <a:chOff x="6031360" y="3076713"/>
              <a:chExt cx="539107" cy="480965"/>
            </a:xfrm>
          </p:grpSpPr>
          <p:sp>
            <p:nvSpPr>
              <p:cNvPr id="5624" name="Google Shape;5624;p78"/>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78"/>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78"/>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78"/>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78"/>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78"/>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78"/>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31" name="Google Shape;5631;p78"/>
          <p:cNvGrpSpPr/>
          <p:nvPr/>
        </p:nvGrpSpPr>
        <p:grpSpPr>
          <a:xfrm>
            <a:off x="3416804" y="902588"/>
            <a:ext cx="2310381" cy="1488888"/>
            <a:chOff x="229225" y="549050"/>
            <a:chExt cx="7161750" cy="4615275"/>
          </a:xfrm>
        </p:grpSpPr>
        <p:sp>
          <p:nvSpPr>
            <p:cNvPr id="5632" name="Google Shape;5632;p78"/>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78"/>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78"/>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78"/>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78"/>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78"/>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78"/>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78"/>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78"/>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78"/>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78"/>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78"/>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78"/>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78"/>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78"/>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78"/>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78"/>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78"/>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78"/>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78"/>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78"/>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78"/>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78"/>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78"/>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78"/>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78"/>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78"/>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78"/>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78"/>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78"/>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78"/>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78"/>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78"/>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78"/>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78"/>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78"/>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78"/>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78"/>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78"/>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78"/>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78"/>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78"/>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78"/>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78"/>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78"/>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78"/>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78"/>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78"/>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78"/>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78"/>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78"/>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78"/>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78"/>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78"/>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78"/>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78"/>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78"/>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78"/>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78"/>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78"/>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78"/>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78"/>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78"/>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78"/>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78"/>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78"/>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78"/>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78"/>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78"/>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78"/>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78"/>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78"/>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78"/>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78"/>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78"/>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78"/>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78"/>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78"/>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78"/>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78"/>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78"/>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78"/>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78"/>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78"/>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78"/>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78"/>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78"/>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78"/>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78"/>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78"/>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78"/>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78"/>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78"/>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78"/>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78"/>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78"/>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78"/>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78"/>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78"/>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78"/>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78"/>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78"/>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78"/>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78"/>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78"/>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78"/>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78"/>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78"/>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78"/>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78"/>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78"/>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78"/>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78"/>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78"/>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78"/>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78"/>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78"/>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9" name="Google Shape;5749;p78"/>
          <p:cNvGrpSpPr/>
          <p:nvPr/>
        </p:nvGrpSpPr>
        <p:grpSpPr>
          <a:xfrm>
            <a:off x="3514722" y="2832485"/>
            <a:ext cx="2310282" cy="1374222"/>
            <a:chOff x="238125" y="732525"/>
            <a:chExt cx="7130500" cy="4241425"/>
          </a:xfrm>
        </p:grpSpPr>
        <p:sp>
          <p:nvSpPr>
            <p:cNvPr id="5750" name="Google Shape;5750;p78"/>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78"/>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78"/>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78"/>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78"/>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78"/>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78"/>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78"/>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78"/>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78"/>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78"/>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78"/>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78"/>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78"/>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78"/>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78"/>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78"/>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78"/>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78"/>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78"/>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78"/>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78"/>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78"/>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78"/>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78"/>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78"/>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78"/>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78"/>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78"/>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78"/>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78"/>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78"/>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78"/>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78"/>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78"/>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78"/>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78"/>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78"/>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78"/>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78"/>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78"/>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78"/>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78"/>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78"/>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78"/>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78"/>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78"/>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78"/>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78"/>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78"/>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78"/>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78"/>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78"/>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78"/>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78"/>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78"/>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78"/>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78"/>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78"/>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78"/>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78"/>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78"/>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78"/>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78"/>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78"/>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78"/>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78"/>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78"/>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78"/>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78"/>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78"/>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78"/>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78"/>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78"/>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78"/>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78"/>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78"/>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78"/>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78"/>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78"/>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78"/>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78"/>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78"/>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78"/>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78"/>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78"/>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78"/>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78"/>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78"/>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78"/>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78"/>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78"/>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78"/>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78"/>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78"/>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78"/>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78"/>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78"/>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78"/>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78"/>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78"/>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78"/>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78"/>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78"/>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78"/>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78"/>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78"/>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78"/>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78"/>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78"/>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78"/>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78"/>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78"/>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78"/>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5867"/>
        <p:cNvGrpSpPr/>
        <p:nvPr/>
      </p:nvGrpSpPr>
      <p:grpSpPr>
        <a:xfrm>
          <a:off x="0" y="0"/>
          <a:ext cx="0" cy="0"/>
          <a:chOff x="0" y="0"/>
          <a:chExt cx="0" cy="0"/>
        </a:xfrm>
      </p:grpSpPr>
      <p:grpSp>
        <p:nvGrpSpPr>
          <p:cNvPr id="5868" name="Google Shape;5868;p79"/>
          <p:cNvGrpSpPr/>
          <p:nvPr/>
        </p:nvGrpSpPr>
        <p:grpSpPr>
          <a:xfrm>
            <a:off x="729274" y="969771"/>
            <a:ext cx="2507799" cy="206239"/>
            <a:chOff x="106648" y="895722"/>
            <a:chExt cx="4481413" cy="374300"/>
          </a:xfrm>
        </p:grpSpPr>
        <p:grpSp>
          <p:nvGrpSpPr>
            <p:cNvPr id="5869" name="Google Shape;5869;p79"/>
            <p:cNvGrpSpPr/>
            <p:nvPr/>
          </p:nvGrpSpPr>
          <p:grpSpPr>
            <a:xfrm>
              <a:off x="2233276" y="895722"/>
              <a:ext cx="1082667" cy="223591"/>
              <a:chOff x="4808316" y="2800065"/>
              <a:chExt cx="1999386" cy="412910"/>
            </a:xfrm>
          </p:grpSpPr>
          <p:sp>
            <p:nvSpPr>
              <p:cNvPr id="5870" name="Google Shape;5870;p79"/>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1" name="Google Shape;5871;p79"/>
              <p:cNvGrpSpPr/>
              <p:nvPr/>
            </p:nvGrpSpPr>
            <p:grpSpPr>
              <a:xfrm>
                <a:off x="4808316" y="2800065"/>
                <a:ext cx="92400" cy="411825"/>
                <a:chOff x="845575" y="2563700"/>
                <a:chExt cx="92400" cy="411825"/>
              </a:xfrm>
            </p:grpSpPr>
            <p:cxnSp>
              <p:nvCxnSpPr>
                <p:cNvPr id="5872" name="Google Shape;5872;p7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873" name="Google Shape;5873;p7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74" name="Google Shape;5874;p79"/>
            <p:cNvGrpSpPr/>
            <p:nvPr/>
          </p:nvGrpSpPr>
          <p:grpSpPr>
            <a:xfrm>
              <a:off x="106648" y="895722"/>
              <a:ext cx="1088401" cy="223591"/>
              <a:chOff x="881025" y="2800065"/>
              <a:chExt cx="2009975" cy="412910"/>
            </a:xfrm>
          </p:grpSpPr>
          <p:sp>
            <p:nvSpPr>
              <p:cNvPr id="5875" name="Google Shape;5875;p79"/>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6" name="Google Shape;5876;p79"/>
              <p:cNvGrpSpPr/>
              <p:nvPr/>
            </p:nvGrpSpPr>
            <p:grpSpPr>
              <a:xfrm>
                <a:off x="881025" y="2800065"/>
                <a:ext cx="92400" cy="411825"/>
                <a:chOff x="845575" y="2563700"/>
                <a:chExt cx="92400" cy="411825"/>
              </a:xfrm>
            </p:grpSpPr>
            <p:cxnSp>
              <p:nvCxnSpPr>
                <p:cNvPr id="5877" name="Google Shape;5877;p7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878" name="Google Shape;5878;p7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79" name="Google Shape;5879;p79"/>
            <p:cNvGrpSpPr/>
            <p:nvPr/>
          </p:nvGrpSpPr>
          <p:grpSpPr>
            <a:xfrm>
              <a:off x="1172346" y="1047018"/>
              <a:ext cx="1083151" cy="223003"/>
              <a:chOff x="2849073" y="3079467"/>
              <a:chExt cx="2000279" cy="411825"/>
            </a:xfrm>
          </p:grpSpPr>
          <p:sp>
            <p:nvSpPr>
              <p:cNvPr id="5880" name="Google Shape;5880;p79"/>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1" name="Google Shape;5881;p79"/>
              <p:cNvGrpSpPr/>
              <p:nvPr/>
            </p:nvGrpSpPr>
            <p:grpSpPr>
              <a:xfrm rot="10800000">
                <a:off x="2849073" y="3079467"/>
                <a:ext cx="92400" cy="411825"/>
                <a:chOff x="2070100" y="2563700"/>
                <a:chExt cx="92400" cy="411825"/>
              </a:xfrm>
            </p:grpSpPr>
            <p:cxnSp>
              <p:nvCxnSpPr>
                <p:cNvPr id="5882" name="Google Shape;5882;p7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883" name="Google Shape;5883;p7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84" name="Google Shape;5884;p79"/>
            <p:cNvGrpSpPr/>
            <p:nvPr/>
          </p:nvGrpSpPr>
          <p:grpSpPr>
            <a:xfrm>
              <a:off x="3290132" y="1047018"/>
              <a:ext cx="1297929" cy="223003"/>
              <a:chOff x="6760035" y="3079467"/>
              <a:chExt cx="2396914" cy="411825"/>
            </a:xfrm>
          </p:grpSpPr>
          <p:sp>
            <p:nvSpPr>
              <p:cNvPr id="5885" name="Google Shape;5885;p79"/>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6" name="Google Shape;5886;p79"/>
              <p:cNvGrpSpPr/>
              <p:nvPr/>
            </p:nvGrpSpPr>
            <p:grpSpPr>
              <a:xfrm rot="10800000">
                <a:off x="6760035" y="3079467"/>
                <a:ext cx="92400" cy="411825"/>
                <a:chOff x="2070100" y="2563700"/>
                <a:chExt cx="92400" cy="411825"/>
              </a:xfrm>
            </p:grpSpPr>
            <p:cxnSp>
              <p:nvCxnSpPr>
                <p:cNvPr id="5887" name="Google Shape;5887;p7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888" name="Google Shape;5888;p7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889" name="Google Shape;5889;p79"/>
          <p:cNvGrpSpPr/>
          <p:nvPr/>
        </p:nvGrpSpPr>
        <p:grpSpPr>
          <a:xfrm>
            <a:off x="2147036" y="3369142"/>
            <a:ext cx="1086701" cy="799429"/>
            <a:chOff x="2183288" y="3555572"/>
            <a:chExt cx="1136241" cy="835873"/>
          </a:xfrm>
        </p:grpSpPr>
        <p:sp>
          <p:nvSpPr>
            <p:cNvPr id="5890" name="Google Shape;5890;p79"/>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1" name="Google Shape;5891;p79"/>
            <p:cNvGrpSpPr/>
            <p:nvPr/>
          </p:nvGrpSpPr>
          <p:grpSpPr>
            <a:xfrm>
              <a:off x="2205895" y="3637269"/>
              <a:ext cx="1089848" cy="724993"/>
              <a:chOff x="2205895" y="3637269"/>
              <a:chExt cx="1089848" cy="724993"/>
            </a:xfrm>
          </p:grpSpPr>
          <p:sp>
            <p:nvSpPr>
              <p:cNvPr id="5892" name="Google Shape;5892;p79"/>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79"/>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79"/>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79"/>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79"/>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79"/>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8" name="Google Shape;5898;p79"/>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99" name="Google Shape;5899;p79"/>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5900" name="Google Shape;5900;p79"/>
            <p:cNvGrpSpPr/>
            <p:nvPr/>
          </p:nvGrpSpPr>
          <p:grpSpPr>
            <a:xfrm>
              <a:off x="3173850" y="3779426"/>
              <a:ext cx="145679" cy="70048"/>
              <a:chOff x="3173850" y="3779426"/>
              <a:chExt cx="145679" cy="70048"/>
            </a:xfrm>
          </p:grpSpPr>
          <p:cxnSp>
            <p:nvCxnSpPr>
              <p:cNvPr id="5901" name="Google Shape;5901;p79"/>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5902" name="Google Shape;5902;p79"/>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79"/>
            <p:cNvGrpSpPr/>
            <p:nvPr/>
          </p:nvGrpSpPr>
          <p:grpSpPr>
            <a:xfrm>
              <a:off x="2183288" y="4139483"/>
              <a:ext cx="145133" cy="70048"/>
              <a:chOff x="2183288" y="4139483"/>
              <a:chExt cx="145133" cy="70048"/>
            </a:xfrm>
          </p:grpSpPr>
          <p:cxnSp>
            <p:nvCxnSpPr>
              <p:cNvPr id="5904" name="Google Shape;5904;p79"/>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5905" name="Google Shape;5905;p79"/>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6" name="Google Shape;5906;p79"/>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07" name="Google Shape;5907;p79"/>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5908" name="Google Shape;5908;p79"/>
            <p:cNvGrpSpPr/>
            <p:nvPr/>
          </p:nvGrpSpPr>
          <p:grpSpPr>
            <a:xfrm>
              <a:off x="2943836" y="4268886"/>
              <a:ext cx="60717" cy="122559"/>
              <a:chOff x="2943836" y="4268886"/>
              <a:chExt cx="60717" cy="122559"/>
            </a:xfrm>
          </p:grpSpPr>
          <p:sp>
            <p:nvSpPr>
              <p:cNvPr id="5909" name="Google Shape;5909;p79"/>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910" name="Google Shape;5910;p79"/>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5911" name="Google Shape;5911;p79"/>
          <p:cNvGrpSpPr/>
          <p:nvPr/>
        </p:nvGrpSpPr>
        <p:grpSpPr>
          <a:xfrm>
            <a:off x="3409981" y="1290142"/>
            <a:ext cx="1675870" cy="758251"/>
            <a:chOff x="3530532" y="1496185"/>
            <a:chExt cx="1562000" cy="706730"/>
          </a:xfrm>
        </p:grpSpPr>
        <p:cxnSp>
          <p:nvCxnSpPr>
            <p:cNvPr id="5912" name="Google Shape;5912;p79"/>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5913" name="Google Shape;5913;p79"/>
            <p:cNvGrpSpPr/>
            <p:nvPr/>
          </p:nvGrpSpPr>
          <p:grpSpPr>
            <a:xfrm>
              <a:off x="3530532" y="1496185"/>
              <a:ext cx="323430" cy="463587"/>
              <a:chOff x="3530532" y="1496185"/>
              <a:chExt cx="323430" cy="463587"/>
            </a:xfrm>
          </p:grpSpPr>
          <p:grpSp>
            <p:nvGrpSpPr>
              <p:cNvPr id="5914" name="Google Shape;5914;p79"/>
              <p:cNvGrpSpPr/>
              <p:nvPr/>
            </p:nvGrpSpPr>
            <p:grpSpPr>
              <a:xfrm>
                <a:off x="3567462" y="1496185"/>
                <a:ext cx="286500" cy="361376"/>
                <a:chOff x="3567462" y="1496185"/>
                <a:chExt cx="286500" cy="361376"/>
              </a:xfrm>
            </p:grpSpPr>
            <p:cxnSp>
              <p:nvCxnSpPr>
                <p:cNvPr id="5915" name="Google Shape;5915;p79"/>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5916" name="Google Shape;5916;p79"/>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17" name="Google Shape;5917;p79"/>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79"/>
            <p:cNvGrpSpPr/>
            <p:nvPr/>
          </p:nvGrpSpPr>
          <p:grpSpPr>
            <a:xfrm>
              <a:off x="3891569" y="1779209"/>
              <a:ext cx="323945" cy="423706"/>
              <a:chOff x="3891569" y="1779209"/>
              <a:chExt cx="323945" cy="423706"/>
            </a:xfrm>
          </p:grpSpPr>
          <p:grpSp>
            <p:nvGrpSpPr>
              <p:cNvPr id="5919" name="Google Shape;5919;p79"/>
              <p:cNvGrpSpPr/>
              <p:nvPr/>
            </p:nvGrpSpPr>
            <p:grpSpPr>
              <a:xfrm>
                <a:off x="3929014" y="1881638"/>
                <a:ext cx="286500" cy="321278"/>
                <a:chOff x="3929014" y="1881638"/>
                <a:chExt cx="286500" cy="321278"/>
              </a:xfrm>
            </p:grpSpPr>
            <p:cxnSp>
              <p:nvCxnSpPr>
                <p:cNvPr id="5920" name="Google Shape;5920;p79"/>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5921" name="Google Shape;5921;p79"/>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2" name="Google Shape;5922;p79"/>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79"/>
            <p:cNvGrpSpPr/>
            <p:nvPr/>
          </p:nvGrpSpPr>
          <p:grpSpPr>
            <a:xfrm>
              <a:off x="4252606" y="1496185"/>
              <a:ext cx="324721" cy="463587"/>
              <a:chOff x="4252606" y="1496185"/>
              <a:chExt cx="324721" cy="463587"/>
            </a:xfrm>
          </p:grpSpPr>
          <p:grpSp>
            <p:nvGrpSpPr>
              <p:cNvPr id="5924" name="Google Shape;5924;p79"/>
              <p:cNvGrpSpPr/>
              <p:nvPr/>
            </p:nvGrpSpPr>
            <p:grpSpPr>
              <a:xfrm>
                <a:off x="4290828" y="1496185"/>
                <a:ext cx="286500" cy="361376"/>
                <a:chOff x="4290828" y="1496185"/>
                <a:chExt cx="286500" cy="361376"/>
              </a:xfrm>
            </p:grpSpPr>
            <p:cxnSp>
              <p:nvCxnSpPr>
                <p:cNvPr id="5925" name="Google Shape;5925;p79"/>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5926" name="Google Shape;5926;p79"/>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7" name="Google Shape;5927;p79"/>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8" name="Google Shape;5928;p79"/>
            <p:cNvGrpSpPr/>
            <p:nvPr/>
          </p:nvGrpSpPr>
          <p:grpSpPr>
            <a:xfrm>
              <a:off x="4613643" y="1763716"/>
              <a:ext cx="325308" cy="439200"/>
              <a:chOff x="4613643" y="1763716"/>
              <a:chExt cx="325308" cy="439200"/>
            </a:xfrm>
          </p:grpSpPr>
          <p:grpSp>
            <p:nvGrpSpPr>
              <p:cNvPr id="5929" name="Google Shape;5929;p79"/>
              <p:cNvGrpSpPr/>
              <p:nvPr/>
            </p:nvGrpSpPr>
            <p:grpSpPr>
              <a:xfrm>
                <a:off x="4652451" y="1879538"/>
                <a:ext cx="286500" cy="323378"/>
                <a:chOff x="4652451" y="1879538"/>
                <a:chExt cx="286500" cy="323378"/>
              </a:xfrm>
            </p:grpSpPr>
            <p:cxnSp>
              <p:nvCxnSpPr>
                <p:cNvPr id="5930" name="Google Shape;5930;p79"/>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5931" name="Google Shape;5931;p79"/>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2" name="Google Shape;5932;p79"/>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33" name="Google Shape;5933;p79"/>
          <p:cNvGrpSpPr/>
          <p:nvPr/>
        </p:nvGrpSpPr>
        <p:grpSpPr>
          <a:xfrm>
            <a:off x="3421841" y="2143768"/>
            <a:ext cx="1652173" cy="391517"/>
            <a:chOff x="3512551" y="2358270"/>
            <a:chExt cx="1597383" cy="378533"/>
          </a:xfrm>
        </p:grpSpPr>
        <p:cxnSp>
          <p:nvCxnSpPr>
            <p:cNvPr id="5934" name="Google Shape;5934;p79"/>
            <p:cNvCxnSpPr>
              <a:stCxn id="5935" idx="6"/>
              <a:endCxn id="5936"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5937" name="Google Shape;5937;p79"/>
            <p:cNvGrpSpPr/>
            <p:nvPr/>
          </p:nvGrpSpPr>
          <p:grpSpPr>
            <a:xfrm>
              <a:off x="3512551" y="2358270"/>
              <a:ext cx="225647" cy="307714"/>
              <a:chOff x="2182679" y="2004714"/>
              <a:chExt cx="792300" cy="1080458"/>
            </a:xfrm>
          </p:grpSpPr>
          <p:cxnSp>
            <p:nvCxnSpPr>
              <p:cNvPr id="5938" name="Google Shape;5938;p79"/>
              <p:cNvCxnSpPr>
                <a:stCxn id="5939"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5935" name="Google Shape;5935;p79"/>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79"/>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0" name="Google Shape;5940;p79"/>
            <p:cNvGrpSpPr/>
            <p:nvPr/>
          </p:nvGrpSpPr>
          <p:grpSpPr>
            <a:xfrm>
              <a:off x="3969644" y="2440153"/>
              <a:ext cx="225853" cy="296651"/>
              <a:chOff x="3775710" y="1729289"/>
              <a:chExt cx="136500" cy="179289"/>
            </a:xfrm>
          </p:grpSpPr>
          <p:cxnSp>
            <p:nvCxnSpPr>
              <p:cNvPr id="5941" name="Google Shape;5941;p79"/>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5942" name="Google Shape;5942;p79"/>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79"/>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79"/>
            <p:cNvGrpSpPr/>
            <p:nvPr/>
          </p:nvGrpSpPr>
          <p:grpSpPr>
            <a:xfrm>
              <a:off x="4427051" y="2358270"/>
              <a:ext cx="225647" cy="307714"/>
              <a:chOff x="5393704" y="2004714"/>
              <a:chExt cx="792300" cy="1080458"/>
            </a:xfrm>
          </p:grpSpPr>
          <p:cxnSp>
            <p:nvCxnSpPr>
              <p:cNvPr id="5945" name="Google Shape;5945;p79"/>
              <p:cNvCxnSpPr>
                <a:stCxn id="5946"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5947" name="Google Shape;5947;p79"/>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79"/>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8" name="Google Shape;5948;p79"/>
            <p:cNvGrpSpPr/>
            <p:nvPr/>
          </p:nvGrpSpPr>
          <p:grpSpPr>
            <a:xfrm>
              <a:off x="4884287" y="2440252"/>
              <a:ext cx="225647" cy="296532"/>
              <a:chOff x="6999166" y="2292572"/>
              <a:chExt cx="792300" cy="1041192"/>
            </a:xfrm>
          </p:grpSpPr>
          <p:cxnSp>
            <p:nvCxnSpPr>
              <p:cNvPr id="5949" name="Google Shape;5949;p79"/>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5936" name="Google Shape;5936;p79"/>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79"/>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51" name="Google Shape;5951;p79"/>
          <p:cNvGrpSpPr/>
          <p:nvPr/>
        </p:nvGrpSpPr>
        <p:grpSpPr>
          <a:xfrm>
            <a:off x="6842649" y="979967"/>
            <a:ext cx="1581844" cy="732818"/>
            <a:chOff x="634175" y="2986275"/>
            <a:chExt cx="3147949" cy="1458344"/>
          </a:xfrm>
        </p:grpSpPr>
        <p:cxnSp>
          <p:nvCxnSpPr>
            <p:cNvPr id="5952" name="Google Shape;5952;p79"/>
            <p:cNvCxnSpPr>
              <a:stCxn id="5953" idx="4"/>
              <a:endCxn id="5954"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5955" name="Google Shape;5955;p79"/>
            <p:cNvCxnSpPr>
              <a:stCxn id="5954" idx="0"/>
              <a:endCxn id="5956"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957" name="Google Shape;5957;p79"/>
            <p:cNvCxnSpPr>
              <a:stCxn id="5956" idx="4"/>
              <a:endCxn id="5958"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959" name="Google Shape;5959;p79"/>
            <p:cNvCxnSpPr>
              <a:stCxn id="5958" idx="0"/>
              <a:endCxn id="5960"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5960" name="Google Shape;5960;p79"/>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956" name="Google Shape;5956;p79"/>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953" name="Google Shape;5953;p79"/>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958" name="Google Shape;5958;p79"/>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954" name="Google Shape;5954;p79"/>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5961" name="Google Shape;5961;p79"/>
          <p:cNvGrpSpPr/>
          <p:nvPr/>
        </p:nvGrpSpPr>
        <p:grpSpPr>
          <a:xfrm>
            <a:off x="3410364" y="2674277"/>
            <a:ext cx="1675128" cy="313674"/>
            <a:chOff x="998425" y="1182125"/>
            <a:chExt cx="1065400" cy="199500"/>
          </a:xfrm>
        </p:grpSpPr>
        <p:sp>
          <p:nvSpPr>
            <p:cNvPr id="5962" name="Google Shape;5962;p7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7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7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7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7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7" name="Google Shape;5967;p79"/>
          <p:cNvGrpSpPr/>
          <p:nvPr/>
        </p:nvGrpSpPr>
        <p:grpSpPr>
          <a:xfrm>
            <a:off x="3410363" y="3630244"/>
            <a:ext cx="1675129" cy="525345"/>
            <a:chOff x="5194708" y="3484366"/>
            <a:chExt cx="3148148" cy="987304"/>
          </a:xfrm>
        </p:grpSpPr>
        <p:grpSp>
          <p:nvGrpSpPr>
            <p:cNvPr id="5968" name="Google Shape;5968;p79"/>
            <p:cNvGrpSpPr/>
            <p:nvPr/>
          </p:nvGrpSpPr>
          <p:grpSpPr>
            <a:xfrm>
              <a:off x="7531521" y="3484366"/>
              <a:ext cx="811335" cy="987304"/>
              <a:chOff x="3379425" y="1617275"/>
              <a:chExt cx="1090650" cy="1327200"/>
            </a:xfrm>
          </p:grpSpPr>
          <p:sp>
            <p:nvSpPr>
              <p:cNvPr id="5969" name="Google Shape;5969;p7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7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7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2" name="Google Shape;5972;p79"/>
            <p:cNvGrpSpPr/>
            <p:nvPr/>
          </p:nvGrpSpPr>
          <p:grpSpPr>
            <a:xfrm>
              <a:off x="6752546" y="3484366"/>
              <a:ext cx="811428" cy="987304"/>
              <a:chOff x="2332275" y="1617275"/>
              <a:chExt cx="1090775" cy="1327200"/>
            </a:xfrm>
          </p:grpSpPr>
          <p:sp>
            <p:nvSpPr>
              <p:cNvPr id="5973" name="Google Shape;5973;p7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7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7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6" name="Google Shape;5976;p79"/>
            <p:cNvGrpSpPr/>
            <p:nvPr/>
          </p:nvGrpSpPr>
          <p:grpSpPr>
            <a:xfrm>
              <a:off x="5973664" y="3484366"/>
              <a:ext cx="811335" cy="987304"/>
              <a:chOff x="1285250" y="1617275"/>
              <a:chExt cx="1090650" cy="1327200"/>
            </a:xfrm>
          </p:grpSpPr>
          <p:sp>
            <p:nvSpPr>
              <p:cNvPr id="5977" name="Google Shape;5977;p7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7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7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0" name="Google Shape;5980;p79"/>
            <p:cNvGrpSpPr/>
            <p:nvPr/>
          </p:nvGrpSpPr>
          <p:grpSpPr>
            <a:xfrm>
              <a:off x="5194708" y="3484366"/>
              <a:ext cx="811409" cy="987304"/>
              <a:chOff x="238125" y="1617275"/>
              <a:chExt cx="1090750" cy="1327200"/>
            </a:xfrm>
          </p:grpSpPr>
          <p:sp>
            <p:nvSpPr>
              <p:cNvPr id="5981" name="Google Shape;5981;p7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7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7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84" name="Google Shape;5984;p79"/>
          <p:cNvGrpSpPr/>
          <p:nvPr/>
        </p:nvGrpSpPr>
        <p:grpSpPr>
          <a:xfrm>
            <a:off x="6844048" y="2276133"/>
            <a:ext cx="1579046" cy="522230"/>
            <a:chOff x="6853641" y="2534077"/>
            <a:chExt cx="1515545" cy="501229"/>
          </a:xfrm>
        </p:grpSpPr>
        <p:grpSp>
          <p:nvGrpSpPr>
            <p:cNvPr id="5985" name="Google Shape;5985;p79"/>
            <p:cNvGrpSpPr/>
            <p:nvPr/>
          </p:nvGrpSpPr>
          <p:grpSpPr>
            <a:xfrm>
              <a:off x="6853641" y="2618923"/>
              <a:ext cx="1515545" cy="324556"/>
              <a:chOff x="6853641" y="2618923"/>
              <a:chExt cx="1515545" cy="324556"/>
            </a:xfrm>
          </p:grpSpPr>
          <p:sp>
            <p:nvSpPr>
              <p:cNvPr id="5986" name="Google Shape;5986;p79"/>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79"/>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79"/>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79"/>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79"/>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1" name="Google Shape;5991;p79"/>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79"/>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79"/>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79"/>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79"/>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6" name="Google Shape;5996;p79"/>
          <p:cNvGrpSpPr/>
          <p:nvPr/>
        </p:nvGrpSpPr>
        <p:grpSpPr>
          <a:xfrm>
            <a:off x="3438940" y="3151173"/>
            <a:ext cx="1617976" cy="346616"/>
            <a:chOff x="1808063" y="4294338"/>
            <a:chExt cx="3370782" cy="721817"/>
          </a:xfrm>
        </p:grpSpPr>
        <p:sp>
          <p:nvSpPr>
            <p:cNvPr id="5997" name="Google Shape;5997;p7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7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7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7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7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7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7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7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7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7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7" name="Google Shape;6007;p79"/>
          <p:cNvGrpSpPr/>
          <p:nvPr/>
        </p:nvGrpSpPr>
        <p:grpSpPr>
          <a:xfrm>
            <a:off x="5264936" y="3817923"/>
            <a:ext cx="1417067" cy="350605"/>
            <a:chOff x="4234950" y="2101012"/>
            <a:chExt cx="4219974" cy="1044090"/>
          </a:xfrm>
        </p:grpSpPr>
        <p:sp>
          <p:nvSpPr>
            <p:cNvPr id="6008" name="Google Shape;6008;p79"/>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79"/>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79"/>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79"/>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79"/>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79"/>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79"/>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79"/>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79"/>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79"/>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79"/>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79"/>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79"/>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79"/>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79"/>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79"/>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4" name="Google Shape;6024;p79"/>
          <p:cNvGrpSpPr/>
          <p:nvPr/>
        </p:nvGrpSpPr>
        <p:grpSpPr>
          <a:xfrm>
            <a:off x="6840408" y="1808681"/>
            <a:ext cx="1586327" cy="371557"/>
            <a:chOff x="1247650" y="2075423"/>
            <a:chExt cx="6648477" cy="1557238"/>
          </a:xfrm>
        </p:grpSpPr>
        <p:sp>
          <p:nvSpPr>
            <p:cNvPr id="6025" name="Google Shape;6025;p7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7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7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7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7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7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1" name="Google Shape;6031;p79"/>
          <p:cNvGrpSpPr/>
          <p:nvPr/>
        </p:nvGrpSpPr>
        <p:grpSpPr>
          <a:xfrm>
            <a:off x="5271678" y="961870"/>
            <a:ext cx="1415601" cy="1648533"/>
            <a:chOff x="1839112" y="2209163"/>
            <a:chExt cx="1918159" cy="2233784"/>
          </a:xfrm>
        </p:grpSpPr>
        <p:sp>
          <p:nvSpPr>
            <p:cNvPr id="6032" name="Google Shape;6032;p79"/>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79"/>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79"/>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35" name="Google Shape;6035;p79"/>
            <p:cNvCxnSpPr>
              <a:stCxn id="6032" idx="6"/>
              <a:endCxn id="6033"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036" name="Google Shape;6036;p79"/>
            <p:cNvCxnSpPr>
              <a:stCxn id="6033" idx="4"/>
              <a:endCxn id="6037"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038" name="Google Shape;6038;p79"/>
            <p:cNvCxnSpPr>
              <a:stCxn id="6037" idx="6"/>
              <a:endCxn id="6034"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039" name="Google Shape;6039;p79"/>
            <p:cNvCxnSpPr>
              <a:stCxn id="6034" idx="4"/>
              <a:endCxn id="6040"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037" name="Google Shape;6037;p79"/>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79"/>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79"/>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42" name="Google Shape;6042;p79"/>
            <p:cNvCxnSpPr>
              <a:endCxn id="6041"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043" name="Google Shape;6043;p79"/>
          <p:cNvGrpSpPr/>
          <p:nvPr/>
        </p:nvGrpSpPr>
        <p:grpSpPr>
          <a:xfrm>
            <a:off x="3428944" y="979954"/>
            <a:ext cx="1637968" cy="154942"/>
            <a:chOff x="238125" y="2506075"/>
            <a:chExt cx="7115411" cy="673075"/>
          </a:xfrm>
        </p:grpSpPr>
        <p:sp>
          <p:nvSpPr>
            <p:cNvPr id="6044" name="Google Shape;6044;p7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7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7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7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7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79"/>
          <p:cNvGrpSpPr/>
          <p:nvPr/>
        </p:nvGrpSpPr>
        <p:grpSpPr>
          <a:xfrm>
            <a:off x="1969680" y="1294672"/>
            <a:ext cx="1262932" cy="785408"/>
            <a:chOff x="548861" y="389676"/>
            <a:chExt cx="3843371" cy="2390163"/>
          </a:xfrm>
        </p:grpSpPr>
        <p:cxnSp>
          <p:nvCxnSpPr>
            <p:cNvPr id="6050" name="Google Shape;6050;p79"/>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051" name="Google Shape;6051;p79"/>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052" name="Google Shape;6052;p79"/>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053" name="Google Shape;6053;p79"/>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054" name="Google Shape;6054;p79"/>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055" name="Google Shape;6055;p79"/>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056" name="Google Shape;6056;p79"/>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057" name="Google Shape;6057;p79"/>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79"/>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79"/>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79"/>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79"/>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79"/>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3" name="Google Shape;6063;p79"/>
          <p:cNvGrpSpPr/>
          <p:nvPr/>
        </p:nvGrpSpPr>
        <p:grpSpPr>
          <a:xfrm>
            <a:off x="757812" y="2401550"/>
            <a:ext cx="1412054" cy="633562"/>
            <a:chOff x="1187400" y="2529299"/>
            <a:chExt cx="6769193" cy="2241903"/>
          </a:xfrm>
        </p:grpSpPr>
        <p:sp>
          <p:nvSpPr>
            <p:cNvPr id="6064" name="Google Shape;6064;p79"/>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065" name="Google Shape;6065;p79"/>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066" name="Google Shape;6066;p79"/>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067" name="Google Shape;6067;p79"/>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068" name="Google Shape;6068;p79"/>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069" name="Google Shape;6069;p79"/>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070" name="Google Shape;6070;p79"/>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071" name="Google Shape;6071;p79"/>
            <p:cNvCxnSpPr>
              <a:stCxn id="6064" idx="2"/>
              <a:endCxn id="6065"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072" name="Google Shape;6072;p79"/>
            <p:cNvCxnSpPr>
              <a:stCxn id="6066" idx="0"/>
              <a:endCxn id="6064"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073" name="Google Shape;6073;p79"/>
            <p:cNvCxnSpPr>
              <a:stCxn id="6066" idx="2"/>
              <a:endCxn id="6068"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074" name="Google Shape;6074;p79"/>
            <p:cNvCxnSpPr>
              <a:stCxn id="6067" idx="0"/>
              <a:endCxn id="6066"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075" name="Google Shape;6075;p79"/>
            <p:cNvCxnSpPr>
              <a:stCxn id="6065" idx="2"/>
              <a:endCxn id="6070"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076" name="Google Shape;6076;p79"/>
            <p:cNvCxnSpPr>
              <a:stCxn id="6069" idx="0"/>
              <a:endCxn id="6065"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077" name="Google Shape;6077;p79"/>
          <p:cNvGrpSpPr/>
          <p:nvPr/>
        </p:nvGrpSpPr>
        <p:grpSpPr>
          <a:xfrm>
            <a:off x="6844058" y="2894258"/>
            <a:ext cx="1579035" cy="540873"/>
            <a:chOff x="6895650" y="3126697"/>
            <a:chExt cx="1436662" cy="492105"/>
          </a:xfrm>
        </p:grpSpPr>
        <p:sp>
          <p:nvSpPr>
            <p:cNvPr id="6078" name="Google Shape;6078;p79"/>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79"/>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79"/>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79"/>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79"/>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3" name="Google Shape;6083;p79"/>
            <p:cNvGrpSpPr/>
            <p:nvPr/>
          </p:nvGrpSpPr>
          <p:grpSpPr>
            <a:xfrm>
              <a:off x="6995957" y="3335810"/>
              <a:ext cx="1230393" cy="71754"/>
              <a:chOff x="6995957" y="3287964"/>
              <a:chExt cx="1230393" cy="71754"/>
            </a:xfrm>
          </p:grpSpPr>
          <p:sp>
            <p:nvSpPr>
              <p:cNvPr id="6084" name="Google Shape;6084;p79"/>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79"/>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79"/>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79"/>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79"/>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9" name="Google Shape;6089;p79"/>
          <p:cNvGrpSpPr/>
          <p:nvPr/>
        </p:nvGrpSpPr>
        <p:grpSpPr>
          <a:xfrm>
            <a:off x="6842640" y="3531021"/>
            <a:ext cx="1581862" cy="650625"/>
            <a:chOff x="6777990" y="3710194"/>
            <a:chExt cx="1646915" cy="677382"/>
          </a:xfrm>
        </p:grpSpPr>
        <p:grpSp>
          <p:nvGrpSpPr>
            <p:cNvPr id="6090" name="Google Shape;6090;p79"/>
            <p:cNvGrpSpPr/>
            <p:nvPr/>
          </p:nvGrpSpPr>
          <p:grpSpPr>
            <a:xfrm>
              <a:off x="6777990" y="3874492"/>
              <a:ext cx="411129" cy="513083"/>
              <a:chOff x="6777990" y="3874492"/>
              <a:chExt cx="411129" cy="513083"/>
            </a:xfrm>
          </p:grpSpPr>
          <p:cxnSp>
            <p:nvCxnSpPr>
              <p:cNvPr id="6091" name="Google Shape;6091;p79"/>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092" name="Google Shape;6092;p79"/>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3" name="Google Shape;6093;p79"/>
            <p:cNvGrpSpPr/>
            <p:nvPr/>
          </p:nvGrpSpPr>
          <p:grpSpPr>
            <a:xfrm>
              <a:off x="7188425" y="3710194"/>
              <a:ext cx="411123" cy="520535"/>
              <a:chOff x="7188425" y="3710194"/>
              <a:chExt cx="411123" cy="520535"/>
            </a:xfrm>
          </p:grpSpPr>
          <p:cxnSp>
            <p:nvCxnSpPr>
              <p:cNvPr id="6094" name="Google Shape;6094;p79"/>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095" name="Google Shape;6095;p79"/>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6" name="Google Shape;6096;p79"/>
            <p:cNvGrpSpPr/>
            <p:nvPr/>
          </p:nvGrpSpPr>
          <p:grpSpPr>
            <a:xfrm>
              <a:off x="7603341" y="3874492"/>
              <a:ext cx="411474" cy="513083"/>
              <a:chOff x="7603341" y="3874492"/>
              <a:chExt cx="411474" cy="513083"/>
            </a:xfrm>
          </p:grpSpPr>
          <p:cxnSp>
            <p:nvCxnSpPr>
              <p:cNvPr id="6097" name="Google Shape;6097;p79"/>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098" name="Google Shape;6098;p79"/>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9" name="Google Shape;6099;p79"/>
            <p:cNvGrpSpPr/>
            <p:nvPr/>
          </p:nvGrpSpPr>
          <p:grpSpPr>
            <a:xfrm>
              <a:off x="8013776" y="3722847"/>
              <a:ext cx="411129" cy="507881"/>
              <a:chOff x="8013776" y="3722847"/>
              <a:chExt cx="411129" cy="507881"/>
            </a:xfrm>
          </p:grpSpPr>
          <p:cxnSp>
            <p:nvCxnSpPr>
              <p:cNvPr id="6100" name="Google Shape;6100;p79"/>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101" name="Google Shape;6101;p79"/>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02" name="Google Shape;6102;p79"/>
          <p:cNvGrpSpPr/>
          <p:nvPr/>
        </p:nvGrpSpPr>
        <p:grpSpPr>
          <a:xfrm>
            <a:off x="5262155" y="2703861"/>
            <a:ext cx="1421889" cy="1020603"/>
            <a:chOff x="5190863" y="2824811"/>
            <a:chExt cx="1544860" cy="1108869"/>
          </a:xfrm>
        </p:grpSpPr>
        <p:grpSp>
          <p:nvGrpSpPr>
            <p:cNvPr id="6103" name="Google Shape;6103;p79"/>
            <p:cNvGrpSpPr/>
            <p:nvPr/>
          </p:nvGrpSpPr>
          <p:grpSpPr>
            <a:xfrm>
              <a:off x="5938695" y="3176919"/>
              <a:ext cx="685761" cy="404739"/>
              <a:chOff x="5938695" y="3176919"/>
              <a:chExt cx="685761" cy="404739"/>
            </a:xfrm>
          </p:grpSpPr>
          <p:grpSp>
            <p:nvGrpSpPr>
              <p:cNvPr id="6104" name="Google Shape;6104;p79"/>
              <p:cNvGrpSpPr/>
              <p:nvPr/>
            </p:nvGrpSpPr>
            <p:grpSpPr>
              <a:xfrm>
                <a:off x="5938695" y="3176919"/>
                <a:ext cx="685761" cy="404739"/>
                <a:chOff x="5938695" y="3176919"/>
                <a:chExt cx="685761" cy="404739"/>
              </a:xfrm>
            </p:grpSpPr>
            <p:sp>
              <p:nvSpPr>
                <p:cNvPr id="6105" name="Google Shape;6105;p79"/>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79"/>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7" name="Google Shape;6107;p79"/>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8" name="Google Shape;6108;p79"/>
            <p:cNvGrpSpPr/>
            <p:nvPr/>
          </p:nvGrpSpPr>
          <p:grpSpPr>
            <a:xfrm>
              <a:off x="5305233" y="3176835"/>
              <a:ext cx="685971" cy="404655"/>
              <a:chOff x="5305233" y="3176835"/>
              <a:chExt cx="685971" cy="404655"/>
            </a:xfrm>
          </p:grpSpPr>
          <p:grpSp>
            <p:nvGrpSpPr>
              <p:cNvPr id="6109" name="Google Shape;6109;p79"/>
              <p:cNvGrpSpPr/>
              <p:nvPr/>
            </p:nvGrpSpPr>
            <p:grpSpPr>
              <a:xfrm>
                <a:off x="5305233" y="3176835"/>
                <a:ext cx="685971" cy="404655"/>
                <a:chOff x="5305233" y="3176835"/>
                <a:chExt cx="685971" cy="404655"/>
              </a:xfrm>
            </p:grpSpPr>
            <p:sp>
              <p:nvSpPr>
                <p:cNvPr id="6110" name="Google Shape;6110;p79"/>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79"/>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2" name="Google Shape;6112;p79"/>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3" name="Google Shape;6113;p79"/>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4" name="Google Shape;6114;p79"/>
            <p:cNvGrpSpPr/>
            <p:nvPr/>
          </p:nvGrpSpPr>
          <p:grpSpPr>
            <a:xfrm>
              <a:off x="5657361" y="2824811"/>
              <a:ext cx="1078361" cy="404655"/>
              <a:chOff x="5657361" y="2824811"/>
              <a:chExt cx="1078361" cy="404655"/>
            </a:xfrm>
          </p:grpSpPr>
          <p:grpSp>
            <p:nvGrpSpPr>
              <p:cNvPr id="6115" name="Google Shape;6115;p79"/>
              <p:cNvGrpSpPr/>
              <p:nvPr/>
            </p:nvGrpSpPr>
            <p:grpSpPr>
              <a:xfrm>
                <a:off x="5657361" y="2824811"/>
                <a:ext cx="1078361" cy="404655"/>
                <a:chOff x="5657361" y="2824811"/>
                <a:chExt cx="1078361" cy="404655"/>
              </a:xfrm>
            </p:grpSpPr>
            <p:grpSp>
              <p:nvGrpSpPr>
                <p:cNvPr id="6116" name="Google Shape;6116;p79"/>
                <p:cNvGrpSpPr/>
                <p:nvPr/>
              </p:nvGrpSpPr>
              <p:grpSpPr>
                <a:xfrm>
                  <a:off x="5938485" y="2824811"/>
                  <a:ext cx="797237" cy="404655"/>
                  <a:chOff x="5938485" y="2824811"/>
                  <a:chExt cx="797237" cy="404655"/>
                </a:xfrm>
              </p:grpSpPr>
              <p:sp>
                <p:nvSpPr>
                  <p:cNvPr id="6117" name="Google Shape;6117;p79"/>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79"/>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9" name="Google Shape;6119;p79"/>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20" name="Google Shape;6120;p79"/>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1" name="Google Shape;6121;p79"/>
            <p:cNvGrpSpPr/>
            <p:nvPr/>
          </p:nvGrpSpPr>
          <p:grpSpPr>
            <a:xfrm>
              <a:off x="5190863" y="3528942"/>
              <a:ext cx="1078026" cy="404739"/>
              <a:chOff x="5190863" y="3528942"/>
              <a:chExt cx="1078026" cy="404739"/>
            </a:xfrm>
          </p:grpSpPr>
          <p:sp>
            <p:nvSpPr>
              <p:cNvPr id="6122" name="Google Shape;6122;p79"/>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3" name="Google Shape;6123;p79"/>
              <p:cNvGrpSpPr/>
              <p:nvPr/>
            </p:nvGrpSpPr>
            <p:grpSpPr>
              <a:xfrm>
                <a:off x="5190863" y="3528942"/>
                <a:ext cx="1078026" cy="404739"/>
                <a:chOff x="5190863" y="3528942"/>
                <a:chExt cx="1078026" cy="404739"/>
              </a:xfrm>
            </p:grpSpPr>
            <p:sp>
              <p:nvSpPr>
                <p:cNvPr id="6124" name="Google Shape;6124;p79"/>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79"/>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126" name="Google Shape;6126;p79"/>
          <p:cNvGrpSpPr/>
          <p:nvPr/>
        </p:nvGrpSpPr>
        <p:grpSpPr>
          <a:xfrm>
            <a:off x="728162" y="1268329"/>
            <a:ext cx="1086719" cy="879487"/>
            <a:chOff x="803162" y="1474292"/>
            <a:chExt cx="1086719" cy="879487"/>
          </a:xfrm>
        </p:grpSpPr>
        <p:grpSp>
          <p:nvGrpSpPr>
            <p:cNvPr id="6127" name="Google Shape;6127;p79"/>
            <p:cNvGrpSpPr/>
            <p:nvPr/>
          </p:nvGrpSpPr>
          <p:grpSpPr>
            <a:xfrm>
              <a:off x="803162" y="1625948"/>
              <a:ext cx="445856" cy="576579"/>
              <a:chOff x="803162" y="1625948"/>
              <a:chExt cx="445856" cy="576579"/>
            </a:xfrm>
          </p:grpSpPr>
          <p:sp>
            <p:nvSpPr>
              <p:cNvPr id="6128" name="Google Shape;6128;p79"/>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9" name="Google Shape;6129;p79"/>
              <p:cNvGrpSpPr/>
              <p:nvPr/>
            </p:nvGrpSpPr>
            <p:grpSpPr>
              <a:xfrm>
                <a:off x="1056023" y="1625948"/>
                <a:ext cx="192995" cy="576579"/>
                <a:chOff x="1056023" y="1625948"/>
                <a:chExt cx="192995" cy="576579"/>
              </a:xfrm>
            </p:grpSpPr>
            <p:sp>
              <p:nvSpPr>
                <p:cNvPr id="6130" name="Google Shape;6130;p79"/>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79"/>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79"/>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9"/>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9"/>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35" name="Google Shape;6135;p79"/>
            <p:cNvGrpSpPr/>
            <p:nvPr/>
          </p:nvGrpSpPr>
          <p:grpSpPr>
            <a:xfrm>
              <a:off x="1371406" y="1474292"/>
              <a:ext cx="518475" cy="879487"/>
              <a:chOff x="1398231" y="1474292"/>
              <a:chExt cx="518475" cy="879487"/>
            </a:xfrm>
          </p:grpSpPr>
          <p:grpSp>
            <p:nvGrpSpPr>
              <p:cNvPr id="6136" name="Google Shape;6136;p79"/>
              <p:cNvGrpSpPr/>
              <p:nvPr/>
            </p:nvGrpSpPr>
            <p:grpSpPr>
              <a:xfrm>
                <a:off x="1398231" y="1474292"/>
                <a:ext cx="518475" cy="341643"/>
                <a:chOff x="1398231" y="1474292"/>
                <a:chExt cx="518475" cy="341643"/>
              </a:xfrm>
            </p:grpSpPr>
            <p:sp>
              <p:nvSpPr>
                <p:cNvPr id="6137" name="Google Shape;6137;p79"/>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8" name="Google Shape;6138;p79"/>
                <p:cNvGrpSpPr/>
                <p:nvPr/>
              </p:nvGrpSpPr>
              <p:grpSpPr>
                <a:xfrm>
                  <a:off x="1616453" y="1474292"/>
                  <a:ext cx="300253" cy="341643"/>
                  <a:chOff x="1616453" y="1475379"/>
                  <a:chExt cx="300253" cy="341643"/>
                </a:xfrm>
              </p:grpSpPr>
              <p:sp>
                <p:nvSpPr>
                  <p:cNvPr id="6139" name="Google Shape;6139;p79"/>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79"/>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79"/>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79"/>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79"/>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79"/>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79"/>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6" name="Google Shape;6146;p79"/>
                  <p:cNvGrpSpPr/>
                  <p:nvPr/>
                </p:nvGrpSpPr>
                <p:grpSpPr>
                  <a:xfrm>
                    <a:off x="1839639" y="1475379"/>
                    <a:ext cx="77067" cy="341643"/>
                    <a:chOff x="1839639" y="1475379"/>
                    <a:chExt cx="77067" cy="341643"/>
                  </a:xfrm>
                </p:grpSpPr>
                <p:sp>
                  <p:nvSpPr>
                    <p:cNvPr id="6147" name="Google Shape;6147;p79"/>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79"/>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149" name="Google Shape;6149;p79"/>
              <p:cNvGrpSpPr/>
              <p:nvPr/>
            </p:nvGrpSpPr>
            <p:grpSpPr>
              <a:xfrm>
                <a:off x="1398451" y="2012951"/>
                <a:ext cx="518255" cy="340828"/>
                <a:chOff x="1398451" y="2012951"/>
                <a:chExt cx="518255" cy="340828"/>
              </a:xfrm>
            </p:grpSpPr>
            <p:sp>
              <p:nvSpPr>
                <p:cNvPr id="6150" name="Google Shape;6150;p79"/>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51" name="Google Shape;6151;p79"/>
                <p:cNvGrpSpPr/>
                <p:nvPr/>
              </p:nvGrpSpPr>
              <p:grpSpPr>
                <a:xfrm>
                  <a:off x="1616453" y="2012951"/>
                  <a:ext cx="300253" cy="340828"/>
                  <a:chOff x="1616453" y="2013538"/>
                  <a:chExt cx="300253" cy="340828"/>
                </a:xfrm>
              </p:grpSpPr>
              <p:sp>
                <p:nvSpPr>
                  <p:cNvPr id="6152" name="Google Shape;6152;p79"/>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79"/>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79"/>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79"/>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79"/>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79"/>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79"/>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59" name="Google Shape;6159;p79"/>
                  <p:cNvGrpSpPr/>
                  <p:nvPr/>
                </p:nvGrpSpPr>
                <p:grpSpPr>
                  <a:xfrm>
                    <a:off x="1839639" y="2013538"/>
                    <a:ext cx="77067" cy="340828"/>
                    <a:chOff x="1839639" y="2013538"/>
                    <a:chExt cx="77067" cy="340828"/>
                  </a:xfrm>
                </p:grpSpPr>
                <p:sp>
                  <p:nvSpPr>
                    <p:cNvPr id="6160" name="Google Shape;6160;p79"/>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79"/>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162" name="Google Shape;6162;p79"/>
          <p:cNvGrpSpPr/>
          <p:nvPr/>
        </p:nvGrpSpPr>
        <p:grpSpPr>
          <a:xfrm>
            <a:off x="724986" y="3399516"/>
            <a:ext cx="1368681" cy="682918"/>
            <a:chOff x="724986" y="3605478"/>
            <a:chExt cx="1368681" cy="682918"/>
          </a:xfrm>
        </p:grpSpPr>
        <p:grpSp>
          <p:nvGrpSpPr>
            <p:cNvPr id="6163" name="Google Shape;6163;p79"/>
            <p:cNvGrpSpPr/>
            <p:nvPr/>
          </p:nvGrpSpPr>
          <p:grpSpPr>
            <a:xfrm>
              <a:off x="1289102" y="3823629"/>
              <a:ext cx="240442" cy="250435"/>
              <a:chOff x="-165066" y="3843615"/>
              <a:chExt cx="221259" cy="230455"/>
            </a:xfrm>
          </p:grpSpPr>
          <p:sp>
            <p:nvSpPr>
              <p:cNvPr id="6164" name="Google Shape;6164;p79"/>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79"/>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79"/>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79"/>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79"/>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79"/>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79"/>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79"/>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79"/>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79"/>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79"/>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79"/>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79"/>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79"/>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79"/>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9"/>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79"/>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79"/>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79"/>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9"/>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79"/>
            <p:cNvGrpSpPr/>
            <p:nvPr/>
          </p:nvGrpSpPr>
          <p:grpSpPr>
            <a:xfrm>
              <a:off x="724986" y="3605478"/>
              <a:ext cx="1368681" cy="682918"/>
              <a:chOff x="724986" y="3605478"/>
              <a:chExt cx="1368681" cy="682918"/>
            </a:xfrm>
          </p:grpSpPr>
          <p:grpSp>
            <p:nvGrpSpPr>
              <p:cNvPr id="6185" name="Google Shape;6185;p79"/>
              <p:cNvGrpSpPr/>
              <p:nvPr/>
            </p:nvGrpSpPr>
            <p:grpSpPr>
              <a:xfrm>
                <a:off x="1498221" y="4047614"/>
                <a:ext cx="529172" cy="240783"/>
                <a:chOff x="1498221" y="4047614"/>
                <a:chExt cx="529172" cy="240783"/>
              </a:xfrm>
            </p:grpSpPr>
            <p:grpSp>
              <p:nvGrpSpPr>
                <p:cNvPr id="6186" name="Google Shape;6186;p79"/>
                <p:cNvGrpSpPr/>
                <p:nvPr/>
              </p:nvGrpSpPr>
              <p:grpSpPr>
                <a:xfrm>
                  <a:off x="1826655" y="4224370"/>
                  <a:ext cx="200738" cy="25631"/>
                  <a:chOff x="1826655" y="4224370"/>
                  <a:chExt cx="200738" cy="25631"/>
                </a:xfrm>
              </p:grpSpPr>
              <p:sp>
                <p:nvSpPr>
                  <p:cNvPr id="6187" name="Google Shape;6187;p79"/>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79"/>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9" name="Google Shape;6189;p79"/>
                <p:cNvGrpSpPr/>
                <p:nvPr/>
              </p:nvGrpSpPr>
              <p:grpSpPr>
                <a:xfrm>
                  <a:off x="1498221" y="4047614"/>
                  <a:ext cx="328444" cy="240783"/>
                  <a:chOff x="1498221" y="4047614"/>
                  <a:chExt cx="328444" cy="240783"/>
                </a:xfrm>
              </p:grpSpPr>
              <p:sp>
                <p:nvSpPr>
                  <p:cNvPr id="6190" name="Google Shape;6190;p79"/>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1" name="Google Shape;6191;p79"/>
                  <p:cNvGrpSpPr/>
                  <p:nvPr/>
                </p:nvGrpSpPr>
                <p:grpSpPr>
                  <a:xfrm>
                    <a:off x="1498221" y="4047614"/>
                    <a:ext cx="150566" cy="190416"/>
                    <a:chOff x="1498221" y="4047614"/>
                    <a:chExt cx="150566" cy="190416"/>
                  </a:xfrm>
                </p:grpSpPr>
                <p:sp>
                  <p:nvSpPr>
                    <p:cNvPr id="6192" name="Google Shape;6192;p79"/>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79"/>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194" name="Google Shape;6194;p79"/>
              <p:cNvGrpSpPr/>
              <p:nvPr/>
            </p:nvGrpSpPr>
            <p:grpSpPr>
              <a:xfrm>
                <a:off x="1560718" y="3800594"/>
                <a:ext cx="532948" cy="302090"/>
                <a:chOff x="1560718" y="3800594"/>
                <a:chExt cx="532948" cy="302090"/>
              </a:xfrm>
            </p:grpSpPr>
            <p:grpSp>
              <p:nvGrpSpPr>
                <p:cNvPr id="6195" name="Google Shape;6195;p79"/>
                <p:cNvGrpSpPr/>
                <p:nvPr/>
              </p:nvGrpSpPr>
              <p:grpSpPr>
                <a:xfrm>
                  <a:off x="1912179" y="3827344"/>
                  <a:ext cx="181487" cy="25631"/>
                  <a:chOff x="1912179" y="3827344"/>
                  <a:chExt cx="181487" cy="25631"/>
                </a:xfrm>
              </p:grpSpPr>
              <p:sp>
                <p:nvSpPr>
                  <p:cNvPr id="6196" name="Google Shape;6196;p79"/>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79"/>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8" name="Google Shape;6198;p79"/>
                <p:cNvGrpSpPr/>
                <p:nvPr/>
              </p:nvGrpSpPr>
              <p:grpSpPr>
                <a:xfrm>
                  <a:off x="1912179" y="4044505"/>
                  <a:ext cx="181487" cy="25622"/>
                  <a:chOff x="1912179" y="4044506"/>
                  <a:chExt cx="181487" cy="25622"/>
                </a:xfrm>
              </p:grpSpPr>
              <p:sp>
                <p:nvSpPr>
                  <p:cNvPr id="6199" name="Google Shape;6199;p79"/>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79"/>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1" name="Google Shape;6201;p79"/>
                <p:cNvGrpSpPr/>
                <p:nvPr/>
              </p:nvGrpSpPr>
              <p:grpSpPr>
                <a:xfrm>
                  <a:off x="1560718" y="3800594"/>
                  <a:ext cx="351472" cy="302090"/>
                  <a:chOff x="1560718" y="3800594"/>
                  <a:chExt cx="351472" cy="302090"/>
                </a:xfrm>
              </p:grpSpPr>
              <p:grpSp>
                <p:nvGrpSpPr>
                  <p:cNvPr id="6202" name="Google Shape;6202;p79"/>
                  <p:cNvGrpSpPr/>
                  <p:nvPr/>
                </p:nvGrpSpPr>
                <p:grpSpPr>
                  <a:xfrm>
                    <a:off x="1560718" y="3842857"/>
                    <a:ext cx="173586" cy="217131"/>
                    <a:chOff x="1560718" y="3842857"/>
                    <a:chExt cx="173586" cy="217131"/>
                  </a:xfrm>
                </p:grpSpPr>
                <p:sp>
                  <p:nvSpPr>
                    <p:cNvPr id="6203" name="Google Shape;6203;p79"/>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9"/>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9"/>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06" name="Google Shape;6206;p79"/>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79"/>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08" name="Google Shape;6208;p79"/>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9" name="Google Shape;6209;p79"/>
              <p:cNvGrpSpPr/>
              <p:nvPr/>
            </p:nvGrpSpPr>
            <p:grpSpPr>
              <a:xfrm>
                <a:off x="785350" y="3605478"/>
                <a:ext cx="535311" cy="249245"/>
                <a:chOff x="785350" y="3605478"/>
                <a:chExt cx="535311" cy="249245"/>
              </a:xfrm>
            </p:grpSpPr>
            <p:grpSp>
              <p:nvGrpSpPr>
                <p:cNvPr id="6210" name="Google Shape;6210;p79"/>
                <p:cNvGrpSpPr/>
                <p:nvPr/>
              </p:nvGrpSpPr>
              <p:grpSpPr>
                <a:xfrm>
                  <a:off x="785350" y="3605478"/>
                  <a:ext cx="376191" cy="102736"/>
                  <a:chOff x="785350" y="3605478"/>
                  <a:chExt cx="376191" cy="102736"/>
                </a:xfrm>
              </p:grpSpPr>
              <p:sp>
                <p:nvSpPr>
                  <p:cNvPr id="6211" name="Google Shape;6211;p79"/>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79"/>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79"/>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4" name="Google Shape;6214;p79"/>
                <p:cNvGrpSpPr/>
                <p:nvPr/>
              </p:nvGrpSpPr>
              <p:grpSpPr>
                <a:xfrm>
                  <a:off x="1161530" y="3655851"/>
                  <a:ext cx="159131" cy="198872"/>
                  <a:chOff x="1161530" y="3655851"/>
                  <a:chExt cx="159131" cy="198872"/>
                </a:xfrm>
              </p:grpSpPr>
              <p:sp>
                <p:nvSpPr>
                  <p:cNvPr id="6215" name="Google Shape;6215;p79"/>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79"/>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17" name="Google Shape;6217;p79"/>
              <p:cNvGrpSpPr/>
              <p:nvPr/>
            </p:nvGrpSpPr>
            <p:grpSpPr>
              <a:xfrm>
                <a:off x="785350" y="4047614"/>
                <a:ext cx="535311" cy="240783"/>
                <a:chOff x="785350" y="4047614"/>
                <a:chExt cx="535311" cy="240783"/>
              </a:xfrm>
            </p:grpSpPr>
            <p:grpSp>
              <p:nvGrpSpPr>
                <p:cNvPr id="6218" name="Google Shape;6218;p79"/>
                <p:cNvGrpSpPr/>
                <p:nvPr/>
              </p:nvGrpSpPr>
              <p:grpSpPr>
                <a:xfrm>
                  <a:off x="1161636" y="4047614"/>
                  <a:ext cx="159025" cy="190415"/>
                  <a:chOff x="1161636" y="4047614"/>
                  <a:chExt cx="159025" cy="190415"/>
                </a:xfrm>
              </p:grpSpPr>
              <p:sp>
                <p:nvSpPr>
                  <p:cNvPr id="6219" name="Google Shape;6219;p79"/>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79"/>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1" name="Google Shape;6221;p79"/>
                <p:cNvGrpSpPr/>
                <p:nvPr/>
              </p:nvGrpSpPr>
              <p:grpSpPr>
                <a:xfrm>
                  <a:off x="785350" y="4185661"/>
                  <a:ext cx="376191" cy="102736"/>
                  <a:chOff x="785350" y="4185661"/>
                  <a:chExt cx="376191" cy="102736"/>
                </a:xfrm>
              </p:grpSpPr>
              <p:sp>
                <p:nvSpPr>
                  <p:cNvPr id="6222" name="Google Shape;6222;p79"/>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9"/>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79"/>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25" name="Google Shape;6225;p79"/>
              <p:cNvGrpSpPr/>
              <p:nvPr/>
            </p:nvGrpSpPr>
            <p:grpSpPr>
              <a:xfrm>
                <a:off x="1501054" y="3605478"/>
                <a:ext cx="526340" cy="249240"/>
                <a:chOff x="1501054" y="3605478"/>
                <a:chExt cx="526340" cy="249240"/>
              </a:xfrm>
            </p:grpSpPr>
            <p:grpSp>
              <p:nvGrpSpPr>
                <p:cNvPr id="6226" name="Google Shape;6226;p79"/>
                <p:cNvGrpSpPr/>
                <p:nvPr/>
              </p:nvGrpSpPr>
              <p:grpSpPr>
                <a:xfrm>
                  <a:off x="1834208" y="3643867"/>
                  <a:ext cx="193185" cy="25622"/>
                  <a:chOff x="1834208" y="3643867"/>
                  <a:chExt cx="193185" cy="25622"/>
                </a:xfrm>
              </p:grpSpPr>
              <p:sp>
                <p:nvSpPr>
                  <p:cNvPr id="6227" name="Google Shape;6227;p79"/>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9"/>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79"/>
                <p:cNvGrpSpPr/>
                <p:nvPr/>
              </p:nvGrpSpPr>
              <p:grpSpPr>
                <a:xfrm>
                  <a:off x="1501054" y="3605478"/>
                  <a:ext cx="333165" cy="249240"/>
                  <a:chOff x="1501054" y="3605478"/>
                  <a:chExt cx="333165" cy="249240"/>
                </a:xfrm>
              </p:grpSpPr>
              <p:sp>
                <p:nvSpPr>
                  <p:cNvPr id="6230" name="Google Shape;6230;p79"/>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31" name="Google Shape;6231;p79"/>
                  <p:cNvGrpSpPr/>
                  <p:nvPr/>
                </p:nvGrpSpPr>
                <p:grpSpPr>
                  <a:xfrm>
                    <a:off x="1501054" y="3655851"/>
                    <a:ext cx="155286" cy="198867"/>
                    <a:chOff x="1501054" y="3655851"/>
                    <a:chExt cx="155286" cy="198867"/>
                  </a:xfrm>
                </p:grpSpPr>
                <p:sp>
                  <p:nvSpPr>
                    <p:cNvPr id="6232" name="Google Shape;6232;p79"/>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9"/>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34" name="Google Shape;6234;p79"/>
              <p:cNvGrpSpPr/>
              <p:nvPr/>
            </p:nvGrpSpPr>
            <p:grpSpPr>
              <a:xfrm>
                <a:off x="724986" y="3800594"/>
                <a:ext cx="532950" cy="302090"/>
                <a:chOff x="724986" y="3800594"/>
                <a:chExt cx="532950" cy="302090"/>
              </a:xfrm>
            </p:grpSpPr>
            <p:grpSp>
              <p:nvGrpSpPr>
                <p:cNvPr id="6235" name="Google Shape;6235;p79"/>
                <p:cNvGrpSpPr/>
                <p:nvPr/>
              </p:nvGrpSpPr>
              <p:grpSpPr>
                <a:xfrm>
                  <a:off x="724986" y="4044367"/>
                  <a:ext cx="181314" cy="25626"/>
                  <a:chOff x="724986" y="4044367"/>
                  <a:chExt cx="181314" cy="25626"/>
                </a:xfrm>
              </p:grpSpPr>
              <p:sp>
                <p:nvSpPr>
                  <p:cNvPr id="6236" name="Google Shape;6236;p79"/>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79"/>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79"/>
                <p:cNvGrpSpPr/>
                <p:nvPr/>
              </p:nvGrpSpPr>
              <p:grpSpPr>
                <a:xfrm>
                  <a:off x="906290" y="3800594"/>
                  <a:ext cx="351646" cy="302090"/>
                  <a:chOff x="906290" y="3800594"/>
                  <a:chExt cx="351646" cy="302090"/>
                </a:xfrm>
              </p:grpSpPr>
              <p:grpSp>
                <p:nvGrpSpPr>
                  <p:cNvPr id="6239" name="Google Shape;6239;p79"/>
                  <p:cNvGrpSpPr/>
                  <p:nvPr/>
                </p:nvGrpSpPr>
                <p:grpSpPr>
                  <a:xfrm>
                    <a:off x="1084172" y="3842857"/>
                    <a:ext cx="173764" cy="217131"/>
                    <a:chOff x="1084172" y="3842857"/>
                    <a:chExt cx="173764" cy="217131"/>
                  </a:xfrm>
                </p:grpSpPr>
                <p:grpSp>
                  <p:nvGrpSpPr>
                    <p:cNvPr id="6240" name="Google Shape;6240;p79"/>
                    <p:cNvGrpSpPr/>
                    <p:nvPr/>
                  </p:nvGrpSpPr>
                  <p:grpSpPr>
                    <a:xfrm>
                      <a:off x="1156862" y="3936509"/>
                      <a:ext cx="101073" cy="25622"/>
                      <a:chOff x="1156862" y="3936509"/>
                      <a:chExt cx="101073" cy="25622"/>
                    </a:xfrm>
                  </p:grpSpPr>
                  <p:sp>
                    <p:nvSpPr>
                      <p:cNvPr id="6241" name="Google Shape;6241;p79"/>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9"/>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3" name="Google Shape;6243;p79"/>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4" name="Google Shape;6244;p79"/>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9"/>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6" name="Google Shape;6246;p79"/>
                <p:cNvGrpSpPr/>
                <p:nvPr/>
              </p:nvGrpSpPr>
              <p:grpSpPr>
                <a:xfrm>
                  <a:off x="724986" y="3830189"/>
                  <a:ext cx="189533" cy="25626"/>
                  <a:chOff x="724986" y="3830189"/>
                  <a:chExt cx="189533" cy="25626"/>
                </a:xfrm>
              </p:grpSpPr>
              <p:sp>
                <p:nvSpPr>
                  <p:cNvPr id="6247" name="Google Shape;6247;p79"/>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79"/>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6249" name="Google Shape;6249;p79"/>
          <p:cNvGrpSpPr/>
          <p:nvPr/>
        </p:nvGrpSpPr>
        <p:grpSpPr>
          <a:xfrm>
            <a:off x="2253298" y="2249677"/>
            <a:ext cx="948701" cy="935378"/>
            <a:chOff x="2253298" y="2428317"/>
            <a:chExt cx="948701" cy="935378"/>
          </a:xfrm>
        </p:grpSpPr>
        <p:sp>
          <p:nvSpPr>
            <p:cNvPr id="6250" name="Google Shape;6250;p79"/>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9"/>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9"/>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9"/>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9"/>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9"/>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9"/>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9"/>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9"/>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9"/>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9"/>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9"/>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9"/>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9"/>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79"/>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79"/>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9"/>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9"/>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9"/>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9"/>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9"/>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79"/>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79"/>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9"/>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9"/>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79"/>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79"/>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79"/>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79"/>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79"/>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9"/>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9"/>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79"/>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6286"/>
        <p:cNvGrpSpPr/>
        <p:nvPr/>
      </p:nvGrpSpPr>
      <p:grpSpPr>
        <a:xfrm>
          <a:off x="0" y="0"/>
          <a:ext cx="0" cy="0"/>
          <a:chOff x="0" y="0"/>
          <a:chExt cx="0" cy="0"/>
        </a:xfrm>
      </p:grpSpPr>
      <p:grpSp>
        <p:nvGrpSpPr>
          <p:cNvPr id="6287" name="Google Shape;6287;p80"/>
          <p:cNvGrpSpPr/>
          <p:nvPr/>
        </p:nvGrpSpPr>
        <p:grpSpPr>
          <a:xfrm>
            <a:off x="3339744" y="952977"/>
            <a:ext cx="2363393" cy="1017867"/>
            <a:chOff x="3292400" y="1219146"/>
            <a:chExt cx="2615240" cy="1110239"/>
          </a:xfrm>
        </p:grpSpPr>
        <p:sp>
          <p:nvSpPr>
            <p:cNvPr id="6288" name="Google Shape;6288;p80"/>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6289" name="Google Shape;6289;p80"/>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290" name="Google Shape;6290;p80"/>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6291" name="Google Shape;6291;p80"/>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6292" name="Google Shape;6292;p80"/>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6293" name="Google Shape;6293;p80"/>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6294" name="Google Shape;6294;p80"/>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6295" name="Google Shape;6295;p80"/>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6296" name="Google Shape;6296;p80"/>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6297" name="Google Shape;6297;p80"/>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6298" name="Google Shape;6298;p80"/>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299" name="Google Shape;6299;p80"/>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300" name="Google Shape;6300;p80"/>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301" name="Google Shape;6301;p80"/>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302" name="Google Shape;6302;p80"/>
            <p:cNvGrpSpPr/>
            <p:nvPr/>
          </p:nvGrpSpPr>
          <p:grpSpPr>
            <a:xfrm>
              <a:off x="3748438" y="1378608"/>
              <a:ext cx="2159202" cy="903971"/>
              <a:chOff x="1683525" y="2179850"/>
              <a:chExt cx="4519050" cy="2134525"/>
            </a:xfrm>
          </p:grpSpPr>
          <p:sp>
            <p:nvSpPr>
              <p:cNvPr id="6303" name="Google Shape;6303;p8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04" name="Google Shape;6304;p8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05" name="Google Shape;6305;p8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06" name="Google Shape;6306;p8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07" name="Google Shape;6307;p8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08" name="Google Shape;6308;p8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09" name="Google Shape;6309;p8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10" name="Google Shape;6310;p8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11" name="Google Shape;6311;p8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12" name="Google Shape;6312;p8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13" name="Google Shape;6313;p8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314" name="Google Shape;6314;p8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6315" name="Google Shape;6315;p80"/>
          <p:cNvGraphicFramePr/>
          <p:nvPr/>
        </p:nvGraphicFramePr>
        <p:xfrm>
          <a:off x="5935838" y="2130450"/>
          <a:ext cx="3000000" cy="3000000"/>
        </p:xfrm>
        <a:graphic>
          <a:graphicData uri="http://schemas.openxmlformats.org/drawingml/2006/table">
            <a:tbl>
              <a:tblPr>
                <a:noFill/>
                <a:tableStyleId>{E3E4BAC1-9088-4238-83DE-02675FD9D2C8}</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6316" name="Google Shape;6316;p80"/>
          <p:cNvGrpSpPr/>
          <p:nvPr/>
        </p:nvGrpSpPr>
        <p:grpSpPr>
          <a:xfrm>
            <a:off x="5913087" y="3189047"/>
            <a:ext cx="2519825" cy="1001454"/>
            <a:chOff x="1906114" y="789980"/>
            <a:chExt cx="1487676" cy="606868"/>
          </a:xfrm>
        </p:grpSpPr>
        <p:cxnSp>
          <p:nvCxnSpPr>
            <p:cNvPr id="6317" name="Google Shape;6317;p8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318" name="Google Shape;6318;p8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319" name="Google Shape;6319;p8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320" name="Google Shape;6320;p80"/>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6321" name="Google Shape;6321;p80"/>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6322" name="Google Shape;6322;p80"/>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6323" name="Google Shape;6323;p80"/>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6324" name="Google Shape;6324;p8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0"/>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6331" name="Google Shape;6331;p80"/>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332" name="Google Shape;6332;p80"/>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333" name="Google Shape;6333;p8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4" name="Google Shape;6334;p80"/>
          <p:cNvGrpSpPr/>
          <p:nvPr/>
        </p:nvGrpSpPr>
        <p:grpSpPr>
          <a:xfrm>
            <a:off x="712562" y="998005"/>
            <a:ext cx="2394370" cy="976502"/>
            <a:chOff x="749309" y="1112739"/>
            <a:chExt cx="2371603" cy="976502"/>
          </a:xfrm>
        </p:grpSpPr>
        <p:sp>
          <p:nvSpPr>
            <p:cNvPr id="6335" name="Google Shape;6335;p80"/>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0"/>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0"/>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0"/>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0"/>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0"/>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0"/>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0"/>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0"/>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80"/>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0"/>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0"/>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0"/>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0"/>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0"/>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80"/>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0"/>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0"/>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0"/>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0"/>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0"/>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0"/>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0"/>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0"/>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0"/>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0"/>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0"/>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0"/>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8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367" name="Google Shape;6367;p80"/>
          <p:cNvGraphicFramePr/>
          <p:nvPr/>
        </p:nvGraphicFramePr>
        <p:xfrm>
          <a:off x="5935863" y="996300"/>
          <a:ext cx="3000000" cy="3000000"/>
        </p:xfrm>
        <a:graphic>
          <a:graphicData uri="http://schemas.openxmlformats.org/drawingml/2006/table">
            <a:tbl>
              <a:tblPr>
                <a:noFill/>
                <a:tableStyleId>{E3E4BAC1-9088-4238-83DE-02675FD9D2C8}</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6368" name="Google Shape;6368;p80"/>
          <p:cNvGraphicFramePr/>
          <p:nvPr/>
        </p:nvGraphicFramePr>
        <p:xfrm>
          <a:off x="3342575" y="2130450"/>
          <a:ext cx="3000000" cy="3000000"/>
        </p:xfrm>
        <a:graphic>
          <a:graphicData uri="http://schemas.openxmlformats.org/drawingml/2006/table">
            <a:tbl>
              <a:tblPr>
                <a:noFill/>
                <a:tableStyleId>{E3E4BAC1-9088-4238-83DE-02675FD9D2C8}</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369" name="Google Shape;6369;p80"/>
          <p:cNvGrpSpPr/>
          <p:nvPr/>
        </p:nvGrpSpPr>
        <p:grpSpPr>
          <a:xfrm>
            <a:off x="4086504" y="2517093"/>
            <a:ext cx="1517436" cy="74460"/>
            <a:chOff x="3980086" y="2804397"/>
            <a:chExt cx="1227600" cy="66900"/>
          </a:xfrm>
        </p:grpSpPr>
        <p:sp>
          <p:nvSpPr>
            <p:cNvPr id="6370" name="Google Shape;6370;p8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2" name="Google Shape;6372;p80"/>
          <p:cNvGrpSpPr/>
          <p:nvPr/>
        </p:nvGrpSpPr>
        <p:grpSpPr>
          <a:xfrm>
            <a:off x="4711569" y="2809680"/>
            <a:ext cx="892956" cy="74460"/>
            <a:chOff x="3980086" y="2804397"/>
            <a:chExt cx="1227600" cy="66900"/>
          </a:xfrm>
        </p:grpSpPr>
        <p:sp>
          <p:nvSpPr>
            <p:cNvPr id="6373" name="Google Shape;6373;p8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80"/>
          <p:cNvGrpSpPr/>
          <p:nvPr/>
        </p:nvGrpSpPr>
        <p:grpSpPr>
          <a:xfrm>
            <a:off x="3344661" y="3168563"/>
            <a:ext cx="2363244" cy="1005943"/>
            <a:chOff x="3358415" y="3361302"/>
            <a:chExt cx="2363244" cy="1024695"/>
          </a:xfrm>
        </p:grpSpPr>
        <p:grpSp>
          <p:nvGrpSpPr>
            <p:cNvPr id="6376" name="Google Shape;6376;p80"/>
            <p:cNvGrpSpPr/>
            <p:nvPr/>
          </p:nvGrpSpPr>
          <p:grpSpPr>
            <a:xfrm>
              <a:off x="3358415" y="3361302"/>
              <a:ext cx="441300" cy="1024695"/>
              <a:chOff x="3358415" y="3361302"/>
              <a:chExt cx="441300" cy="1024695"/>
            </a:xfrm>
          </p:grpSpPr>
          <p:sp>
            <p:nvSpPr>
              <p:cNvPr id="6377" name="Google Shape;6377;p80"/>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0"/>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0"/>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0"/>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0"/>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0"/>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3" name="Google Shape;6383;p80"/>
            <p:cNvGrpSpPr/>
            <p:nvPr/>
          </p:nvGrpSpPr>
          <p:grpSpPr>
            <a:xfrm>
              <a:off x="3838901" y="3361302"/>
              <a:ext cx="441300" cy="1024695"/>
              <a:chOff x="3838901" y="3361302"/>
              <a:chExt cx="441300" cy="1024695"/>
            </a:xfrm>
          </p:grpSpPr>
          <p:sp>
            <p:nvSpPr>
              <p:cNvPr id="6384" name="Google Shape;6384;p80"/>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0"/>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0"/>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0"/>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0"/>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0"/>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0" name="Google Shape;6390;p80"/>
            <p:cNvGrpSpPr/>
            <p:nvPr/>
          </p:nvGrpSpPr>
          <p:grpSpPr>
            <a:xfrm>
              <a:off x="4319387" y="3361302"/>
              <a:ext cx="441300" cy="1024695"/>
              <a:chOff x="4319387" y="3361302"/>
              <a:chExt cx="441300" cy="1024695"/>
            </a:xfrm>
          </p:grpSpPr>
          <p:sp>
            <p:nvSpPr>
              <p:cNvPr id="6391" name="Google Shape;6391;p80"/>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0"/>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0"/>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80"/>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0"/>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0"/>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7" name="Google Shape;6397;p80"/>
            <p:cNvGrpSpPr/>
            <p:nvPr/>
          </p:nvGrpSpPr>
          <p:grpSpPr>
            <a:xfrm>
              <a:off x="4799873" y="3361302"/>
              <a:ext cx="441300" cy="1024695"/>
              <a:chOff x="4799873" y="3361302"/>
              <a:chExt cx="441300" cy="1024695"/>
            </a:xfrm>
          </p:grpSpPr>
          <p:sp>
            <p:nvSpPr>
              <p:cNvPr id="6398" name="Google Shape;6398;p80"/>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0"/>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0"/>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0"/>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80"/>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0"/>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4" name="Google Shape;6404;p80"/>
            <p:cNvGrpSpPr/>
            <p:nvPr/>
          </p:nvGrpSpPr>
          <p:grpSpPr>
            <a:xfrm>
              <a:off x="5280360" y="3361302"/>
              <a:ext cx="441300" cy="1024695"/>
              <a:chOff x="5280360" y="3361302"/>
              <a:chExt cx="441300" cy="1024695"/>
            </a:xfrm>
          </p:grpSpPr>
          <p:sp>
            <p:nvSpPr>
              <p:cNvPr id="6405" name="Google Shape;6405;p80"/>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0"/>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0"/>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0"/>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0"/>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0"/>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6411" name="Google Shape;6411;p80"/>
          <p:cNvGraphicFramePr/>
          <p:nvPr/>
        </p:nvGraphicFramePr>
        <p:xfrm>
          <a:off x="711088" y="2130450"/>
          <a:ext cx="3000000" cy="3000000"/>
        </p:xfrm>
        <a:graphic>
          <a:graphicData uri="http://schemas.openxmlformats.org/drawingml/2006/table">
            <a:tbl>
              <a:tblPr>
                <a:noFill/>
                <a:tableStyleId>{E3E4BAC1-9088-4238-83DE-02675FD9D2C8}</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412" name="Google Shape;6412;p80"/>
          <p:cNvGrpSpPr/>
          <p:nvPr/>
        </p:nvGrpSpPr>
        <p:grpSpPr>
          <a:xfrm>
            <a:off x="712613" y="3180175"/>
            <a:ext cx="2403614" cy="1005900"/>
            <a:chOff x="726450" y="3372825"/>
            <a:chExt cx="2403614" cy="1005900"/>
          </a:xfrm>
        </p:grpSpPr>
        <p:grpSp>
          <p:nvGrpSpPr>
            <p:cNvPr id="6413" name="Google Shape;6413;p80"/>
            <p:cNvGrpSpPr/>
            <p:nvPr/>
          </p:nvGrpSpPr>
          <p:grpSpPr>
            <a:xfrm>
              <a:off x="726450" y="3696000"/>
              <a:ext cx="2403614" cy="500898"/>
              <a:chOff x="726450" y="3696000"/>
              <a:chExt cx="2403614" cy="500898"/>
            </a:xfrm>
          </p:grpSpPr>
          <p:sp>
            <p:nvSpPr>
              <p:cNvPr id="6414" name="Google Shape;6414;p80"/>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415" name="Google Shape;6415;p80"/>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416" name="Google Shape;6416;p80"/>
            <p:cNvGrpSpPr/>
            <p:nvPr/>
          </p:nvGrpSpPr>
          <p:grpSpPr>
            <a:xfrm>
              <a:off x="1348050" y="3372825"/>
              <a:ext cx="1720425" cy="1005900"/>
              <a:chOff x="1348050" y="3372825"/>
              <a:chExt cx="1720425" cy="1005900"/>
            </a:xfrm>
          </p:grpSpPr>
          <p:sp>
            <p:nvSpPr>
              <p:cNvPr id="6417" name="Google Shape;6417;p80"/>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418" name="Google Shape;6418;p80"/>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419" name="Google Shape;6419;p80"/>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420" name="Google Shape;6420;p80"/>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421" name="Google Shape;6421;p80"/>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422" name="Google Shape;6422;p80"/>
            <p:cNvGrpSpPr/>
            <p:nvPr/>
          </p:nvGrpSpPr>
          <p:grpSpPr>
            <a:xfrm>
              <a:off x="1455707" y="3731058"/>
              <a:ext cx="1491150" cy="417657"/>
              <a:chOff x="1455707" y="3731058"/>
              <a:chExt cx="1491150" cy="417657"/>
            </a:xfrm>
          </p:grpSpPr>
          <p:grpSp>
            <p:nvGrpSpPr>
              <p:cNvPr id="6423" name="Google Shape;6423;p80"/>
              <p:cNvGrpSpPr/>
              <p:nvPr/>
            </p:nvGrpSpPr>
            <p:grpSpPr>
              <a:xfrm>
                <a:off x="1472938" y="3745828"/>
                <a:ext cx="72126" cy="53788"/>
                <a:chOff x="1472938" y="3745828"/>
                <a:chExt cx="72126" cy="53788"/>
              </a:xfrm>
            </p:grpSpPr>
            <p:sp>
              <p:nvSpPr>
                <p:cNvPr id="6424" name="Google Shape;6424;p80"/>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80"/>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6" name="Google Shape;6426;p80"/>
              <p:cNvGrpSpPr/>
              <p:nvPr/>
            </p:nvGrpSpPr>
            <p:grpSpPr>
              <a:xfrm>
                <a:off x="1819181" y="4089633"/>
                <a:ext cx="72126" cy="53788"/>
                <a:chOff x="1819181" y="4089633"/>
                <a:chExt cx="72126" cy="53788"/>
              </a:xfrm>
            </p:grpSpPr>
            <p:sp>
              <p:nvSpPr>
                <p:cNvPr id="6427" name="Google Shape;6427;p80"/>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0"/>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9" name="Google Shape;6429;p80"/>
              <p:cNvGrpSpPr/>
              <p:nvPr/>
            </p:nvGrpSpPr>
            <p:grpSpPr>
              <a:xfrm>
                <a:off x="1455707" y="4084171"/>
                <a:ext cx="64321" cy="64544"/>
                <a:chOff x="1455707" y="4084171"/>
                <a:chExt cx="64321" cy="64544"/>
              </a:xfrm>
            </p:grpSpPr>
            <p:sp>
              <p:nvSpPr>
                <p:cNvPr id="6430" name="Google Shape;6430;p80"/>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80"/>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2" name="Google Shape;6432;p80"/>
              <p:cNvGrpSpPr/>
              <p:nvPr/>
            </p:nvGrpSpPr>
            <p:grpSpPr>
              <a:xfrm>
                <a:off x="1818610" y="3731058"/>
                <a:ext cx="64321" cy="64544"/>
                <a:chOff x="1818610" y="3731058"/>
                <a:chExt cx="64321" cy="64544"/>
              </a:xfrm>
            </p:grpSpPr>
            <p:sp>
              <p:nvSpPr>
                <p:cNvPr id="6433" name="Google Shape;6433;p80"/>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0"/>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5" name="Google Shape;6435;p80"/>
              <p:cNvGrpSpPr/>
              <p:nvPr/>
            </p:nvGrpSpPr>
            <p:grpSpPr>
              <a:xfrm>
                <a:off x="2172491" y="4089633"/>
                <a:ext cx="72126" cy="53788"/>
                <a:chOff x="2172491" y="4089633"/>
                <a:chExt cx="72126" cy="53788"/>
              </a:xfrm>
            </p:grpSpPr>
            <p:sp>
              <p:nvSpPr>
                <p:cNvPr id="6436" name="Google Shape;6436;p80"/>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0"/>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8" name="Google Shape;6438;p80"/>
              <p:cNvGrpSpPr/>
              <p:nvPr/>
            </p:nvGrpSpPr>
            <p:grpSpPr>
              <a:xfrm>
                <a:off x="2171920" y="3731058"/>
                <a:ext cx="64321" cy="64544"/>
                <a:chOff x="2171920" y="3731058"/>
                <a:chExt cx="64321" cy="64544"/>
              </a:xfrm>
            </p:grpSpPr>
            <p:sp>
              <p:nvSpPr>
                <p:cNvPr id="6439" name="Google Shape;6439;p80"/>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0"/>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1" name="Google Shape;6441;p80"/>
              <p:cNvGrpSpPr/>
              <p:nvPr/>
            </p:nvGrpSpPr>
            <p:grpSpPr>
              <a:xfrm>
                <a:off x="2874730" y="3745828"/>
                <a:ext cx="72126" cy="53788"/>
                <a:chOff x="2874730" y="3745828"/>
                <a:chExt cx="72126" cy="53788"/>
              </a:xfrm>
            </p:grpSpPr>
            <p:sp>
              <p:nvSpPr>
                <p:cNvPr id="6442" name="Google Shape;6442;p80"/>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0"/>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4" name="Google Shape;6444;p80"/>
              <p:cNvGrpSpPr/>
              <p:nvPr/>
            </p:nvGrpSpPr>
            <p:grpSpPr>
              <a:xfrm>
                <a:off x="2878589" y="4081481"/>
                <a:ext cx="64321" cy="64544"/>
                <a:chOff x="2878589" y="4081481"/>
                <a:chExt cx="64321" cy="64544"/>
              </a:xfrm>
            </p:grpSpPr>
            <p:sp>
              <p:nvSpPr>
                <p:cNvPr id="6445" name="Google Shape;6445;p80"/>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0"/>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7" name="Google Shape;6447;p80"/>
              <p:cNvGrpSpPr/>
              <p:nvPr/>
            </p:nvGrpSpPr>
            <p:grpSpPr>
              <a:xfrm>
                <a:off x="2525796" y="4089633"/>
                <a:ext cx="72126" cy="53788"/>
                <a:chOff x="2525796" y="4089633"/>
                <a:chExt cx="72126" cy="53788"/>
              </a:xfrm>
            </p:grpSpPr>
            <p:sp>
              <p:nvSpPr>
                <p:cNvPr id="6448" name="Google Shape;6448;p80"/>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0"/>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0" name="Google Shape;6450;p80"/>
              <p:cNvGrpSpPr/>
              <p:nvPr/>
            </p:nvGrpSpPr>
            <p:grpSpPr>
              <a:xfrm>
                <a:off x="2525225" y="3731058"/>
                <a:ext cx="64321" cy="64544"/>
                <a:chOff x="2525225" y="3731058"/>
                <a:chExt cx="64321" cy="64544"/>
              </a:xfrm>
            </p:grpSpPr>
            <p:sp>
              <p:nvSpPr>
                <p:cNvPr id="6451" name="Google Shape;6451;p80"/>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0"/>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6456"/>
        <p:cNvGrpSpPr/>
        <p:nvPr/>
      </p:nvGrpSpPr>
      <p:grpSpPr>
        <a:xfrm>
          <a:off x="0" y="0"/>
          <a:ext cx="0" cy="0"/>
          <a:chOff x="0" y="0"/>
          <a:chExt cx="0" cy="0"/>
        </a:xfrm>
      </p:grpSpPr>
      <p:grpSp>
        <p:nvGrpSpPr>
          <p:cNvPr id="6457" name="Google Shape;6457;p81"/>
          <p:cNvGrpSpPr/>
          <p:nvPr/>
        </p:nvGrpSpPr>
        <p:grpSpPr>
          <a:xfrm>
            <a:off x="5780148" y="1859605"/>
            <a:ext cx="671400" cy="674856"/>
            <a:chOff x="5780148" y="1859605"/>
            <a:chExt cx="671400" cy="674856"/>
          </a:xfrm>
        </p:grpSpPr>
        <p:sp>
          <p:nvSpPr>
            <p:cNvPr id="6458" name="Google Shape;6458;p81"/>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1"/>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1"/>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81"/>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2" name="Google Shape;6462;p81"/>
          <p:cNvGrpSpPr/>
          <p:nvPr/>
        </p:nvGrpSpPr>
        <p:grpSpPr>
          <a:xfrm>
            <a:off x="716991" y="971306"/>
            <a:ext cx="845921" cy="690752"/>
            <a:chOff x="732428" y="1198513"/>
            <a:chExt cx="845921" cy="690752"/>
          </a:xfrm>
        </p:grpSpPr>
        <p:grpSp>
          <p:nvGrpSpPr>
            <p:cNvPr id="6463" name="Google Shape;6463;p81"/>
            <p:cNvGrpSpPr/>
            <p:nvPr/>
          </p:nvGrpSpPr>
          <p:grpSpPr>
            <a:xfrm>
              <a:off x="823030" y="1198513"/>
              <a:ext cx="755319" cy="690752"/>
              <a:chOff x="823030" y="1198513"/>
              <a:chExt cx="755319" cy="690752"/>
            </a:xfrm>
          </p:grpSpPr>
          <p:sp>
            <p:nvSpPr>
              <p:cNvPr id="6464" name="Google Shape;6464;p8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6" name="Google Shape;6466;p81"/>
            <p:cNvGrpSpPr/>
            <p:nvPr/>
          </p:nvGrpSpPr>
          <p:grpSpPr>
            <a:xfrm>
              <a:off x="732428" y="1239937"/>
              <a:ext cx="739912" cy="607886"/>
              <a:chOff x="732428" y="1239937"/>
              <a:chExt cx="739912" cy="607886"/>
            </a:xfrm>
          </p:grpSpPr>
          <p:sp>
            <p:nvSpPr>
              <p:cNvPr id="6467" name="Google Shape;6467;p8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9" name="Google Shape;6469;p81"/>
            <p:cNvGrpSpPr/>
            <p:nvPr/>
          </p:nvGrpSpPr>
          <p:grpSpPr>
            <a:xfrm>
              <a:off x="732428" y="1277018"/>
              <a:ext cx="702832" cy="533758"/>
              <a:chOff x="732428" y="1277018"/>
              <a:chExt cx="702832" cy="533758"/>
            </a:xfrm>
          </p:grpSpPr>
          <p:sp>
            <p:nvSpPr>
              <p:cNvPr id="6470" name="Google Shape;6470;p8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2" name="Google Shape;6472;p81"/>
            <p:cNvGrpSpPr/>
            <p:nvPr/>
          </p:nvGrpSpPr>
          <p:grpSpPr>
            <a:xfrm>
              <a:off x="931170" y="1306653"/>
              <a:ext cx="647179" cy="474455"/>
              <a:chOff x="931170" y="1306653"/>
              <a:chExt cx="647179" cy="474455"/>
            </a:xfrm>
          </p:grpSpPr>
          <p:sp>
            <p:nvSpPr>
              <p:cNvPr id="6473" name="Google Shape;6473;p8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75" name="Google Shape;6475;p8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6" name="Google Shape;6476;p81"/>
          <p:cNvGrpSpPr/>
          <p:nvPr/>
        </p:nvGrpSpPr>
        <p:grpSpPr>
          <a:xfrm>
            <a:off x="3948600" y="971313"/>
            <a:ext cx="634656" cy="699982"/>
            <a:chOff x="5985650" y="2860025"/>
            <a:chExt cx="1396075" cy="1539775"/>
          </a:xfrm>
        </p:grpSpPr>
        <p:sp>
          <p:nvSpPr>
            <p:cNvPr id="6477" name="Google Shape;6477;p8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8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8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8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8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9" name="Google Shape;6509;p81"/>
          <p:cNvGrpSpPr/>
          <p:nvPr/>
        </p:nvGrpSpPr>
        <p:grpSpPr>
          <a:xfrm>
            <a:off x="4704250" y="971306"/>
            <a:ext cx="725845" cy="699975"/>
            <a:chOff x="4249973" y="1201875"/>
            <a:chExt cx="1958568" cy="1888762"/>
          </a:xfrm>
        </p:grpSpPr>
        <p:sp>
          <p:nvSpPr>
            <p:cNvPr id="6510" name="Google Shape;6510;p8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11" name="Google Shape;6511;p81"/>
            <p:cNvGrpSpPr/>
            <p:nvPr/>
          </p:nvGrpSpPr>
          <p:grpSpPr>
            <a:xfrm>
              <a:off x="5853086" y="1789142"/>
              <a:ext cx="355454" cy="1048099"/>
              <a:chOff x="5576108" y="2016725"/>
              <a:chExt cx="565200" cy="1666560"/>
            </a:xfrm>
          </p:grpSpPr>
          <p:sp>
            <p:nvSpPr>
              <p:cNvPr id="6512" name="Google Shape;6512;p81"/>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513" name="Google Shape;6513;p8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4" name="Google Shape;6514;p81"/>
            <p:cNvGrpSpPr/>
            <p:nvPr/>
          </p:nvGrpSpPr>
          <p:grpSpPr>
            <a:xfrm>
              <a:off x="4869455" y="2691676"/>
              <a:ext cx="1013897" cy="398961"/>
              <a:chOff x="4012057" y="3451825"/>
              <a:chExt cx="1612175" cy="634379"/>
            </a:xfrm>
          </p:grpSpPr>
          <p:sp>
            <p:nvSpPr>
              <p:cNvPr id="6515" name="Google Shape;6515;p81"/>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516" name="Google Shape;6516;p8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7" name="Google Shape;6517;p81"/>
            <p:cNvGrpSpPr/>
            <p:nvPr/>
          </p:nvGrpSpPr>
          <p:grpSpPr>
            <a:xfrm>
              <a:off x="4276937" y="2155961"/>
              <a:ext cx="651965" cy="891358"/>
              <a:chOff x="3069908" y="2599997"/>
              <a:chExt cx="1036675" cy="1417328"/>
            </a:xfrm>
          </p:grpSpPr>
          <p:sp>
            <p:nvSpPr>
              <p:cNvPr id="6518" name="Google Shape;6518;p81"/>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519" name="Google Shape;6519;p8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81"/>
            <p:cNvGrpSpPr/>
            <p:nvPr/>
          </p:nvGrpSpPr>
          <p:grpSpPr>
            <a:xfrm>
              <a:off x="5054918" y="1201875"/>
              <a:ext cx="999548" cy="602711"/>
              <a:chOff x="4306958" y="1082925"/>
              <a:chExt cx="1589359" cy="958358"/>
            </a:xfrm>
          </p:grpSpPr>
          <p:sp>
            <p:nvSpPr>
              <p:cNvPr id="6521" name="Google Shape;6521;p81"/>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522" name="Google Shape;6522;p8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3" name="Google Shape;6523;p81"/>
            <p:cNvGrpSpPr/>
            <p:nvPr/>
          </p:nvGrpSpPr>
          <p:grpSpPr>
            <a:xfrm>
              <a:off x="4249973" y="1303451"/>
              <a:ext cx="799317" cy="841334"/>
              <a:chOff x="3027033" y="1244439"/>
              <a:chExt cx="1270977" cy="1337786"/>
            </a:xfrm>
          </p:grpSpPr>
          <p:sp>
            <p:nvSpPr>
              <p:cNvPr id="6524" name="Google Shape;6524;p81"/>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525" name="Google Shape;6525;p8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26" name="Google Shape;6526;p81"/>
          <p:cNvGrpSpPr/>
          <p:nvPr/>
        </p:nvGrpSpPr>
        <p:grpSpPr>
          <a:xfrm>
            <a:off x="4057114" y="1858087"/>
            <a:ext cx="750769" cy="683784"/>
            <a:chOff x="4204684" y="2104422"/>
            <a:chExt cx="699822" cy="637382"/>
          </a:xfrm>
        </p:grpSpPr>
        <p:grpSp>
          <p:nvGrpSpPr>
            <p:cNvPr id="6527" name="Google Shape;6527;p81"/>
            <p:cNvGrpSpPr/>
            <p:nvPr/>
          </p:nvGrpSpPr>
          <p:grpSpPr>
            <a:xfrm>
              <a:off x="4204684" y="2430067"/>
              <a:ext cx="342957" cy="311738"/>
              <a:chOff x="4204684" y="2430067"/>
              <a:chExt cx="342957" cy="311738"/>
            </a:xfrm>
          </p:grpSpPr>
          <p:sp>
            <p:nvSpPr>
              <p:cNvPr id="6528" name="Google Shape;6528;p8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0" name="Google Shape;6530;p81"/>
            <p:cNvGrpSpPr/>
            <p:nvPr/>
          </p:nvGrpSpPr>
          <p:grpSpPr>
            <a:xfrm>
              <a:off x="4561586" y="2430067"/>
              <a:ext cx="342920" cy="311738"/>
              <a:chOff x="4561586" y="2430067"/>
              <a:chExt cx="342920" cy="311738"/>
            </a:xfrm>
          </p:grpSpPr>
          <p:sp>
            <p:nvSpPr>
              <p:cNvPr id="6531" name="Google Shape;6531;p8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3" name="Google Shape;6533;p81"/>
            <p:cNvGrpSpPr/>
            <p:nvPr/>
          </p:nvGrpSpPr>
          <p:grpSpPr>
            <a:xfrm>
              <a:off x="4561586" y="2104422"/>
              <a:ext cx="342920" cy="311738"/>
              <a:chOff x="4561586" y="2104422"/>
              <a:chExt cx="342920" cy="311738"/>
            </a:xfrm>
          </p:grpSpPr>
          <p:sp>
            <p:nvSpPr>
              <p:cNvPr id="6534" name="Google Shape;6534;p8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8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6" name="Google Shape;6536;p81"/>
            <p:cNvGrpSpPr/>
            <p:nvPr/>
          </p:nvGrpSpPr>
          <p:grpSpPr>
            <a:xfrm>
              <a:off x="4204684" y="2104422"/>
              <a:ext cx="342957" cy="311664"/>
              <a:chOff x="4204684" y="2104422"/>
              <a:chExt cx="342957" cy="311664"/>
            </a:xfrm>
          </p:grpSpPr>
          <p:sp>
            <p:nvSpPr>
              <p:cNvPr id="6537" name="Google Shape;6537;p8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39" name="Google Shape;6539;p81"/>
          <p:cNvGrpSpPr/>
          <p:nvPr/>
        </p:nvGrpSpPr>
        <p:grpSpPr>
          <a:xfrm>
            <a:off x="5521547" y="971301"/>
            <a:ext cx="660591" cy="688867"/>
            <a:chOff x="5830645" y="1267368"/>
            <a:chExt cx="530340" cy="553040"/>
          </a:xfrm>
        </p:grpSpPr>
        <p:sp>
          <p:nvSpPr>
            <p:cNvPr id="6540" name="Google Shape;6540;p8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41" name="Google Shape;6541;p81"/>
            <p:cNvGrpSpPr/>
            <p:nvPr/>
          </p:nvGrpSpPr>
          <p:grpSpPr>
            <a:xfrm>
              <a:off x="5830645" y="1267368"/>
              <a:ext cx="259743" cy="269909"/>
              <a:chOff x="5830645" y="1267368"/>
              <a:chExt cx="259743" cy="269909"/>
            </a:xfrm>
          </p:grpSpPr>
          <p:sp>
            <p:nvSpPr>
              <p:cNvPr id="6542" name="Google Shape;6542;p8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4" name="Google Shape;6544;p81"/>
            <p:cNvGrpSpPr/>
            <p:nvPr/>
          </p:nvGrpSpPr>
          <p:grpSpPr>
            <a:xfrm>
              <a:off x="6101293" y="1267368"/>
              <a:ext cx="259692" cy="269909"/>
              <a:chOff x="6101293" y="1267368"/>
              <a:chExt cx="259692" cy="269909"/>
            </a:xfrm>
          </p:grpSpPr>
          <p:sp>
            <p:nvSpPr>
              <p:cNvPr id="6545" name="Google Shape;6545;p8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7" name="Google Shape;6547;p81"/>
            <p:cNvGrpSpPr/>
            <p:nvPr/>
          </p:nvGrpSpPr>
          <p:grpSpPr>
            <a:xfrm>
              <a:off x="5830645" y="1550500"/>
              <a:ext cx="259692" cy="269909"/>
              <a:chOff x="5830645" y="1550500"/>
              <a:chExt cx="259692" cy="269909"/>
            </a:xfrm>
          </p:grpSpPr>
          <p:sp>
            <p:nvSpPr>
              <p:cNvPr id="6548" name="Google Shape;6548;p8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0" name="Google Shape;6550;p81"/>
            <p:cNvGrpSpPr/>
            <p:nvPr/>
          </p:nvGrpSpPr>
          <p:grpSpPr>
            <a:xfrm>
              <a:off x="6101293" y="1550500"/>
              <a:ext cx="259692" cy="269909"/>
              <a:chOff x="6101293" y="1550500"/>
              <a:chExt cx="259692" cy="269909"/>
            </a:xfrm>
          </p:grpSpPr>
          <p:sp>
            <p:nvSpPr>
              <p:cNvPr id="6551" name="Google Shape;6551;p8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8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53" name="Google Shape;6553;p81"/>
          <p:cNvGrpSpPr/>
          <p:nvPr/>
        </p:nvGrpSpPr>
        <p:grpSpPr>
          <a:xfrm>
            <a:off x="723700" y="1861760"/>
            <a:ext cx="697154" cy="679574"/>
            <a:chOff x="2679875" y="2361475"/>
            <a:chExt cx="780425" cy="760575"/>
          </a:xfrm>
        </p:grpSpPr>
        <p:sp>
          <p:nvSpPr>
            <p:cNvPr id="6554" name="Google Shape;6554;p8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0" name="Google Shape;6560;p81"/>
          <p:cNvGrpSpPr/>
          <p:nvPr/>
        </p:nvGrpSpPr>
        <p:grpSpPr>
          <a:xfrm>
            <a:off x="3122859" y="971352"/>
            <a:ext cx="735829" cy="684547"/>
            <a:chOff x="3351965" y="1148808"/>
            <a:chExt cx="750770" cy="698375"/>
          </a:xfrm>
        </p:grpSpPr>
        <p:grpSp>
          <p:nvGrpSpPr>
            <p:cNvPr id="6561" name="Google Shape;6561;p81"/>
            <p:cNvGrpSpPr/>
            <p:nvPr/>
          </p:nvGrpSpPr>
          <p:grpSpPr>
            <a:xfrm>
              <a:off x="3586796" y="1148808"/>
              <a:ext cx="294857" cy="286830"/>
              <a:chOff x="3750225" y="1774000"/>
              <a:chExt cx="149575" cy="145525"/>
            </a:xfrm>
          </p:grpSpPr>
          <p:sp>
            <p:nvSpPr>
              <p:cNvPr id="6562" name="Google Shape;6562;p8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4" name="Google Shape;6564;p81"/>
            <p:cNvGrpSpPr/>
            <p:nvPr/>
          </p:nvGrpSpPr>
          <p:grpSpPr>
            <a:xfrm>
              <a:off x="3779245" y="1375768"/>
              <a:ext cx="323490" cy="286978"/>
              <a:chOff x="3847850" y="1889150"/>
              <a:chExt cx="164100" cy="145600"/>
            </a:xfrm>
          </p:grpSpPr>
          <p:sp>
            <p:nvSpPr>
              <p:cNvPr id="6565" name="Google Shape;6565;p8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8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7" name="Google Shape;6567;p81"/>
            <p:cNvGrpSpPr/>
            <p:nvPr/>
          </p:nvGrpSpPr>
          <p:grpSpPr>
            <a:xfrm>
              <a:off x="3351965" y="1330435"/>
              <a:ext cx="295449" cy="285401"/>
              <a:chOff x="3631100" y="1866150"/>
              <a:chExt cx="149875" cy="144800"/>
            </a:xfrm>
          </p:grpSpPr>
          <p:sp>
            <p:nvSpPr>
              <p:cNvPr id="6568" name="Google Shape;6568;p8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0" name="Google Shape;6570;p81"/>
            <p:cNvGrpSpPr/>
            <p:nvPr/>
          </p:nvGrpSpPr>
          <p:grpSpPr>
            <a:xfrm>
              <a:off x="3548208" y="1560352"/>
              <a:ext cx="294808" cy="286830"/>
              <a:chOff x="3730650" y="1982800"/>
              <a:chExt cx="149550" cy="145525"/>
            </a:xfrm>
          </p:grpSpPr>
          <p:sp>
            <p:nvSpPr>
              <p:cNvPr id="6571" name="Google Shape;6571;p8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73" name="Google Shape;6573;p81"/>
          <p:cNvGrpSpPr/>
          <p:nvPr/>
        </p:nvGrpSpPr>
        <p:grpSpPr>
          <a:xfrm>
            <a:off x="7624512" y="971306"/>
            <a:ext cx="804565" cy="677795"/>
            <a:chOff x="7636443" y="1204988"/>
            <a:chExt cx="804565" cy="677795"/>
          </a:xfrm>
        </p:grpSpPr>
        <p:grpSp>
          <p:nvGrpSpPr>
            <p:cNvPr id="6574" name="Google Shape;6574;p81"/>
            <p:cNvGrpSpPr/>
            <p:nvPr/>
          </p:nvGrpSpPr>
          <p:grpSpPr>
            <a:xfrm>
              <a:off x="7636443" y="1509705"/>
              <a:ext cx="804565" cy="373078"/>
              <a:chOff x="7636443" y="1509705"/>
              <a:chExt cx="804565" cy="373078"/>
            </a:xfrm>
          </p:grpSpPr>
          <p:sp>
            <p:nvSpPr>
              <p:cNvPr id="6575" name="Google Shape;6575;p8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8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7" name="Google Shape;6577;p81"/>
            <p:cNvGrpSpPr/>
            <p:nvPr/>
          </p:nvGrpSpPr>
          <p:grpSpPr>
            <a:xfrm>
              <a:off x="7636443" y="1408133"/>
              <a:ext cx="804565" cy="373078"/>
              <a:chOff x="7636443" y="1408133"/>
              <a:chExt cx="804565" cy="373078"/>
            </a:xfrm>
          </p:grpSpPr>
          <p:sp>
            <p:nvSpPr>
              <p:cNvPr id="6578" name="Google Shape;6578;p8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0" name="Google Shape;6580;p81"/>
            <p:cNvGrpSpPr/>
            <p:nvPr/>
          </p:nvGrpSpPr>
          <p:grpSpPr>
            <a:xfrm>
              <a:off x="7636443" y="1306560"/>
              <a:ext cx="804565" cy="373078"/>
              <a:chOff x="7636443" y="1306560"/>
              <a:chExt cx="804565" cy="373078"/>
            </a:xfrm>
          </p:grpSpPr>
          <p:sp>
            <p:nvSpPr>
              <p:cNvPr id="6581" name="Google Shape;6581;p8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8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3" name="Google Shape;6583;p81"/>
            <p:cNvGrpSpPr/>
            <p:nvPr/>
          </p:nvGrpSpPr>
          <p:grpSpPr>
            <a:xfrm>
              <a:off x="7636443" y="1204988"/>
              <a:ext cx="804565" cy="373078"/>
              <a:chOff x="7636443" y="1204988"/>
              <a:chExt cx="804565" cy="373078"/>
            </a:xfrm>
          </p:grpSpPr>
          <p:sp>
            <p:nvSpPr>
              <p:cNvPr id="6584" name="Google Shape;6584;p8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86" name="Google Shape;6586;p81"/>
          <p:cNvGrpSpPr/>
          <p:nvPr/>
        </p:nvGrpSpPr>
        <p:grpSpPr>
          <a:xfrm>
            <a:off x="4963358" y="1878721"/>
            <a:ext cx="661339" cy="661188"/>
            <a:chOff x="3990000" y="975400"/>
            <a:chExt cx="3934200" cy="3933300"/>
          </a:xfrm>
        </p:grpSpPr>
        <p:sp>
          <p:nvSpPr>
            <p:cNvPr id="6587" name="Google Shape;6587;p81"/>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1"/>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1"/>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1"/>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1" name="Google Shape;6591;p81"/>
          <p:cNvGrpSpPr/>
          <p:nvPr/>
        </p:nvGrpSpPr>
        <p:grpSpPr>
          <a:xfrm>
            <a:off x="6607006" y="1857359"/>
            <a:ext cx="868881" cy="684241"/>
            <a:chOff x="6598259" y="2078634"/>
            <a:chExt cx="868881" cy="684241"/>
          </a:xfrm>
        </p:grpSpPr>
        <p:sp>
          <p:nvSpPr>
            <p:cNvPr id="6592" name="Google Shape;6592;p8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8" name="Google Shape;6598;p81"/>
            <p:cNvGrpSpPr/>
            <p:nvPr/>
          </p:nvGrpSpPr>
          <p:grpSpPr>
            <a:xfrm>
              <a:off x="6808175" y="2078634"/>
              <a:ext cx="452229" cy="684241"/>
              <a:chOff x="6808175" y="2078634"/>
              <a:chExt cx="452229" cy="684241"/>
            </a:xfrm>
          </p:grpSpPr>
          <p:sp>
            <p:nvSpPr>
              <p:cNvPr id="6599" name="Google Shape;6599;p8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5" name="Google Shape;6605;p81"/>
              <p:cNvGrpSpPr/>
              <p:nvPr/>
            </p:nvGrpSpPr>
            <p:grpSpPr>
              <a:xfrm>
                <a:off x="6821586" y="2078634"/>
                <a:ext cx="426871" cy="684241"/>
                <a:chOff x="6821586" y="2078634"/>
                <a:chExt cx="426871" cy="684241"/>
              </a:xfrm>
            </p:grpSpPr>
            <p:grpSp>
              <p:nvGrpSpPr>
                <p:cNvPr id="6606" name="Google Shape;6606;p81"/>
                <p:cNvGrpSpPr/>
                <p:nvPr/>
              </p:nvGrpSpPr>
              <p:grpSpPr>
                <a:xfrm>
                  <a:off x="6821586" y="2078634"/>
                  <a:ext cx="426871" cy="684241"/>
                  <a:chOff x="6821586" y="2078634"/>
                  <a:chExt cx="426871" cy="684241"/>
                </a:xfrm>
              </p:grpSpPr>
              <p:sp>
                <p:nvSpPr>
                  <p:cNvPr id="6607" name="Google Shape;6607;p8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8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8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8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6" name="Google Shape;6626;p8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32" name="Google Shape;6632;p81"/>
          <p:cNvGrpSpPr/>
          <p:nvPr/>
        </p:nvGrpSpPr>
        <p:grpSpPr>
          <a:xfrm>
            <a:off x="716989" y="3531368"/>
            <a:ext cx="1340789" cy="640830"/>
            <a:chOff x="238125" y="1151100"/>
            <a:chExt cx="7139450" cy="3412300"/>
          </a:xfrm>
        </p:grpSpPr>
        <p:sp>
          <p:nvSpPr>
            <p:cNvPr id="6633" name="Google Shape;6633;p8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5" name="Google Shape;6645;p81"/>
          <p:cNvGrpSpPr/>
          <p:nvPr/>
        </p:nvGrpSpPr>
        <p:grpSpPr>
          <a:xfrm>
            <a:off x="5584212" y="2734649"/>
            <a:ext cx="985357" cy="585764"/>
            <a:chOff x="5145061" y="2881789"/>
            <a:chExt cx="1107641" cy="658458"/>
          </a:xfrm>
        </p:grpSpPr>
        <p:grpSp>
          <p:nvGrpSpPr>
            <p:cNvPr id="6646" name="Google Shape;6646;p81"/>
            <p:cNvGrpSpPr/>
            <p:nvPr/>
          </p:nvGrpSpPr>
          <p:grpSpPr>
            <a:xfrm>
              <a:off x="5722989" y="3244587"/>
              <a:ext cx="529713" cy="295659"/>
              <a:chOff x="5722989" y="3244587"/>
              <a:chExt cx="529713" cy="295659"/>
            </a:xfrm>
          </p:grpSpPr>
          <p:sp>
            <p:nvSpPr>
              <p:cNvPr id="6647" name="Google Shape;6647;p8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648" name="Google Shape;6648;p8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649" name="Google Shape;6649;p81"/>
            <p:cNvGrpSpPr/>
            <p:nvPr/>
          </p:nvGrpSpPr>
          <p:grpSpPr>
            <a:xfrm>
              <a:off x="5145061" y="3244587"/>
              <a:ext cx="536807" cy="295659"/>
              <a:chOff x="5145061" y="3244587"/>
              <a:chExt cx="536807" cy="295659"/>
            </a:xfrm>
          </p:grpSpPr>
          <p:sp>
            <p:nvSpPr>
              <p:cNvPr id="6650" name="Google Shape;6650;p8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651" name="Google Shape;6651;p8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652" name="Google Shape;6652;p81"/>
            <p:cNvGrpSpPr/>
            <p:nvPr/>
          </p:nvGrpSpPr>
          <p:grpSpPr>
            <a:xfrm>
              <a:off x="5341327" y="2898245"/>
              <a:ext cx="532309" cy="614891"/>
              <a:chOff x="5341327" y="2898245"/>
              <a:chExt cx="532309" cy="614891"/>
            </a:xfrm>
          </p:grpSpPr>
          <p:sp>
            <p:nvSpPr>
              <p:cNvPr id="6653" name="Google Shape;6653;p8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654" name="Google Shape;6654;p8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655" name="Google Shape;6655;p81"/>
            <p:cNvGrpSpPr/>
            <p:nvPr/>
          </p:nvGrpSpPr>
          <p:grpSpPr>
            <a:xfrm>
              <a:off x="5532290" y="2881789"/>
              <a:ext cx="620516" cy="305456"/>
              <a:chOff x="5532290" y="2881789"/>
              <a:chExt cx="620516" cy="305456"/>
            </a:xfrm>
          </p:grpSpPr>
          <p:sp>
            <p:nvSpPr>
              <p:cNvPr id="6656" name="Google Shape;6656;p8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657" name="Google Shape;6657;p8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6658" name="Google Shape;6658;p81"/>
          <p:cNvGrpSpPr/>
          <p:nvPr/>
        </p:nvGrpSpPr>
        <p:grpSpPr>
          <a:xfrm>
            <a:off x="8163135" y="3526707"/>
            <a:ext cx="269068" cy="645491"/>
            <a:chOff x="7026852" y="3311869"/>
            <a:chExt cx="434331" cy="1041954"/>
          </a:xfrm>
        </p:grpSpPr>
        <p:sp>
          <p:nvSpPr>
            <p:cNvPr id="6659" name="Google Shape;6659;p8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2" name="Google Shape;6662;p81"/>
          <p:cNvGrpSpPr/>
          <p:nvPr/>
        </p:nvGrpSpPr>
        <p:grpSpPr>
          <a:xfrm>
            <a:off x="6179716" y="3565945"/>
            <a:ext cx="293882" cy="293836"/>
            <a:chOff x="4873519" y="3311869"/>
            <a:chExt cx="499374" cy="499296"/>
          </a:xfrm>
        </p:grpSpPr>
        <p:sp>
          <p:nvSpPr>
            <p:cNvPr id="6663" name="Google Shape;6663;p8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5" name="Google Shape;6665;p81"/>
          <p:cNvGrpSpPr/>
          <p:nvPr/>
        </p:nvGrpSpPr>
        <p:grpSpPr>
          <a:xfrm>
            <a:off x="6179716" y="3878316"/>
            <a:ext cx="293882" cy="293882"/>
            <a:chOff x="4873519" y="3875839"/>
            <a:chExt cx="499374" cy="499374"/>
          </a:xfrm>
        </p:grpSpPr>
        <p:sp>
          <p:nvSpPr>
            <p:cNvPr id="6666" name="Google Shape;6666;p8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8" name="Google Shape;6668;p81"/>
          <p:cNvGrpSpPr/>
          <p:nvPr/>
        </p:nvGrpSpPr>
        <p:grpSpPr>
          <a:xfrm>
            <a:off x="2410244" y="1850269"/>
            <a:ext cx="698104" cy="698208"/>
            <a:chOff x="2565073" y="2075876"/>
            <a:chExt cx="672482" cy="672518"/>
          </a:xfrm>
        </p:grpSpPr>
        <p:sp>
          <p:nvSpPr>
            <p:cNvPr id="6669" name="Google Shape;6669;p8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5" name="Google Shape;6675;p81"/>
          <p:cNvGrpSpPr/>
          <p:nvPr/>
        </p:nvGrpSpPr>
        <p:grpSpPr>
          <a:xfrm>
            <a:off x="5633655" y="3534869"/>
            <a:ext cx="438354" cy="637329"/>
            <a:chOff x="1697726" y="3244179"/>
            <a:chExt cx="788124" cy="1146069"/>
          </a:xfrm>
        </p:grpSpPr>
        <p:sp>
          <p:nvSpPr>
            <p:cNvPr id="6676" name="Google Shape;6676;p8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8" name="Google Shape;6678;p81"/>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79" name="Google Shape;6679;p81"/>
          <p:cNvGrpSpPr/>
          <p:nvPr/>
        </p:nvGrpSpPr>
        <p:grpSpPr>
          <a:xfrm>
            <a:off x="7634869" y="1863232"/>
            <a:ext cx="799565" cy="670282"/>
            <a:chOff x="7617850" y="2063282"/>
            <a:chExt cx="799565" cy="670282"/>
          </a:xfrm>
        </p:grpSpPr>
        <p:cxnSp>
          <p:nvCxnSpPr>
            <p:cNvPr id="6680" name="Google Shape;6680;p8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681" name="Google Shape;6681;p8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682" name="Google Shape;6682;p8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683" name="Google Shape;6683;p8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684" name="Google Shape;6684;p8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6685" name="Google Shape;6685;p8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6686" name="Google Shape;6686;p81"/>
            <p:cNvGrpSpPr/>
            <p:nvPr/>
          </p:nvGrpSpPr>
          <p:grpSpPr>
            <a:xfrm>
              <a:off x="7734309" y="2063282"/>
              <a:ext cx="570957" cy="620095"/>
              <a:chOff x="7734309" y="2063282"/>
              <a:chExt cx="570957" cy="620095"/>
            </a:xfrm>
          </p:grpSpPr>
          <p:grpSp>
            <p:nvGrpSpPr>
              <p:cNvPr id="6687" name="Google Shape;6687;p81"/>
              <p:cNvGrpSpPr/>
              <p:nvPr/>
            </p:nvGrpSpPr>
            <p:grpSpPr>
              <a:xfrm>
                <a:off x="8031573" y="2063282"/>
                <a:ext cx="273693" cy="620095"/>
                <a:chOff x="8031573" y="2063282"/>
                <a:chExt cx="273693" cy="620095"/>
              </a:xfrm>
            </p:grpSpPr>
            <p:sp>
              <p:nvSpPr>
                <p:cNvPr id="6688" name="Google Shape;6688;p8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2" name="Google Shape;6692;p81"/>
              <p:cNvGrpSpPr/>
              <p:nvPr/>
            </p:nvGrpSpPr>
            <p:grpSpPr>
              <a:xfrm flipH="1">
                <a:off x="7734309" y="2063282"/>
                <a:ext cx="273693" cy="620095"/>
                <a:chOff x="8031573" y="2063282"/>
                <a:chExt cx="273693" cy="620095"/>
              </a:xfrm>
            </p:grpSpPr>
            <p:sp>
              <p:nvSpPr>
                <p:cNvPr id="6693" name="Google Shape;6693;p8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697" name="Google Shape;6697;p81"/>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1"/>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9" name="Google Shape;6699;p81"/>
          <p:cNvGrpSpPr/>
          <p:nvPr/>
        </p:nvGrpSpPr>
        <p:grpSpPr>
          <a:xfrm>
            <a:off x="7821475" y="2716715"/>
            <a:ext cx="602567" cy="601884"/>
            <a:chOff x="1186975" y="238125"/>
            <a:chExt cx="5244275" cy="5238325"/>
          </a:xfrm>
        </p:grpSpPr>
        <p:sp>
          <p:nvSpPr>
            <p:cNvPr id="6700" name="Google Shape;6700;p8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8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81"/>
          <p:cNvGrpSpPr/>
          <p:nvPr/>
        </p:nvGrpSpPr>
        <p:grpSpPr>
          <a:xfrm>
            <a:off x="3264213" y="1856199"/>
            <a:ext cx="651848" cy="687338"/>
            <a:chOff x="3400515" y="2056248"/>
            <a:chExt cx="698134" cy="735987"/>
          </a:xfrm>
        </p:grpSpPr>
        <p:grpSp>
          <p:nvGrpSpPr>
            <p:cNvPr id="6705" name="Google Shape;6705;p81"/>
            <p:cNvGrpSpPr/>
            <p:nvPr/>
          </p:nvGrpSpPr>
          <p:grpSpPr>
            <a:xfrm>
              <a:off x="3400515" y="2283913"/>
              <a:ext cx="312919" cy="219900"/>
              <a:chOff x="3400515" y="2283913"/>
              <a:chExt cx="312919" cy="219900"/>
            </a:xfrm>
          </p:grpSpPr>
          <p:sp>
            <p:nvSpPr>
              <p:cNvPr id="6706" name="Google Shape;6706;p81"/>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707" name="Google Shape;6707;p8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6708" name="Google Shape;6708;p81"/>
            <p:cNvGrpSpPr/>
            <p:nvPr/>
          </p:nvGrpSpPr>
          <p:grpSpPr>
            <a:xfrm>
              <a:off x="3547823" y="2461089"/>
              <a:ext cx="219900" cy="331146"/>
              <a:chOff x="3547823" y="2461089"/>
              <a:chExt cx="219900" cy="331146"/>
            </a:xfrm>
          </p:grpSpPr>
          <p:sp>
            <p:nvSpPr>
              <p:cNvPr id="6709" name="Google Shape;6709;p81"/>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710" name="Google Shape;6710;p8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6711" name="Google Shape;6711;p81"/>
            <p:cNvGrpSpPr/>
            <p:nvPr/>
          </p:nvGrpSpPr>
          <p:grpSpPr>
            <a:xfrm>
              <a:off x="3734138" y="2461089"/>
              <a:ext cx="219900" cy="331146"/>
              <a:chOff x="3734138" y="2461089"/>
              <a:chExt cx="219900" cy="331146"/>
            </a:xfrm>
          </p:grpSpPr>
          <p:sp>
            <p:nvSpPr>
              <p:cNvPr id="6712" name="Google Shape;6712;p81"/>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713" name="Google Shape;6713;p8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6714" name="Google Shape;6714;p81"/>
            <p:cNvGrpSpPr/>
            <p:nvPr/>
          </p:nvGrpSpPr>
          <p:grpSpPr>
            <a:xfrm>
              <a:off x="3787560" y="2281742"/>
              <a:ext cx="311089" cy="219900"/>
              <a:chOff x="3787560" y="2281742"/>
              <a:chExt cx="311089" cy="219900"/>
            </a:xfrm>
          </p:grpSpPr>
          <p:sp>
            <p:nvSpPr>
              <p:cNvPr id="6715" name="Google Shape;6715;p81"/>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716" name="Google Shape;6716;p8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6717" name="Google Shape;6717;p81"/>
            <p:cNvGrpSpPr/>
            <p:nvPr/>
          </p:nvGrpSpPr>
          <p:grpSpPr>
            <a:xfrm>
              <a:off x="3637290" y="2056248"/>
              <a:ext cx="219900" cy="330736"/>
              <a:chOff x="3637290" y="2056248"/>
              <a:chExt cx="219900" cy="330736"/>
            </a:xfrm>
          </p:grpSpPr>
          <p:sp>
            <p:nvSpPr>
              <p:cNvPr id="6718" name="Google Shape;6718;p81"/>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6719" name="Google Shape;6719;p8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6720" name="Google Shape;6720;p81"/>
          <p:cNvGrpSpPr/>
          <p:nvPr/>
        </p:nvGrpSpPr>
        <p:grpSpPr>
          <a:xfrm>
            <a:off x="2555919" y="2726205"/>
            <a:ext cx="1268144" cy="592394"/>
            <a:chOff x="238125" y="1188750"/>
            <a:chExt cx="7140450" cy="3335550"/>
          </a:xfrm>
        </p:grpSpPr>
        <p:sp>
          <p:nvSpPr>
            <p:cNvPr id="6721" name="Google Shape;6721;p8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6" name="Google Shape;6726;p81"/>
          <p:cNvGrpSpPr/>
          <p:nvPr/>
        </p:nvGrpSpPr>
        <p:grpSpPr>
          <a:xfrm>
            <a:off x="6663819" y="2728360"/>
            <a:ext cx="1053944" cy="590147"/>
            <a:chOff x="238125" y="1335475"/>
            <a:chExt cx="5418735" cy="3034175"/>
          </a:xfrm>
        </p:grpSpPr>
        <p:sp>
          <p:nvSpPr>
            <p:cNvPr id="6727" name="Google Shape;6727;p8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0" name="Google Shape;6730;p81"/>
          <p:cNvGrpSpPr/>
          <p:nvPr/>
        </p:nvGrpSpPr>
        <p:grpSpPr>
          <a:xfrm>
            <a:off x="4094628" y="3533259"/>
            <a:ext cx="1268207" cy="638939"/>
            <a:chOff x="3967651" y="3645904"/>
            <a:chExt cx="1479304" cy="745292"/>
          </a:xfrm>
        </p:grpSpPr>
        <p:grpSp>
          <p:nvGrpSpPr>
            <p:cNvPr id="6731" name="Google Shape;6731;p81"/>
            <p:cNvGrpSpPr/>
            <p:nvPr/>
          </p:nvGrpSpPr>
          <p:grpSpPr>
            <a:xfrm>
              <a:off x="3967651" y="4009026"/>
              <a:ext cx="1479304" cy="382170"/>
              <a:chOff x="3967651" y="4009026"/>
              <a:chExt cx="1479304" cy="382170"/>
            </a:xfrm>
          </p:grpSpPr>
          <p:grpSp>
            <p:nvGrpSpPr>
              <p:cNvPr id="6732" name="Google Shape;6732;p81"/>
              <p:cNvGrpSpPr/>
              <p:nvPr/>
            </p:nvGrpSpPr>
            <p:grpSpPr>
              <a:xfrm>
                <a:off x="4892216" y="4195630"/>
                <a:ext cx="554739" cy="195566"/>
                <a:chOff x="3604375" y="4892160"/>
                <a:chExt cx="1651500" cy="582215"/>
              </a:xfrm>
            </p:grpSpPr>
            <p:sp>
              <p:nvSpPr>
                <p:cNvPr id="6733" name="Google Shape;6733;p8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5" name="Google Shape;6735;p81"/>
              <p:cNvGrpSpPr/>
              <p:nvPr/>
            </p:nvGrpSpPr>
            <p:grpSpPr>
              <a:xfrm>
                <a:off x="3967651" y="4146303"/>
                <a:ext cx="579402" cy="244893"/>
                <a:chOff x="851875" y="4745310"/>
                <a:chExt cx="1724925" cy="729065"/>
              </a:xfrm>
            </p:grpSpPr>
            <p:sp>
              <p:nvSpPr>
                <p:cNvPr id="6736" name="Google Shape;6736;p8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8" name="Google Shape;6738;p81"/>
              <p:cNvGrpSpPr/>
              <p:nvPr/>
            </p:nvGrpSpPr>
            <p:grpSpPr>
              <a:xfrm>
                <a:off x="4460753" y="4009026"/>
                <a:ext cx="493110" cy="382170"/>
                <a:chOff x="2319875" y="4336625"/>
                <a:chExt cx="1468025" cy="1137750"/>
              </a:xfrm>
            </p:grpSpPr>
            <p:sp>
              <p:nvSpPr>
                <p:cNvPr id="6739" name="Google Shape;6739;p8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41" name="Google Shape;6741;p81"/>
            <p:cNvGrpSpPr/>
            <p:nvPr/>
          </p:nvGrpSpPr>
          <p:grpSpPr>
            <a:xfrm>
              <a:off x="4479443" y="3645904"/>
              <a:ext cx="455965" cy="388789"/>
              <a:chOff x="2957425" y="238100"/>
              <a:chExt cx="1910200" cy="1628775"/>
            </a:xfrm>
          </p:grpSpPr>
          <p:sp>
            <p:nvSpPr>
              <p:cNvPr id="6742" name="Google Shape;6742;p8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8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52" name="Google Shape;6752;p81"/>
          <p:cNvGrpSpPr/>
          <p:nvPr/>
        </p:nvGrpSpPr>
        <p:grpSpPr>
          <a:xfrm>
            <a:off x="2480742" y="3534460"/>
            <a:ext cx="1243128" cy="637739"/>
            <a:chOff x="2496310" y="3693351"/>
            <a:chExt cx="1342906" cy="688926"/>
          </a:xfrm>
        </p:grpSpPr>
        <p:grpSp>
          <p:nvGrpSpPr>
            <p:cNvPr id="6753" name="Google Shape;6753;p81"/>
            <p:cNvGrpSpPr/>
            <p:nvPr/>
          </p:nvGrpSpPr>
          <p:grpSpPr>
            <a:xfrm>
              <a:off x="2496310" y="3693351"/>
              <a:ext cx="1342906" cy="688875"/>
              <a:chOff x="2496310" y="3693351"/>
              <a:chExt cx="1342906" cy="688875"/>
            </a:xfrm>
          </p:grpSpPr>
          <p:sp>
            <p:nvSpPr>
              <p:cNvPr id="6754" name="Google Shape;6754;p8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1"/>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1"/>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1"/>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1"/>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1"/>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60" name="Google Shape;6760;p81"/>
              <p:cNvCxnSpPr>
                <a:stCxn id="6758"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6761" name="Google Shape;6761;p81"/>
              <p:cNvCxnSpPr>
                <a:stCxn id="6755"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6762" name="Google Shape;6762;p81"/>
              <p:cNvCxnSpPr>
                <a:stCxn id="6756"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6763" name="Google Shape;6763;p81"/>
              <p:cNvCxnSpPr>
                <a:stCxn id="6759"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6764" name="Google Shape;6764;p81"/>
              <p:cNvCxnSpPr>
                <a:stCxn id="6757"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6765" name="Google Shape;6765;p81"/>
            <p:cNvGrpSpPr/>
            <p:nvPr/>
          </p:nvGrpSpPr>
          <p:grpSpPr>
            <a:xfrm>
              <a:off x="2675275" y="3930557"/>
              <a:ext cx="1003306" cy="451719"/>
              <a:chOff x="2675275" y="4174282"/>
              <a:chExt cx="1003306" cy="451719"/>
            </a:xfrm>
          </p:grpSpPr>
          <p:sp>
            <p:nvSpPr>
              <p:cNvPr id="6766" name="Google Shape;6766;p8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69" name="Google Shape;6769;p81"/>
          <p:cNvGrpSpPr/>
          <p:nvPr/>
        </p:nvGrpSpPr>
        <p:grpSpPr>
          <a:xfrm>
            <a:off x="1654412" y="971306"/>
            <a:ext cx="574511" cy="874709"/>
            <a:chOff x="1715404" y="1112080"/>
            <a:chExt cx="642270" cy="977984"/>
          </a:xfrm>
        </p:grpSpPr>
        <p:grpSp>
          <p:nvGrpSpPr>
            <p:cNvPr id="6770" name="Google Shape;6770;p81"/>
            <p:cNvGrpSpPr/>
            <p:nvPr/>
          </p:nvGrpSpPr>
          <p:grpSpPr>
            <a:xfrm>
              <a:off x="1715404" y="1112080"/>
              <a:ext cx="642270" cy="977984"/>
              <a:chOff x="1715404" y="1112080"/>
              <a:chExt cx="642270" cy="977984"/>
            </a:xfrm>
          </p:grpSpPr>
          <p:sp>
            <p:nvSpPr>
              <p:cNvPr id="6771" name="Google Shape;6771;p8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3" name="Google Shape;6773;p81"/>
            <p:cNvGrpSpPr/>
            <p:nvPr/>
          </p:nvGrpSpPr>
          <p:grpSpPr>
            <a:xfrm>
              <a:off x="1768927" y="1165603"/>
              <a:ext cx="535225" cy="851367"/>
              <a:chOff x="1768927" y="1165603"/>
              <a:chExt cx="535225" cy="851367"/>
            </a:xfrm>
          </p:grpSpPr>
          <p:sp>
            <p:nvSpPr>
              <p:cNvPr id="6774" name="Google Shape;6774;p8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81"/>
            <p:cNvGrpSpPr/>
            <p:nvPr/>
          </p:nvGrpSpPr>
          <p:grpSpPr>
            <a:xfrm>
              <a:off x="1822449" y="1219125"/>
              <a:ext cx="428180" cy="718859"/>
              <a:chOff x="1822449" y="1219125"/>
              <a:chExt cx="428180" cy="718859"/>
            </a:xfrm>
          </p:grpSpPr>
          <p:sp>
            <p:nvSpPr>
              <p:cNvPr id="6777" name="Google Shape;6777;p8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9" name="Google Shape;6779;p81"/>
            <p:cNvGrpSpPr/>
            <p:nvPr/>
          </p:nvGrpSpPr>
          <p:grpSpPr>
            <a:xfrm>
              <a:off x="1875972" y="1272648"/>
              <a:ext cx="321135" cy="586939"/>
              <a:chOff x="1875972" y="1272648"/>
              <a:chExt cx="321135" cy="586939"/>
            </a:xfrm>
          </p:grpSpPr>
          <p:sp>
            <p:nvSpPr>
              <p:cNvPr id="6780" name="Google Shape;6780;p8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82" name="Google Shape;6782;p81"/>
          <p:cNvGrpSpPr/>
          <p:nvPr/>
        </p:nvGrpSpPr>
        <p:grpSpPr>
          <a:xfrm>
            <a:off x="7761573" y="3528028"/>
            <a:ext cx="293855" cy="644170"/>
            <a:chOff x="241025" y="3151575"/>
            <a:chExt cx="293855" cy="644170"/>
          </a:xfrm>
        </p:grpSpPr>
        <p:sp>
          <p:nvSpPr>
            <p:cNvPr id="6783" name="Google Shape;6783;p8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81"/>
          <p:cNvGrpSpPr/>
          <p:nvPr/>
        </p:nvGrpSpPr>
        <p:grpSpPr>
          <a:xfrm>
            <a:off x="709557" y="2728028"/>
            <a:ext cx="1779649" cy="591620"/>
            <a:chOff x="246070" y="1983375"/>
            <a:chExt cx="1855347" cy="616849"/>
          </a:xfrm>
        </p:grpSpPr>
        <p:sp>
          <p:nvSpPr>
            <p:cNvPr id="6786" name="Google Shape;6786;p8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8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5" name="Google Shape;6795;p81"/>
          <p:cNvGrpSpPr/>
          <p:nvPr/>
        </p:nvGrpSpPr>
        <p:grpSpPr>
          <a:xfrm>
            <a:off x="2320424" y="971306"/>
            <a:ext cx="711055" cy="745993"/>
            <a:chOff x="2496269" y="1171698"/>
            <a:chExt cx="761953" cy="799392"/>
          </a:xfrm>
        </p:grpSpPr>
        <p:grpSp>
          <p:nvGrpSpPr>
            <p:cNvPr id="6796" name="Google Shape;6796;p81"/>
            <p:cNvGrpSpPr/>
            <p:nvPr/>
          </p:nvGrpSpPr>
          <p:grpSpPr>
            <a:xfrm>
              <a:off x="2496269" y="1171698"/>
              <a:ext cx="761953" cy="723022"/>
              <a:chOff x="2496269" y="1171698"/>
              <a:chExt cx="761953" cy="723022"/>
            </a:xfrm>
          </p:grpSpPr>
          <p:sp>
            <p:nvSpPr>
              <p:cNvPr id="6797" name="Google Shape;6797;p8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9" name="Google Shape;6799;p81"/>
              <p:cNvGrpSpPr/>
              <p:nvPr/>
            </p:nvGrpSpPr>
            <p:grpSpPr>
              <a:xfrm>
                <a:off x="2496269" y="1171698"/>
                <a:ext cx="761953" cy="723022"/>
                <a:chOff x="2496269" y="1120652"/>
                <a:chExt cx="761953" cy="723022"/>
              </a:xfrm>
            </p:grpSpPr>
            <p:grpSp>
              <p:nvGrpSpPr>
                <p:cNvPr id="6800" name="Google Shape;6800;p81"/>
                <p:cNvGrpSpPr/>
                <p:nvPr/>
              </p:nvGrpSpPr>
              <p:grpSpPr>
                <a:xfrm>
                  <a:off x="2496269" y="1120652"/>
                  <a:ext cx="761953" cy="723022"/>
                  <a:chOff x="2496269" y="1120652"/>
                  <a:chExt cx="761953" cy="723022"/>
                </a:xfrm>
              </p:grpSpPr>
              <p:grpSp>
                <p:nvGrpSpPr>
                  <p:cNvPr id="6801" name="Google Shape;6801;p81"/>
                  <p:cNvGrpSpPr/>
                  <p:nvPr/>
                </p:nvGrpSpPr>
                <p:grpSpPr>
                  <a:xfrm>
                    <a:off x="2496269" y="1304589"/>
                    <a:ext cx="407089" cy="305057"/>
                    <a:chOff x="2496269" y="1304589"/>
                    <a:chExt cx="407089" cy="305057"/>
                  </a:xfrm>
                </p:grpSpPr>
                <p:sp>
                  <p:nvSpPr>
                    <p:cNvPr id="6802" name="Google Shape;6802;p8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4" name="Google Shape;6804;p81"/>
                  <p:cNvGrpSpPr/>
                  <p:nvPr/>
                </p:nvGrpSpPr>
                <p:grpSpPr>
                  <a:xfrm>
                    <a:off x="2586468" y="1493376"/>
                    <a:ext cx="358850" cy="349656"/>
                    <a:chOff x="2586468" y="1493376"/>
                    <a:chExt cx="358850" cy="349656"/>
                  </a:xfrm>
                </p:grpSpPr>
                <p:sp>
                  <p:nvSpPr>
                    <p:cNvPr id="6805" name="Google Shape;6805;p8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7" name="Google Shape;6807;p81"/>
                  <p:cNvGrpSpPr/>
                  <p:nvPr/>
                </p:nvGrpSpPr>
                <p:grpSpPr>
                  <a:xfrm>
                    <a:off x="2807939" y="1494024"/>
                    <a:ext cx="358857" cy="349650"/>
                    <a:chOff x="2807939" y="1494024"/>
                    <a:chExt cx="358857" cy="349650"/>
                  </a:xfrm>
                </p:grpSpPr>
                <p:sp>
                  <p:nvSpPr>
                    <p:cNvPr id="6808" name="Google Shape;6808;p8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0" name="Google Shape;6810;p81"/>
                  <p:cNvGrpSpPr/>
                  <p:nvPr/>
                </p:nvGrpSpPr>
                <p:grpSpPr>
                  <a:xfrm>
                    <a:off x="2851133" y="1305635"/>
                    <a:ext cx="407089" cy="305057"/>
                    <a:chOff x="2851133" y="1305635"/>
                    <a:chExt cx="407089" cy="305057"/>
                  </a:xfrm>
                </p:grpSpPr>
                <p:sp>
                  <p:nvSpPr>
                    <p:cNvPr id="6811" name="Google Shape;6811;p8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3" name="Google Shape;6813;p81"/>
                  <p:cNvGrpSpPr/>
                  <p:nvPr/>
                </p:nvGrpSpPr>
                <p:grpSpPr>
                  <a:xfrm>
                    <a:off x="2727495" y="1120652"/>
                    <a:ext cx="300271" cy="396358"/>
                    <a:chOff x="2727495" y="1120652"/>
                    <a:chExt cx="300271" cy="396358"/>
                  </a:xfrm>
                </p:grpSpPr>
                <p:sp>
                  <p:nvSpPr>
                    <p:cNvPr id="6814" name="Google Shape;6814;p8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16" name="Google Shape;6816;p81"/>
                <p:cNvGrpSpPr/>
                <p:nvPr/>
              </p:nvGrpSpPr>
              <p:grpSpPr>
                <a:xfrm>
                  <a:off x="2722305" y="1350460"/>
                  <a:ext cx="308357" cy="308344"/>
                  <a:chOff x="2722305" y="1350460"/>
                  <a:chExt cx="308357" cy="308344"/>
                </a:xfrm>
              </p:grpSpPr>
              <p:sp>
                <p:nvSpPr>
                  <p:cNvPr id="6817" name="Google Shape;6817;p8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8" name="Google Shape;6818;p81"/>
                  <p:cNvGrpSpPr/>
                  <p:nvPr/>
                </p:nvGrpSpPr>
                <p:grpSpPr>
                  <a:xfrm>
                    <a:off x="2725064" y="1364529"/>
                    <a:ext cx="297954" cy="280182"/>
                    <a:chOff x="2725064" y="1364529"/>
                    <a:chExt cx="297954" cy="280182"/>
                  </a:xfrm>
                </p:grpSpPr>
                <p:sp>
                  <p:nvSpPr>
                    <p:cNvPr id="6819" name="Google Shape;6819;p8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6824" name="Google Shape;6824;p8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9" name="Google Shape;6829;p81"/>
          <p:cNvGrpSpPr/>
          <p:nvPr/>
        </p:nvGrpSpPr>
        <p:grpSpPr>
          <a:xfrm>
            <a:off x="3909124" y="2727412"/>
            <a:ext cx="1569144" cy="591015"/>
            <a:chOff x="3820100" y="3023049"/>
            <a:chExt cx="1303926" cy="491162"/>
          </a:xfrm>
        </p:grpSpPr>
        <p:grpSp>
          <p:nvGrpSpPr>
            <p:cNvPr id="6830" name="Google Shape;6830;p81"/>
            <p:cNvGrpSpPr/>
            <p:nvPr/>
          </p:nvGrpSpPr>
          <p:grpSpPr>
            <a:xfrm>
              <a:off x="3820100" y="3023072"/>
              <a:ext cx="1303926" cy="491139"/>
              <a:chOff x="3820100" y="3023072"/>
              <a:chExt cx="1303926" cy="491139"/>
            </a:xfrm>
          </p:grpSpPr>
          <p:sp>
            <p:nvSpPr>
              <p:cNvPr id="6831" name="Google Shape;6831;p8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3" name="Google Shape;6833;p81"/>
            <p:cNvGrpSpPr/>
            <p:nvPr/>
          </p:nvGrpSpPr>
          <p:grpSpPr>
            <a:xfrm>
              <a:off x="4132439" y="3023645"/>
              <a:ext cx="393633" cy="177096"/>
              <a:chOff x="4132439" y="3023645"/>
              <a:chExt cx="393633" cy="177096"/>
            </a:xfrm>
          </p:grpSpPr>
          <p:sp>
            <p:nvSpPr>
              <p:cNvPr id="6834" name="Google Shape;6834;p8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6" name="Google Shape;6836;p81"/>
            <p:cNvGrpSpPr/>
            <p:nvPr/>
          </p:nvGrpSpPr>
          <p:grpSpPr>
            <a:xfrm>
              <a:off x="3921811" y="3023049"/>
              <a:ext cx="1002397" cy="388943"/>
              <a:chOff x="3921811" y="3023049"/>
              <a:chExt cx="1002397" cy="388943"/>
            </a:xfrm>
          </p:grpSpPr>
          <p:sp>
            <p:nvSpPr>
              <p:cNvPr id="6837" name="Google Shape;6837;p8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9" name="Google Shape;6839;p81"/>
            <p:cNvGrpSpPr/>
            <p:nvPr/>
          </p:nvGrpSpPr>
          <p:grpSpPr>
            <a:xfrm>
              <a:off x="4023645" y="3023049"/>
              <a:ext cx="683032" cy="286722"/>
              <a:chOff x="4023645" y="3023049"/>
              <a:chExt cx="683032" cy="286722"/>
            </a:xfrm>
          </p:grpSpPr>
          <p:sp>
            <p:nvSpPr>
              <p:cNvPr id="6840" name="Google Shape;6840;p8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42" name="Google Shape;6842;p81"/>
          <p:cNvGrpSpPr/>
          <p:nvPr/>
        </p:nvGrpSpPr>
        <p:grpSpPr>
          <a:xfrm>
            <a:off x="1541246" y="1854257"/>
            <a:ext cx="713522" cy="688025"/>
            <a:chOff x="1706078" y="2092648"/>
            <a:chExt cx="660913" cy="637296"/>
          </a:xfrm>
        </p:grpSpPr>
        <p:sp>
          <p:nvSpPr>
            <p:cNvPr id="6843" name="Google Shape;6843;p8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4" name="Google Shape;6844;p81"/>
            <p:cNvGrpSpPr/>
            <p:nvPr/>
          </p:nvGrpSpPr>
          <p:grpSpPr>
            <a:xfrm>
              <a:off x="1706078" y="2092648"/>
              <a:ext cx="660913" cy="575241"/>
              <a:chOff x="1706078" y="2092648"/>
              <a:chExt cx="660913" cy="575241"/>
            </a:xfrm>
          </p:grpSpPr>
          <p:sp>
            <p:nvSpPr>
              <p:cNvPr id="6845" name="Google Shape;6845;p8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48" name="Google Shape;6848;p81"/>
          <p:cNvGrpSpPr/>
          <p:nvPr/>
        </p:nvGrpSpPr>
        <p:grpSpPr>
          <a:xfrm>
            <a:off x="6303104" y="971806"/>
            <a:ext cx="1317459" cy="684168"/>
            <a:chOff x="238125" y="999450"/>
            <a:chExt cx="7140700" cy="3708225"/>
          </a:xfrm>
        </p:grpSpPr>
        <p:sp>
          <p:nvSpPr>
            <p:cNvPr id="6849" name="Google Shape;6849;p8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6861"/>
        <p:cNvGrpSpPr/>
        <p:nvPr/>
      </p:nvGrpSpPr>
      <p:grpSpPr>
        <a:xfrm>
          <a:off x="0" y="0"/>
          <a:ext cx="0" cy="0"/>
          <a:chOff x="0" y="0"/>
          <a:chExt cx="0" cy="0"/>
        </a:xfrm>
      </p:grpSpPr>
      <p:grpSp>
        <p:nvGrpSpPr>
          <p:cNvPr id="6862" name="Google Shape;6862;p82"/>
          <p:cNvGrpSpPr/>
          <p:nvPr/>
        </p:nvGrpSpPr>
        <p:grpSpPr>
          <a:xfrm>
            <a:off x="717025" y="967615"/>
            <a:ext cx="1636117" cy="1526144"/>
            <a:chOff x="729238" y="1179665"/>
            <a:chExt cx="1636117" cy="1526144"/>
          </a:xfrm>
        </p:grpSpPr>
        <p:grpSp>
          <p:nvGrpSpPr>
            <p:cNvPr id="6863" name="Google Shape;6863;p82"/>
            <p:cNvGrpSpPr/>
            <p:nvPr/>
          </p:nvGrpSpPr>
          <p:grpSpPr>
            <a:xfrm>
              <a:off x="729238" y="1179665"/>
              <a:ext cx="80700" cy="1526144"/>
              <a:chOff x="729238" y="1179665"/>
              <a:chExt cx="80700" cy="1526144"/>
            </a:xfrm>
          </p:grpSpPr>
          <p:sp>
            <p:nvSpPr>
              <p:cNvPr id="6864" name="Google Shape;6864;p82"/>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2"/>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2"/>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2"/>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82"/>
            <p:cNvGrpSpPr/>
            <p:nvPr/>
          </p:nvGrpSpPr>
          <p:grpSpPr>
            <a:xfrm>
              <a:off x="903098" y="1179665"/>
              <a:ext cx="80700" cy="1526144"/>
              <a:chOff x="903098" y="1179665"/>
              <a:chExt cx="80700" cy="1526144"/>
            </a:xfrm>
          </p:grpSpPr>
          <p:sp>
            <p:nvSpPr>
              <p:cNvPr id="6875" name="Google Shape;6875;p82"/>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2"/>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2"/>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2"/>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2"/>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2"/>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5" name="Google Shape;6885;p82"/>
            <p:cNvGrpSpPr/>
            <p:nvPr/>
          </p:nvGrpSpPr>
          <p:grpSpPr>
            <a:xfrm>
              <a:off x="1076958" y="1179665"/>
              <a:ext cx="80700" cy="1526144"/>
              <a:chOff x="1076958" y="1179665"/>
              <a:chExt cx="80700" cy="1526144"/>
            </a:xfrm>
          </p:grpSpPr>
          <p:sp>
            <p:nvSpPr>
              <p:cNvPr id="6886" name="Google Shape;6886;p82"/>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2"/>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2"/>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2"/>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2"/>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2"/>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2"/>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82"/>
            <p:cNvGrpSpPr/>
            <p:nvPr/>
          </p:nvGrpSpPr>
          <p:grpSpPr>
            <a:xfrm>
              <a:off x="1247707" y="1179665"/>
              <a:ext cx="80700" cy="1526144"/>
              <a:chOff x="1247707" y="1179665"/>
              <a:chExt cx="80700" cy="1526144"/>
            </a:xfrm>
          </p:grpSpPr>
          <p:sp>
            <p:nvSpPr>
              <p:cNvPr id="6897" name="Google Shape;6897;p82"/>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2"/>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2"/>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7" name="Google Shape;6907;p82"/>
            <p:cNvGrpSpPr/>
            <p:nvPr/>
          </p:nvGrpSpPr>
          <p:grpSpPr>
            <a:xfrm>
              <a:off x="1421567" y="1179665"/>
              <a:ext cx="80700" cy="1526144"/>
              <a:chOff x="1421567" y="1179665"/>
              <a:chExt cx="80700" cy="1526144"/>
            </a:xfrm>
          </p:grpSpPr>
          <p:sp>
            <p:nvSpPr>
              <p:cNvPr id="6908" name="Google Shape;6908;p82"/>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2"/>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2"/>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2"/>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2"/>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2"/>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2"/>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2"/>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8" name="Google Shape;6918;p82"/>
            <p:cNvGrpSpPr/>
            <p:nvPr/>
          </p:nvGrpSpPr>
          <p:grpSpPr>
            <a:xfrm>
              <a:off x="1592327" y="1179665"/>
              <a:ext cx="80700" cy="1526144"/>
              <a:chOff x="1592327" y="1179665"/>
              <a:chExt cx="80700" cy="1526144"/>
            </a:xfrm>
          </p:grpSpPr>
          <p:sp>
            <p:nvSpPr>
              <p:cNvPr id="6919" name="Google Shape;6919;p82"/>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2"/>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2"/>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2"/>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2"/>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2"/>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9" name="Google Shape;6929;p82"/>
            <p:cNvGrpSpPr/>
            <p:nvPr/>
          </p:nvGrpSpPr>
          <p:grpSpPr>
            <a:xfrm>
              <a:off x="1766187" y="1179665"/>
              <a:ext cx="80700" cy="1526144"/>
              <a:chOff x="1766187" y="1179665"/>
              <a:chExt cx="80700" cy="1526144"/>
            </a:xfrm>
          </p:grpSpPr>
          <p:sp>
            <p:nvSpPr>
              <p:cNvPr id="6930" name="Google Shape;6930;p82"/>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2"/>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82"/>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2"/>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2"/>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2"/>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2"/>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2"/>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2"/>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0" name="Google Shape;6940;p82"/>
            <p:cNvGrpSpPr/>
            <p:nvPr/>
          </p:nvGrpSpPr>
          <p:grpSpPr>
            <a:xfrm>
              <a:off x="1936935" y="1179665"/>
              <a:ext cx="80700" cy="1526144"/>
              <a:chOff x="1936935" y="1179665"/>
              <a:chExt cx="80700" cy="1526144"/>
            </a:xfrm>
          </p:grpSpPr>
          <p:sp>
            <p:nvSpPr>
              <p:cNvPr id="6941" name="Google Shape;6941;p82"/>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2"/>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2"/>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2"/>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2"/>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1" name="Google Shape;6951;p82"/>
            <p:cNvGrpSpPr/>
            <p:nvPr/>
          </p:nvGrpSpPr>
          <p:grpSpPr>
            <a:xfrm>
              <a:off x="2110795" y="1179665"/>
              <a:ext cx="80700" cy="1526144"/>
              <a:chOff x="2110795" y="1179665"/>
              <a:chExt cx="80700" cy="1526144"/>
            </a:xfrm>
          </p:grpSpPr>
          <p:sp>
            <p:nvSpPr>
              <p:cNvPr id="6952" name="Google Shape;6952;p82"/>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2"/>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2"/>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2"/>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2" name="Google Shape;6962;p82"/>
            <p:cNvGrpSpPr/>
            <p:nvPr/>
          </p:nvGrpSpPr>
          <p:grpSpPr>
            <a:xfrm>
              <a:off x="2284655" y="1179665"/>
              <a:ext cx="80700" cy="1526144"/>
              <a:chOff x="2284655" y="1179665"/>
              <a:chExt cx="80700" cy="1526144"/>
            </a:xfrm>
          </p:grpSpPr>
          <p:sp>
            <p:nvSpPr>
              <p:cNvPr id="6963" name="Google Shape;6963;p82"/>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2"/>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2"/>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2"/>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2"/>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2"/>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73" name="Google Shape;6973;p82"/>
          <p:cNvGrpSpPr/>
          <p:nvPr/>
        </p:nvGrpSpPr>
        <p:grpSpPr>
          <a:xfrm>
            <a:off x="2611692" y="986753"/>
            <a:ext cx="1364248" cy="1102133"/>
            <a:chOff x="2623904" y="1198803"/>
            <a:chExt cx="1364248" cy="1102133"/>
          </a:xfrm>
        </p:grpSpPr>
        <p:grpSp>
          <p:nvGrpSpPr>
            <p:cNvPr id="6974" name="Google Shape;6974;p82"/>
            <p:cNvGrpSpPr/>
            <p:nvPr/>
          </p:nvGrpSpPr>
          <p:grpSpPr>
            <a:xfrm>
              <a:off x="2623907" y="1198803"/>
              <a:ext cx="1364245" cy="273000"/>
              <a:chOff x="2623907" y="1198803"/>
              <a:chExt cx="1364245" cy="273000"/>
            </a:xfrm>
          </p:grpSpPr>
          <p:sp>
            <p:nvSpPr>
              <p:cNvPr id="6975" name="Google Shape;6975;p8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2"/>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0" name="Google Shape;6980;p82"/>
            <p:cNvGrpSpPr/>
            <p:nvPr/>
          </p:nvGrpSpPr>
          <p:grpSpPr>
            <a:xfrm>
              <a:off x="2623904" y="1476964"/>
              <a:ext cx="1364245" cy="273000"/>
              <a:chOff x="2623904" y="1476964"/>
              <a:chExt cx="1364245" cy="273000"/>
            </a:xfrm>
          </p:grpSpPr>
          <p:sp>
            <p:nvSpPr>
              <p:cNvPr id="6981" name="Google Shape;6981;p8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2"/>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2"/>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2"/>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6" name="Google Shape;6986;p82"/>
            <p:cNvGrpSpPr/>
            <p:nvPr/>
          </p:nvGrpSpPr>
          <p:grpSpPr>
            <a:xfrm>
              <a:off x="2623907" y="1749775"/>
              <a:ext cx="1364245" cy="273000"/>
              <a:chOff x="2623907" y="1749775"/>
              <a:chExt cx="1364245" cy="273000"/>
            </a:xfrm>
          </p:grpSpPr>
          <p:sp>
            <p:nvSpPr>
              <p:cNvPr id="6987" name="Google Shape;6987;p8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2"/>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2"/>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2" name="Google Shape;6992;p82"/>
            <p:cNvGrpSpPr/>
            <p:nvPr/>
          </p:nvGrpSpPr>
          <p:grpSpPr>
            <a:xfrm>
              <a:off x="2623904" y="2027936"/>
              <a:ext cx="1364245" cy="273000"/>
              <a:chOff x="2623904" y="2027936"/>
              <a:chExt cx="1364245" cy="273000"/>
            </a:xfrm>
          </p:grpSpPr>
          <p:sp>
            <p:nvSpPr>
              <p:cNvPr id="6993" name="Google Shape;6993;p8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8" name="Google Shape;6998;p82"/>
          <p:cNvGrpSpPr/>
          <p:nvPr/>
        </p:nvGrpSpPr>
        <p:grpSpPr>
          <a:xfrm>
            <a:off x="2601153" y="2445826"/>
            <a:ext cx="1387541" cy="159124"/>
            <a:chOff x="3200660" y="2180272"/>
            <a:chExt cx="2563824" cy="378237"/>
          </a:xfrm>
        </p:grpSpPr>
        <p:sp>
          <p:nvSpPr>
            <p:cNvPr id="6999" name="Google Shape;6999;p8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7" name="Google Shape;7017;p82"/>
          <p:cNvGrpSpPr/>
          <p:nvPr/>
        </p:nvGrpSpPr>
        <p:grpSpPr>
          <a:xfrm>
            <a:off x="2597677" y="2723590"/>
            <a:ext cx="1390502" cy="159625"/>
            <a:chOff x="3530150" y="2790075"/>
            <a:chExt cx="1962600" cy="225300"/>
          </a:xfrm>
        </p:grpSpPr>
        <p:sp>
          <p:nvSpPr>
            <p:cNvPr id="7018" name="Google Shape;7018;p82"/>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2"/>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0" name="Google Shape;7020;p82"/>
          <p:cNvGrpSpPr/>
          <p:nvPr/>
        </p:nvGrpSpPr>
        <p:grpSpPr>
          <a:xfrm>
            <a:off x="2597735" y="3001855"/>
            <a:ext cx="1411629" cy="154175"/>
            <a:chOff x="3558802" y="4011244"/>
            <a:chExt cx="1866000" cy="111600"/>
          </a:xfrm>
        </p:grpSpPr>
        <p:sp>
          <p:nvSpPr>
            <p:cNvPr id="7021" name="Google Shape;7021;p82"/>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82"/>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3" name="Google Shape;7023;p82"/>
          <p:cNvGrpSpPr/>
          <p:nvPr/>
        </p:nvGrpSpPr>
        <p:grpSpPr>
          <a:xfrm>
            <a:off x="2598023" y="2207425"/>
            <a:ext cx="1383503" cy="119761"/>
            <a:chOff x="3465975" y="2270258"/>
            <a:chExt cx="1986364" cy="171947"/>
          </a:xfrm>
        </p:grpSpPr>
        <p:sp>
          <p:nvSpPr>
            <p:cNvPr id="7024" name="Google Shape;7024;p8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82"/>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2"/>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2"/>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2"/>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2"/>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2" name="Google Shape;7032;p82"/>
          <p:cNvGrpSpPr/>
          <p:nvPr/>
        </p:nvGrpSpPr>
        <p:grpSpPr>
          <a:xfrm>
            <a:off x="2609030" y="3571198"/>
            <a:ext cx="1369531" cy="195460"/>
            <a:chOff x="723300" y="4253549"/>
            <a:chExt cx="2276482" cy="324900"/>
          </a:xfrm>
        </p:grpSpPr>
        <p:sp>
          <p:nvSpPr>
            <p:cNvPr id="7033" name="Google Shape;7033;p8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2"/>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8" name="Google Shape;7038;p82"/>
          <p:cNvGrpSpPr/>
          <p:nvPr/>
        </p:nvGrpSpPr>
        <p:grpSpPr>
          <a:xfrm>
            <a:off x="2598591" y="3272439"/>
            <a:ext cx="1389066" cy="180119"/>
            <a:chOff x="705948" y="3788465"/>
            <a:chExt cx="2308953" cy="299400"/>
          </a:xfrm>
        </p:grpSpPr>
        <p:sp>
          <p:nvSpPr>
            <p:cNvPr id="7039" name="Google Shape;7039;p8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8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2"/>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2"/>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4" name="Google Shape;7044;p82"/>
          <p:cNvGrpSpPr/>
          <p:nvPr/>
        </p:nvGrpSpPr>
        <p:grpSpPr>
          <a:xfrm>
            <a:off x="4195581" y="1876393"/>
            <a:ext cx="1433821" cy="191501"/>
            <a:chOff x="4273350" y="2088443"/>
            <a:chExt cx="1433821" cy="191501"/>
          </a:xfrm>
        </p:grpSpPr>
        <p:grpSp>
          <p:nvGrpSpPr>
            <p:cNvPr id="7045" name="Google Shape;7045;p82"/>
            <p:cNvGrpSpPr/>
            <p:nvPr/>
          </p:nvGrpSpPr>
          <p:grpSpPr>
            <a:xfrm>
              <a:off x="4273350" y="2088443"/>
              <a:ext cx="1433821" cy="0"/>
              <a:chOff x="5224975" y="2962250"/>
              <a:chExt cx="1544400" cy="0"/>
            </a:xfrm>
          </p:grpSpPr>
          <p:cxnSp>
            <p:nvCxnSpPr>
              <p:cNvPr id="7046" name="Google Shape;7046;p8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047" name="Google Shape;7047;p82"/>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048" name="Google Shape;7048;p82"/>
            <p:cNvGrpSpPr/>
            <p:nvPr/>
          </p:nvGrpSpPr>
          <p:grpSpPr>
            <a:xfrm>
              <a:off x="4273350" y="2279944"/>
              <a:ext cx="1433821" cy="0"/>
              <a:chOff x="5224975" y="2962250"/>
              <a:chExt cx="1544400" cy="0"/>
            </a:xfrm>
          </p:grpSpPr>
          <p:cxnSp>
            <p:nvCxnSpPr>
              <p:cNvPr id="7049" name="Google Shape;7049;p8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050" name="Google Shape;7050;p82"/>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051" name="Google Shape;7051;p82"/>
          <p:cNvGrpSpPr/>
          <p:nvPr/>
        </p:nvGrpSpPr>
        <p:grpSpPr>
          <a:xfrm>
            <a:off x="2646528" y="3885297"/>
            <a:ext cx="1304609" cy="294074"/>
            <a:chOff x="2658741" y="4097347"/>
            <a:chExt cx="1304609" cy="294074"/>
          </a:xfrm>
        </p:grpSpPr>
        <p:grpSp>
          <p:nvGrpSpPr>
            <p:cNvPr id="7052" name="Google Shape;7052;p82"/>
            <p:cNvGrpSpPr/>
            <p:nvPr/>
          </p:nvGrpSpPr>
          <p:grpSpPr>
            <a:xfrm>
              <a:off x="2658741" y="4097347"/>
              <a:ext cx="118572" cy="294074"/>
              <a:chOff x="3343310" y="4475555"/>
              <a:chExt cx="127717" cy="316753"/>
            </a:xfrm>
          </p:grpSpPr>
          <p:sp>
            <p:nvSpPr>
              <p:cNvPr id="7053" name="Google Shape;7053;p8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5" name="Google Shape;7055;p82"/>
            <p:cNvGrpSpPr/>
            <p:nvPr/>
          </p:nvGrpSpPr>
          <p:grpSpPr>
            <a:xfrm>
              <a:off x="3815519" y="4098388"/>
              <a:ext cx="147831" cy="291991"/>
              <a:chOff x="3527539" y="4476677"/>
              <a:chExt cx="159232" cy="314510"/>
            </a:xfrm>
          </p:grpSpPr>
          <p:sp>
            <p:nvSpPr>
              <p:cNvPr id="7056" name="Google Shape;7056;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8" name="Google Shape;7058;p82"/>
            <p:cNvGrpSpPr/>
            <p:nvPr/>
          </p:nvGrpSpPr>
          <p:grpSpPr>
            <a:xfrm>
              <a:off x="3511696" y="4098388"/>
              <a:ext cx="147831" cy="291991"/>
              <a:chOff x="3527539" y="4476677"/>
              <a:chExt cx="159232" cy="314510"/>
            </a:xfrm>
          </p:grpSpPr>
          <p:sp>
            <p:nvSpPr>
              <p:cNvPr id="7059" name="Google Shape;7059;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1" name="Google Shape;7061;p82"/>
            <p:cNvGrpSpPr/>
            <p:nvPr/>
          </p:nvGrpSpPr>
          <p:grpSpPr>
            <a:xfrm>
              <a:off x="3207874" y="4098388"/>
              <a:ext cx="147831" cy="291991"/>
              <a:chOff x="3527539" y="4476677"/>
              <a:chExt cx="159232" cy="314510"/>
            </a:xfrm>
          </p:grpSpPr>
          <p:sp>
            <p:nvSpPr>
              <p:cNvPr id="7062" name="Google Shape;7062;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4" name="Google Shape;7064;p82"/>
            <p:cNvGrpSpPr/>
            <p:nvPr/>
          </p:nvGrpSpPr>
          <p:grpSpPr>
            <a:xfrm>
              <a:off x="2933305" y="4097347"/>
              <a:ext cx="118572" cy="294074"/>
              <a:chOff x="3343310" y="4475555"/>
              <a:chExt cx="127717" cy="316753"/>
            </a:xfrm>
          </p:grpSpPr>
          <p:sp>
            <p:nvSpPr>
              <p:cNvPr id="7065" name="Google Shape;7065;p8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67" name="Google Shape;7067;p82"/>
          <p:cNvGrpSpPr/>
          <p:nvPr/>
        </p:nvGrpSpPr>
        <p:grpSpPr>
          <a:xfrm>
            <a:off x="4197136" y="963991"/>
            <a:ext cx="1430711" cy="751237"/>
            <a:chOff x="5159450" y="1919950"/>
            <a:chExt cx="1541050" cy="862500"/>
          </a:xfrm>
        </p:grpSpPr>
        <p:sp>
          <p:nvSpPr>
            <p:cNvPr id="7068" name="Google Shape;7068;p8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069" name="Google Shape;7069;p82"/>
            <p:cNvGrpSpPr/>
            <p:nvPr/>
          </p:nvGrpSpPr>
          <p:grpSpPr>
            <a:xfrm>
              <a:off x="5159450" y="1919950"/>
              <a:ext cx="1541050" cy="862500"/>
              <a:chOff x="5159450" y="1919950"/>
              <a:chExt cx="1541050" cy="862500"/>
            </a:xfrm>
          </p:grpSpPr>
          <p:cxnSp>
            <p:nvCxnSpPr>
              <p:cNvPr id="7070" name="Google Shape;7070;p8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071" name="Google Shape;7071;p8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072" name="Google Shape;7072;p82"/>
          <p:cNvGrpSpPr/>
          <p:nvPr/>
        </p:nvGrpSpPr>
        <p:grpSpPr>
          <a:xfrm>
            <a:off x="4245274" y="2227761"/>
            <a:ext cx="1334436" cy="967914"/>
            <a:chOff x="4294923" y="2439811"/>
            <a:chExt cx="1334436" cy="967914"/>
          </a:xfrm>
        </p:grpSpPr>
        <p:grpSp>
          <p:nvGrpSpPr>
            <p:cNvPr id="7073" name="Google Shape;7073;p82"/>
            <p:cNvGrpSpPr/>
            <p:nvPr/>
          </p:nvGrpSpPr>
          <p:grpSpPr>
            <a:xfrm>
              <a:off x="4960455" y="2469658"/>
              <a:ext cx="668904" cy="885524"/>
              <a:chOff x="4960455" y="2469658"/>
              <a:chExt cx="668904" cy="885524"/>
            </a:xfrm>
          </p:grpSpPr>
          <p:sp>
            <p:nvSpPr>
              <p:cNvPr id="7074" name="Google Shape;7074;p82"/>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2"/>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2"/>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2"/>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2"/>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2"/>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0" name="Google Shape;7080;p82"/>
            <p:cNvGrpSpPr/>
            <p:nvPr/>
          </p:nvGrpSpPr>
          <p:grpSpPr>
            <a:xfrm>
              <a:off x="4294923" y="2469658"/>
              <a:ext cx="668951" cy="885524"/>
              <a:chOff x="4294923" y="2469658"/>
              <a:chExt cx="668951" cy="885524"/>
            </a:xfrm>
          </p:grpSpPr>
          <p:sp>
            <p:nvSpPr>
              <p:cNvPr id="7081" name="Google Shape;7081;p82"/>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2"/>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2"/>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2"/>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2"/>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2"/>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7" name="Google Shape;7087;p82"/>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8" name="Google Shape;7088;p82"/>
          <p:cNvGrpSpPr/>
          <p:nvPr/>
        </p:nvGrpSpPr>
        <p:grpSpPr>
          <a:xfrm>
            <a:off x="4231477" y="3282206"/>
            <a:ext cx="1430949" cy="897289"/>
            <a:chOff x="4351371" y="3547942"/>
            <a:chExt cx="1345130" cy="843475"/>
          </a:xfrm>
        </p:grpSpPr>
        <p:grpSp>
          <p:nvGrpSpPr>
            <p:cNvPr id="7089" name="Google Shape;7089;p82"/>
            <p:cNvGrpSpPr/>
            <p:nvPr/>
          </p:nvGrpSpPr>
          <p:grpSpPr>
            <a:xfrm>
              <a:off x="4351371" y="4209917"/>
              <a:ext cx="1345130" cy="181500"/>
              <a:chOff x="4351371" y="4209917"/>
              <a:chExt cx="1345130" cy="181500"/>
            </a:xfrm>
          </p:grpSpPr>
          <p:sp>
            <p:nvSpPr>
              <p:cNvPr id="7090" name="Google Shape;7090;p82"/>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91" name="Google Shape;7091;p82"/>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092" name="Google Shape;7092;p82"/>
            <p:cNvGrpSpPr/>
            <p:nvPr/>
          </p:nvGrpSpPr>
          <p:grpSpPr>
            <a:xfrm>
              <a:off x="4403010" y="3985221"/>
              <a:ext cx="1109518" cy="181500"/>
              <a:chOff x="4403010" y="3985221"/>
              <a:chExt cx="1109518" cy="181500"/>
            </a:xfrm>
          </p:grpSpPr>
          <p:sp>
            <p:nvSpPr>
              <p:cNvPr id="7093" name="Google Shape;7093;p82"/>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94" name="Google Shape;7094;p82"/>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095" name="Google Shape;7095;p82"/>
            <p:cNvGrpSpPr/>
            <p:nvPr/>
          </p:nvGrpSpPr>
          <p:grpSpPr>
            <a:xfrm>
              <a:off x="4618704" y="3766582"/>
              <a:ext cx="807858" cy="181500"/>
              <a:chOff x="4618704" y="3766582"/>
              <a:chExt cx="807858" cy="181500"/>
            </a:xfrm>
          </p:grpSpPr>
          <p:sp>
            <p:nvSpPr>
              <p:cNvPr id="7096" name="Google Shape;7096;p82"/>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97" name="Google Shape;7097;p82"/>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098" name="Google Shape;7098;p82"/>
            <p:cNvGrpSpPr/>
            <p:nvPr/>
          </p:nvGrpSpPr>
          <p:grpSpPr>
            <a:xfrm>
              <a:off x="4735238" y="3547942"/>
              <a:ext cx="462839" cy="181500"/>
              <a:chOff x="4735238" y="3547942"/>
              <a:chExt cx="462839" cy="181500"/>
            </a:xfrm>
          </p:grpSpPr>
          <p:sp>
            <p:nvSpPr>
              <p:cNvPr id="7099" name="Google Shape;7099;p82"/>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00" name="Google Shape;7100;p82"/>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101" name="Google Shape;7101;p82"/>
          <p:cNvGrpSpPr/>
          <p:nvPr/>
        </p:nvGrpSpPr>
        <p:grpSpPr>
          <a:xfrm>
            <a:off x="7407835" y="2217530"/>
            <a:ext cx="1020955" cy="928853"/>
            <a:chOff x="926675" y="238125"/>
            <a:chExt cx="5755100" cy="5232975"/>
          </a:xfrm>
        </p:grpSpPr>
        <p:sp>
          <p:nvSpPr>
            <p:cNvPr id="7102" name="Google Shape;7102;p82"/>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2"/>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2"/>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2"/>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6" name="Google Shape;7106;p82"/>
          <p:cNvGrpSpPr/>
          <p:nvPr/>
        </p:nvGrpSpPr>
        <p:grpSpPr>
          <a:xfrm>
            <a:off x="715208" y="2616265"/>
            <a:ext cx="1695374" cy="1560837"/>
            <a:chOff x="727421" y="2828315"/>
            <a:chExt cx="1695374" cy="1560837"/>
          </a:xfrm>
        </p:grpSpPr>
        <p:grpSp>
          <p:nvGrpSpPr>
            <p:cNvPr id="7107" name="Google Shape;7107;p82"/>
            <p:cNvGrpSpPr/>
            <p:nvPr/>
          </p:nvGrpSpPr>
          <p:grpSpPr>
            <a:xfrm>
              <a:off x="727421" y="2828315"/>
              <a:ext cx="1695374" cy="1560837"/>
              <a:chOff x="734799" y="2782450"/>
              <a:chExt cx="1571100" cy="1577400"/>
            </a:xfrm>
          </p:grpSpPr>
          <p:cxnSp>
            <p:nvCxnSpPr>
              <p:cNvPr id="7108" name="Google Shape;7108;p8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109" name="Google Shape;7109;p8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110" name="Google Shape;7110;p82"/>
            <p:cNvGrpSpPr/>
            <p:nvPr/>
          </p:nvGrpSpPr>
          <p:grpSpPr>
            <a:xfrm>
              <a:off x="819108" y="2882501"/>
              <a:ext cx="1556791" cy="1426186"/>
              <a:chOff x="819108" y="2882501"/>
              <a:chExt cx="1556791" cy="1426186"/>
            </a:xfrm>
          </p:grpSpPr>
          <p:grpSp>
            <p:nvGrpSpPr>
              <p:cNvPr id="7111" name="Google Shape;7111;p82"/>
              <p:cNvGrpSpPr/>
              <p:nvPr/>
            </p:nvGrpSpPr>
            <p:grpSpPr>
              <a:xfrm>
                <a:off x="819108" y="2882501"/>
                <a:ext cx="103104" cy="1426186"/>
                <a:chOff x="4674013" y="3100904"/>
                <a:chExt cx="122758" cy="1698043"/>
              </a:xfrm>
            </p:grpSpPr>
            <p:sp>
              <p:nvSpPr>
                <p:cNvPr id="7112" name="Google Shape;7112;p8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9" name="Google Shape;7119;p82"/>
              <p:cNvGrpSpPr/>
              <p:nvPr/>
            </p:nvGrpSpPr>
            <p:grpSpPr>
              <a:xfrm>
                <a:off x="1062475" y="2882501"/>
                <a:ext cx="103104" cy="1426186"/>
                <a:chOff x="4940438" y="3100904"/>
                <a:chExt cx="122758" cy="1698043"/>
              </a:xfrm>
            </p:grpSpPr>
            <p:sp>
              <p:nvSpPr>
                <p:cNvPr id="7120" name="Google Shape;7120;p8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7" name="Google Shape;7127;p82"/>
              <p:cNvGrpSpPr/>
              <p:nvPr/>
            </p:nvGrpSpPr>
            <p:grpSpPr>
              <a:xfrm>
                <a:off x="1299324" y="2882501"/>
                <a:ext cx="103104" cy="1426186"/>
                <a:chOff x="5206863" y="3100904"/>
                <a:chExt cx="122758" cy="1698043"/>
              </a:xfrm>
            </p:grpSpPr>
            <p:sp>
              <p:nvSpPr>
                <p:cNvPr id="7128" name="Google Shape;7128;p8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5" name="Google Shape;7135;p82"/>
              <p:cNvGrpSpPr/>
              <p:nvPr/>
            </p:nvGrpSpPr>
            <p:grpSpPr>
              <a:xfrm>
                <a:off x="1786057" y="2882501"/>
                <a:ext cx="103104" cy="1426186"/>
                <a:chOff x="6006138" y="3143629"/>
                <a:chExt cx="122758" cy="1698043"/>
              </a:xfrm>
            </p:grpSpPr>
            <p:sp>
              <p:nvSpPr>
                <p:cNvPr id="7136" name="Google Shape;7136;p8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3" name="Google Shape;7143;p82"/>
              <p:cNvGrpSpPr/>
              <p:nvPr/>
            </p:nvGrpSpPr>
            <p:grpSpPr>
              <a:xfrm>
                <a:off x="2029422" y="2882501"/>
                <a:ext cx="103104" cy="1426186"/>
                <a:chOff x="6805413" y="3100904"/>
                <a:chExt cx="122758" cy="1698043"/>
              </a:xfrm>
            </p:grpSpPr>
            <p:sp>
              <p:nvSpPr>
                <p:cNvPr id="7144" name="Google Shape;7144;p8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1" name="Google Shape;7151;p82"/>
              <p:cNvGrpSpPr/>
              <p:nvPr/>
            </p:nvGrpSpPr>
            <p:grpSpPr>
              <a:xfrm>
                <a:off x="2272795" y="2882501"/>
                <a:ext cx="103104" cy="1426186"/>
                <a:chOff x="5206863" y="3100904"/>
                <a:chExt cx="122758" cy="1698043"/>
              </a:xfrm>
            </p:grpSpPr>
            <p:sp>
              <p:nvSpPr>
                <p:cNvPr id="7152" name="Google Shape;7152;p8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9" name="Google Shape;7159;p82"/>
              <p:cNvGrpSpPr/>
              <p:nvPr/>
            </p:nvGrpSpPr>
            <p:grpSpPr>
              <a:xfrm>
                <a:off x="1542694" y="2882501"/>
                <a:ext cx="103104" cy="1426186"/>
                <a:chOff x="6006138" y="3143629"/>
                <a:chExt cx="122758" cy="1698043"/>
              </a:xfrm>
            </p:grpSpPr>
            <p:sp>
              <p:nvSpPr>
                <p:cNvPr id="7160" name="Google Shape;7160;p8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67" name="Google Shape;7167;p82"/>
          <p:cNvGrpSpPr/>
          <p:nvPr/>
        </p:nvGrpSpPr>
        <p:grpSpPr>
          <a:xfrm>
            <a:off x="5671259" y="3305987"/>
            <a:ext cx="2749952" cy="870677"/>
            <a:chOff x="238125" y="1725700"/>
            <a:chExt cx="7139025" cy="2260325"/>
          </a:xfrm>
        </p:grpSpPr>
        <p:sp>
          <p:nvSpPr>
            <p:cNvPr id="7168" name="Google Shape;7168;p82"/>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2"/>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2"/>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2"/>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2"/>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2"/>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2"/>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2"/>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2"/>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2"/>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8" name="Google Shape;7178;p82"/>
          <p:cNvGrpSpPr/>
          <p:nvPr/>
        </p:nvGrpSpPr>
        <p:grpSpPr>
          <a:xfrm>
            <a:off x="5941423" y="2247733"/>
            <a:ext cx="1105452" cy="916747"/>
            <a:chOff x="5249100" y="1210600"/>
            <a:chExt cx="3502700" cy="2904775"/>
          </a:xfrm>
        </p:grpSpPr>
        <p:sp>
          <p:nvSpPr>
            <p:cNvPr id="7179" name="Google Shape;7179;p8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83" name="Google Shape;7183;p82"/>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184" name="Google Shape;7184;p82"/>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185" name="Google Shape;7185;p82"/>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186" name="Google Shape;7186;p82"/>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187" name="Google Shape;7187;p82"/>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8" name="Google Shape;7188;p82"/>
          <p:cNvGrpSpPr/>
          <p:nvPr/>
        </p:nvGrpSpPr>
        <p:grpSpPr>
          <a:xfrm>
            <a:off x="7123971" y="967151"/>
            <a:ext cx="1304650" cy="1124856"/>
            <a:chOff x="7287122" y="1165658"/>
            <a:chExt cx="1219413" cy="1051365"/>
          </a:xfrm>
        </p:grpSpPr>
        <p:grpSp>
          <p:nvGrpSpPr>
            <p:cNvPr id="7189" name="Google Shape;7189;p82"/>
            <p:cNvGrpSpPr/>
            <p:nvPr/>
          </p:nvGrpSpPr>
          <p:grpSpPr>
            <a:xfrm>
              <a:off x="7287122" y="1969723"/>
              <a:ext cx="1219413" cy="247300"/>
              <a:chOff x="7287122" y="1969723"/>
              <a:chExt cx="1219413" cy="247300"/>
            </a:xfrm>
          </p:grpSpPr>
          <p:sp>
            <p:nvSpPr>
              <p:cNvPr id="7190" name="Google Shape;7190;p8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1" name="Google Shape;7191;p82"/>
              <p:cNvGrpSpPr/>
              <p:nvPr/>
            </p:nvGrpSpPr>
            <p:grpSpPr>
              <a:xfrm>
                <a:off x="7287122" y="2063892"/>
                <a:ext cx="1151753" cy="73428"/>
                <a:chOff x="7287122" y="2063892"/>
                <a:chExt cx="1151753" cy="73428"/>
              </a:xfrm>
            </p:grpSpPr>
            <p:sp>
              <p:nvSpPr>
                <p:cNvPr id="7192" name="Google Shape;7192;p8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93" name="Google Shape;7193;p8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194" name="Google Shape;7194;p82"/>
            <p:cNvGrpSpPr/>
            <p:nvPr/>
          </p:nvGrpSpPr>
          <p:grpSpPr>
            <a:xfrm>
              <a:off x="7287122" y="1712201"/>
              <a:ext cx="1219403" cy="246767"/>
              <a:chOff x="7287122" y="1712201"/>
              <a:chExt cx="1219403" cy="246767"/>
            </a:xfrm>
          </p:grpSpPr>
          <p:sp>
            <p:nvSpPr>
              <p:cNvPr id="7195" name="Google Shape;7195;p8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6" name="Google Shape;7196;p82"/>
              <p:cNvGrpSpPr/>
              <p:nvPr/>
            </p:nvGrpSpPr>
            <p:grpSpPr>
              <a:xfrm>
                <a:off x="7287122" y="1842861"/>
                <a:ext cx="1005303" cy="73419"/>
                <a:chOff x="7287122" y="1842861"/>
                <a:chExt cx="1005303" cy="73419"/>
              </a:xfrm>
            </p:grpSpPr>
            <p:sp>
              <p:nvSpPr>
                <p:cNvPr id="7197" name="Google Shape;7197;p8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98" name="Google Shape;7198;p8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199" name="Google Shape;7199;p82"/>
            <p:cNvGrpSpPr/>
            <p:nvPr/>
          </p:nvGrpSpPr>
          <p:grpSpPr>
            <a:xfrm>
              <a:off x="7287122" y="1447520"/>
              <a:ext cx="1219403" cy="286667"/>
              <a:chOff x="7287122" y="1447520"/>
              <a:chExt cx="1219403" cy="286667"/>
            </a:xfrm>
          </p:grpSpPr>
          <p:sp>
            <p:nvSpPr>
              <p:cNvPr id="7200" name="Google Shape;7200;p8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1" name="Google Shape;7201;p82"/>
              <p:cNvGrpSpPr/>
              <p:nvPr/>
            </p:nvGrpSpPr>
            <p:grpSpPr>
              <a:xfrm>
                <a:off x="7287122" y="1581977"/>
                <a:ext cx="852803" cy="73428"/>
                <a:chOff x="7287122" y="1581977"/>
                <a:chExt cx="852803" cy="73428"/>
              </a:xfrm>
            </p:grpSpPr>
            <p:sp>
              <p:nvSpPr>
                <p:cNvPr id="7202" name="Google Shape;7202;p8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03" name="Google Shape;7203;p8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204" name="Google Shape;7204;p82"/>
            <p:cNvGrpSpPr/>
            <p:nvPr/>
          </p:nvGrpSpPr>
          <p:grpSpPr>
            <a:xfrm>
              <a:off x="7287122" y="1165658"/>
              <a:ext cx="1219403" cy="344253"/>
              <a:chOff x="7287122" y="1165658"/>
              <a:chExt cx="1219403" cy="344253"/>
            </a:xfrm>
          </p:grpSpPr>
          <p:sp>
            <p:nvSpPr>
              <p:cNvPr id="7205" name="Google Shape;7205;p8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6" name="Google Shape;7206;p82"/>
              <p:cNvGrpSpPr/>
              <p:nvPr/>
            </p:nvGrpSpPr>
            <p:grpSpPr>
              <a:xfrm>
                <a:off x="7287122" y="1341025"/>
                <a:ext cx="695703" cy="73419"/>
                <a:chOff x="7287122" y="1341025"/>
                <a:chExt cx="695703" cy="73419"/>
              </a:xfrm>
            </p:grpSpPr>
            <p:sp>
              <p:nvSpPr>
                <p:cNvPr id="7207" name="Google Shape;7207;p8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08" name="Google Shape;7208;p8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209" name="Google Shape;7209;p82"/>
          <p:cNvGrpSpPr/>
          <p:nvPr/>
        </p:nvGrpSpPr>
        <p:grpSpPr>
          <a:xfrm>
            <a:off x="5790463" y="973174"/>
            <a:ext cx="1397729" cy="1098540"/>
            <a:chOff x="5900602" y="1193063"/>
            <a:chExt cx="1299851" cy="1021707"/>
          </a:xfrm>
        </p:grpSpPr>
        <p:grpSp>
          <p:nvGrpSpPr>
            <p:cNvPr id="7210" name="Google Shape;7210;p82"/>
            <p:cNvGrpSpPr/>
            <p:nvPr/>
          </p:nvGrpSpPr>
          <p:grpSpPr>
            <a:xfrm>
              <a:off x="6520337" y="1193063"/>
              <a:ext cx="341815" cy="799959"/>
              <a:chOff x="6520337" y="1193063"/>
              <a:chExt cx="341815" cy="799959"/>
            </a:xfrm>
          </p:grpSpPr>
          <p:grpSp>
            <p:nvGrpSpPr>
              <p:cNvPr id="7211" name="Google Shape;7211;p82"/>
              <p:cNvGrpSpPr/>
              <p:nvPr/>
            </p:nvGrpSpPr>
            <p:grpSpPr>
              <a:xfrm>
                <a:off x="6520337" y="1589527"/>
                <a:ext cx="213950" cy="403494"/>
                <a:chOff x="6520337" y="1589527"/>
                <a:chExt cx="213950" cy="403494"/>
              </a:xfrm>
            </p:grpSpPr>
            <p:sp>
              <p:nvSpPr>
                <p:cNvPr id="7212" name="Google Shape;7212;p8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2"/>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4" name="Google Shape;7214;p82"/>
              <p:cNvGrpSpPr/>
              <p:nvPr/>
            </p:nvGrpSpPr>
            <p:grpSpPr>
              <a:xfrm>
                <a:off x="6577204" y="1193063"/>
                <a:ext cx="284947" cy="464512"/>
                <a:chOff x="6577204" y="1193063"/>
                <a:chExt cx="284947" cy="464512"/>
              </a:xfrm>
            </p:grpSpPr>
            <p:sp>
              <p:nvSpPr>
                <p:cNvPr id="7215" name="Google Shape;7215;p8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16" name="Google Shape;7216;p82"/>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217" name="Google Shape;7217;p82"/>
            <p:cNvGrpSpPr/>
            <p:nvPr/>
          </p:nvGrpSpPr>
          <p:grpSpPr>
            <a:xfrm>
              <a:off x="6238903" y="1193063"/>
              <a:ext cx="300475" cy="900152"/>
              <a:chOff x="6238903" y="1193063"/>
              <a:chExt cx="300475" cy="900152"/>
            </a:xfrm>
          </p:grpSpPr>
          <p:grpSp>
            <p:nvGrpSpPr>
              <p:cNvPr id="7218" name="Google Shape;7218;p82"/>
              <p:cNvGrpSpPr/>
              <p:nvPr/>
            </p:nvGrpSpPr>
            <p:grpSpPr>
              <a:xfrm>
                <a:off x="6290865" y="1489315"/>
                <a:ext cx="248514" cy="603900"/>
                <a:chOff x="6290865" y="1489315"/>
                <a:chExt cx="248514" cy="603900"/>
              </a:xfrm>
            </p:grpSpPr>
            <p:sp>
              <p:nvSpPr>
                <p:cNvPr id="7219" name="Google Shape;7219;p8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82"/>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1" name="Google Shape;7221;p82"/>
              <p:cNvGrpSpPr/>
              <p:nvPr/>
            </p:nvGrpSpPr>
            <p:grpSpPr>
              <a:xfrm>
                <a:off x="6238903" y="1193063"/>
                <a:ext cx="284947" cy="333087"/>
                <a:chOff x="6238903" y="1193063"/>
                <a:chExt cx="284947" cy="333087"/>
              </a:xfrm>
            </p:grpSpPr>
            <p:sp>
              <p:nvSpPr>
                <p:cNvPr id="7222" name="Google Shape;7222;p8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23" name="Google Shape;7223;p82"/>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224" name="Google Shape;7224;p82"/>
            <p:cNvGrpSpPr/>
            <p:nvPr/>
          </p:nvGrpSpPr>
          <p:grpSpPr>
            <a:xfrm>
              <a:off x="5900602" y="1193063"/>
              <a:ext cx="444345" cy="1021707"/>
              <a:chOff x="5900602" y="1193063"/>
              <a:chExt cx="444345" cy="1021707"/>
            </a:xfrm>
          </p:grpSpPr>
          <p:grpSp>
            <p:nvGrpSpPr>
              <p:cNvPr id="7225" name="Google Shape;7225;p82"/>
              <p:cNvGrpSpPr/>
              <p:nvPr/>
            </p:nvGrpSpPr>
            <p:grpSpPr>
              <a:xfrm>
                <a:off x="6046501" y="1367785"/>
                <a:ext cx="298446" cy="846986"/>
                <a:chOff x="6046501" y="1367785"/>
                <a:chExt cx="298446" cy="846986"/>
              </a:xfrm>
            </p:grpSpPr>
            <p:sp>
              <p:nvSpPr>
                <p:cNvPr id="7226" name="Google Shape;7226;p8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82"/>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8" name="Google Shape;7228;p82"/>
              <p:cNvGrpSpPr/>
              <p:nvPr/>
            </p:nvGrpSpPr>
            <p:grpSpPr>
              <a:xfrm>
                <a:off x="5900602" y="1193063"/>
                <a:ext cx="284947" cy="182312"/>
                <a:chOff x="5900602" y="1193063"/>
                <a:chExt cx="284947" cy="182312"/>
              </a:xfrm>
            </p:grpSpPr>
            <p:sp>
              <p:nvSpPr>
                <p:cNvPr id="7229" name="Google Shape;7229;p8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30" name="Google Shape;7230;p8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231" name="Google Shape;7231;p82"/>
            <p:cNvGrpSpPr/>
            <p:nvPr/>
          </p:nvGrpSpPr>
          <p:grpSpPr>
            <a:xfrm>
              <a:off x="6738300" y="1193063"/>
              <a:ext cx="462153" cy="707634"/>
              <a:chOff x="6738300" y="1193063"/>
              <a:chExt cx="462153" cy="707634"/>
            </a:xfrm>
          </p:grpSpPr>
          <p:grpSp>
            <p:nvGrpSpPr>
              <p:cNvPr id="7232" name="Google Shape;7232;p82"/>
              <p:cNvGrpSpPr/>
              <p:nvPr/>
            </p:nvGrpSpPr>
            <p:grpSpPr>
              <a:xfrm>
                <a:off x="6915505" y="1193063"/>
                <a:ext cx="284947" cy="597387"/>
                <a:chOff x="6915505" y="1193063"/>
                <a:chExt cx="284947" cy="597387"/>
              </a:xfrm>
            </p:grpSpPr>
            <p:sp>
              <p:nvSpPr>
                <p:cNvPr id="7233" name="Google Shape;7233;p8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34" name="Google Shape;7234;p82"/>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7235" name="Google Shape;7235;p82"/>
              <p:cNvGrpSpPr/>
              <p:nvPr/>
            </p:nvGrpSpPr>
            <p:grpSpPr>
              <a:xfrm>
                <a:off x="6738300" y="1684725"/>
                <a:ext cx="230066" cy="215971"/>
                <a:chOff x="6738300" y="1684725"/>
                <a:chExt cx="230066" cy="215971"/>
              </a:xfrm>
            </p:grpSpPr>
            <p:sp>
              <p:nvSpPr>
                <p:cNvPr id="7236" name="Google Shape;7236;p82"/>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2"/>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241"/>
        <p:cNvGrpSpPr/>
        <p:nvPr/>
      </p:nvGrpSpPr>
      <p:grpSpPr>
        <a:xfrm>
          <a:off x="0" y="0"/>
          <a:ext cx="0" cy="0"/>
          <a:chOff x="0" y="0"/>
          <a:chExt cx="0" cy="0"/>
        </a:xfrm>
      </p:grpSpPr>
      <p:grpSp>
        <p:nvGrpSpPr>
          <p:cNvPr id="7242" name="Google Shape;7242;p83"/>
          <p:cNvGrpSpPr/>
          <p:nvPr/>
        </p:nvGrpSpPr>
        <p:grpSpPr>
          <a:xfrm>
            <a:off x="829359" y="2307635"/>
            <a:ext cx="339235" cy="298186"/>
            <a:chOff x="898875" y="244725"/>
            <a:chExt cx="481800" cy="423500"/>
          </a:xfrm>
        </p:grpSpPr>
        <p:sp>
          <p:nvSpPr>
            <p:cNvPr id="7243" name="Google Shape;7243;p83"/>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4" name="Google Shape;7244;p83"/>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5" name="Google Shape;7245;p83"/>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6" name="Google Shape;7246;p83"/>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7" name="Google Shape;7247;p83"/>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8" name="Google Shape;7248;p83"/>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49" name="Google Shape;7249;p83"/>
          <p:cNvGrpSpPr/>
          <p:nvPr/>
        </p:nvGrpSpPr>
        <p:grpSpPr>
          <a:xfrm>
            <a:off x="1267741" y="2287103"/>
            <a:ext cx="298169" cy="339253"/>
            <a:chOff x="1529350" y="258825"/>
            <a:chExt cx="423475" cy="481825"/>
          </a:xfrm>
        </p:grpSpPr>
        <p:sp>
          <p:nvSpPr>
            <p:cNvPr id="7250" name="Google Shape;7250;p83"/>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51" name="Google Shape;7251;p83"/>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52" name="Google Shape;7252;p83"/>
          <p:cNvGrpSpPr/>
          <p:nvPr/>
        </p:nvGrpSpPr>
        <p:grpSpPr>
          <a:xfrm>
            <a:off x="1660716" y="2367273"/>
            <a:ext cx="340890" cy="178912"/>
            <a:chOff x="2084325" y="363300"/>
            <a:chExt cx="484150" cy="254100"/>
          </a:xfrm>
        </p:grpSpPr>
        <p:sp>
          <p:nvSpPr>
            <p:cNvPr id="7253" name="Google Shape;7253;p83"/>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54" name="Google Shape;7254;p83"/>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55" name="Google Shape;7255;p83"/>
          <p:cNvGrpSpPr/>
          <p:nvPr/>
        </p:nvGrpSpPr>
        <p:grpSpPr>
          <a:xfrm>
            <a:off x="2110011" y="2287102"/>
            <a:ext cx="298169" cy="339253"/>
            <a:chOff x="2707500" y="249400"/>
            <a:chExt cx="423475" cy="481825"/>
          </a:xfrm>
        </p:grpSpPr>
        <p:sp>
          <p:nvSpPr>
            <p:cNvPr id="7256" name="Google Shape;7256;p83"/>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57" name="Google Shape;7257;p83"/>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58" name="Google Shape;7258;p83"/>
          <p:cNvGrpSpPr/>
          <p:nvPr/>
        </p:nvGrpSpPr>
        <p:grpSpPr>
          <a:xfrm>
            <a:off x="2523626" y="2287428"/>
            <a:ext cx="305386" cy="338602"/>
            <a:chOff x="3300325" y="249875"/>
            <a:chExt cx="433725" cy="480900"/>
          </a:xfrm>
        </p:grpSpPr>
        <p:sp>
          <p:nvSpPr>
            <p:cNvPr id="7259" name="Google Shape;7259;p83"/>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0" name="Google Shape;7260;p83"/>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1" name="Google Shape;7261;p83"/>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2" name="Google Shape;7262;p83"/>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3" name="Google Shape;7263;p83"/>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4" name="Google Shape;7264;p83"/>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65" name="Google Shape;7265;p83"/>
          <p:cNvGrpSpPr/>
          <p:nvPr/>
        </p:nvGrpSpPr>
        <p:grpSpPr>
          <a:xfrm>
            <a:off x="2912712" y="2287349"/>
            <a:ext cx="352349" cy="338760"/>
            <a:chOff x="3854700" y="249750"/>
            <a:chExt cx="500425" cy="481125"/>
          </a:xfrm>
        </p:grpSpPr>
        <p:sp>
          <p:nvSpPr>
            <p:cNvPr id="7266" name="Google Shape;7266;p83"/>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7" name="Google Shape;7267;p83"/>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8" name="Google Shape;7268;p83"/>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9" name="Google Shape;7269;p83"/>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0" name="Google Shape;7270;p83"/>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1" name="Google Shape;7271;p83"/>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2" name="Google Shape;7272;p83"/>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3" name="Google Shape;7273;p83"/>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74" name="Google Shape;7274;p83"/>
          <p:cNvGrpSpPr/>
          <p:nvPr/>
        </p:nvGrpSpPr>
        <p:grpSpPr>
          <a:xfrm>
            <a:off x="3330701" y="2287349"/>
            <a:ext cx="352349" cy="338760"/>
            <a:chOff x="4447550" y="249750"/>
            <a:chExt cx="500425" cy="481125"/>
          </a:xfrm>
        </p:grpSpPr>
        <p:sp>
          <p:nvSpPr>
            <p:cNvPr id="7275" name="Google Shape;7275;p83"/>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6" name="Google Shape;7276;p83"/>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77" name="Google Shape;7277;p83"/>
          <p:cNvGrpSpPr/>
          <p:nvPr/>
        </p:nvGrpSpPr>
        <p:grpSpPr>
          <a:xfrm>
            <a:off x="3759902" y="2287102"/>
            <a:ext cx="339253" cy="339253"/>
            <a:chOff x="5049725" y="249400"/>
            <a:chExt cx="481825" cy="481825"/>
          </a:xfrm>
        </p:grpSpPr>
        <p:sp>
          <p:nvSpPr>
            <p:cNvPr id="7278" name="Google Shape;7278;p83"/>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9" name="Google Shape;7279;p83"/>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80" name="Google Shape;7280;p83"/>
          <p:cNvGrpSpPr/>
          <p:nvPr/>
        </p:nvGrpSpPr>
        <p:grpSpPr>
          <a:xfrm>
            <a:off x="4173843" y="2287102"/>
            <a:ext cx="339253" cy="339253"/>
            <a:chOff x="5660400" y="238125"/>
            <a:chExt cx="481825" cy="481825"/>
          </a:xfrm>
        </p:grpSpPr>
        <p:sp>
          <p:nvSpPr>
            <p:cNvPr id="7281" name="Google Shape;7281;p83"/>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2" name="Google Shape;7282;p83"/>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83" name="Google Shape;7283;p83"/>
          <p:cNvGrpSpPr/>
          <p:nvPr/>
        </p:nvGrpSpPr>
        <p:grpSpPr>
          <a:xfrm>
            <a:off x="4590529" y="2287102"/>
            <a:ext cx="339253" cy="339253"/>
            <a:chOff x="6235400" y="249400"/>
            <a:chExt cx="481825" cy="481825"/>
          </a:xfrm>
        </p:grpSpPr>
        <p:sp>
          <p:nvSpPr>
            <p:cNvPr id="7284" name="Google Shape;7284;p83"/>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5" name="Google Shape;7285;p83"/>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6" name="Google Shape;7286;p83"/>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7" name="Google Shape;7287;p83"/>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8" name="Google Shape;7288;p83"/>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89" name="Google Shape;7289;p83"/>
          <p:cNvGrpSpPr/>
          <p:nvPr/>
        </p:nvGrpSpPr>
        <p:grpSpPr>
          <a:xfrm>
            <a:off x="828875" y="2731810"/>
            <a:ext cx="340204" cy="298116"/>
            <a:chOff x="899850" y="871450"/>
            <a:chExt cx="483175" cy="423400"/>
          </a:xfrm>
        </p:grpSpPr>
        <p:sp>
          <p:nvSpPr>
            <p:cNvPr id="7290" name="Google Shape;7290;p83"/>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1" name="Google Shape;7291;p83"/>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2" name="Google Shape;7292;p83"/>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3" name="Google Shape;7293;p83"/>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294" name="Google Shape;7294;p83"/>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295" name="Google Shape;7295;p83"/>
          <p:cNvGrpSpPr/>
          <p:nvPr/>
        </p:nvGrpSpPr>
        <p:grpSpPr>
          <a:xfrm>
            <a:off x="1660875" y="2711232"/>
            <a:ext cx="340573" cy="339271"/>
            <a:chOff x="2085450" y="842250"/>
            <a:chExt cx="483700" cy="481850"/>
          </a:xfrm>
        </p:grpSpPr>
        <p:sp>
          <p:nvSpPr>
            <p:cNvPr id="7296" name="Google Shape;7296;p83"/>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7" name="Google Shape;7297;p83"/>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8" name="Google Shape;7298;p83"/>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99" name="Google Shape;7299;p83"/>
          <p:cNvGrpSpPr/>
          <p:nvPr/>
        </p:nvGrpSpPr>
        <p:grpSpPr>
          <a:xfrm>
            <a:off x="2089443" y="2711241"/>
            <a:ext cx="339306" cy="339253"/>
            <a:chOff x="2685825" y="840375"/>
            <a:chExt cx="481900" cy="481825"/>
          </a:xfrm>
        </p:grpSpPr>
        <p:sp>
          <p:nvSpPr>
            <p:cNvPr id="7300" name="Google Shape;7300;p83"/>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1" name="Google Shape;7301;p83"/>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02" name="Google Shape;7302;p83"/>
          <p:cNvGrpSpPr/>
          <p:nvPr/>
        </p:nvGrpSpPr>
        <p:grpSpPr>
          <a:xfrm>
            <a:off x="2501104" y="2710924"/>
            <a:ext cx="350431" cy="339887"/>
            <a:chOff x="3270675" y="841800"/>
            <a:chExt cx="497700" cy="482725"/>
          </a:xfrm>
        </p:grpSpPr>
        <p:sp>
          <p:nvSpPr>
            <p:cNvPr id="7303" name="Google Shape;7303;p83"/>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4" name="Google Shape;7304;p83"/>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5" name="Google Shape;7305;p83"/>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306" name="Google Shape;7306;p83"/>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307" name="Google Shape;7307;p83"/>
          <p:cNvGrpSpPr/>
          <p:nvPr/>
        </p:nvGrpSpPr>
        <p:grpSpPr>
          <a:xfrm>
            <a:off x="3337249" y="2731783"/>
            <a:ext cx="339253" cy="298169"/>
            <a:chOff x="4467200" y="877100"/>
            <a:chExt cx="481825" cy="423475"/>
          </a:xfrm>
        </p:grpSpPr>
        <p:sp>
          <p:nvSpPr>
            <p:cNvPr id="7308" name="Google Shape;7308;p83"/>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9" name="Google Shape;7309;p83"/>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0" name="Google Shape;7310;p83"/>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1" name="Google Shape;7311;p83"/>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12" name="Google Shape;7312;p83"/>
          <p:cNvGrpSpPr/>
          <p:nvPr/>
        </p:nvGrpSpPr>
        <p:grpSpPr>
          <a:xfrm>
            <a:off x="3752140" y="2711232"/>
            <a:ext cx="354778" cy="339271"/>
            <a:chOff x="5045500" y="842250"/>
            <a:chExt cx="503875" cy="481850"/>
          </a:xfrm>
        </p:grpSpPr>
        <p:sp>
          <p:nvSpPr>
            <p:cNvPr id="7313" name="Google Shape;7313;p83"/>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4" name="Google Shape;7314;p83"/>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15" name="Google Shape;7315;p83"/>
          <p:cNvGrpSpPr/>
          <p:nvPr/>
        </p:nvGrpSpPr>
        <p:grpSpPr>
          <a:xfrm>
            <a:off x="4174987" y="2737451"/>
            <a:ext cx="336965" cy="286833"/>
            <a:chOff x="5645200" y="879425"/>
            <a:chExt cx="478575" cy="407375"/>
          </a:xfrm>
        </p:grpSpPr>
        <p:sp>
          <p:nvSpPr>
            <p:cNvPr id="7316" name="Google Shape;7316;p83"/>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7" name="Google Shape;7317;p83"/>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8" name="Google Shape;7318;p83"/>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9" name="Google Shape;7319;p83"/>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0" name="Google Shape;7320;p83"/>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1" name="Google Shape;7321;p83"/>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22" name="Google Shape;7322;p83"/>
          <p:cNvGrpSpPr/>
          <p:nvPr/>
        </p:nvGrpSpPr>
        <p:grpSpPr>
          <a:xfrm>
            <a:off x="4611062" y="2711241"/>
            <a:ext cx="298186" cy="339253"/>
            <a:chOff x="6264525" y="842250"/>
            <a:chExt cx="423500" cy="481825"/>
          </a:xfrm>
        </p:grpSpPr>
        <p:sp>
          <p:nvSpPr>
            <p:cNvPr id="7323" name="Google Shape;7323;p83"/>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4" name="Google Shape;7324;p83"/>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5" name="Google Shape;7325;p83"/>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6" name="Google Shape;7326;p83"/>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7" name="Google Shape;7327;p83"/>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8" name="Google Shape;7328;p83"/>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9" name="Google Shape;7329;p83"/>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30" name="Google Shape;7330;p83"/>
          <p:cNvGrpSpPr/>
          <p:nvPr/>
        </p:nvGrpSpPr>
        <p:grpSpPr>
          <a:xfrm>
            <a:off x="829350" y="3125895"/>
            <a:ext cx="339253" cy="339253"/>
            <a:chOff x="900750" y="1436075"/>
            <a:chExt cx="481825" cy="481825"/>
          </a:xfrm>
        </p:grpSpPr>
        <p:sp>
          <p:nvSpPr>
            <p:cNvPr id="7331" name="Google Shape;7331;p83"/>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2" name="Google Shape;7332;p83"/>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3" name="Google Shape;7333;p83"/>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4" name="Google Shape;7334;p83"/>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35" name="Google Shape;7335;p83"/>
          <p:cNvGrpSpPr/>
          <p:nvPr/>
        </p:nvGrpSpPr>
        <p:grpSpPr>
          <a:xfrm>
            <a:off x="1247198" y="3186183"/>
            <a:ext cx="339253" cy="218676"/>
            <a:chOff x="1492675" y="1520750"/>
            <a:chExt cx="481825" cy="310575"/>
          </a:xfrm>
        </p:grpSpPr>
        <p:sp>
          <p:nvSpPr>
            <p:cNvPr id="7336" name="Google Shape;7336;p83"/>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7" name="Google Shape;7337;p83"/>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38" name="Google Shape;7338;p83"/>
          <p:cNvGrpSpPr/>
          <p:nvPr/>
        </p:nvGrpSpPr>
        <p:grpSpPr>
          <a:xfrm>
            <a:off x="1654995" y="3125877"/>
            <a:ext cx="352332" cy="339288"/>
            <a:chOff x="2071000" y="1435025"/>
            <a:chExt cx="500400" cy="481875"/>
          </a:xfrm>
        </p:grpSpPr>
        <p:sp>
          <p:nvSpPr>
            <p:cNvPr id="7339" name="Google Shape;7339;p83"/>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0" name="Google Shape;7340;p83"/>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1" name="Google Shape;7341;p83"/>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42" name="Google Shape;7342;p83"/>
          <p:cNvGrpSpPr/>
          <p:nvPr/>
        </p:nvGrpSpPr>
        <p:grpSpPr>
          <a:xfrm>
            <a:off x="2083159" y="3146709"/>
            <a:ext cx="351874" cy="297623"/>
            <a:chOff x="2678350" y="1464650"/>
            <a:chExt cx="499750" cy="422700"/>
          </a:xfrm>
        </p:grpSpPr>
        <p:sp>
          <p:nvSpPr>
            <p:cNvPr id="7343" name="Google Shape;7343;p83"/>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4" name="Google Shape;7344;p83"/>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5" name="Google Shape;7345;p83"/>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46" name="Google Shape;7346;p83"/>
          <p:cNvGrpSpPr/>
          <p:nvPr/>
        </p:nvGrpSpPr>
        <p:grpSpPr>
          <a:xfrm>
            <a:off x="2506692" y="3125895"/>
            <a:ext cx="339253" cy="339253"/>
            <a:chOff x="3271200" y="1435075"/>
            <a:chExt cx="481825" cy="481825"/>
          </a:xfrm>
        </p:grpSpPr>
        <p:sp>
          <p:nvSpPr>
            <p:cNvPr id="7347" name="Google Shape;7347;p83"/>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8" name="Google Shape;7348;p83"/>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49" name="Google Shape;7349;p83"/>
          <p:cNvGrpSpPr/>
          <p:nvPr/>
        </p:nvGrpSpPr>
        <p:grpSpPr>
          <a:xfrm>
            <a:off x="2917165" y="3125877"/>
            <a:ext cx="343442" cy="339288"/>
            <a:chOff x="3858100" y="1435075"/>
            <a:chExt cx="487775" cy="481875"/>
          </a:xfrm>
        </p:grpSpPr>
        <p:sp>
          <p:nvSpPr>
            <p:cNvPr id="7350" name="Google Shape;7350;p83"/>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1" name="Google Shape;7351;p83"/>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2" name="Google Shape;7352;p83"/>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3" name="Google Shape;7353;p83"/>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4" name="Google Shape;7354;p83"/>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55" name="Google Shape;7355;p83"/>
          <p:cNvGrpSpPr/>
          <p:nvPr/>
        </p:nvGrpSpPr>
        <p:grpSpPr>
          <a:xfrm>
            <a:off x="3337249" y="3125895"/>
            <a:ext cx="339253" cy="339253"/>
            <a:chOff x="4456875" y="1435075"/>
            <a:chExt cx="481825" cy="481825"/>
          </a:xfrm>
        </p:grpSpPr>
        <p:sp>
          <p:nvSpPr>
            <p:cNvPr id="7356" name="Google Shape;7356;p83"/>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7" name="Google Shape;7357;p83"/>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8" name="Google Shape;7358;p83"/>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9" name="Google Shape;7359;p83"/>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0" name="Google Shape;7360;p83"/>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1" name="Google Shape;7361;p83"/>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2" name="Google Shape;7362;p83"/>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3" name="Google Shape;7363;p83"/>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4" name="Google Shape;7364;p83"/>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5" name="Google Shape;7365;p83"/>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6" name="Google Shape;7366;p83"/>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7" name="Google Shape;7367;p83"/>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8" name="Google Shape;7368;p83"/>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69" name="Google Shape;7369;p83"/>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70" name="Google Shape;7370;p83"/>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71" name="Google Shape;7371;p83"/>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72" name="Google Shape;7372;p83"/>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73" name="Google Shape;7373;p83"/>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74" name="Google Shape;7374;p83"/>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75" name="Google Shape;7375;p83"/>
          <p:cNvGrpSpPr/>
          <p:nvPr/>
        </p:nvGrpSpPr>
        <p:grpSpPr>
          <a:xfrm>
            <a:off x="3758239" y="3125886"/>
            <a:ext cx="342580" cy="339271"/>
            <a:chOff x="5049725" y="1435050"/>
            <a:chExt cx="486550" cy="481850"/>
          </a:xfrm>
        </p:grpSpPr>
        <p:sp>
          <p:nvSpPr>
            <p:cNvPr id="7376" name="Google Shape;7376;p83"/>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77" name="Google Shape;7377;p83"/>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78" name="Google Shape;7378;p83"/>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79" name="Google Shape;7379;p83"/>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80" name="Google Shape;7380;p83"/>
          <p:cNvGrpSpPr/>
          <p:nvPr/>
        </p:nvGrpSpPr>
        <p:grpSpPr>
          <a:xfrm>
            <a:off x="4173790" y="3125895"/>
            <a:ext cx="339359" cy="339253"/>
            <a:chOff x="5642475" y="1435075"/>
            <a:chExt cx="481975" cy="481825"/>
          </a:xfrm>
        </p:grpSpPr>
        <p:sp>
          <p:nvSpPr>
            <p:cNvPr id="7381" name="Google Shape;7381;p83"/>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82" name="Google Shape;7382;p83"/>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83" name="Google Shape;7383;p83"/>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84" name="Google Shape;7384;p83"/>
          <p:cNvGrpSpPr/>
          <p:nvPr/>
        </p:nvGrpSpPr>
        <p:grpSpPr>
          <a:xfrm>
            <a:off x="4588276" y="3125886"/>
            <a:ext cx="343759" cy="339271"/>
            <a:chOff x="6232000" y="1435050"/>
            <a:chExt cx="488225" cy="481850"/>
          </a:xfrm>
        </p:grpSpPr>
        <p:sp>
          <p:nvSpPr>
            <p:cNvPr id="7385" name="Google Shape;7385;p83"/>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86" name="Google Shape;7386;p83"/>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87" name="Google Shape;7387;p83"/>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88" name="Google Shape;7388;p83"/>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89" name="Google Shape;7389;p83"/>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90" name="Google Shape;7390;p83"/>
          <p:cNvGrpSpPr/>
          <p:nvPr/>
        </p:nvGrpSpPr>
        <p:grpSpPr>
          <a:xfrm>
            <a:off x="849012" y="3539545"/>
            <a:ext cx="299929" cy="337792"/>
            <a:chOff x="924450" y="2028975"/>
            <a:chExt cx="425975" cy="479750"/>
          </a:xfrm>
        </p:grpSpPr>
        <p:sp>
          <p:nvSpPr>
            <p:cNvPr id="7391" name="Google Shape;7391;p83"/>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92" name="Google Shape;7392;p83"/>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93" name="Google Shape;7393;p83"/>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94" name="Google Shape;7394;p83"/>
          <p:cNvGrpSpPr/>
          <p:nvPr/>
        </p:nvGrpSpPr>
        <p:grpSpPr>
          <a:xfrm>
            <a:off x="1661509" y="3559347"/>
            <a:ext cx="339306" cy="298186"/>
            <a:chOff x="2085450" y="2057100"/>
            <a:chExt cx="481900" cy="423500"/>
          </a:xfrm>
        </p:grpSpPr>
        <p:sp>
          <p:nvSpPr>
            <p:cNvPr id="7395" name="Google Shape;7395;p83"/>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96" name="Google Shape;7396;p83"/>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97" name="Google Shape;7397;p83"/>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98" name="Google Shape;7398;p83"/>
          <p:cNvGrpSpPr/>
          <p:nvPr/>
        </p:nvGrpSpPr>
        <p:grpSpPr>
          <a:xfrm>
            <a:off x="2089442" y="3582592"/>
            <a:ext cx="339306" cy="251698"/>
            <a:chOff x="2678275" y="2090100"/>
            <a:chExt cx="481900" cy="357475"/>
          </a:xfrm>
        </p:grpSpPr>
        <p:sp>
          <p:nvSpPr>
            <p:cNvPr id="7399" name="Google Shape;7399;p83"/>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00" name="Google Shape;7400;p83"/>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01" name="Google Shape;7401;p83"/>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02" name="Google Shape;7402;p83"/>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03" name="Google Shape;7403;p83"/>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04" name="Google Shape;7404;p83"/>
          <p:cNvGrpSpPr/>
          <p:nvPr/>
        </p:nvGrpSpPr>
        <p:grpSpPr>
          <a:xfrm>
            <a:off x="2566646" y="3594790"/>
            <a:ext cx="219345" cy="227301"/>
            <a:chOff x="3357325" y="2093500"/>
            <a:chExt cx="311525" cy="322825"/>
          </a:xfrm>
        </p:grpSpPr>
        <p:sp>
          <p:nvSpPr>
            <p:cNvPr id="7405" name="Google Shape;7405;p83"/>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06" name="Google Shape;7406;p83"/>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07" name="Google Shape;7407;p83"/>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408" name="Google Shape;7408;p83"/>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409" name="Google Shape;7409;p83"/>
          <p:cNvGrpSpPr/>
          <p:nvPr/>
        </p:nvGrpSpPr>
        <p:grpSpPr>
          <a:xfrm>
            <a:off x="3360836" y="3538814"/>
            <a:ext cx="292078" cy="339253"/>
            <a:chOff x="4492800" y="2027925"/>
            <a:chExt cx="414825" cy="481825"/>
          </a:xfrm>
        </p:grpSpPr>
        <p:sp>
          <p:nvSpPr>
            <p:cNvPr id="7410" name="Google Shape;7410;p83"/>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11" name="Google Shape;7411;p83"/>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12" name="Google Shape;7412;p83"/>
          <p:cNvGrpSpPr/>
          <p:nvPr/>
        </p:nvGrpSpPr>
        <p:grpSpPr>
          <a:xfrm>
            <a:off x="3759928" y="3538805"/>
            <a:ext cx="339200" cy="339271"/>
            <a:chOff x="5049725" y="2027900"/>
            <a:chExt cx="481750" cy="481850"/>
          </a:xfrm>
        </p:grpSpPr>
        <p:sp>
          <p:nvSpPr>
            <p:cNvPr id="7413" name="Google Shape;7413;p83"/>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14" name="Google Shape;7414;p83"/>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15" name="Google Shape;7415;p83"/>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16" name="Google Shape;7416;p83"/>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17" name="Google Shape;7417;p83"/>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18" name="Google Shape;7418;p83"/>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19" name="Google Shape;7419;p83"/>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20" name="Google Shape;7420;p83"/>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21" name="Google Shape;7421;p83"/>
          <p:cNvGrpSpPr/>
          <p:nvPr/>
        </p:nvGrpSpPr>
        <p:grpSpPr>
          <a:xfrm>
            <a:off x="4233524" y="3538893"/>
            <a:ext cx="219890" cy="339095"/>
            <a:chOff x="5726350" y="2028150"/>
            <a:chExt cx="312300" cy="481600"/>
          </a:xfrm>
        </p:grpSpPr>
        <p:sp>
          <p:nvSpPr>
            <p:cNvPr id="7422" name="Google Shape;7422;p83"/>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23" name="Google Shape;7423;p83"/>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24" name="Google Shape;7424;p83"/>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25" name="Google Shape;7425;p83"/>
          <p:cNvGrpSpPr/>
          <p:nvPr/>
        </p:nvGrpSpPr>
        <p:grpSpPr>
          <a:xfrm>
            <a:off x="4593715" y="3542000"/>
            <a:ext cx="332881" cy="332881"/>
            <a:chOff x="6239925" y="2032450"/>
            <a:chExt cx="472775" cy="472775"/>
          </a:xfrm>
        </p:grpSpPr>
        <p:sp>
          <p:nvSpPr>
            <p:cNvPr id="7426" name="Google Shape;7426;p83"/>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27" name="Google Shape;7427;p83"/>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28" name="Google Shape;7428;p83"/>
          <p:cNvGrpSpPr/>
          <p:nvPr/>
        </p:nvGrpSpPr>
        <p:grpSpPr>
          <a:xfrm>
            <a:off x="5042807" y="2364092"/>
            <a:ext cx="334641" cy="185425"/>
            <a:chOff x="903075" y="2730000"/>
            <a:chExt cx="475275" cy="263350"/>
          </a:xfrm>
        </p:grpSpPr>
        <p:sp>
          <p:nvSpPr>
            <p:cNvPr id="7429" name="Google Shape;7429;p83"/>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0" name="Google Shape;7430;p83"/>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1" name="Google Shape;7431;p83"/>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32" name="Google Shape;7432;p83"/>
          <p:cNvGrpSpPr/>
          <p:nvPr/>
        </p:nvGrpSpPr>
        <p:grpSpPr>
          <a:xfrm>
            <a:off x="1247198" y="3538814"/>
            <a:ext cx="339253" cy="339253"/>
            <a:chOff x="1492675" y="2027925"/>
            <a:chExt cx="481825" cy="481825"/>
          </a:xfrm>
        </p:grpSpPr>
        <p:sp>
          <p:nvSpPr>
            <p:cNvPr id="7433" name="Google Shape;7433;p83"/>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4" name="Google Shape;7434;p83"/>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5" name="Google Shape;7435;p83"/>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6" name="Google Shape;7436;p83"/>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37" name="Google Shape;7437;p83"/>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38" name="Google Shape;7438;p83"/>
          <p:cNvGrpSpPr/>
          <p:nvPr/>
        </p:nvGrpSpPr>
        <p:grpSpPr>
          <a:xfrm>
            <a:off x="5473575" y="2287178"/>
            <a:ext cx="339253" cy="339253"/>
            <a:chOff x="1492675" y="2620775"/>
            <a:chExt cx="481825" cy="481825"/>
          </a:xfrm>
        </p:grpSpPr>
        <p:sp>
          <p:nvSpPr>
            <p:cNvPr id="7439" name="Google Shape;7439;p83"/>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0" name="Google Shape;7440;p83"/>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441" name="Google Shape;7441;p83"/>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442" name="Google Shape;7442;p83"/>
          <p:cNvGrpSpPr/>
          <p:nvPr/>
        </p:nvGrpSpPr>
        <p:grpSpPr>
          <a:xfrm>
            <a:off x="6297328" y="2303161"/>
            <a:ext cx="333585" cy="307287"/>
            <a:chOff x="2682350" y="2643425"/>
            <a:chExt cx="473775" cy="436425"/>
          </a:xfrm>
        </p:grpSpPr>
        <p:sp>
          <p:nvSpPr>
            <p:cNvPr id="7443" name="Google Shape;7443;p83"/>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4" name="Google Shape;7444;p83"/>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5" name="Google Shape;7445;p83"/>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6" name="Google Shape;7446;p83"/>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7" name="Google Shape;7447;p83"/>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8" name="Google Shape;7448;p83"/>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49" name="Google Shape;7449;p83"/>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50" name="Google Shape;7450;p83"/>
          <p:cNvGrpSpPr/>
          <p:nvPr/>
        </p:nvGrpSpPr>
        <p:grpSpPr>
          <a:xfrm>
            <a:off x="6762818" y="2287178"/>
            <a:ext cx="238531" cy="339253"/>
            <a:chOff x="3342725" y="2620775"/>
            <a:chExt cx="338775" cy="481825"/>
          </a:xfrm>
        </p:grpSpPr>
        <p:sp>
          <p:nvSpPr>
            <p:cNvPr id="7451" name="Google Shape;7451;p83"/>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2" name="Google Shape;7452;p83"/>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3" name="Google Shape;7453;p83"/>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54" name="Google Shape;7454;p83"/>
          <p:cNvGrpSpPr/>
          <p:nvPr/>
        </p:nvGrpSpPr>
        <p:grpSpPr>
          <a:xfrm>
            <a:off x="7156568" y="2287178"/>
            <a:ext cx="278296" cy="339253"/>
            <a:chOff x="3907325" y="2620775"/>
            <a:chExt cx="395250" cy="481825"/>
          </a:xfrm>
        </p:grpSpPr>
        <p:sp>
          <p:nvSpPr>
            <p:cNvPr id="7455" name="Google Shape;7455;p83"/>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6" name="Google Shape;7456;p83"/>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7" name="Google Shape;7457;p83"/>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58" name="Google Shape;7458;p83"/>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59" name="Google Shape;7459;p83"/>
          <p:cNvGrpSpPr/>
          <p:nvPr/>
        </p:nvGrpSpPr>
        <p:grpSpPr>
          <a:xfrm>
            <a:off x="7549755" y="2297783"/>
            <a:ext cx="339253" cy="318042"/>
            <a:chOff x="4456875" y="2635825"/>
            <a:chExt cx="481825" cy="451700"/>
          </a:xfrm>
        </p:grpSpPr>
        <p:sp>
          <p:nvSpPr>
            <p:cNvPr id="7460" name="Google Shape;7460;p83"/>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1" name="Google Shape;7461;p83"/>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2" name="Google Shape;7462;p83"/>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3" name="Google Shape;7463;p83"/>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4" name="Google Shape;7464;p83"/>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5" name="Google Shape;7465;p83"/>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66" name="Google Shape;7466;p83"/>
          <p:cNvGrpSpPr/>
          <p:nvPr/>
        </p:nvGrpSpPr>
        <p:grpSpPr>
          <a:xfrm>
            <a:off x="7974679" y="2297783"/>
            <a:ext cx="339253" cy="318042"/>
            <a:chOff x="5049725" y="2635825"/>
            <a:chExt cx="481825" cy="451700"/>
          </a:xfrm>
        </p:grpSpPr>
        <p:sp>
          <p:nvSpPr>
            <p:cNvPr id="7467" name="Google Shape;7467;p83"/>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8" name="Google Shape;7468;p83"/>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69" name="Google Shape;7469;p83"/>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70" name="Google Shape;7470;p83"/>
          <p:cNvGrpSpPr/>
          <p:nvPr/>
        </p:nvGrpSpPr>
        <p:grpSpPr>
          <a:xfrm>
            <a:off x="2375386" y="3952243"/>
            <a:ext cx="338566" cy="338373"/>
            <a:chOff x="5643000" y="2621375"/>
            <a:chExt cx="480850" cy="480575"/>
          </a:xfrm>
        </p:grpSpPr>
        <p:sp>
          <p:nvSpPr>
            <p:cNvPr id="7471" name="Google Shape;7471;p83"/>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2" name="Google Shape;7472;p83"/>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3" name="Google Shape;7473;p83"/>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4" name="Google Shape;7474;p83"/>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5" name="Google Shape;7475;p83"/>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6" name="Google Shape;7476;p83"/>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77" name="Google Shape;7477;p83"/>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78" name="Google Shape;7478;p83"/>
          <p:cNvGrpSpPr/>
          <p:nvPr/>
        </p:nvGrpSpPr>
        <p:grpSpPr>
          <a:xfrm>
            <a:off x="4192782" y="3951803"/>
            <a:ext cx="339359" cy="339253"/>
            <a:chOff x="6235250" y="2620775"/>
            <a:chExt cx="481975" cy="481825"/>
          </a:xfrm>
        </p:grpSpPr>
        <p:sp>
          <p:nvSpPr>
            <p:cNvPr id="7479" name="Google Shape;7479;p83"/>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0" name="Google Shape;7480;p83"/>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1" name="Google Shape;7481;p83"/>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2" name="Google Shape;7482;p83"/>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3" name="Google Shape;7483;p83"/>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484" name="Google Shape;7484;p83"/>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485" name="Google Shape;7485;p83"/>
          <p:cNvGrpSpPr/>
          <p:nvPr/>
        </p:nvGrpSpPr>
        <p:grpSpPr>
          <a:xfrm>
            <a:off x="5472652" y="2711317"/>
            <a:ext cx="341101" cy="339253"/>
            <a:chOff x="1535000" y="3223325"/>
            <a:chExt cx="484450" cy="481825"/>
          </a:xfrm>
        </p:grpSpPr>
        <p:sp>
          <p:nvSpPr>
            <p:cNvPr id="7486" name="Google Shape;7486;p83"/>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7" name="Google Shape;7487;p83"/>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88" name="Google Shape;7488;p83"/>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89" name="Google Shape;7489;p83"/>
          <p:cNvGrpSpPr/>
          <p:nvPr/>
        </p:nvGrpSpPr>
        <p:grpSpPr>
          <a:xfrm>
            <a:off x="5880219" y="2746618"/>
            <a:ext cx="339253" cy="268649"/>
            <a:chOff x="2085525" y="3263750"/>
            <a:chExt cx="481825" cy="381550"/>
          </a:xfrm>
        </p:grpSpPr>
        <p:sp>
          <p:nvSpPr>
            <p:cNvPr id="7490" name="Google Shape;7490;p83"/>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91" name="Google Shape;7491;p83"/>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492" name="Google Shape;7492;p83"/>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493" name="Google Shape;7493;p83"/>
          <p:cNvGrpSpPr/>
          <p:nvPr/>
        </p:nvGrpSpPr>
        <p:grpSpPr>
          <a:xfrm>
            <a:off x="6711982" y="2711308"/>
            <a:ext cx="340204" cy="339271"/>
            <a:chOff x="3270450" y="3213625"/>
            <a:chExt cx="483175" cy="481850"/>
          </a:xfrm>
        </p:grpSpPr>
        <p:sp>
          <p:nvSpPr>
            <p:cNvPr id="7494" name="Google Shape;7494;p83"/>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95" name="Google Shape;7495;p83"/>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496" name="Google Shape;7496;p83"/>
          <p:cNvGrpSpPr/>
          <p:nvPr/>
        </p:nvGrpSpPr>
        <p:grpSpPr>
          <a:xfrm>
            <a:off x="7211250" y="2711317"/>
            <a:ext cx="168931" cy="339253"/>
            <a:chOff x="3984950" y="3213600"/>
            <a:chExt cx="239925" cy="481825"/>
          </a:xfrm>
        </p:grpSpPr>
        <p:sp>
          <p:nvSpPr>
            <p:cNvPr id="7497" name="Google Shape;7497;p83"/>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498" name="Google Shape;7498;p83"/>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499" name="Google Shape;7499;p83"/>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0" name="Google Shape;7500;p83"/>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501" name="Google Shape;7501;p83"/>
          <p:cNvGrpSpPr/>
          <p:nvPr/>
        </p:nvGrpSpPr>
        <p:grpSpPr>
          <a:xfrm>
            <a:off x="1874281" y="3981487"/>
            <a:ext cx="355218" cy="279880"/>
            <a:chOff x="5629975" y="3255775"/>
            <a:chExt cx="504500" cy="397500"/>
          </a:xfrm>
        </p:grpSpPr>
        <p:sp>
          <p:nvSpPr>
            <p:cNvPr id="7502" name="Google Shape;7502;p83"/>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3" name="Google Shape;7503;p83"/>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4" name="Google Shape;7504;p83"/>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5" name="Google Shape;7505;p83"/>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6" name="Google Shape;7506;p83"/>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07" name="Google Shape;7507;p83"/>
          <p:cNvGrpSpPr/>
          <p:nvPr/>
        </p:nvGrpSpPr>
        <p:grpSpPr>
          <a:xfrm>
            <a:off x="3755839" y="3981593"/>
            <a:ext cx="340256" cy="279669"/>
            <a:chOff x="6234950" y="3255925"/>
            <a:chExt cx="483250" cy="397200"/>
          </a:xfrm>
        </p:grpSpPr>
        <p:sp>
          <p:nvSpPr>
            <p:cNvPr id="7508" name="Google Shape;7508;p83"/>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09" name="Google Shape;7509;p83"/>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0" name="Google Shape;7510;p83"/>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1" name="Google Shape;7511;p83"/>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2" name="Google Shape;7512;p83"/>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3" name="Google Shape;7513;p83"/>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14" name="Google Shape;7514;p83"/>
          <p:cNvGrpSpPr/>
          <p:nvPr/>
        </p:nvGrpSpPr>
        <p:grpSpPr>
          <a:xfrm>
            <a:off x="5051107" y="3125970"/>
            <a:ext cx="318042" cy="339253"/>
            <a:chOff x="914900" y="3806450"/>
            <a:chExt cx="451700" cy="481825"/>
          </a:xfrm>
        </p:grpSpPr>
        <p:sp>
          <p:nvSpPr>
            <p:cNvPr id="7515" name="Google Shape;7515;p83"/>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6" name="Google Shape;7516;p83"/>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7" name="Google Shape;7517;p83"/>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8" name="Google Shape;7518;p83"/>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19" name="Google Shape;7519;p83"/>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20" name="Google Shape;7520;p83"/>
          <p:cNvGrpSpPr/>
          <p:nvPr/>
        </p:nvGrpSpPr>
        <p:grpSpPr>
          <a:xfrm>
            <a:off x="5470028" y="3125785"/>
            <a:ext cx="346347" cy="339623"/>
            <a:chOff x="1490050" y="3805975"/>
            <a:chExt cx="491900" cy="482350"/>
          </a:xfrm>
        </p:grpSpPr>
        <p:sp>
          <p:nvSpPr>
            <p:cNvPr id="7521" name="Google Shape;7521;p83"/>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2" name="Google Shape;7522;p83"/>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3" name="Google Shape;7523;p83"/>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4" name="Google Shape;7524;p83"/>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25" name="Google Shape;7525;p83"/>
          <p:cNvGrpSpPr/>
          <p:nvPr/>
        </p:nvGrpSpPr>
        <p:grpSpPr>
          <a:xfrm>
            <a:off x="5893896" y="3125970"/>
            <a:ext cx="311899" cy="339253"/>
            <a:chOff x="2104275" y="3806450"/>
            <a:chExt cx="442975" cy="481825"/>
          </a:xfrm>
        </p:grpSpPr>
        <p:sp>
          <p:nvSpPr>
            <p:cNvPr id="7526" name="Google Shape;7526;p83"/>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27" name="Google Shape;7527;p83"/>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28" name="Google Shape;7528;p83"/>
          <p:cNvGrpSpPr/>
          <p:nvPr/>
        </p:nvGrpSpPr>
        <p:grpSpPr>
          <a:xfrm>
            <a:off x="6317413" y="3125970"/>
            <a:ext cx="293416" cy="339253"/>
            <a:chOff x="2710875" y="3806450"/>
            <a:chExt cx="416725" cy="481825"/>
          </a:xfrm>
        </p:grpSpPr>
        <p:sp>
          <p:nvSpPr>
            <p:cNvPr id="7529" name="Google Shape;7529;p83"/>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0" name="Google Shape;7530;p83"/>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31" name="Google Shape;7531;p83"/>
          <p:cNvGrpSpPr/>
          <p:nvPr/>
        </p:nvGrpSpPr>
        <p:grpSpPr>
          <a:xfrm>
            <a:off x="6712457" y="3166412"/>
            <a:ext cx="339253" cy="258369"/>
            <a:chOff x="3271200" y="3863875"/>
            <a:chExt cx="481825" cy="366950"/>
          </a:xfrm>
        </p:grpSpPr>
        <p:sp>
          <p:nvSpPr>
            <p:cNvPr id="7532" name="Google Shape;7532;p83"/>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3" name="Google Shape;7533;p83"/>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34" name="Google Shape;7534;p83"/>
          <p:cNvGrpSpPr/>
          <p:nvPr/>
        </p:nvGrpSpPr>
        <p:grpSpPr>
          <a:xfrm>
            <a:off x="7147952" y="3126199"/>
            <a:ext cx="295528" cy="338795"/>
            <a:chOff x="3895050" y="3806775"/>
            <a:chExt cx="419725" cy="481175"/>
          </a:xfrm>
        </p:grpSpPr>
        <p:sp>
          <p:nvSpPr>
            <p:cNvPr id="7535" name="Google Shape;7535;p83"/>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6" name="Google Shape;7536;p83"/>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37" name="Google Shape;7537;p83"/>
          <p:cNvGrpSpPr/>
          <p:nvPr/>
        </p:nvGrpSpPr>
        <p:grpSpPr>
          <a:xfrm>
            <a:off x="7551234" y="3125979"/>
            <a:ext cx="336296" cy="339235"/>
            <a:chOff x="4464775" y="3806475"/>
            <a:chExt cx="477625" cy="481800"/>
          </a:xfrm>
        </p:grpSpPr>
        <p:sp>
          <p:nvSpPr>
            <p:cNvPr id="7538" name="Google Shape;7538;p83"/>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39" name="Google Shape;7539;p83"/>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0" name="Google Shape;7540;p83"/>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1" name="Google Shape;7541;p83"/>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2" name="Google Shape;7542;p83"/>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3" name="Google Shape;7543;p83"/>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44" name="Google Shape;7544;p83"/>
          <p:cNvGrpSpPr/>
          <p:nvPr/>
        </p:nvGrpSpPr>
        <p:grpSpPr>
          <a:xfrm>
            <a:off x="7974679" y="3125970"/>
            <a:ext cx="339253" cy="339253"/>
            <a:chOff x="5049725" y="3806450"/>
            <a:chExt cx="481825" cy="481825"/>
          </a:xfrm>
        </p:grpSpPr>
        <p:sp>
          <p:nvSpPr>
            <p:cNvPr id="7545" name="Google Shape;7545;p83"/>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6" name="Google Shape;7546;p83"/>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47" name="Google Shape;7547;p83"/>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48" name="Google Shape;7548;p83"/>
          <p:cNvGrpSpPr/>
          <p:nvPr/>
        </p:nvGrpSpPr>
        <p:grpSpPr>
          <a:xfrm>
            <a:off x="1461983" y="3951798"/>
            <a:ext cx="339253" cy="339253"/>
            <a:chOff x="5651375" y="3806450"/>
            <a:chExt cx="481825" cy="481825"/>
          </a:xfrm>
        </p:grpSpPr>
        <p:sp>
          <p:nvSpPr>
            <p:cNvPr id="7549" name="Google Shape;7549;p83"/>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0" name="Google Shape;7550;p83"/>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1" name="Google Shape;7551;p83"/>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2" name="Google Shape;7552;p83"/>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53" name="Google Shape;7553;p83"/>
          <p:cNvGrpSpPr/>
          <p:nvPr/>
        </p:nvGrpSpPr>
        <p:grpSpPr>
          <a:xfrm>
            <a:off x="3360663" y="3953787"/>
            <a:ext cx="298503" cy="335275"/>
            <a:chOff x="6264300" y="3809300"/>
            <a:chExt cx="423950" cy="476175"/>
          </a:xfrm>
        </p:grpSpPr>
        <p:sp>
          <p:nvSpPr>
            <p:cNvPr id="7554" name="Google Shape;7554;p83"/>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5" name="Google Shape;7555;p83"/>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6" name="Google Shape;7556;p83"/>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57" name="Google Shape;7557;p83"/>
          <p:cNvGrpSpPr/>
          <p:nvPr/>
        </p:nvGrpSpPr>
        <p:grpSpPr>
          <a:xfrm>
            <a:off x="5039841" y="3538881"/>
            <a:ext cx="340573" cy="339271"/>
            <a:chOff x="898875" y="4399275"/>
            <a:chExt cx="483700" cy="481850"/>
          </a:xfrm>
        </p:grpSpPr>
        <p:sp>
          <p:nvSpPr>
            <p:cNvPr id="7558" name="Google Shape;7558;p83"/>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59" name="Google Shape;7559;p83"/>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0" name="Google Shape;7560;p83"/>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1" name="Google Shape;7561;p83"/>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2" name="Google Shape;7562;p83"/>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3" name="Google Shape;7563;p83"/>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4" name="Google Shape;7564;p83"/>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5" name="Google Shape;7565;p83"/>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66" name="Google Shape;7566;p83"/>
          <p:cNvGrpSpPr/>
          <p:nvPr/>
        </p:nvGrpSpPr>
        <p:grpSpPr>
          <a:xfrm>
            <a:off x="5473575" y="3554133"/>
            <a:ext cx="339253" cy="308765"/>
            <a:chOff x="1492675" y="4420975"/>
            <a:chExt cx="481825" cy="438525"/>
          </a:xfrm>
        </p:grpSpPr>
        <p:sp>
          <p:nvSpPr>
            <p:cNvPr id="7567" name="Google Shape;7567;p83"/>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8" name="Google Shape;7568;p83"/>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69" name="Google Shape;7569;p83"/>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0" name="Google Shape;7570;p83"/>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1" name="Google Shape;7571;p83"/>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72" name="Google Shape;7572;p83"/>
          <p:cNvGrpSpPr/>
          <p:nvPr/>
        </p:nvGrpSpPr>
        <p:grpSpPr>
          <a:xfrm>
            <a:off x="5878556" y="3539558"/>
            <a:ext cx="342580" cy="337915"/>
            <a:chOff x="2084100" y="4400250"/>
            <a:chExt cx="486550" cy="479925"/>
          </a:xfrm>
        </p:grpSpPr>
        <p:sp>
          <p:nvSpPr>
            <p:cNvPr id="7573" name="Google Shape;7573;p83"/>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4" name="Google Shape;7574;p83"/>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5" name="Google Shape;7575;p83"/>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6" name="Google Shape;7576;p83"/>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7" name="Google Shape;7577;p83"/>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78" name="Google Shape;7578;p83"/>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79" name="Google Shape;7579;p83"/>
          <p:cNvGrpSpPr/>
          <p:nvPr/>
        </p:nvGrpSpPr>
        <p:grpSpPr>
          <a:xfrm>
            <a:off x="6315036" y="3538907"/>
            <a:ext cx="298169" cy="339218"/>
            <a:chOff x="2707950" y="4399325"/>
            <a:chExt cx="423475" cy="481775"/>
          </a:xfrm>
        </p:grpSpPr>
        <p:sp>
          <p:nvSpPr>
            <p:cNvPr id="7580" name="Google Shape;7580;p83"/>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1" name="Google Shape;7581;p83"/>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2" name="Google Shape;7582;p83"/>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3" name="Google Shape;7583;p83"/>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4" name="Google Shape;7584;p83"/>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5" name="Google Shape;7585;p83"/>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6" name="Google Shape;7586;p83"/>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7" name="Google Shape;7587;p83"/>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8" name="Google Shape;7588;p83"/>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89" name="Google Shape;7589;p83"/>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0" name="Google Shape;7590;p83"/>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1" name="Google Shape;7591;p83"/>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592" name="Google Shape;7592;p83"/>
          <p:cNvGrpSpPr/>
          <p:nvPr/>
        </p:nvGrpSpPr>
        <p:grpSpPr>
          <a:xfrm>
            <a:off x="6744555" y="3538881"/>
            <a:ext cx="275057" cy="339271"/>
            <a:chOff x="3330525" y="4399275"/>
            <a:chExt cx="390650" cy="481850"/>
          </a:xfrm>
        </p:grpSpPr>
        <p:sp>
          <p:nvSpPr>
            <p:cNvPr id="7593" name="Google Shape;7593;p83"/>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4" name="Google Shape;7594;p83"/>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5" name="Google Shape;7595;p83"/>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6" name="Google Shape;7596;p83"/>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7" name="Google Shape;7597;p83"/>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8" name="Google Shape;7598;p83"/>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599" name="Google Shape;7599;p83"/>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00" name="Google Shape;7600;p83"/>
          <p:cNvGrpSpPr/>
          <p:nvPr/>
        </p:nvGrpSpPr>
        <p:grpSpPr>
          <a:xfrm>
            <a:off x="7169084" y="3538890"/>
            <a:ext cx="253265" cy="339253"/>
            <a:chOff x="3938800" y="4399275"/>
            <a:chExt cx="359700" cy="481825"/>
          </a:xfrm>
        </p:grpSpPr>
        <p:sp>
          <p:nvSpPr>
            <p:cNvPr id="7601" name="Google Shape;7601;p83"/>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2" name="Google Shape;7602;p83"/>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3" name="Google Shape;7603;p83"/>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4" name="Google Shape;7604;p83"/>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5" name="Google Shape;7605;p83"/>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06" name="Google Shape;7606;p83"/>
          <p:cNvGrpSpPr/>
          <p:nvPr/>
        </p:nvGrpSpPr>
        <p:grpSpPr>
          <a:xfrm>
            <a:off x="7639862" y="3538890"/>
            <a:ext cx="159039" cy="339253"/>
            <a:chOff x="4584850" y="4399275"/>
            <a:chExt cx="225875" cy="481825"/>
          </a:xfrm>
        </p:grpSpPr>
        <p:sp>
          <p:nvSpPr>
            <p:cNvPr id="7607" name="Google Shape;7607;p83"/>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08" name="Google Shape;7608;p83"/>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609" name="Google Shape;7609;p83"/>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610" name="Google Shape;7610;p83"/>
          <p:cNvGrpSpPr/>
          <p:nvPr/>
        </p:nvGrpSpPr>
        <p:grpSpPr>
          <a:xfrm>
            <a:off x="1049680" y="3951795"/>
            <a:ext cx="339253" cy="339253"/>
            <a:chOff x="5642550" y="4399275"/>
            <a:chExt cx="481825" cy="481825"/>
          </a:xfrm>
        </p:grpSpPr>
        <p:sp>
          <p:nvSpPr>
            <p:cNvPr id="7611" name="Google Shape;7611;p83"/>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2" name="Google Shape;7612;p83"/>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13" name="Google Shape;7613;p83"/>
          <p:cNvGrpSpPr/>
          <p:nvPr/>
        </p:nvGrpSpPr>
        <p:grpSpPr>
          <a:xfrm>
            <a:off x="2859815" y="3963703"/>
            <a:ext cx="363316" cy="315437"/>
            <a:chOff x="6218300" y="4416175"/>
            <a:chExt cx="516000" cy="448000"/>
          </a:xfrm>
        </p:grpSpPr>
        <p:sp>
          <p:nvSpPr>
            <p:cNvPr id="7614" name="Google Shape;7614;p83"/>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5" name="Google Shape;7615;p83"/>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6" name="Google Shape;7616;p83"/>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17" name="Google Shape;7617;p83"/>
          <p:cNvGrpSpPr/>
          <p:nvPr/>
        </p:nvGrpSpPr>
        <p:grpSpPr>
          <a:xfrm>
            <a:off x="5918879" y="3951792"/>
            <a:ext cx="339253" cy="339253"/>
            <a:chOff x="899850" y="4992125"/>
            <a:chExt cx="481825" cy="481825"/>
          </a:xfrm>
        </p:grpSpPr>
        <p:sp>
          <p:nvSpPr>
            <p:cNvPr id="7618" name="Google Shape;7618;p83"/>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19" name="Google Shape;7619;p83"/>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0" name="Google Shape;7620;p83"/>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21" name="Google Shape;7621;p83"/>
          <p:cNvGrpSpPr/>
          <p:nvPr/>
        </p:nvGrpSpPr>
        <p:grpSpPr>
          <a:xfrm>
            <a:off x="5461708" y="3951792"/>
            <a:ext cx="339253" cy="339253"/>
            <a:chOff x="1492675" y="4992125"/>
            <a:chExt cx="481825" cy="481825"/>
          </a:xfrm>
        </p:grpSpPr>
        <p:sp>
          <p:nvSpPr>
            <p:cNvPr id="7622" name="Google Shape;7622;p8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3" name="Google Shape;7623;p8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24" name="Google Shape;7624;p83"/>
          <p:cNvGrpSpPr/>
          <p:nvPr/>
        </p:nvGrpSpPr>
        <p:grpSpPr>
          <a:xfrm>
            <a:off x="5004462" y="3951792"/>
            <a:ext cx="339253" cy="339253"/>
            <a:chOff x="2085525" y="4992125"/>
            <a:chExt cx="481825" cy="481825"/>
          </a:xfrm>
        </p:grpSpPr>
        <p:sp>
          <p:nvSpPr>
            <p:cNvPr id="7625" name="Google Shape;7625;p8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6" name="Google Shape;7626;p8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27" name="Google Shape;7627;p83"/>
          <p:cNvGrpSpPr/>
          <p:nvPr/>
        </p:nvGrpSpPr>
        <p:grpSpPr>
          <a:xfrm>
            <a:off x="6833221" y="3951792"/>
            <a:ext cx="339253" cy="339253"/>
            <a:chOff x="2678350" y="4992125"/>
            <a:chExt cx="481825" cy="481825"/>
          </a:xfrm>
        </p:grpSpPr>
        <p:sp>
          <p:nvSpPr>
            <p:cNvPr id="7628" name="Google Shape;7628;p83"/>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29" name="Google Shape;7629;p83"/>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0" name="Google Shape;7630;p83"/>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31" name="Google Shape;7631;p83"/>
          <p:cNvGrpSpPr/>
          <p:nvPr/>
        </p:nvGrpSpPr>
        <p:grpSpPr>
          <a:xfrm>
            <a:off x="4628816" y="3951792"/>
            <a:ext cx="339253" cy="339253"/>
            <a:chOff x="3271200" y="4992125"/>
            <a:chExt cx="481825" cy="481825"/>
          </a:xfrm>
        </p:grpSpPr>
        <p:sp>
          <p:nvSpPr>
            <p:cNvPr id="7632" name="Google Shape;7632;p83"/>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3" name="Google Shape;7633;p83"/>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4" name="Google Shape;7634;p83"/>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35" name="Google Shape;7635;p83"/>
          <p:cNvGrpSpPr/>
          <p:nvPr/>
        </p:nvGrpSpPr>
        <p:grpSpPr>
          <a:xfrm>
            <a:off x="7290263" y="3952822"/>
            <a:ext cx="339411" cy="337193"/>
            <a:chOff x="3863900" y="4993625"/>
            <a:chExt cx="482050" cy="478900"/>
          </a:xfrm>
        </p:grpSpPr>
        <p:sp>
          <p:nvSpPr>
            <p:cNvPr id="7636" name="Google Shape;7636;p83"/>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7" name="Google Shape;7637;p83"/>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8" name="Google Shape;7638;p83"/>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39" name="Google Shape;7639;p83"/>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40" name="Google Shape;7640;p83"/>
          <p:cNvGrpSpPr/>
          <p:nvPr/>
        </p:nvGrpSpPr>
        <p:grpSpPr>
          <a:xfrm>
            <a:off x="7747437" y="3952822"/>
            <a:ext cx="339411" cy="337193"/>
            <a:chOff x="4456725" y="4993625"/>
            <a:chExt cx="482050" cy="478900"/>
          </a:xfrm>
        </p:grpSpPr>
        <p:sp>
          <p:nvSpPr>
            <p:cNvPr id="7641" name="Google Shape;7641;p83"/>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2" name="Google Shape;7642;p83"/>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3" name="Google Shape;7643;p83"/>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4" name="Google Shape;7644;p83"/>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645" name="Google Shape;7645;p83"/>
          <p:cNvGrpSpPr/>
          <p:nvPr/>
        </p:nvGrpSpPr>
        <p:grpSpPr>
          <a:xfrm>
            <a:off x="6376030" y="3952813"/>
            <a:ext cx="339411" cy="337211"/>
            <a:chOff x="5049575" y="4993600"/>
            <a:chExt cx="482050" cy="478925"/>
          </a:xfrm>
        </p:grpSpPr>
        <p:sp>
          <p:nvSpPr>
            <p:cNvPr id="7646" name="Google Shape;7646;p83"/>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7" name="Google Shape;7647;p83"/>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8" name="Google Shape;7648;p83"/>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649" name="Google Shape;7649;p83"/>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650" name="Google Shape;7650;p83"/>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rgbClr val="FFFFFF"/>
                </a:solidFill>
              </a:rPr>
              <a:t>, allowing you to customize and add even more icons.</a:t>
            </a:r>
            <a:r>
              <a:rPr lang="en" sz="1100">
                <a:solidFill>
                  <a:srgbClr val="435D74"/>
                </a:solidFill>
              </a:rPr>
              <a:t/>
            </a:r>
            <a:br>
              <a:rPr lang="en" sz="1100">
                <a:solidFill>
                  <a:srgbClr val="435D74"/>
                </a:solidFill>
              </a:rPr>
            </a:br>
            <a:endParaRPr sz="1100">
              <a:solidFill>
                <a:srgbClr val="435D74"/>
              </a:solidFill>
            </a:endParaRPr>
          </a:p>
        </p:txBody>
      </p:sp>
      <p:sp>
        <p:nvSpPr>
          <p:cNvPr id="7651" name="Google Shape;7651;p8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655"/>
        <p:cNvGrpSpPr/>
        <p:nvPr/>
      </p:nvGrpSpPr>
      <p:grpSpPr>
        <a:xfrm>
          <a:off x="0" y="0"/>
          <a:ext cx="0" cy="0"/>
          <a:chOff x="0" y="0"/>
          <a:chExt cx="0" cy="0"/>
        </a:xfrm>
      </p:grpSpPr>
      <p:grpSp>
        <p:nvGrpSpPr>
          <p:cNvPr id="7656" name="Google Shape;7656;p84"/>
          <p:cNvGrpSpPr/>
          <p:nvPr/>
        </p:nvGrpSpPr>
        <p:grpSpPr>
          <a:xfrm>
            <a:off x="876361" y="1308054"/>
            <a:ext cx="322099" cy="370529"/>
            <a:chOff x="-42971725" y="3217825"/>
            <a:chExt cx="275675" cy="317125"/>
          </a:xfrm>
        </p:grpSpPr>
        <p:sp>
          <p:nvSpPr>
            <p:cNvPr id="7657" name="Google Shape;7657;p84"/>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4"/>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4"/>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0" name="Google Shape;7660;p84"/>
          <p:cNvGrpSpPr/>
          <p:nvPr/>
        </p:nvGrpSpPr>
        <p:grpSpPr>
          <a:xfrm>
            <a:off x="848276" y="1776710"/>
            <a:ext cx="378270" cy="337551"/>
            <a:chOff x="-42996150" y="3612600"/>
            <a:chExt cx="323750" cy="288900"/>
          </a:xfrm>
        </p:grpSpPr>
        <p:sp>
          <p:nvSpPr>
            <p:cNvPr id="7661" name="Google Shape;7661;p84"/>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4"/>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4"/>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84"/>
          <p:cNvGrpSpPr/>
          <p:nvPr/>
        </p:nvGrpSpPr>
        <p:grpSpPr>
          <a:xfrm>
            <a:off x="851036" y="2186080"/>
            <a:ext cx="372749" cy="370909"/>
            <a:chOff x="-42994575" y="3950300"/>
            <a:chExt cx="319025" cy="317450"/>
          </a:xfrm>
        </p:grpSpPr>
        <p:sp>
          <p:nvSpPr>
            <p:cNvPr id="7665" name="Google Shape;7665;p84"/>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4"/>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4"/>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8" name="Google Shape;7668;p84"/>
          <p:cNvGrpSpPr/>
          <p:nvPr/>
        </p:nvGrpSpPr>
        <p:grpSpPr>
          <a:xfrm>
            <a:off x="3004431" y="1332912"/>
            <a:ext cx="371785" cy="370879"/>
            <a:chOff x="-41111350" y="3239100"/>
            <a:chExt cx="318200" cy="317425"/>
          </a:xfrm>
        </p:grpSpPr>
        <p:sp>
          <p:nvSpPr>
            <p:cNvPr id="7669" name="Google Shape;7669;p84"/>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4"/>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4"/>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4"/>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3" name="Google Shape;7673;p84"/>
          <p:cNvGrpSpPr/>
          <p:nvPr/>
        </p:nvGrpSpPr>
        <p:grpSpPr>
          <a:xfrm>
            <a:off x="3000751" y="1768444"/>
            <a:ext cx="379146" cy="370967"/>
            <a:chOff x="-41117650" y="3605525"/>
            <a:chExt cx="324500" cy="317500"/>
          </a:xfrm>
        </p:grpSpPr>
        <p:sp>
          <p:nvSpPr>
            <p:cNvPr id="7674" name="Google Shape;7674;p84"/>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4"/>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4"/>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77" name="Google Shape;7677;p84"/>
          <p:cNvSpPr/>
          <p:nvPr/>
        </p:nvSpPr>
        <p:spPr>
          <a:xfrm>
            <a:off x="3006881" y="221802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8" name="Google Shape;7678;p84"/>
          <p:cNvGrpSpPr/>
          <p:nvPr/>
        </p:nvGrpSpPr>
        <p:grpSpPr>
          <a:xfrm>
            <a:off x="1827005" y="2659967"/>
            <a:ext cx="216271" cy="371814"/>
            <a:chOff x="-39205300" y="3220175"/>
            <a:chExt cx="185100" cy="318225"/>
          </a:xfrm>
        </p:grpSpPr>
        <p:sp>
          <p:nvSpPr>
            <p:cNvPr id="7679" name="Google Shape;7679;p84"/>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84"/>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1" name="Google Shape;7681;p84"/>
          <p:cNvGrpSpPr/>
          <p:nvPr/>
        </p:nvGrpSpPr>
        <p:grpSpPr>
          <a:xfrm>
            <a:off x="1792533" y="3120038"/>
            <a:ext cx="300016" cy="369273"/>
            <a:chOff x="-39248625" y="3588600"/>
            <a:chExt cx="256775" cy="316050"/>
          </a:xfrm>
        </p:grpSpPr>
        <p:sp>
          <p:nvSpPr>
            <p:cNvPr id="7682" name="Google Shape;7682;p84"/>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4"/>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84" name="Google Shape;7684;p84"/>
          <p:cNvSpPr/>
          <p:nvPr/>
        </p:nvSpPr>
        <p:spPr>
          <a:xfrm>
            <a:off x="1763554" y="357566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4"/>
          <p:cNvSpPr/>
          <p:nvPr/>
        </p:nvSpPr>
        <p:spPr>
          <a:xfrm>
            <a:off x="3953101" y="264710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86" name="Google Shape;7686;p84"/>
          <p:cNvGrpSpPr/>
          <p:nvPr/>
        </p:nvGrpSpPr>
        <p:grpSpPr>
          <a:xfrm>
            <a:off x="1243246" y="1308054"/>
            <a:ext cx="429504" cy="370879"/>
            <a:chOff x="-42651700" y="3217825"/>
            <a:chExt cx="367600" cy="317425"/>
          </a:xfrm>
        </p:grpSpPr>
        <p:sp>
          <p:nvSpPr>
            <p:cNvPr id="7687" name="Google Shape;7687;p84"/>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4"/>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4"/>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4"/>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1" name="Google Shape;7691;p84"/>
          <p:cNvGrpSpPr/>
          <p:nvPr/>
        </p:nvGrpSpPr>
        <p:grpSpPr>
          <a:xfrm>
            <a:off x="1278678" y="1747704"/>
            <a:ext cx="358640" cy="363226"/>
            <a:chOff x="-42617300" y="3587775"/>
            <a:chExt cx="306950" cy="310875"/>
          </a:xfrm>
        </p:grpSpPr>
        <p:sp>
          <p:nvSpPr>
            <p:cNvPr id="7692" name="Google Shape;7692;p84"/>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4"/>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4" name="Google Shape;7694;p84"/>
          <p:cNvSpPr/>
          <p:nvPr/>
        </p:nvSpPr>
        <p:spPr>
          <a:xfrm>
            <a:off x="1275131" y="218674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95" name="Google Shape;7695;p84"/>
          <p:cNvGrpSpPr/>
          <p:nvPr/>
        </p:nvGrpSpPr>
        <p:grpSpPr>
          <a:xfrm>
            <a:off x="3450506" y="1332445"/>
            <a:ext cx="376926" cy="370324"/>
            <a:chOff x="-40748275" y="3238700"/>
            <a:chExt cx="322600" cy="316950"/>
          </a:xfrm>
        </p:grpSpPr>
        <p:sp>
          <p:nvSpPr>
            <p:cNvPr id="7696" name="Google Shape;7696;p84"/>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4"/>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4"/>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4"/>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4"/>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4"/>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2" name="Google Shape;7702;p84"/>
          <p:cNvGrpSpPr/>
          <p:nvPr/>
        </p:nvGrpSpPr>
        <p:grpSpPr>
          <a:xfrm>
            <a:off x="3453062" y="1800429"/>
            <a:ext cx="371814" cy="338690"/>
            <a:chOff x="-40745125" y="3632900"/>
            <a:chExt cx="318225" cy="289875"/>
          </a:xfrm>
        </p:grpSpPr>
        <p:sp>
          <p:nvSpPr>
            <p:cNvPr id="7703" name="Google Shape;7703;p84"/>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4"/>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4"/>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4"/>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4"/>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4"/>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4"/>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0" name="Google Shape;7710;p84"/>
          <p:cNvGrpSpPr/>
          <p:nvPr/>
        </p:nvGrpSpPr>
        <p:grpSpPr>
          <a:xfrm>
            <a:off x="3457209" y="2211639"/>
            <a:ext cx="363518" cy="370178"/>
            <a:chOff x="-40742750" y="3972175"/>
            <a:chExt cx="311125" cy="316825"/>
          </a:xfrm>
        </p:grpSpPr>
        <p:sp>
          <p:nvSpPr>
            <p:cNvPr id="7711" name="Google Shape;7711;p84"/>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4"/>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3" name="Google Shape;7713;p84"/>
          <p:cNvGrpSpPr/>
          <p:nvPr/>
        </p:nvGrpSpPr>
        <p:grpSpPr>
          <a:xfrm>
            <a:off x="2239871" y="2661807"/>
            <a:ext cx="266892" cy="369974"/>
            <a:chOff x="-38860325" y="3221750"/>
            <a:chExt cx="228425" cy="316650"/>
          </a:xfrm>
        </p:grpSpPr>
        <p:sp>
          <p:nvSpPr>
            <p:cNvPr id="7714" name="Google Shape;7714;p84"/>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4"/>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4"/>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4"/>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8" name="Google Shape;7718;p84"/>
          <p:cNvGrpSpPr/>
          <p:nvPr/>
        </p:nvGrpSpPr>
        <p:grpSpPr>
          <a:xfrm>
            <a:off x="2190678" y="3123864"/>
            <a:ext cx="380081" cy="367111"/>
            <a:chOff x="-38905225" y="3591875"/>
            <a:chExt cx="325300" cy="314200"/>
          </a:xfrm>
        </p:grpSpPr>
        <p:sp>
          <p:nvSpPr>
            <p:cNvPr id="7719" name="Google Shape;7719;p84"/>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4"/>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4"/>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22" name="Google Shape;7722;p84"/>
          <p:cNvSpPr/>
          <p:nvPr/>
        </p:nvSpPr>
        <p:spPr>
          <a:xfrm>
            <a:off x="2198491" y="363364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3" name="Google Shape;7723;p84"/>
          <p:cNvGrpSpPr/>
          <p:nvPr/>
        </p:nvGrpSpPr>
        <p:grpSpPr>
          <a:xfrm>
            <a:off x="3997427" y="3108944"/>
            <a:ext cx="290815" cy="369740"/>
            <a:chOff x="-37370925" y="3579105"/>
            <a:chExt cx="248900" cy="316450"/>
          </a:xfrm>
        </p:grpSpPr>
        <p:sp>
          <p:nvSpPr>
            <p:cNvPr id="7724" name="Google Shape;7724;p84"/>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4"/>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26" name="Google Shape;7726;p84"/>
          <p:cNvSpPr/>
          <p:nvPr/>
        </p:nvSpPr>
        <p:spPr>
          <a:xfrm>
            <a:off x="1697481" y="130874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4"/>
          <p:cNvSpPr/>
          <p:nvPr/>
        </p:nvSpPr>
        <p:spPr>
          <a:xfrm>
            <a:off x="1722323" y="174404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8" name="Google Shape;7728;p84"/>
          <p:cNvGrpSpPr/>
          <p:nvPr/>
        </p:nvGrpSpPr>
        <p:grpSpPr>
          <a:xfrm>
            <a:off x="1690803" y="2187015"/>
            <a:ext cx="371814" cy="369974"/>
            <a:chOff x="-42259725" y="3951100"/>
            <a:chExt cx="318225" cy="316650"/>
          </a:xfrm>
        </p:grpSpPr>
        <p:sp>
          <p:nvSpPr>
            <p:cNvPr id="7729" name="Google Shape;7729;p84"/>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4"/>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1" name="Google Shape;7731;p84"/>
          <p:cNvGrpSpPr/>
          <p:nvPr/>
        </p:nvGrpSpPr>
        <p:grpSpPr>
          <a:xfrm>
            <a:off x="3889164" y="1366036"/>
            <a:ext cx="370879" cy="337755"/>
            <a:chOff x="-40378075" y="3267450"/>
            <a:chExt cx="317425" cy="289075"/>
          </a:xfrm>
        </p:grpSpPr>
        <p:sp>
          <p:nvSpPr>
            <p:cNvPr id="7732" name="Google Shape;7732;p84"/>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4"/>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4"/>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4"/>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6" name="Google Shape;7736;p84"/>
          <p:cNvGrpSpPr/>
          <p:nvPr/>
        </p:nvGrpSpPr>
        <p:grpSpPr>
          <a:xfrm>
            <a:off x="3892830" y="1767304"/>
            <a:ext cx="363548" cy="369974"/>
            <a:chOff x="-40372575" y="3604550"/>
            <a:chExt cx="311150" cy="316650"/>
          </a:xfrm>
        </p:grpSpPr>
        <p:sp>
          <p:nvSpPr>
            <p:cNvPr id="7737" name="Google Shape;7737;p84"/>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4"/>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4"/>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0" name="Google Shape;7740;p84"/>
          <p:cNvSpPr/>
          <p:nvPr/>
        </p:nvSpPr>
        <p:spPr>
          <a:xfrm>
            <a:off x="3896162" y="221058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1" name="Google Shape;7741;p84"/>
          <p:cNvGrpSpPr/>
          <p:nvPr/>
        </p:nvGrpSpPr>
        <p:grpSpPr>
          <a:xfrm>
            <a:off x="2616780" y="2659967"/>
            <a:ext cx="399038" cy="372165"/>
            <a:chOff x="-38542250" y="3220175"/>
            <a:chExt cx="341525" cy="318525"/>
          </a:xfrm>
        </p:grpSpPr>
        <p:sp>
          <p:nvSpPr>
            <p:cNvPr id="7742" name="Google Shape;7742;p84"/>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4"/>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4"/>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5" name="Google Shape;7745;p84"/>
          <p:cNvGrpSpPr/>
          <p:nvPr/>
        </p:nvGrpSpPr>
        <p:grpSpPr>
          <a:xfrm>
            <a:off x="2638712" y="3119337"/>
            <a:ext cx="369974" cy="369068"/>
            <a:chOff x="-38537400" y="3588000"/>
            <a:chExt cx="316650" cy="315875"/>
          </a:xfrm>
        </p:grpSpPr>
        <p:sp>
          <p:nvSpPr>
            <p:cNvPr id="7746" name="Google Shape;7746;p84"/>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4"/>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4"/>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4"/>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0" name="Google Shape;7750;p84"/>
          <p:cNvGrpSpPr/>
          <p:nvPr/>
        </p:nvGrpSpPr>
        <p:grpSpPr>
          <a:xfrm>
            <a:off x="2637792" y="3576866"/>
            <a:ext cx="371814" cy="369974"/>
            <a:chOff x="-38538975" y="3954250"/>
            <a:chExt cx="318225" cy="316650"/>
          </a:xfrm>
        </p:grpSpPr>
        <p:sp>
          <p:nvSpPr>
            <p:cNvPr id="7751" name="Google Shape;7751;p84"/>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4"/>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3" name="Google Shape;7753;p84"/>
          <p:cNvGrpSpPr/>
          <p:nvPr/>
        </p:nvGrpSpPr>
        <p:grpSpPr>
          <a:xfrm>
            <a:off x="3955104" y="3571793"/>
            <a:ext cx="375465" cy="371814"/>
            <a:chOff x="-37385100" y="3949908"/>
            <a:chExt cx="321350" cy="318225"/>
          </a:xfrm>
        </p:grpSpPr>
        <p:sp>
          <p:nvSpPr>
            <p:cNvPr id="7754" name="Google Shape;7754;p84"/>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4"/>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84"/>
          <p:cNvGrpSpPr/>
          <p:nvPr/>
        </p:nvGrpSpPr>
        <p:grpSpPr>
          <a:xfrm>
            <a:off x="2130763" y="1307353"/>
            <a:ext cx="370909" cy="370675"/>
            <a:chOff x="-41895050" y="3217225"/>
            <a:chExt cx="317450" cy="317250"/>
          </a:xfrm>
        </p:grpSpPr>
        <p:sp>
          <p:nvSpPr>
            <p:cNvPr id="7757" name="Google Shape;7757;p84"/>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4"/>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4"/>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4"/>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4"/>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2" name="Google Shape;7762;p84"/>
          <p:cNvGrpSpPr/>
          <p:nvPr/>
        </p:nvGrpSpPr>
        <p:grpSpPr>
          <a:xfrm>
            <a:off x="2130310" y="1744287"/>
            <a:ext cx="371814" cy="369974"/>
            <a:chOff x="-41893475" y="3584850"/>
            <a:chExt cx="318225" cy="316650"/>
          </a:xfrm>
        </p:grpSpPr>
        <p:sp>
          <p:nvSpPr>
            <p:cNvPr id="7763" name="Google Shape;7763;p84"/>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4"/>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4"/>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4"/>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67" name="Google Shape;7767;p84"/>
          <p:cNvSpPr/>
          <p:nvPr/>
        </p:nvSpPr>
        <p:spPr>
          <a:xfrm>
            <a:off x="2133283" y="218858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4"/>
          <p:cNvSpPr/>
          <p:nvPr/>
        </p:nvSpPr>
        <p:spPr>
          <a:xfrm>
            <a:off x="845041" y="268092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69" name="Google Shape;7769;p84"/>
          <p:cNvGrpSpPr/>
          <p:nvPr/>
        </p:nvGrpSpPr>
        <p:grpSpPr>
          <a:xfrm>
            <a:off x="900338" y="3139579"/>
            <a:ext cx="337522" cy="370909"/>
            <a:chOff x="-39998250" y="3605325"/>
            <a:chExt cx="288875" cy="317450"/>
          </a:xfrm>
        </p:grpSpPr>
        <p:sp>
          <p:nvSpPr>
            <p:cNvPr id="7770" name="Google Shape;7770;p84"/>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4"/>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2" name="Google Shape;7772;p84"/>
          <p:cNvGrpSpPr/>
          <p:nvPr/>
        </p:nvGrpSpPr>
        <p:grpSpPr>
          <a:xfrm>
            <a:off x="884112" y="3598043"/>
            <a:ext cx="369974" cy="369945"/>
            <a:chOff x="-40011050" y="3972375"/>
            <a:chExt cx="316650" cy="316625"/>
          </a:xfrm>
        </p:grpSpPr>
        <p:sp>
          <p:nvSpPr>
            <p:cNvPr id="7773" name="Google Shape;7773;p84"/>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4"/>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5" name="Google Shape;7775;p84"/>
          <p:cNvGrpSpPr/>
          <p:nvPr/>
        </p:nvGrpSpPr>
        <p:grpSpPr>
          <a:xfrm>
            <a:off x="3116043" y="2662742"/>
            <a:ext cx="266921" cy="369039"/>
            <a:chOff x="-38129425" y="3222550"/>
            <a:chExt cx="228450" cy="315850"/>
          </a:xfrm>
        </p:grpSpPr>
        <p:sp>
          <p:nvSpPr>
            <p:cNvPr id="7776" name="Google Shape;7776;p84"/>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4"/>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8" name="Google Shape;7778;p84"/>
          <p:cNvGrpSpPr/>
          <p:nvPr/>
        </p:nvGrpSpPr>
        <p:grpSpPr>
          <a:xfrm>
            <a:off x="3071012" y="3119337"/>
            <a:ext cx="371785" cy="369974"/>
            <a:chOff x="-38172725" y="3588000"/>
            <a:chExt cx="318200" cy="316650"/>
          </a:xfrm>
        </p:grpSpPr>
        <p:sp>
          <p:nvSpPr>
            <p:cNvPr id="7779" name="Google Shape;7779;p84"/>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4"/>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4"/>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4"/>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4"/>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84"/>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4"/>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4"/>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84"/>
          <p:cNvGrpSpPr/>
          <p:nvPr/>
        </p:nvGrpSpPr>
        <p:grpSpPr>
          <a:xfrm>
            <a:off x="3146914" y="3577772"/>
            <a:ext cx="219981" cy="369974"/>
            <a:chOff x="-38109725" y="3955025"/>
            <a:chExt cx="188275" cy="316650"/>
          </a:xfrm>
        </p:grpSpPr>
        <p:sp>
          <p:nvSpPr>
            <p:cNvPr id="7788" name="Google Shape;7788;p84"/>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4"/>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0" name="Google Shape;7790;p84"/>
          <p:cNvSpPr/>
          <p:nvPr/>
        </p:nvSpPr>
        <p:spPr>
          <a:xfrm>
            <a:off x="2248517" y="403753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1" name="Google Shape;7791;p84"/>
          <p:cNvGrpSpPr/>
          <p:nvPr/>
        </p:nvGrpSpPr>
        <p:grpSpPr>
          <a:xfrm>
            <a:off x="2562313" y="1309193"/>
            <a:ext cx="373654" cy="369068"/>
            <a:chOff x="-41530375" y="3218800"/>
            <a:chExt cx="319800" cy="315875"/>
          </a:xfrm>
        </p:grpSpPr>
        <p:sp>
          <p:nvSpPr>
            <p:cNvPr id="7792" name="Google Shape;7792;p84"/>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4"/>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4" name="Google Shape;7794;p84"/>
          <p:cNvGrpSpPr/>
          <p:nvPr/>
        </p:nvGrpSpPr>
        <p:grpSpPr>
          <a:xfrm>
            <a:off x="2564607" y="1824351"/>
            <a:ext cx="369068" cy="289004"/>
            <a:chOff x="-41526450" y="3653375"/>
            <a:chExt cx="315875" cy="247350"/>
          </a:xfrm>
        </p:grpSpPr>
        <p:sp>
          <p:nvSpPr>
            <p:cNvPr id="7795" name="Google Shape;7795;p84"/>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4"/>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7" name="Google Shape;7797;p84"/>
          <p:cNvGrpSpPr/>
          <p:nvPr/>
        </p:nvGrpSpPr>
        <p:grpSpPr>
          <a:xfrm>
            <a:off x="2565994" y="2187015"/>
            <a:ext cx="366293" cy="369974"/>
            <a:chOff x="-41526450" y="3951100"/>
            <a:chExt cx="313500" cy="316650"/>
          </a:xfrm>
        </p:grpSpPr>
        <p:sp>
          <p:nvSpPr>
            <p:cNvPr id="7798" name="Google Shape;7798;p84"/>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4"/>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4"/>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1" name="Google Shape;7801;p84"/>
          <p:cNvGrpSpPr/>
          <p:nvPr/>
        </p:nvGrpSpPr>
        <p:grpSpPr>
          <a:xfrm>
            <a:off x="1331249" y="2681144"/>
            <a:ext cx="339595" cy="371814"/>
            <a:chOff x="-39625900" y="3238300"/>
            <a:chExt cx="290650" cy="318225"/>
          </a:xfrm>
        </p:grpSpPr>
        <p:sp>
          <p:nvSpPr>
            <p:cNvPr id="7802" name="Google Shape;7802;p84"/>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4"/>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04" name="Google Shape;7804;p84"/>
          <p:cNvSpPr/>
          <p:nvPr/>
        </p:nvSpPr>
        <p:spPr>
          <a:xfrm>
            <a:off x="1353422" y="314027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5" name="Google Shape;7805;p84"/>
          <p:cNvGrpSpPr/>
          <p:nvPr/>
        </p:nvGrpSpPr>
        <p:grpSpPr>
          <a:xfrm>
            <a:off x="1325300" y="3597605"/>
            <a:ext cx="366293" cy="370441"/>
            <a:chOff x="-39647175" y="3972000"/>
            <a:chExt cx="313500" cy="317050"/>
          </a:xfrm>
        </p:grpSpPr>
        <p:sp>
          <p:nvSpPr>
            <p:cNvPr id="7806" name="Google Shape;7806;p84"/>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4"/>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4"/>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9" name="Google Shape;7809;p84"/>
          <p:cNvGrpSpPr/>
          <p:nvPr/>
        </p:nvGrpSpPr>
        <p:grpSpPr>
          <a:xfrm>
            <a:off x="3494427" y="2661603"/>
            <a:ext cx="375495" cy="370879"/>
            <a:chOff x="-37808850" y="3221575"/>
            <a:chExt cx="321375" cy="317425"/>
          </a:xfrm>
        </p:grpSpPr>
        <p:sp>
          <p:nvSpPr>
            <p:cNvPr id="7810" name="Google Shape;7810;p84"/>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4"/>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2" name="Google Shape;7812;p84"/>
          <p:cNvGrpSpPr/>
          <p:nvPr/>
        </p:nvGrpSpPr>
        <p:grpSpPr>
          <a:xfrm>
            <a:off x="3503201" y="3183634"/>
            <a:ext cx="372749" cy="241158"/>
            <a:chOff x="-37806500" y="3643030"/>
            <a:chExt cx="319025" cy="206400"/>
          </a:xfrm>
        </p:grpSpPr>
        <p:sp>
          <p:nvSpPr>
            <p:cNvPr id="7813" name="Google Shape;7813;p84"/>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4"/>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5" name="Google Shape;7815;p84"/>
          <p:cNvGrpSpPr/>
          <p:nvPr/>
        </p:nvGrpSpPr>
        <p:grpSpPr>
          <a:xfrm>
            <a:off x="3505508" y="3575931"/>
            <a:ext cx="368134" cy="371814"/>
            <a:chOff x="-37804925" y="3953450"/>
            <a:chExt cx="315075" cy="318225"/>
          </a:xfrm>
        </p:grpSpPr>
        <p:sp>
          <p:nvSpPr>
            <p:cNvPr id="7816" name="Google Shape;7816;p84"/>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4"/>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4"/>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19" name="Google Shape;7819;p84"/>
          <p:cNvSpPr/>
          <p:nvPr/>
        </p:nvSpPr>
        <p:spPr>
          <a:xfrm>
            <a:off x="2754452" y="404067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20" name="Google Shape;7820;p84"/>
          <p:cNvGrpSpPr/>
          <p:nvPr/>
        </p:nvGrpSpPr>
        <p:grpSpPr>
          <a:xfrm>
            <a:off x="4860977" y="1328538"/>
            <a:ext cx="355663" cy="308725"/>
            <a:chOff x="-28462125" y="3199700"/>
            <a:chExt cx="298550" cy="259150"/>
          </a:xfrm>
        </p:grpSpPr>
        <p:sp>
          <p:nvSpPr>
            <p:cNvPr id="7821" name="Google Shape;7821;p84"/>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4"/>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4"/>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4" name="Google Shape;7824;p84"/>
          <p:cNvGrpSpPr/>
          <p:nvPr/>
        </p:nvGrpSpPr>
        <p:grpSpPr>
          <a:xfrm>
            <a:off x="4861930" y="1763228"/>
            <a:ext cx="353757" cy="352833"/>
            <a:chOff x="-28461325" y="3545475"/>
            <a:chExt cx="296950" cy="296175"/>
          </a:xfrm>
        </p:grpSpPr>
        <p:sp>
          <p:nvSpPr>
            <p:cNvPr id="7825" name="Google Shape;7825;p84"/>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4"/>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4"/>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4"/>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4"/>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4"/>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1" name="Google Shape;7831;p84"/>
          <p:cNvGrpSpPr/>
          <p:nvPr/>
        </p:nvGrpSpPr>
        <p:grpSpPr>
          <a:xfrm>
            <a:off x="4858162" y="2213272"/>
            <a:ext cx="361292" cy="352803"/>
            <a:chOff x="-28463700" y="3914875"/>
            <a:chExt cx="303275" cy="296150"/>
          </a:xfrm>
        </p:grpSpPr>
        <p:sp>
          <p:nvSpPr>
            <p:cNvPr id="7832" name="Google Shape;7832;p84"/>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4"/>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4" name="Google Shape;7834;p84"/>
          <p:cNvGrpSpPr/>
          <p:nvPr/>
        </p:nvGrpSpPr>
        <p:grpSpPr>
          <a:xfrm>
            <a:off x="7092947" y="1369355"/>
            <a:ext cx="351880" cy="227092"/>
            <a:chOff x="-26573400" y="3224125"/>
            <a:chExt cx="295375" cy="190625"/>
          </a:xfrm>
        </p:grpSpPr>
        <p:sp>
          <p:nvSpPr>
            <p:cNvPr id="7835" name="Google Shape;7835;p84"/>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4"/>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7" name="Google Shape;7837;p84"/>
          <p:cNvGrpSpPr/>
          <p:nvPr/>
        </p:nvGrpSpPr>
        <p:grpSpPr>
          <a:xfrm>
            <a:off x="7092947" y="1763690"/>
            <a:ext cx="351880" cy="351910"/>
            <a:chOff x="-26573400" y="3546250"/>
            <a:chExt cx="295375" cy="295400"/>
          </a:xfrm>
        </p:grpSpPr>
        <p:sp>
          <p:nvSpPr>
            <p:cNvPr id="7838" name="Google Shape;7838;p84"/>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4"/>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4"/>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4"/>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4"/>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3" name="Google Shape;7843;p84"/>
          <p:cNvGrpSpPr/>
          <p:nvPr/>
        </p:nvGrpSpPr>
        <p:grpSpPr>
          <a:xfrm>
            <a:off x="7081228" y="2213599"/>
            <a:ext cx="375319" cy="352148"/>
            <a:chOff x="-26583625" y="3917025"/>
            <a:chExt cx="315050" cy="295600"/>
          </a:xfrm>
        </p:grpSpPr>
        <p:sp>
          <p:nvSpPr>
            <p:cNvPr id="7844" name="Google Shape;7844;p84"/>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4"/>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4"/>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4"/>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48" name="Google Shape;7848;p84"/>
          <p:cNvSpPr/>
          <p:nvPr/>
        </p:nvSpPr>
        <p:spPr>
          <a:xfrm>
            <a:off x="5748315"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49" name="Google Shape;7849;p84"/>
          <p:cNvGrpSpPr/>
          <p:nvPr/>
        </p:nvGrpSpPr>
        <p:grpSpPr>
          <a:xfrm>
            <a:off x="5779742" y="3172629"/>
            <a:ext cx="289039" cy="352833"/>
            <a:chOff x="-24694925" y="3518700"/>
            <a:chExt cx="242625" cy="296175"/>
          </a:xfrm>
        </p:grpSpPr>
        <p:sp>
          <p:nvSpPr>
            <p:cNvPr id="7850" name="Google Shape;7850;p84"/>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4"/>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4"/>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4"/>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4" name="Google Shape;7854;p84"/>
          <p:cNvGrpSpPr/>
          <p:nvPr/>
        </p:nvGrpSpPr>
        <p:grpSpPr>
          <a:xfrm>
            <a:off x="5779280" y="3622657"/>
            <a:ext cx="289962" cy="352833"/>
            <a:chOff x="-24709100" y="3888875"/>
            <a:chExt cx="243400" cy="296175"/>
          </a:xfrm>
        </p:grpSpPr>
        <p:sp>
          <p:nvSpPr>
            <p:cNvPr id="7855" name="Google Shape;7855;p84"/>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4"/>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4"/>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8" name="Google Shape;7858;p84"/>
          <p:cNvGrpSpPr/>
          <p:nvPr/>
        </p:nvGrpSpPr>
        <p:grpSpPr>
          <a:xfrm>
            <a:off x="7979280" y="2695320"/>
            <a:ext cx="356556" cy="349557"/>
            <a:chOff x="-22863675" y="3131775"/>
            <a:chExt cx="299300" cy="293425"/>
          </a:xfrm>
        </p:grpSpPr>
        <p:sp>
          <p:nvSpPr>
            <p:cNvPr id="7859" name="Google Shape;7859;p84"/>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4"/>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4"/>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2" name="Google Shape;7862;p84"/>
          <p:cNvGrpSpPr/>
          <p:nvPr/>
        </p:nvGrpSpPr>
        <p:grpSpPr>
          <a:xfrm>
            <a:off x="5322144" y="1306499"/>
            <a:ext cx="310602" cy="352803"/>
            <a:chOff x="-28069875" y="3175300"/>
            <a:chExt cx="260725" cy="296150"/>
          </a:xfrm>
        </p:grpSpPr>
        <p:sp>
          <p:nvSpPr>
            <p:cNvPr id="7863" name="Google Shape;7863;p84"/>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4"/>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4"/>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4"/>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4"/>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4"/>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4"/>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4"/>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4"/>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2" name="Google Shape;7872;p84"/>
          <p:cNvSpPr/>
          <p:nvPr/>
        </p:nvSpPr>
        <p:spPr>
          <a:xfrm>
            <a:off x="5301578"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3" name="Google Shape;7873;p84"/>
          <p:cNvGrpSpPr/>
          <p:nvPr/>
        </p:nvGrpSpPr>
        <p:grpSpPr>
          <a:xfrm>
            <a:off x="5363423" y="2213733"/>
            <a:ext cx="228045" cy="351880"/>
            <a:chOff x="-28032075" y="3916450"/>
            <a:chExt cx="191425" cy="295375"/>
          </a:xfrm>
        </p:grpSpPr>
        <p:sp>
          <p:nvSpPr>
            <p:cNvPr id="7874" name="Google Shape;7874;p84"/>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4"/>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4"/>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7" name="Google Shape;7877;p84"/>
          <p:cNvGrpSpPr/>
          <p:nvPr/>
        </p:nvGrpSpPr>
        <p:grpSpPr>
          <a:xfrm>
            <a:off x="7528769" y="1306484"/>
            <a:ext cx="352833" cy="352833"/>
            <a:chOff x="-26201650" y="3176075"/>
            <a:chExt cx="296175" cy="296175"/>
          </a:xfrm>
        </p:grpSpPr>
        <p:sp>
          <p:nvSpPr>
            <p:cNvPr id="7878" name="Google Shape;7878;p84"/>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4"/>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0" name="Google Shape;7880;p84"/>
          <p:cNvGrpSpPr/>
          <p:nvPr/>
        </p:nvGrpSpPr>
        <p:grpSpPr>
          <a:xfrm>
            <a:off x="7528293" y="1763705"/>
            <a:ext cx="353786" cy="351880"/>
            <a:chOff x="-26204800" y="3547050"/>
            <a:chExt cx="296975" cy="295375"/>
          </a:xfrm>
        </p:grpSpPr>
        <p:sp>
          <p:nvSpPr>
            <p:cNvPr id="7881" name="Google Shape;7881;p84"/>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4"/>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83" name="Google Shape;7883;p84"/>
          <p:cNvSpPr/>
          <p:nvPr/>
        </p:nvSpPr>
        <p:spPr>
          <a:xfrm>
            <a:off x="7561179"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4" name="Google Shape;7884;p84"/>
          <p:cNvGrpSpPr/>
          <p:nvPr/>
        </p:nvGrpSpPr>
        <p:grpSpPr>
          <a:xfrm>
            <a:off x="6199548" y="2693683"/>
            <a:ext cx="345328" cy="352833"/>
            <a:chOff x="-24353875" y="3147725"/>
            <a:chExt cx="289875" cy="296175"/>
          </a:xfrm>
        </p:grpSpPr>
        <p:sp>
          <p:nvSpPr>
            <p:cNvPr id="7885" name="Google Shape;7885;p84"/>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4"/>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7" name="Google Shape;7887;p84"/>
          <p:cNvGrpSpPr/>
          <p:nvPr/>
        </p:nvGrpSpPr>
        <p:grpSpPr>
          <a:xfrm>
            <a:off x="6207530" y="3173090"/>
            <a:ext cx="329365" cy="351910"/>
            <a:chOff x="-24344425" y="3519475"/>
            <a:chExt cx="276475" cy="295400"/>
          </a:xfrm>
        </p:grpSpPr>
        <p:sp>
          <p:nvSpPr>
            <p:cNvPr id="7888" name="Google Shape;7888;p84"/>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4"/>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0" name="Google Shape;7890;p84"/>
          <p:cNvGrpSpPr/>
          <p:nvPr/>
        </p:nvGrpSpPr>
        <p:grpSpPr>
          <a:xfrm>
            <a:off x="6197210" y="3625010"/>
            <a:ext cx="350004" cy="348128"/>
            <a:chOff x="-24353075" y="3891250"/>
            <a:chExt cx="293800" cy="292225"/>
          </a:xfrm>
        </p:grpSpPr>
        <p:sp>
          <p:nvSpPr>
            <p:cNvPr id="7891" name="Google Shape;7891;p84"/>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4"/>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3" name="Google Shape;7893;p84"/>
          <p:cNvGrpSpPr/>
          <p:nvPr/>
        </p:nvGrpSpPr>
        <p:grpSpPr>
          <a:xfrm>
            <a:off x="7980681" y="3173313"/>
            <a:ext cx="353757" cy="351463"/>
            <a:chOff x="-22845575" y="3504075"/>
            <a:chExt cx="296950" cy="295025"/>
          </a:xfrm>
        </p:grpSpPr>
        <p:sp>
          <p:nvSpPr>
            <p:cNvPr id="7894" name="Google Shape;7894;p84"/>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4"/>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6" name="Google Shape;7896;p84"/>
          <p:cNvGrpSpPr/>
          <p:nvPr/>
        </p:nvGrpSpPr>
        <p:grpSpPr>
          <a:xfrm>
            <a:off x="5773862" y="1306961"/>
            <a:ext cx="299344" cy="351880"/>
            <a:chOff x="-27691025" y="3175300"/>
            <a:chExt cx="251275" cy="295375"/>
          </a:xfrm>
        </p:grpSpPr>
        <p:sp>
          <p:nvSpPr>
            <p:cNvPr id="7897" name="Google Shape;7897;p84"/>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4"/>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4"/>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4"/>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84"/>
          <p:cNvGrpSpPr/>
          <p:nvPr/>
        </p:nvGrpSpPr>
        <p:grpSpPr>
          <a:xfrm>
            <a:off x="5746179" y="1825637"/>
            <a:ext cx="354710" cy="228015"/>
            <a:chOff x="-27721750" y="3598250"/>
            <a:chExt cx="297750" cy="191400"/>
          </a:xfrm>
        </p:grpSpPr>
        <p:sp>
          <p:nvSpPr>
            <p:cNvPr id="7902" name="Google Shape;7902;p84"/>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4"/>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4" name="Google Shape;7904;p84"/>
          <p:cNvGrpSpPr/>
          <p:nvPr/>
        </p:nvGrpSpPr>
        <p:grpSpPr>
          <a:xfrm>
            <a:off x="5747579" y="2219183"/>
            <a:ext cx="351910" cy="340980"/>
            <a:chOff x="-27719400" y="3925600"/>
            <a:chExt cx="295400" cy="286225"/>
          </a:xfrm>
        </p:grpSpPr>
        <p:sp>
          <p:nvSpPr>
            <p:cNvPr id="7905" name="Google Shape;7905;p84"/>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4"/>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7" name="Google Shape;7907;p84"/>
          <p:cNvGrpSpPr/>
          <p:nvPr/>
        </p:nvGrpSpPr>
        <p:grpSpPr>
          <a:xfrm>
            <a:off x="7968851" y="1306023"/>
            <a:ext cx="353757" cy="353757"/>
            <a:chOff x="-25834600" y="3176875"/>
            <a:chExt cx="296950" cy="296950"/>
          </a:xfrm>
        </p:grpSpPr>
        <p:sp>
          <p:nvSpPr>
            <p:cNvPr id="7908" name="Google Shape;7908;p84"/>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84"/>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4"/>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4"/>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4"/>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3" name="Google Shape;7913;p84"/>
          <p:cNvGrpSpPr/>
          <p:nvPr/>
        </p:nvGrpSpPr>
        <p:grpSpPr>
          <a:xfrm>
            <a:off x="7968851" y="1774024"/>
            <a:ext cx="353757" cy="331241"/>
            <a:chOff x="-25834600" y="3564375"/>
            <a:chExt cx="296950" cy="278050"/>
          </a:xfrm>
        </p:grpSpPr>
        <p:sp>
          <p:nvSpPr>
            <p:cNvPr id="7914" name="Google Shape;7914;p84"/>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4"/>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4"/>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4"/>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4"/>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4"/>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4"/>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4"/>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2" name="Google Shape;7922;p84"/>
          <p:cNvGrpSpPr/>
          <p:nvPr/>
        </p:nvGrpSpPr>
        <p:grpSpPr>
          <a:xfrm>
            <a:off x="7966974" y="2213376"/>
            <a:ext cx="357509" cy="352595"/>
            <a:chOff x="-25834600" y="3915850"/>
            <a:chExt cx="300100" cy="295975"/>
          </a:xfrm>
        </p:grpSpPr>
        <p:sp>
          <p:nvSpPr>
            <p:cNvPr id="7923" name="Google Shape;7923;p84"/>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4"/>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4"/>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6" name="Google Shape;7926;p84"/>
          <p:cNvGrpSpPr/>
          <p:nvPr/>
        </p:nvGrpSpPr>
        <p:grpSpPr>
          <a:xfrm>
            <a:off x="6702402" y="2694606"/>
            <a:ext cx="228968" cy="350987"/>
            <a:chOff x="-23930925" y="3149300"/>
            <a:chExt cx="192200" cy="294625"/>
          </a:xfrm>
        </p:grpSpPr>
        <p:sp>
          <p:nvSpPr>
            <p:cNvPr id="7927" name="Google Shape;7927;p84"/>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4"/>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4"/>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4"/>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1" name="Google Shape;7931;p84"/>
          <p:cNvGrpSpPr/>
          <p:nvPr/>
        </p:nvGrpSpPr>
        <p:grpSpPr>
          <a:xfrm>
            <a:off x="6659232" y="3173090"/>
            <a:ext cx="315307" cy="351910"/>
            <a:chOff x="-23962425" y="3519475"/>
            <a:chExt cx="264675" cy="295400"/>
          </a:xfrm>
        </p:grpSpPr>
        <p:sp>
          <p:nvSpPr>
            <p:cNvPr id="7932" name="Google Shape;7932;p84"/>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4"/>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4" name="Google Shape;7934;p84"/>
          <p:cNvSpPr/>
          <p:nvPr/>
        </p:nvSpPr>
        <p:spPr>
          <a:xfrm>
            <a:off x="6629668"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5" name="Google Shape;7935;p84"/>
          <p:cNvGrpSpPr/>
          <p:nvPr/>
        </p:nvGrpSpPr>
        <p:grpSpPr>
          <a:xfrm>
            <a:off x="8037908" y="3623134"/>
            <a:ext cx="239302" cy="351880"/>
            <a:chOff x="-22788075" y="3904625"/>
            <a:chExt cx="200875" cy="295375"/>
          </a:xfrm>
        </p:grpSpPr>
        <p:sp>
          <p:nvSpPr>
            <p:cNvPr id="7936" name="Google Shape;7936;p84"/>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4"/>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4"/>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4"/>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0" name="Google Shape;7940;p84"/>
          <p:cNvGrpSpPr/>
          <p:nvPr/>
        </p:nvGrpSpPr>
        <p:grpSpPr>
          <a:xfrm>
            <a:off x="6193206" y="1306499"/>
            <a:ext cx="354710" cy="352803"/>
            <a:chOff x="-27351575" y="3175300"/>
            <a:chExt cx="297750" cy="296150"/>
          </a:xfrm>
        </p:grpSpPr>
        <p:sp>
          <p:nvSpPr>
            <p:cNvPr id="7941" name="Google Shape;7941;p84"/>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4"/>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4"/>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4"/>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5" name="Google Shape;7945;p84"/>
          <p:cNvGrpSpPr/>
          <p:nvPr/>
        </p:nvGrpSpPr>
        <p:grpSpPr>
          <a:xfrm>
            <a:off x="6235914" y="1763109"/>
            <a:ext cx="269293" cy="353072"/>
            <a:chOff x="-27313750" y="3545275"/>
            <a:chExt cx="226050" cy="296375"/>
          </a:xfrm>
        </p:grpSpPr>
        <p:sp>
          <p:nvSpPr>
            <p:cNvPr id="7946" name="Google Shape;7946;p84"/>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4"/>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4"/>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9" name="Google Shape;7949;p84"/>
          <p:cNvGrpSpPr/>
          <p:nvPr/>
        </p:nvGrpSpPr>
        <p:grpSpPr>
          <a:xfrm>
            <a:off x="6193206" y="2211380"/>
            <a:ext cx="354710" cy="356586"/>
            <a:chOff x="-27351575" y="3915650"/>
            <a:chExt cx="297750" cy="299325"/>
          </a:xfrm>
        </p:grpSpPr>
        <p:sp>
          <p:nvSpPr>
            <p:cNvPr id="7950" name="Google Shape;7950;p84"/>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4"/>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2" name="Google Shape;7952;p84"/>
          <p:cNvGrpSpPr/>
          <p:nvPr/>
        </p:nvGrpSpPr>
        <p:grpSpPr>
          <a:xfrm>
            <a:off x="4880696" y="2693579"/>
            <a:ext cx="319060" cy="353042"/>
            <a:chOff x="-25445525" y="3175900"/>
            <a:chExt cx="267825" cy="296350"/>
          </a:xfrm>
        </p:grpSpPr>
        <p:sp>
          <p:nvSpPr>
            <p:cNvPr id="7953" name="Google Shape;7953;p84"/>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4"/>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4"/>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84"/>
          <p:cNvGrpSpPr/>
          <p:nvPr/>
        </p:nvGrpSpPr>
        <p:grpSpPr>
          <a:xfrm>
            <a:off x="4862410" y="3183902"/>
            <a:ext cx="355633" cy="330288"/>
            <a:chOff x="-25465200" y="3565175"/>
            <a:chExt cx="298525" cy="277250"/>
          </a:xfrm>
        </p:grpSpPr>
        <p:sp>
          <p:nvSpPr>
            <p:cNvPr id="7957" name="Google Shape;7957;p84"/>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4"/>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84"/>
          <p:cNvGrpSpPr/>
          <p:nvPr/>
        </p:nvGrpSpPr>
        <p:grpSpPr>
          <a:xfrm>
            <a:off x="4861948" y="3623432"/>
            <a:ext cx="356556" cy="351285"/>
            <a:chOff x="-25465200" y="3916150"/>
            <a:chExt cx="299300" cy="294875"/>
          </a:xfrm>
        </p:grpSpPr>
        <p:sp>
          <p:nvSpPr>
            <p:cNvPr id="7960" name="Google Shape;7960;p84"/>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4"/>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84"/>
          <p:cNvGrpSpPr/>
          <p:nvPr/>
        </p:nvGrpSpPr>
        <p:grpSpPr>
          <a:xfrm>
            <a:off x="7089388" y="2693698"/>
            <a:ext cx="351880" cy="352803"/>
            <a:chOff x="-23615075" y="3148525"/>
            <a:chExt cx="295375" cy="296150"/>
          </a:xfrm>
        </p:grpSpPr>
        <p:sp>
          <p:nvSpPr>
            <p:cNvPr id="7963" name="Google Shape;7963;p84"/>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4"/>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4"/>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84"/>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67" name="Google Shape;7967;p84"/>
          <p:cNvSpPr/>
          <p:nvPr/>
        </p:nvSpPr>
        <p:spPr>
          <a:xfrm>
            <a:off x="7087484"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8" name="Google Shape;7968;p84"/>
          <p:cNvGrpSpPr/>
          <p:nvPr/>
        </p:nvGrpSpPr>
        <p:grpSpPr>
          <a:xfrm>
            <a:off x="7088911" y="3632977"/>
            <a:ext cx="352833" cy="332194"/>
            <a:chOff x="-23615075" y="3906200"/>
            <a:chExt cx="296175" cy="278850"/>
          </a:xfrm>
        </p:grpSpPr>
        <p:sp>
          <p:nvSpPr>
            <p:cNvPr id="7969" name="Google Shape;7969;p84"/>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4"/>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4"/>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72" name="Google Shape;7972;p84"/>
          <p:cNvSpPr/>
          <p:nvPr/>
        </p:nvSpPr>
        <p:spPr>
          <a:xfrm>
            <a:off x="6207743"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3" name="Google Shape;7973;p84"/>
          <p:cNvGrpSpPr/>
          <p:nvPr/>
        </p:nvGrpSpPr>
        <p:grpSpPr>
          <a:xfrm>
            <a:off x="6637880" y="1306618"/>
            <a:ext cx="353757" cy="352565"/>
            <a:chOff x="-26980600" y="3175500"/>
            <a:chExt cx="296950" cy="295950"/>
          </a:xfrm>
        </p:grpSpPr>
        <p:sp>
          <p:nvSpPr>
            <p:cNvPr id="7974" name="Google Shape;7974;p84"/>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4"/>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4"/>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77" name="Google Shape;7977;p84"/>
          <p:cNvSpPr/>
          <p:nvPr/>
        </p:nvSpPr>
        <p:spPr>
          <a:xfrm>
            <a:off x="6660447"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8" name="Google Shape;7978;p84"/>
          <p:cNvGrpSpPr/>
          <p:nvPr/>
        </p:nvGrpSpPr>
        <p:grpSpPr>
          <a:xfrm>
            <a:off x="6638357" y="2245154"/>
            <a:ext cx="352803" cy="289039"/>
            <a:chOff x="-26981375" y="3951875"/>
            <a:chExt cx="296150" cy="242625"/>
          </a:xfrm>
        </p:grpSpPr>
        <p:sp>
          <p:nvSpPr>
            <p:cNvPr id="7979" name="Google Shape;7979;p84"/>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4"/>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4"/>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2" name="Google Shape;7982;p84"/>
          <p:cNvGrpSpPr/>
          <p:nvPr/>
        </p:nvGrpSpPr>
        <p:grpSpPr>
          <a:xfrm>
            <a:off x="5303399" y="2692745"/>
            <a:ext cx="351910" cy="354710"/>
            <a:chOff x="-25094250" y="3176075"/>
            <a:chExt cx="295400" cy="297750"/>
          </a:xfrm>
        </p:grpSpPr>
        <p:sp>
          <p:nvSpPr>
            <p:cNvPr id="7983" name="Google Shape;7983;p84"/>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4"/>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4"/>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84"/>
          <p:cNvGrpSpPr/>
          <p:nvPr/>
        </p:nvGrpSpPr>
        <p:grpSpPr>
          <a:xfrm>
            <a:off x="5303399" y="3173106"/>
            <a:ext cx="351910" cy="351880"/>
            <a:chOff x="-25094250" y="3547050"/>
            <a:chExt cx="295400" cy="295375"/>
          </a:xfrm>
        </p:grpSpPr>
        <p:sp>
          <p:nvSpPr>
            <p:cNvPr id="7987" name="Google Shape;7987;p84"/>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4"/>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4"/>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4"/>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4"/>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2" name="Google Shape;7992;p84"/>
          <p:cNvSpPr/>
          <p:nvPr/>
        </p:nvSpPr>
        <p:spPr>
          <a:xfrm>
            <a:off x="5303415"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3" name="Google Shape;7993;p84"/>
          <p:cNvGrpSpPr/>
          <p:nvPr/>
        </p:nvGrpSpPr>
        <p:grpSpPr>
          <a:xfrm>
            <a:off x="7535476" y="2693698"/>
            <a:ext cx="352803" cy="352803"/>
            <a:chOff x="-23245675" y="3148525"/>
            <a:chExt cx="296150" cy="296150"/>
          </a:xfrm>
        </p:grpSpPr>
        <p:sp>
          <p:nvSpPr>
            <p:cNvPr id="7994" name="Google Shape;7994;p84"/>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4"/>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4"/>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7" name="Google Shape;7997;p84"/>
          <p:cNvSpPr/>
          <p:nvPr/>
        </p:nvSpPr>
        <p:spPr>
          <a:xfrm>
            <a:off x="7577658"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8" name="Google Shape;7998;p84"/>
          <p:cNvGrpSpPr/>
          <p:nvPr/>
        </p:nvGrpSpPr>
        <p:grpSpPr>
          <a:xfrm>
            <a:off x="7535938" y="3622672"/>
            <a:ext cx="351880" cy="352803"/>
            <a:chOff x="-23244900" y="3888100"/>
            <a:chExt cx="295375" cy="296150"/>
          </a:xfrm>
        </p:grpSpPr>
        <p:sp>
          <p:nvSpPr>
            <p:cNvPr id="7999" name="Google Shape;7999;p84"/>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4"/>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4"/>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4"/>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4"/>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4"/>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4"/>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4"/>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4"/>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4"/>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4"/>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10" name="Google Shape;8010;p84"/>
          <p:cNvSpPr/>
          <p:nvPr/>
        </p:nvSpPr>
        <p:spPr>
          <a:xfrm>
            <a:off x="6612202"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4"/>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8012" name="Google Shape;8012;p84"/>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016"/>
        <p:cNvGrpSpPr/>
        <p:nvPr/>
      </p:nvGrpSpPr>
      <p:grpSpPr>
        <a:xfrm>
          <a:off x="0" y="0"/>
          <a:ext cx="0" cy="0"/>
          <a:chOff x="0" y="0"/>
          <a:chExt cx="0" cy="0"/>
        </a:xfrm>
      </p:grpSpPr>
      <p:sp>
        <p:nvSpPr>
          <p:cNvPr id="8017" name="Google Shape;8017;p85"/>
          <p:cNvSpPr/>
          <p:nvPr/>
        </p:nvSpPr>
        <p:spPr>
          <a:xfrm>
            <a:off x="849879" y="13804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8" name="Google Shape;8018;p85"/>
          <p:cNvGrpSpPr/>
          <p:nvPr/>
        </p:nvGrpSpPr>
        <p:grpSpPr>
          <a:xfrm>
            <a:off x="850004" y="1823018"/>
            <a:ext cx="367261" cy="367261"/>
            <a:chOff x="-65145700" y="3727425"/>
            <a:chExt cx="317425" cy="317425"/>
          </a:xfrm>
        </p:grpSpPr>
        <p:sp>
          <p:nvSpPr>
            <p:cNvPr id="8019" name="Google Shape;8019;p85"/>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5"/>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85"/>
          <p:cNvGrpSpPr/>
          <p:nvPr/>
        </p:nvGrpSpPr>
        <p:grpSpPr>
          <a:xfrm>
            <a:off x="853201" y="2251933"/>
            <a:ext cx="360868" cy="367261"/>
            <a:chOff x="-65144125" y="4094450"/>
            <a:chExt cx="311900" cy="317425"/>
          </a:xfrm>
        </p:grpSpPr>
        <p:sp>
          <p:nvSpPr>
            <p:cNvPr id="8022" name="Google Shape;8022;p85"/>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5"/>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5"/>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5" name="Google Shape;8025;p85"/>
          <p:cNvSpPr/>
          <p:nvPr/>
        </p:nvSpPr>
        <p:spPr>
          <a:xfrm>
            <a:off x="3057429" y="13790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6" name="Google Shape;8026;p85"/>
          <p:cNvGrpSpPr/>
          <p:nvPr/>
        </p:nvGrpSpPr>
        <p:grpSpPr>
          <a:xfrm>
            <a:off x="3056770" y="1822628"/>
            <a:ext cx="370645" cy="368042"/>
            <a:chOff x="-63250675" y="3744075"/>
            <a:chExt cx="320350" cy="318100"/>
          </a:xfrm>
        </p:grpSpPr>
        <p:sp>
          <p:nvSpPr>
            <p:cNvPr id="8027" name="Google Shape;8027;p85"/>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5"/>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5"/>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85"/>
          <p:cNvGrpSpPr/>
          <p:nvPr/>
        </p:nvGrpSpPr>
        <p:grpSpPr>
          <a:xfrm>
            <a:off x="3058462" y="2251933"/>
            <a:ext cx="367261" cy="367261"/>
            <a:chOff x="-63250675" y="4110200"/>
            <a:chExt cx="317425" cy="317425"/>
          </a:xfrm>
        </p:grpSpPr>
        <p:sp>
          <p:nvSpPr>
            <p:cNvPr id="8031" name="Google Shape;8031;p85"/>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5"/>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85"/>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5"/>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5"/>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5"/>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5"/>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5"/>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5"/>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0" name="Google Shape;8040;p85"/>
          <p:cNvGrpSpPr/>
          <p:nvPr/>
        </p:nvGrpSpPr>
        <p:grpSpPr>
          <a:xfrm>
            <a:off x="1737509" y="2749028"/>
            <a:ext cx="359075" cy="358844"/>
            <a:chOff x="-61351725" y="3372400"/>
            <a:chExt cx="310350" cy="310150"/>
          </a:xfrm>
        </p:grpSpPr>
        <p:sp>
          <p:nvSpPr>
            <p:cNvPr id="8041" name="Google Shape;8041;p85"/>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5"/>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5"/>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4" name="Google Shape;8044;p85"/>
          <p:cNvGrpSpPr/>
          <p:nvPr/>
        </p:nvGrpSpPr>
        <p:grpSpPr>
          <a:xfrm>
            <a:off x="1733864" y="3212084"/>
            <a:ext cx="366364" cy="333534"/>
            <a:chOff x="-61354875" y="3751050"/>
            <a:chExt cx="316650" cy="288275"/>
          </a:xfrm>
        </p:grpSpPr>
        <p:sp>
          <p:nvSpPr>
            <p:cNvPr id="8045" name="Google Shape;8045;p85"/>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5"/>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5"/>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8" name="Google Shape;8048;p85"/>
          <p:cNvGrpSpPr/>
          <p:nvPr/>
        </p:nvGrpSpPr>
        <p:grpSpPr>
          <a:xfrm>
            <a:off x="1733864" y="3653724"/>
            <a:ext cx="366364" cy="367290"/>
            <a:chOff x="-61354875" y="4101525"/>
            <a:chExt cx="316650" cy="317450"/>
          </a:xfrm>
        </p:grpSpPr>
        <p:sp>
          <p:nvSpPr>
            <p:cNvPr id="8049" name="Google Shape;8049;p85"/>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5"/>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1" name="Google Shape;8051;p85"/>
          <p:cNvGrpSpPr/>
          <p:nvPr/>
        </p:nvGrpSpPr>
        <p:grpSpPr>
          <a:xfrm>
            <a:off x="3950299" y="2745600"/>
            <a:ext cx="368157" cy="365699"/>
            <a:chOff x="-59470075" y="3308975"/>
            <a:chExt cx="318200" cy="316075"/>
          </a:xfrm>
        </p:grpSpPr>
        <p:sp>
          <p:nvSpPr>
            <p:cNvPr id="8052" name="Google Shape;8052;p85"/>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5"/>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5"/>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5"/>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5"/>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5"/>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5"/>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5"/>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5"/>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1" name="Google Shape;8061;p85"/>
          <p:cNvGrpSpPr/>
          <p:nvPr/>
        </p:nvGrpSpPr>
        <p:grpSpPr>
          <a:xfrm>
            <a:off x="1295729" y="1381305"/>
            <a:ext cx="367261" cy="364686"/>
            <a:chOff x="-64781025" y="3361050"/>
            <a:chExt cx="317425" cy="315200"/>
          </a:xfrm>
        </p:grpSpPr>
        <p:sp>
          <p:nvSpPr>
            <p:cNvPr id="8062" name="Google Shape;8062;p85"/>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5"/>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5"/>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5"/>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6" name="Google Shape;8066;p85"/>
          <p:cNvSpPr/>
          <p:nvPr/>
        </p:nvSpPr>
        <p:spPr>
          <a:xfrm>
            <a:off x="1295604" y="18239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5"/>
          <p:cNvSpPr/>
          <p:nvPr/>
        </p:nvSpPr>
        <p:spPr>
          <a:xfrm>
            <a:off x="1322938" y="22519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5"/>
          <p:cNvSpPr/>
          <p:nvPr/>
        </p:nvSpPr>
        <p:spPr>
          <a:xfrm>
            <a:off x="3508223" y="14205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9" name="Google Shape;8069;p85"/>
          <p:cNvGrpSpPr/>
          <p:nvPr/>
        </p:nvGrpSpPr>
        <p:grpSpPr>
          <a:xfrm>
            <a:off x="3500129" y="1822744"/>
            <a:ext cx="382765" cy="367810"/>
            <a:chOff x="-62890750" y="3747425"/>
            <a:chExt cx="330825" cy="317900"/>
          </a:xfrm>
        </p:grpSpPr>
        <p:sp>
          <p:nvSpPr>
            <p:cNvPr id="8070" name="Google Shape;8070;p85"/>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5"/>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5"/>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5"/>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5"/>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5"/>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5"/>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5"/>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85"/>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5"/>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5"/>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5"/>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5"/>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5"/>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4" name="Google Shape;8084;p85"/>
          <p:cNvGrpSpPr/>
          <p:nvPr/>
        </p:nvGrpSpPr>
        <p:grpSpPr>
          <a:xfrm>
            <a:off x="3507881" y="2252381"/>
            <a:ext cx="367261" cy="366364"/>
            <a:chOff x="-62884425" y="4111775"/>
            <a:chExt cx="317425" cy="316650"/>
          </a:xfrm>
        </p:grpSpPr>
        <p:sp>
          <p:nvSpPr>
            <p:cNvPr id="8085" name="Google Shape;8085;p85"/>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5"/>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7" name="Google Shape;8087;p85"/>
          <p:cNvGrpSpPr/>
          <p:nvPr/>
        </p:nvGrpSpPr>
        <p:grpSpPr>
          <a:xfrm>
            <a:off x="2180515" y="2748450"/>
            <a:ext cx="365438" cy="360001"/>
            <a:chOff x="-60991775" y="3376900"/>
            <a:chExt cx="315850" cy="311150"/>
          </a:xfrm>
        </p:grpSpPr>
        <p:sp>
          <p:nvSpPr>
            <p:cNvPr id="8088" name="Google Shape;8088;p85"/>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5"/>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5"/>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85"/>
          <p:cNvGrpSpPr/>
          <p:nvPr/>
        </p:nvGrpSpPr>
        <p:grpSpPr>
          <a:xfrm>
            <a:off x="2180052" y="3199314"/>
            <a:ext cx="366364" cy="359075"/>
            <a:chOff x="-60988625" y="3740800"/>
            <a:chExt cx="316650" cy="310350"/>
          </a:xfrm>
        </p:grpSpPr>
        <p:sp>
          <p:nvSpPr>
            <p:cNvPr id="8092" name="Google Shape;8092;p85"/>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5"/>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5"/>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5" name="Google Shape;8095;p85"/>
          <p:cNvGrpSpPr/>
          <p:nvPr/>
        </p:nvGrpSpPr>
        <p:grpSpPr>
          <a:xfrm>
            <a:off x="2180052" y="3654765"/>
            <a:ext cx="366364" cy="365207"/>
            <a:chOff x="-60987850" y="4100950"/>
            <a:chExt cx="316650" cy="315650"/>
          </a:xfrm>
        </p:grpSpPr>
        <p:sp>
          <p:nvSpPr>
            <p:cNvPr id="8096" name="Google Shape;8096;p85"/>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5"/>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5"/>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5"/>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5"/>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1" name="Google Shape;8101;p85"/>
          <p:cNvGrpSpPr/>
          <p:nvPr/>
        </p:nvGrpSpPr>
        <p:grpSpPr>
          <a:xfrm>
            <a:off x="3949836" y="3200225"/>
            <a:ext cx="369083" cy="357253"/>
            <a:chOff x="-59447250" y="3706150"/>
            <a:chExt cx="319000" cy="308775"/>
          </a:xfrm>
        </p:grpSpPr>
        <p:sp>
          <p:nvSpPr>
            <p:cNvPr id="8102" name="Google Shape;8102;p85"/>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5"/>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5"/>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5"/>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6" name="Google Shape;8106;p85"/>
          <p:cNvGrpSpPr/>
          <p:nvPr/>
        </p:nvGrpSpPr>
        <p:grpSpPr>
          <a:xfrm>
            <a:off x="1738564" y="1381536"/>
            <a:ext cx="368186" cy="364224"/>
            <a:chOff x="-64406125" y="3362225"/>
            <a:chExt cx="318225" cy="314800"/>
          </a:xfrm>
        </p:grpSpPr>
        <p:sp>
          <p:nvSpPr>
            <p:cNvPr id="8107" name="Google Shape;8107;p85"/>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5"/>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09" name="Google Shape;8109;p85"/>
          <p:cNvSpPr/>
          <p:nvPr/>
        </p:nvSpPr>
        <p:spPr>
          <a:xfrm>
            <a:off x="1801771" y="18230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10" name="Google Shape;8110;p85"/>
          <p:cNvGrpSpPr/>
          <p:nvPr/>
        </p:nvGrpSpPr>
        <p:grpSpPr>
          <a:xfrm>
            <a:off x="1739027" y="2252381"/>
            <a:ext cx="367261" cy="366364"/>
            <a:chOff x="-64410850" y="4094450"/>
            <a:chExt cx="317425" cy="316650"/>
          </a:xfrm>
        </p:grpSpPr>
        <p:sp>
          <p:nvSpPr>
            <p:cNvPr id="8111" name="Google Shape;8111;p85"/>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5"/>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5"/>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4" name="Google Shape;8114;p85"/>
          <p:cNvSpPr/>
          <p:nvPr/>
        </p:nvSpPr>
        <p:spPr>
          <a:xfrm>
            <a:off x="3983247" y="13799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15" name="Google Shape;8115;p85"/>
          <p:cNvGrpSpPr/>
          <p:nvPr/>
        </p:nvGrpSpPr>
        <p:grpSpPr>
          <a:xfrm>
            <a:off x="3960575" y="1822454"/>
            <a:ext cx="365467" cy="368389"/>
            <a:chOff x="-62516625" y="3743175"/>
            <a:chExt cx="315875" cy="318400"/>
          </a:xfrm>
        </p:grpSpPr>
        <p:sp>
          <p:nvSpPr>
            <p:cNvPr id="8116" name="Google Shape;8116;p85"/>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5"/>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8" name="Google Shape;8118;p85"/>
          <p:cNvGrpSpPr/>
          <p:nvPr/>
        </p:nvGrpSpPr>
        <p:grpSpPr>
          <a:xfrm>
            <a:off x="3967415" y="2272426"/>
            <a:ext cx="351786" cy="326274"/>
            <a:chOff x="-62511900" y="4129100"/>
            <a:chExt cx="304050" cy="282000"/>
          </a:xfrm>
        </p:grpSpPr>
        <p:sp>
          <p:nvSpPr>
            <p:cNvPr id="8119" name="Google Shape;8119;p85"/>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5"/>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5"/>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5"/>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5"/>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85"/>
          <p:cNvGrpSpPr/>
          <p:nvPr/>
        </p:nvGrpSpPr>
        <p:grpSpPr>
          <a:xfrm>
            <a:off x="2645537" y="2744820"/>
            <a:ext cx="310770" cy="367261"/>
            <a:chOff x="-60597975" y="3367475"/>
            <a:chExt cx="268600" cy="317425"/>
          </a:xfrm>
        </p:grpSpPr>
        <p:sp>
          <p:nvSpPr>
            <p:cNvPr id="8125" name="Google Shape;8125;p85"/>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85"/>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5"/>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5"/>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5"/>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30" name="Google Shape;8130;p85"/>
          <p:cNvSpPr/>
          <p:nvPr/>
        </p:nvSpPr>
        <p:spPr>
          <a:xfrm>
            <a:off x="2616264" y="31963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1" name="Google Shape;8131;p85"/>
          <p:cNvGrpSpPr/>
          <p:nvPr/>
        </p:nvGrpSpPr>
        <p:grpSpPr>
          <a:xfrm>
            <a:off x="2617740" y="3706136"/>
            <a:ext cx="366364" cy="262465"/>
            <a:chOff x="-60621600" y="4145650"/>
            <a:chExt cx="316650" cy="226850"/>
          </a:xfrm>
        </p:grpSpPr>
        <p:sp>
          <p:nvSpPr>
            <p:cNvPr id="8132" name="Google Shape;8132;p85"/>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85"/>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5"/>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5" name="Google Shape;8135;p85"/>
          <p:cNvGrpSpPr/>
          <p:nvPr/>
        </p:nvGrpSpPr>
        <p:grpSpPr>
          <a:xfrm>
            <a:off x="3954392" y="3654635"/>
            <a:ext cx="359972" cy="365467"/>
            <a:chOff x="-59400775" y="4084200"/>
            <a:chExt cx="311125" cy="315875"/>
          </a:xfrm>
        </p:grpSpPr>
        <p:sp>
          <p:nvSpPr>
            <p:cNvPr id="8136" name="Google Shape;8136;p85"/>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5"/>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5"/>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5"/>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5"/>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5"/>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2" name="Google Shape;8142;p85"/>
          <p:cNvGrpSpPr/>
          <p:nvPr/>
        </p:nvGrpSpPr>
        <p:grpSpPr>
          <a:xfrm>
            <a:off x="2178486" y="1380466"/>
            <a:ext cx="365438" cy="366364"/>
            <a:chOff x="-64044600" y="3360375"/>
            <a:chExt cx="315850" cy="316650"/>
          </a:xfrm>
        </p:grpSpPr>
        <p:sp>
          <p:nvSpPr>
            <p:cNvPr id="8143" name="Google Shape;8143;p85"/>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5"/>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5"/>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6" name="Google Shape;8146;p85"/>
          <p:cNvGrpSpPr/>
          <p:nvPr/>
        </p:nvGrpSpPr>
        <p:grpSpPr>
          <a:xfrm>
            <a:off x="2204909" y="1823018"/>
            <a:ext cx="312592" cy="367261"/>
            <a:chOff x="-64022550" y="3727425"/>
            <a:chExt cx="270175" cy="317425"/>
          </a:xfrm>
        </p:grpSpPr>
        <p:sp>
          <p:nvSpPr>
            <p:cNvPr id="8147" name="Google Shape;8147;p85"/>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5"/>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5"/>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0" name="Google Shape;8150;p85"/>
          <p:cNvGrpSpPr/>
          <p:nvPr/>
        </p:nvGrpSpPr>
        <p:grpSpPr>
          <a:xfrm>
            <a:off x="2229047" y="2251918"/>
            <a:ext cx="264317" cy="367290"/>
            <a:chOff x="-64001300" y="4093650"/>
            <a:chExt cx="228450" cy="317450"/>
          </a:xfrm>
        </p:grpSpPr>
        <p:sp>
          <p:nvSpPr>
            <p:cNvPr id="8151" name="Google Shape;8151;p85"/>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5"/>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5"/>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5"/>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5" name="Google Shape;8155;p85"/>
          <p:cNvGrpSpPr/>
          <p:nvPr/>
        </p:nvGrpSpPr>
        <p:grpSpPr>
          <a:xfrm>
            <a:off x="848051" y="2745210"/>
            <a:ext cx="359972" cy="366480"/>
            <a:chOff x="-62148800" y="3377700"/>
            <a:chExt cx="311125" cy="316750"/>
          </a:xfrm>
        </p:grpSpPr>
        <p:sp>
          <p:nvSpPr>
            <p:cNvPr id="8156" name="Google Shape;8156;p85"/>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5"/>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8" name="Google Shape;8158;p85"/>
          <p:cNvGrpSpPr/>
          <p:nvPr/>
        </p:nvGrpSpPr>
        <p:grpSpPr>
          <a:xfrm>
            <a:off x="843958" y="3195207"/>
            <a:ext cx="368157" cy="367290"/>
            <a:chOff x="-62154300" y="3743950"/>
            <a:chExt cx="318200" cy="317450"/>
          </a:xfrm>
        </p:grpSpPr>
        <p:sp>
          <p:nvSpPr>
            <p:cNvPr id="8159" name="Google Shape;8159;p85"/>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5"/>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1" name="Google Shape;8161;p85"/>
          <p:cNvGrpSpPr/>
          <p:nvPr/>
        </p:nvGrpSpPr>
        <p:grpSpPr>
          <a:xfrm>
            <a:off x="843944" y="3654187"/>
            <a:ext cx="368186" cy="366364"/>
            <a:chOff x="-62151950" y="4111775"/>
            <a:chExt cx="318225" cy="316650"/>
          </a:xfrm>
        </p:grpSpPr>
        <p:sp>
          <p:nvSpPr>
            <p:cNvPr id="8162" name="Google Shape;8162;p85"/>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5"/>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5"/>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5"/>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85"/>
          <p:cNvGrpSpPr/>
          <p:nvPr/>
        </p:nvGrpSpPr>
        <p:grpSpPr>
          <a:xfrm>
            <a:off x="3062568" y="2744733"/>
            <a:ext cx="368157" cy="367434"/>
            <a:chOff x="-60254550" y="3367325"/>
            <a:chExt cx="318200" cy="317575"/>
          </a:xfrm>
        </p:grpSpPr>
        <p:sp>
          <p:nvSpPr>
            <p:cNvPr id="8167" name="Google Shape;8167;p85"/>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5"/>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5"/>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5"/>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85"/>
          <p:cNvGrpSpPr/>
          <p:nvPr/>
        </p:nvGrpSpPr>
        <p:grpSpPr>
          <a:xfrm>
            <a:off x="3063465" y="3195727"/>
            <a:ext cx="366364" cy="366248"/>
            <a:chOff x="-60255350" y="3733825"/>
            <a:chExt cx="316650" cy="316550"/>
          </a:xfrm>
        </p:grpSpPr>
        <p:sp>
          <p:nvSpPr>
            <p:cNvPr id="8172" name="Google Shape;8172;p85"/>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5"/>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5"/>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5"/>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5"/>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5"/>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5"/>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85"/>
          <p:cNvGrpSpPr/>
          <p:nvPr/>
        </p:nvGrpSpPr>
        <p:grpSpPr>
          <a:xfrm>
            <a:off x="3091262" y="3654635"/>
            <a:ext cx="310770" cy="365467"/>
            <a:chOff x="-60232500" y="4101525"/>
            <a:chExt cx="268600" cy="315875"/>
          </a:xfrm>
        </p:grpSpPr>
        <p:sp>
          <p:nvSpPr>
            <p:cNvPr id="8180" name="Google Shape;8180;p85"/>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5"/>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2" name="Google Shape;8182;p85"/>
          <p:cNvSpPr/>
          <p:nvPr/>
        </p:nvSpPr>
        <p:spPr>
          <a:xfrm>
            <a:off x="2179036" y="41235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3" name="Google Shape;8183;p85"/>
          <p:cNvGrpSpPr/>
          <p:nvPr/>
        </p:nvGrpSpPr>
        <p:grpSpPr>
          <a:xfrm>
            <a:off x="2624262" y="1380466"/>
            <a:ext cx="368186" cy="366364"/>
            <a:chOff x="-63679950" y="3360375"/>
            <a:chExt cx="318225" cy="316650"/>
          </a:xfrm>
        </p:grpSpPr>
        <p:sp>
          <p:nvSpPr>
            <p:cNvPr id="8184" name="Google Shape;8184;p85"/>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5"/>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5"/>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5"/>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88" name="Google Shape;8188;p85"/>
          <p:cNvSpPr/>
          <p:nvPr/>
        </p:nvSpPr>
        <p:spPr>
          <a:xfrm>
            <a:off x="2623229" y="18227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9" name="Google Shape;8189;p85"/>
          <p:cNvGrpSpPr/>
          <p:nvPr/>
        </p:nvGrpSpPr>
        <p:grpSpPr>
          <a:xfrm>
            <a:off x="2622889" y="2251803"/>
            <a:ext cx="370934" cy="367521"/>
            <a:chOff x="-63679950" y="4093450"/>
            <a:chExt cx="320600" cy="317650"/>
          </a:xfrm>
        </p:grpSpPr>
        <p:sp>
          <p:nvSpPr>
            <p:cNvPr id="8190" name="Google Shape;8190;p85"/>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5"/>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5"/>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3" name="Google Shape;8193;p85"/>
          <p:cNvGrpSpPr/>
          <p:nvPr/>
        </p:nvGrpSpPr>
        <p:grpSpPr>
          <a:xfrm>
            <a:off x="1283006" y="2744805"/>
            <a:ext cx="366364" cy="367290"/>
            <a:chOff x="-61784125" y="3377700"/>
            <a:chExt cx="316650" cy="317450"/>
          </a:xfrm>
        </p:grpSpPr>
        <p:sp>
          <p:nvSpPr>
            <p:cNvPr id="8194" name="Google Shape;8194;p85"/>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5"/>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5"/>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5"/>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5"/>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5"/>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5"/>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1" name="Google Shape;8201;p85"/>
          <p:cNvGrpSpPr/>
          <p:nvPr/>
        </p:nvGrpSpPr>
        <p:grpSpPr>
          <a:xfrm>
            <a:off x="1283006" y="3195207"/>
            <a:ext cx="366364" cy="367290"/>
            <a:chOff x="-61783350" y="3743950"/>
            <a:chExt cx="316650" cy="317450"/>
          </a:xfrm>
        </p:grpSpPr>
        <p:sp>
          <p:nvSpPr>
            <p:cNvPr id="8202" name="Google Shape;8202;p85"/>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5"/>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4" name="Google Shape;8204;p85"/>
          <p:cNvSpPr/>
          <p:nvPr/>
        </p:nvSpPr>
        <p:spPr>
          <a:xfrm>
            <a:off x="1282887" y="36540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5"/>
          <p:cNvSpPr/>
          <p:nvPr/>
        </p:nvSpPr>
        <p:spPr>
          <a:xfrm>
            <a:off x="3505689" y="27546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5"/>
          <p:cNvSpPr/>
          <p:nvPr/>
        </p:nvSpPr>
        <p:spPr>
          <a:xfrm>
            <a:off x="3504778" y="32352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7" name="Google Shape;8207;p85"/>
          <p:cNvGrpSpPr/>
          <p:nvPr/>
        </p:nvGrpSpPr>
        <p:grpSpPr>
          <a:xfrm>
            <a:off x="3504430" y="3655040"/>
            <a:ext cx="369112" cy="364657"/>
            <a:chOff x="-59869425" y="4102225"/>
            <a:chExt cx="319025" cy="315175"/>
          </a:xfrm>
        </p:grpSpPr>
        <p:sp>
          <p:nvSpPr>
            <p:cNvPr id="8208" name="Google Shape;8208;p85"/>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5"/>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5"/>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5"/>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2" name="Google Shape;8212;p85"/>
          <p:cNvGrpSpPr/>
          <p:nvPr/>
        </p:nvGrpSpPr>
        <p:grpSpPr>
          <a:xfrm>
            <a:off x="2623233" y="4123862"/>
            <a:ext cx="366364" cy="365467"/>
            <a:chOff x="-59029025" y="3711650"/>
            <a:chExt cx="316650" cy="315875"/>
          </a:xfrm>
        </p:grpSpPr>
        <p:sp>
          <p:nvSpPr>
            <p:cNvPr id="8213" name="Google Shape;8213;p85"/>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5"/>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5"/>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5"/>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5"/>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5"/>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5"/>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0" name="Google Shape;8220;p85"/>
          <p:cNvGrpSpPr/>
          <p:nvPr/>
        </p:nvGrpSpPr>
        <p:grpSpPr>
          <a:xfrm>
            <a:off x="4859311" y="1379917"/>
            <a:ext cx="351940" cy="348188"/>
            <a:chOff x="581525" y="3254850"/>
            <a:chExt cx="297750" cy="294575"/>
          </a:xfrm>
        </p:grpSpPr>
        <p:sp>
          <p:nvSpPr>
            <p:cNvPr id="8221" name="Google Shape;8221;p85"/>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5"/>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5"/>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4" name="Google Shape;8224;p85"/>
          <p:cNvGrpSpPr/>
          <p:nvPr/>
        </p:nvGrpSpPr>
        <p:grpSpPr>
          <a:xfrm>
            <a:off x="4858380" y="1818853"/>
            <a:ext cx="353802" cy="351497"/>
            <a:chOff x="580725" y="3617925"/>
            <a:chExt cx="299325" cy="297375"/>
          </a:xfrm>
        </p:grpSpPr>
        <p:sp>
          <p:nvSpPr>
            <p:cNvPr id="8225" name="Google Shape;8225;p85"/>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5"/>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5"/>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5"/>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5"/>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85"/>
          <p:cNvGrpSpPr/>
          <p:nvPr/>
        </p:nvGrpSpPr>
        <p:grpSpPr>
          <a:xfrm>
            <a:off x="4860242" y="2266043"/>
            <a:ext cx="350079" cy="350079"/>
            <a:chOff x="583100" y="3982600"/>
            <a:chExt cx="296175" cy="296175"/>
          </a:xfrm>
        </p:grpSpPr>
        <p:sp>
          <p:nvSpPr>
            <p:cNvPr id="8231" name="Google Shape;8231;p85"/>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5"/>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5"/>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5"/>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5"/>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5"/>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5"/>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8" name="Google Shape;8238;p85"/>
          <p:cNvGrpSpPr/>
          <p:nvPr/>
        </p:nvGrpSpPr>
        <p:grpSpPr>
          <a:xfrm>
            <a:off x="7092856" y="1379667"/>
            <a:ext cx="307231" cy="348690"/>
            <a:chOff x="2423775" y="3226875"/>
            <a:chExt cx="259925" cy="295000"/>
          </a:xfrm>
        </p:grpSpPr>
        <p:sp>
          <p:nvSpPr>
            <p:cNvPr id="8239" name="Google Shape;8239;p85"/>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5"/>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5"/>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2" name="Google Shape;8242;p85"/>
          <p:cNvGrpSpPr/>
          <p:nvPr/>
        </p:nvGrpSpPr>
        <p:grpSpPr>
          <a:xfrm>
            <a:off x="7070043" y="1820952"/>
            <a:ext cx="352857" cy="347301"/>
            <a:chOff x="2404875" y="3592725"/>
            <a:chExt cx="298525" cy="293825"/>
          </a:xfrm>
        </p:grpSpPr>
        <p:sp>
          <p:nvSpPr>
            <p:cNvPr id="8243" name="Google Shape;8243;p85"/>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5"/>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5"/>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6" name="Google Shape;8246;p85"/>
          <p:cNvGrpSpPr/>
          <p:nvPr/>
        </p:nvGrpSpPr>
        <p:grpSpPr>
          <a:xfrm>
            <a:off x="7070974" y="2266517"/>
            <a:ext cx="350995" cy="349133"/>
            <a:chOff x="2404875" y="3955825"/>
            <a:chExt cx="296950" cy="295375"/>
          </a:xfrm>
        </p:grpSpPr>
        <p:sp>
          <p:nvSpPr>
            <p:cNvPr id="8247" name="Google Shape;8247;p85"/>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5"/>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5"/>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5"/>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85"/>
          <p:cNvGrpSpPr/>
          <p:nvPr/>
        </p:nvGrpSpPr>
        <p:grpSpPr>
          <a:xfrm>
            <a:off x="5764954" y="2730711"/>
            <a:ext cx="349163" cy="350079"/>
            <a:chOff x="4263650" y="3235150"/>
            <a:chExt cx="295400" cy="296175"/>
          </a:xfrm>
        </p:grpSpPr>
        <p:sp>
          <p:nvSpPr>
            <p:cNvPr id="8252" name="Google Shape;8252;p85"/>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5"/>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5"/>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5"/>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5"/>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7" name="Google Shape;8257;p85"/>
          <p:cNvGrpSpPr/>
          <p:nvPr/>
        </p:nvGrpSpPr>
        <p:grpSpPr>
          <a:xfrm>
            <a:off x="5762634" y="3189872"/>
            <a:ext cx="353802" cy="327739"/>
            <a:chOff x="4266025" y="3609275"/>
            <a:chExt cx="299325" cy="277275"/>
          </a:xfrm>
        </p:grpSpPr>
        <p:sp>
          <p:nvSpPr>
            <p:cNvPr id="8258" name="Google Shape;8258;p85"/>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5"/>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0" name="Google Shape;8260;p85"/>
          <p:cNvGrpSpPr/>
          <p:nvPr/>
        </p:nvGrpSpPr>
        <p:grpSpPr>
          <a:xfrm>
            <a:off x="5763092" y="3655259"/>
            <a:ext cx="352886" cy="349133"/>
            <a:chOff x="4263650" y="3963700"/>
            <a:chExt cx="298550" cy="295375"/>
          </a:xfrm>
        </p:grpSpPr>
        <p:sp>
          <p:nvSpPr>
            <p:cNvPr id="8261" name="Google Shape;8261;p85"/>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5"/>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5"/>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5"/>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5"/>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5"/>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5"/>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8" name="Google Shape;8268;p85"/>
          <p:cNvGrpSpPr/>
          <p:nvPr/>
        </p:nvGrpSpPr>
        <p:grpSpPr>
          <a:xfrm>
            <a:off x="8041429" y="2730711"/>
            <a:ext cx="226264" cy="350079"/>
            <a:chOff x="6164975" y="3211525"/>
            <a:chExt cx="191425" cy="296175"/>
          </a:xfrm>
        </p:grpSpPr>
        <p:sp>
          <p:nvSpPr>
            <p:cNvPr id="8269" name="Google Shape;8269;p85"/>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5"/>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5"/>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5"/>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5"/>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5"/>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5"/>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6" name="Google Shape;8276;p85"/>
          <p:cNvGrpSpPr/>
          <p:nvPr/>
        </p:nvGrpSpPr>
        <p:grpSpPr>
          <a:xfrm>
            <a:off x="5303466" y="1378987"/>
            <a:ext cx="352886" cy="350049"/>
            <a:chOff x="946175" y="3253275"/>
            <a:chExt cx="298550" cy="296150"/>
          </a:xfrm>
        </p:grpSpPr>
        <p:sp>
          <p:nvSpPr>
            <p:cNvPr id="8277" name="Google Shape;8277;p85"/>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5"/>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5"/>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5"/>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5"/>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2" name="Google Shape;8282;p85"/>
          <p:cNvGrpSpPr/>
          <p:nvPr/>
        </p:nvGrpSpPr>
        <p:grpSpPr>
          <a:xfrm>
            <a:off x="5304397" y="1820951"/>
            <a:ext cx="351024" cy="347301"/>
            <a:chOff x="946175" y="3619500"/>
            <a:chExt cx="296975" cy="293825"/>
          </a:xfrm>
        </p:grpSpPr>
        <p:sp>
          <p:nvSpPr>
            <p:cNvPr id="8283" name="Google Shape;8283;p85"/>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5"/>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5"/>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5"/>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5"/>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5"/>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9" name="Google Shape;8289;p85"/>
          <p:cNvGrpSpPr/>
          <p:nvPr/>
        </p:nvGrpSpPr>
        <p:grpSpPr>
          <a:xfrm>
            <a:off x="5303939" y="2265585"/>
            <a:ext cx="351940" cy="350995"/>
            <a:chOff x="944600" y="3981825"/>
            <a:chExt cx="297750" cy="296950"/>
          </a:xfrm>
        </p:grpSpPr>
        <p:sp>
          <p:nvSpPr>
            <p:cNvPr id="8290" name="Google Shape;8290;p85"/>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5"/>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5"/>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5"/>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85"/>
          <p:cNvGrpSpPr/>
          <p:nvPr/>
        </p:nvGrpSpPr>
        <p:grpSpPr>
          <a:xfrm>
            <a:off x="7520875" y="1379445"/>
            <a:ext cx="350079" cy="349133"/>
            <a:chOff x="2768750" y="3227275"/>
            <a:chExt cx="296175" cy="295375"/>
          </a:xfrm>
        </p:grpSpPr>
        <p:sp>
          <p:nvSpPr>
            <p:cNvPr id="8295" name="Google Shape;8295;p85"/>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5"/>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5"/>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5"/>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5"/>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5"/>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5"/>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5"/>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85"/>
          <p:cNvGrpSpPr/>
          <p:nvPr/>
        </p:nvGrpSpPr>
        <p:grpSpPr>
          <a:xfrm>
            <a:off x="7541826" y="1820317"/>
            <a:ext cx="308177" cy="348572"/>
            <a:chOff x="2786075" y="3591800"/>
            <a:chExt cx="260725" cy="294900"/>
          </a:xfrm>
        </p:grpSpPr>
        <p:sp>
          <p:nvSpPr>
            <p:cNvPr id="8304" name="Google Shape;8304;p85"/>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5"/>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5"/>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5"/>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5"/>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9" name="Google Shape;8309;p85"/>
          <p:cNvGrpSpPr/>
          <p:nvPr/>
        </p:nvGrpSpPr>
        <p:grpSpPr>
          <a:xfrm>
            <a:off x="7582324" y="2266044"/>
            <a:ext cx="227180" cy="350079"/>
            <a:chOff x="2819150" y="3955025"/>
            <a:chExt cx="192200" cy="296175"/>
          </a:xfrm>
        </p:grpSpPr>
        <p:sp>
          <p:nvSpPr>
            <p:cNvPr id="8310" name="Google Shape;8310;p85"/>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5"/>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5"/>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5"/>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4" name="Google Shape;8314;p85"/>
          <p:cNvGrpSpPr/>
          <p:nvPr/>
        </p:nvGrpSpPr>
        <p:grpSpPr>
          <a:xfrm>
            <a:off x="6206097" y="2731642"/>
            <a:ext cx="349133" cy="348217"/>
            <a:chOff x="4629125" y="3235150"/>
            <a:chExt cx="295375" cy="294600"/>
          </a:xfrm>
        </p:grpSpPr>
        <p:sp>
          <p:nvSpPr>
            <p:cNvPr id="8315" name="Google Shape;8315;p85"/>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5"/>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5"/>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5"/>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5"/>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0" name="Google Shape;8320;p85"/>
          <p:cNvGrpSpPr/>
          <p:nvPr/>
        </p:nvGrpSpPr>
        <p:grpSpPr>
          <a:xfrm>
            <a:off x="6206082" y="3179175"/>
            <a:ext cx="349163" cy="349133"/>
            <a:chOff x="4628325" y="3599825"/>
            <a:chExt cx="295400" cy="295375"/>
          </a:xfrm>
        </p:grpSpPr>
        <p:sp>
          <p:nvSpPr>
            <p:cNvPr id="8321" name="Google Shape;8321;p85"/>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5"/>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5"/>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5"/>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5"/>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5"/>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5"/>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5"/>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5"/>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5"/>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5"/>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5"/>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3" name="Google Shape;8333;p85"/>
          <p:cNvGrpSpPr/>
          <p:nvPr/>
        </p:nvGrpSpPr>
        <p:grpSpPr>
          <a:xfrm>
            <a:off x="6227033" y="3654786"/>
            <a:ext cx="307261" cy="350079"/>
            <a:chOff x="4645650" y="3962900"/>
            <a:chExt cx="259950" cy="296175"/>
          </a:xfrm>
        </p:grpSpPr>
        <p:sp>
          <p:nvSpPr>
            <p:cNvPr id="8334" name="Google Shape;8334;p85"/>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5"/>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5"/>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5"/>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5"/>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5"/>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0" name="Google Shape;8340;p85"/>
          <p:cNvGrpSpPr/>
          <p:nvPr/>
        </p:nvGrpSpPr>
        <p:grpSpPr>
          <a:xfrm>
            <a:off x="7979994" y="3179648"/>
            <a:ext cx="349133" cy="348188"/>
            <a:chOff x="6143725" y="3582500"/>
            <a:chExt cx="295375" cy="294575"/>
          </a:xfrm>
        </p:grpSpPr>
        <p:sp>
          <p:nvSpPr>
            <p:cNvPr id="8341" name="Google Shape;8341;p85"/>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5"/>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5"/>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5"/>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5"/>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5"/>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5"/>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8" name="Google Shape;8348;p85"/>
          <p:cNvGrpSpPr/>
          <p:nvPr/>
        </p:nvGrpSpPr>
        <p:grpSpPr>
          <a:xfrm>
            <a:off x="5748820" y="1378987"/>
            <a:ext cx="350995" cy="350049"/>
            <a:chOff x="1310075" y="3253275"/>
            <a:chExt cx="296950" cy="296150"/>
          </a:xfrm>
        </p:grpSpPr>
        <p:sp>
          <p:nvSpPr>
            <p:cNvPr id="8349" name="Google Shape;8349;p85"/>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5"/>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5"/>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2" name="Google Shape;8352;p85"/>
          <p:cNvSpPr/>
          <p:nvPr/>
        </p:nvSpPr>
        <p:spPr>
          <a:xfrm>
            <a:off x="5750241" y="18210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3" name="Google Shape;8353;p85"/>
          <p:cNvGrpSpPr/>
          <p:nvPr/>
        </p:nvGrpSpPr>
        <p:grpSpPr>
          <a:xfrm>
            <a:off x="5748347" y="2265246"/>
            <a:ext cx="351941" cy="351675"/>
            <a:chOff x="1310075" y="3980250"/>
            <a:chExt cx="297750" cy="297525"/>
          </a:xfrm>
        </p:grpSpPr>
        <p:sp>
          <p:nvSpPr>
            <p:cNvPr id="8354" name="Google Shape;8354;p85"/>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5"/>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5"/>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5"/>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8" name="Google Shape;8358;p85"/>
          <p:cNvGrpSpPr/>
          <p:nvPr/>
        </p:nvGrpSpPr>
        <p:grpSpPr>
          <a:xfrm>
            <a:off x="8013136" y="1379445"/>
            <a:ext cx="266305" cy="349133"/>
            <a:chOff x="3167275" y="3227275"/>
            <a:chExt cx="225300" cy="295375"/>
          </a:xfrm>
        </p:grpSpPr>
        <p:sp>
          <p:nvSpPr>
            <p:cNvPr id="8359" name="Google Shape;8359;p85"/>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5"/>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5"/>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5"/>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5"/>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4" name="Google Shape;8364;p85"/>
          <p:cNvSpPr/>
          <p:nvPr/>
        </p:nvSpPr>
        <p:spPr>
          <a:xfrm>
            <a:off x="7962474" y="18193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5" name="Google Shape;8365;p85"/>
          <p:cNvGrpSpPr/>
          <p:nvPr/>
        </p:nvGrpSpPr>
        <p:grpSpPr>
          <a:xfrm>
            <a:off x="7970318" y="2266502"/>
            <a:ext cx="351940" cy="349163"/>
            <a:chOff x="3133425" y="3955025"/>
            <a:chExt cx="297750" cy="295400"/>
          </a:xfrm>
        </p:grpSpPr>
        <p:sp>
          <p:nvSpPr>
            <p:cNvPr id="8366" name="Google Shape;8366;p85"/>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5"/>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5"/>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85"/>
          <p:cNvGrpSpPr/>
          <p:nvPr/>
        </p:nvGrpSpPr>
        <p:grpSpPr>
          <a:xfrm>
            <a:off x="6650491" y="2730090"/>
            <a:ext cx="350079" cy="351320"/>
            <a:chOff x="4991425" y="3234750"/>
            <a:chExt cx="296175" cy="297225"/>
          </a:xfrm>
        </p:grpSpPr>
        <p:sp>
          <p:nvSpPr>
            <p:cNvPr id="8370" name="Google Shape;8370;p85"/>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5"/>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5"/>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5"/>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5"/>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5"/>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6" name="Google Shape;8376;p85"/>
          <p:cNvGrpSpPr/>
          <p:nvPr/>
        </p:nvGrpSpPr>
        <p:grpSpPr>
          <a:xfrm>
            <a:off x="6650491" y="3199653"/>
            <a:ext cx="350079" cy="308177"/>
            <a:chOff x="4991425" y="3617150"/>
            <a:chExt cx="296175" cy="260725"/>
          </a:xfrm>
        </p:grpSpPr>
        <p:sp>
          <p:nvSpPr>
            <p:cNvPr id="8377" name="Google Shape;8377;p85"/>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5"/>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5"/>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5"/>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5"/>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5"/>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5"/>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4" name="Google Shape;8384;p85"/>
          <p:cNvGrpSpPr/>
          <p:nvPr/>
        </p:nvGrpSpPr>
        <p:grpSpPr>
          <a:xfrm>
            <a:off x="6727764" y="3655244"/>
            <a:ext cx="195532" cy="349163"/>
            <a:chOff x="5056800" y="3962900"/>
            <a:chExt cx="165425" cy="295400"/>
          </a:xfrm>
        </p:grpSpPr>
        <p:sp>
          <p:nvSpPr>
            <p:cNvPr id="8385" name="Google Shape;8385;p85"/>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5"/>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5"/>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8" name="Google Shape;8388;p85"/>
          <p:cNvGrpSpPr/>
          <p:nvPr/>
        </p:nvGrpSpPr>
        <p:grpSpPr>
          <a:xfrm>
            <a:off x="7979062" y="3655260"/>
            <a:ext cx="350995" cy="349133"/>
            <a:chOff x="6168925" y="3936925"/>
            <a:chExt cx="296950" cy="295375"/>
          </a:xfrm>
        </p:grpSpPr>
        <p:sp>
          <p:nvSpPr>
            <p:cNvPr id="8389" name="Google Shape;8389;p85"/>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5"/>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5"/>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5"/>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5"/>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5"/>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5" name="Google Shape;8395;p85"/>
          <p:cNvGrpSpPr/>
          <p:nvPr/>
        </p:nvGrpSpPr>
        <p:grpSpPr>
          <a:xfrm>
            <a:off x="6192781" y="1372332"/>
            <a:ext cx="348188" cy="349133"/>
            <a:chOff x="1674750" y="3254050"/>
            <a:chExt cx="294575" cy="295375"/>
          </a:xfrm>
        </p:grpSpPr>
        <p:sp>
          <p:nvSpPr>
            <p:cNvPr id="8396" name="Google Shape;8396;p85"/>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5"/>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5"/>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9" name="Google Shape;8399;p85"/>
          <p:cNvGrpSpPr/>
          <p:nvPr/>
        </p:nvGrpSpPr>
        <p:grpSpPr>
          <a:xfrm>
            <a:off x="6207177" y="1820035"/>
            <a:ext cx="319347" cy="349133"/>
            <a:chOff x="1687350" y="3618725"/>
            <a:chExt cx="270175" cy="295375"/>
          </a:xfrm>
        </p:grpSpPr>
        <p:sp>
          <p:nvSpPr>
            <p:cNvPr id="8400" name="Google Shape;8400;p85"/>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5"/>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5"/>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85"/>
          <p:cNvGrpSpPr/>
          <p:nvPr/>
        </p:nvGrpSpPr>
        <p:grpSpPr>
          <a:xfrm>
            <a:off x="6190880" y="2266516"/>
            <a:ext cx="351940" cy="349133"/>
            <a:chOff x="1672375" y="3982600"/>
            <a:chExt cx="297750" cy="295375"/>
          </a:xfrm>
        </p:grpSpPr>
        <p:sp>
          <p:nvSpPr>
            <p:cNvPr id="8404" name="Google Shape;8404;p85"/>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5"/>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5"/>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7" name="Google Shape;8407;p85"/>
          <p:cNvGrpSpPr/>
          <p:nvPr/>
        </p:nvGrpSpPr>
        <p:grpSpPr>
          <a:xfrm>
            <a:off x="4882872" y="2730711"/>
            <a:ext cx="350079" cy="350079"/>
            <a:chOff x="3497300" y="3227275"/>
            <a:chExt cx="296175" cy="296175"/>
          </a:xfrm>
        </p:grpSpPr>
        <p:sp>
          <p:nvSpPr>
            <p:cNvPr id="8408" name="Google Shape;8408;p85"/>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5"/>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5"/>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5"/>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5"/>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5"/>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5"/>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5"/>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6" name="Google Shape;8416;p85"/>
          <p:cNvGrpSpPr/>
          <p:nvPr/>
        </p:nvGrpSpPr>
        <p:grpSpPr>
          <a:xfrm>
            <a:off x="4883345" y="3180106"/>
            <a:ext cx="349133" cy="347272"/>
            <a:chOff x="3497300" y="3591950"/>
            <a:chExt cx="295375" cy="293800"/>
          </a:xfrm>
        </p:grpSpPr>
        <p:sp>
          <p:nvSpPr>
            <p:cNvPr id="8417" name="Google Shape;8417;p85"/>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85"/>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5"/>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5"/>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5"/>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5"/>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5"/>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5"/>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5" name="Google Shape;8425;p85"/>
          <p:cNvGrpSpPr/>
          <p:nvPr/>
        </p:nvGrpSpPr>
        <p:grpSpPr>
          <a:xfrm>
            <a:off x="4883345" y="3655244"/>
            <a:ext cx="349133" cy="349163"/>
            <a:chOff x="3497300" y="3955025"/>
            <a:chExt cx="295375" cy="295400"/>
          </a:xfrm>
        </p:grpSpPr>
        <p:sp>
          <p:nvSpPr>
            <p:cNvPr id="8426" name="Google Shape;8426;p85"/>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5"/>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5"/>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9" name="Google Shape;8429;p85"/>
          <p:cNvGrpSpPr/>
          <p:nvPr/>
        </p:nvGrpSpPr>
        <p:grpSpPr>
          <a:xfrm>
            <a:off x="7107917" y="2731435"/>
            <a:ext cx="327739" cy="348631"/>
            <a:chOff x="5364750" y="3235150"/>
            <a:chExt cx="277275" cy="294950"/>
          </a:xfrm>
        </p:grpSpPr>
        <p:sp>
          <p:nvSpPr>
            <p:cNvPr id="8430" name="Google Shape;8430;p85"/>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5"/>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5"/>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5"/>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5"/>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5"/>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5"/>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5"/>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8" name="Google Shape;8438;p85"/>
          <p:cNvGrpSpPr/>
          <p:nvPr/>
        </p:nvGrpSpPr>
        <p:grpSpPr>
          <a:xfrm>
            <a:off x="7096274" y="3177771"/>
            <a:ext cx="351024" cy="351941"/>
            <a:chOff x="5355300" y="3598250"/>
            <a:chExt cx="296975" cy="297750"/>
          </a:xfrm>
        </p:grpSpPr>
        <p:sp>
          <p:nvSpPr>
            <p:cNvPr id="8439" name="Google Shape;8439;p85"/>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5"/>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5"/>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5"/>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5"/>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5"/>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5"/>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5"/>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85"/>
          <p:cNvGrpSpPr/>
          <p:nvPr/>
        </p:nvGrpSpPr>
        <p:grpSpPr>
          <a:xfrm>
            <a:off x="7100470" y="3716693"/>
            <a:ext cx="342632" cy="226264"/>
            <a:chOff x="5358450" y="4015675"/>
            <a:chExt cx="289875" cy="191425"/>
          </a:xfrm>
        </p:grpSpPr>
        <p:sp>
          <p:nvSpPr>
            <p:cNvPr id="8448" name="Google Shape;8448;p85"/>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5"/>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5"/>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5"/>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2" name="Google Shape;8452;p85"/>
          <p:cNvGrpSpPr/>
          <p:nvPr/>
        </p:nvGrpSpPr>
        <p:grpSpPr>
          <a:xfrm>
            <a:off x="6226953" y="4099224"/>
            <a:ext cx="351024" cy="325464"/>
            <a:chOff x="6543825" y="3202075"/>
            <a:chExt cx="296975" cy="275350"/>
          </a:xfrm>
        </p:grpSpPr>
        <p:sp>
          <p:nvSpPr>
            <p:cNvPr id="8453" name="Google Shape;8453;p85"/>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5"/>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5"/>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5"/>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5"/>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5"/>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5"/>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85"/>
          <p:cNvGrpSpPr/>
          <p:nvPr/>
        </p:nvGrpSpPr>
        <p:grpSpPr>
          <a:xfrm>
            <a:off x="6633934" y="1378972"/>
            <a:ext cx="350079" cy="350079"/>
            <a:chOff x="2037825" y="3254050"/>
            <a:chExt cx="296175" cy="296175"/>
          </a:xfrm>
        </p:grpSpPr>
        <p:sp>
          <p:nvSpPr>
            <p:cNvPr id="8461" name="Google Shape;8461;p85"/>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5"/>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85"/>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85"/>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5"/>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5"/>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7" name="Google Shape;8467;p85"/>
          <p:cNvGrpSpPr/>
          <p:nvPr/>
        </p:nvGrpSpPr>
        <p:grpSpPr>
          <a:xfrm>
            <a:off x="6632072" y="1820139"/>
            <a:ext cx="353802" cy="348926"/>
            <a:chOff x="2034675" y="3617925"/>
            <a:chExt cx="299325" cy="295200"/>
          </a:xfrm>
        </p:grpSpPr>
        <p:sp>
          <p:nvSpPr>
            <p:cNvPr id="8468" name="Google Shape;8468;p85"/>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5"/>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5"/>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5"/>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5"/>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3" name="Google Shape;8473;p85"/>
          <p:cNvGrpSpPr/>
          <p:nvPr/>
        </p:nvGrpSpPr>
        <p:grpSpPr>
          <a:xfrm>
            <a:off x="6633934" y="2266516"/>
            <a:ext cx="350079" cy="349133"/>
            <a:chOff x="2037825" y="3981825"/>
            <a:chExt cx="296175" cy="295375"/>
          </a:xfrm>
        </p:grpSpPr>
        <p:sp>
          <p:nvSpPr>
            <p:cNvPr id="8474" name="Google Shape;8474;p85"/>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5"/>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5"/>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85"/>
          <p:cNvGrpSpPr/>
          <p:nvPr/>
        </p:nvGrpSpPr>
        <p:grpSpPr>
          <a:xfrm>
            <a:off x="5318952" y="2762832"/>
            <a:ext cx="350079" cy="285837"/>
            <a:chOff x="3860400" y="3254050"/>
            <a:chExt cx="296175" cy="241825"/>
          </a:xfrm>
        </p:grpSpPr>
        <p:sp>
          <p:nvSpPr>
            <p:cNvPr id="8478" name="Google Shape;8478;p85"/>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5"/>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5"/>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5"/>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5"/>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5"/>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5"/>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5" name="Google Shape;8485;p85"/>
          <p:cNvGrpSpPr/>
          <p:nvPr/>
        </p:nvGrpSpPr>
        <p:grpSpPr>
          <a:xfrm>
            <a:off x="5318479" y="3178702"/>
            <a:ext cx="351024" cy="350079"/>
            <a:chOff x="3859600" y="3591950"/>
            <a:chExt cx="296975" cy="296175"/>
          </a:xfrm>
        </p:grpSpPr>
        <p:sp>
          <p:nvSpPr>
            <p:cNvPr id="8486" name="Google Shape;8486;p85"/>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5"/>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5"/>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9" name="Google Shape;8489;p85"/>
          <p:cNvGrpSpPr/>
          <p:nvPr/>
        </p:nvGrpSpPr>
        <p:grpSpPr>
          <a:xfrm>
            <a:off x="5318952" y="3654786"/>
            <a:ext cx="350079" cy="350079"/>
            <a:chOff x="3860400" y="3955025"/>
            <a:chExt cx="296175" cy="296175"/>
          </a:xfrm>
        </p:grpSpPr>
        <p:sp>
          <p:nvSpPr>
            <p:cNvPr id="8490" name="Google Shape;8490;p85"/>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5"/>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5"/>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5"/>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5"/>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5" name="Google Shape;8495;p85"/>
          <p:cNvGrpSpPr/>
          <p:nvPr/>
        </p:nvGrpSpPr>
        <p:grpSpPr>
          <a:xfrm>
            <a:off x="7534167" y="2731184"/>
            <a:ext cx="355664" cy="349133"/>
            <a:chOff x="5716825" y="3235950"/>
            <a:chExt cx="300900" cy="295375"/>
          </a:xfrm>
        </p:grpSpPr>
        <p:sp>
          <p:nvSpPr>
            <p:cNvPr id="8496" name="Google Shape;8496;p85"/>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85"/>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5"/>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5"/>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0" name="Google Shape;8500;p85"/>
          <p:cNvGrpSpPr/>
          <p:nvPr/>
        </p:nvGrpSpPr>
        <p:grpSpPr>
          <a:xfrm>
            <a:off x="7547199" y="3189872"/>
            <a:ext cx="329601" cy="327739"/>
            <a:chOff x="5727850" y="3609275"/>
            <a:chExt cx="278850" cy="277275"/>
          </a:xfrm>
        </p:grpSpPr>
        <p:sp>
          <p:nvSpPr>
            <p:cNvPr id="8501" name="Google Shape;8501;p85"/>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5"/>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5"/>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5"/>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5"/>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6" name="Google Shape;8506;p85"/>
          <p:cNvGrpSpPr/>
          <p:nvPr/>
        </p:nvGrpSpPr>
        <p:grpSpPr>
          <a:xfrm>
            <a:off x="7558383" y="3655259"/>
            <a:ext cx="307231" cy="349133"/>
            <a:chOff x="5736525" y="3963700"/>
            <a:chExt cx="259925" cy="295375"/>
          </a:xfrm>
        </p:grpSpPr>
        <p:sp>
          <p:nvSpPr>
            <p:cNvPr id="8507" name="Google Shape;8507;p85"/>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85"/>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5"/>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5"/>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5"/>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5"/>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5"/>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4" name="Google Shape;8514;p85"/>
          <p:cNvGrpSpPr/>
          <p:nvPr/>
        </p:nvGrpSpPr>
        <p:grpSpPr>
          <a:xfrm>
            <a:off x="6649963" y="4104585"/>
            <a:ext cx="351024" cy="350079"/>
            <a:chOff x="6553275" y="3604550"/>
            <a:chExt cx="296975" cy="296175"/>
          </a:xfrm>
        </p:grpSpPr>
        <p:sp>
          <p:nvSpPr>
            <p:cNvPr id="8515" name="Google Shape;8515;p85"/>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5"/>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5"/>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5"/>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5"/>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5"/>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1" name="Google Shape;8521;p85"/>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8522" name="Google Shape;8522;p85"/>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26"/>
        <p:cNvGrpSpPr/>
        <p:nvPr/>
      </p:nvGrpSpPr>
      <p:grpSpPr>
        <a:xfrm>
          <a:off x="0" y="0"/>
          <a:ext cx="0" cy="0"/>
          <a:chOff x="0" y="0"/>
          <a:chExt cx="0" cy="0"/>
        </a:xfrm>
      </p:grpSpPr>
      <p:grpSp>
        <p:nvGrpSpPr>
          <p:cNvPr id="8527" name="Google Shape;8527;p86"/>
          <p:cNvGrpSpPr/>
          <p:nvPr/>
        </p:nvGrpSpPr>
        <p:grpSpPr>
          <a:xfrm>
            <a:off x="877057" y="1380546"/>
            <a:ext cx="294401" cy="353645"/>
            <a:chOff x="-35814600" y="3202075"/>
            <a:chExt cx="242625" cy="291450"/>
          </a:xfrm>
        </p:grpSpPr>
        <p:sp>
          <p:nvSpPr>
            <p:cNvPr id="8528" name="Google Shape;8528;p86"/>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6"/>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86"/>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86"/>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6"/>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6"/>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6"/>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86"/>
          <p:cNvGrpSpPr/>
          <p:nvPr/>
        </p:nvGrpSpPr>
        <p:grpSpPr>
          <a:xfrm>
            <a:off x="847435" y="1821466"/>
            <a:ext cx="353645" cy="353888"/>
            <a:chOff x="-35839800" y="3561025"/>
            <a:chExt cx="291450" cy="291650"/>
          </a:xfrm>
        </p:grpSpPr>
        <p:sp>
          <p:nvSpPr>
            <p:cNvPr id="8536" name="Google Shape;8536;p86"/>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6"/>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6"/>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6"/>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6"/>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6"/>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86"/>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43" name="Google Shape;8543;p86"/>
          <p:cNvSpPr/>
          <p:nvPr/>
        </p:nvSpPr>
        <p:spPr>
          <a:xfrm>
            <a:off x="845859"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4" name="Google Shape;8544;p86"/>
          <p:cNvGrpSpPr/>
          <p:nvPr/>
        </p:nvGrpSpPr>
        <p:grpSpPr>
          <a:xfrm>
            <a:off x="3084980" y="1380546"/>
            <a:ext cx="353645" cy="353645"/>
            <a:chOff x="-34003850" y="3227275"/>
            <a:chExt cx="291450" cy="291450"/>
          </a:xfrm>
        </p:grpSpPr>
        <p:sp>
          <p:nvSpPr>
            <p:cNvPr id="8545" name="Google Shape;8545;p86"/>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6"/>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6"/>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6"/>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6"/>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0" name="Google Shape;8550;p86"/>
          <p:cNvGrpSpPr/>
          <p:nvPr/>
        </p:nvGrpSpPr>
        <p:grpSpPr>
          <a:xfrm>
            <a:off x="3084510" y="1821238"/>
            <a:ext cx="354586" cy="354343"/>
            <a:chOff x="-34004625" y="3585850"/>
            <a:chExt cx="292225" cy="292025"/>
          </a:xfrm>
        </p:grpSpPr>
        <p:sp>
          <p:nvSpPr>
            <p:cNvPr id="8551" name="Google Shape;8551;p86"/>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6"/>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86"/>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86"/>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6"/>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6" name="Google Shape;8556;p86"/>
          <p:cNvGrpSpPr/>
          <p:nvPr/>
        </p:nvGrpSpPr>
        <p:grpSpPr>
          <a:xfrm>
            <a:off x="3084025" y="2256439"/>
            <a:ext cx="355557" cy="354616"/>
            <a:chOff x="-34005425" y="3945575"/>
            <a:chExt cx="293025" cy="292250"/>
          </a:xfrm>
        </p:grpSpPr>
        <p:sp>
          <p:nvSpPr>
            <p:cNvPr id="8557" name="Google Shape;8557;p86"/>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6"/>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6"/>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86"/>
          <p:cNvGrpSpPr/>
          <p:nvPr/>
        </p:nvGrpSpPr>
        <p:grpSpPr>
          <a:xfrm>
            <a:off x="1731124" y="2729615"/>
            <a:ext cx="358408" cy="355557"/>
            <a:chOff x="-32174975" y="3192625"/>
            <a:chExt cx="295375" cy="293025"/>
          </a:xfrm>
        </p:grpSpPr>
        <p:sp>
          <p:nvSpPr>
            <p:cNvPr id="8561" name="Google Shape;8561;p86"/>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6"/>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6"/>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6"/>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5" name="Google Shape;8565;p86"/>
          <p:cNvSpPr/>
          <p:nvPr/>
        </p:nvSpPr>
        <p:spPr>
          <a:xfrm>
            <a:off x="1728170"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6"/>
          <p:cNvSpPr/>
          <p:nvPr/>
        </p:nvSpPr>
        <p:spPr>
          <a:xfrm>
            <a:off x="1732948"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7" name="Google Shape;8567;p86"/>
          <p:cNvGrpSpPr/>
          <p:nvPr/>
        </p:nvGrpSpPr>
        <p:grpSpPr>
          <a:xfrm>
            <a:off x="3970274" y="2730570"/>
            <a:ext cx="354586" cy="353645"/>
            <a:chOff x="-30345325" y="3184750"/>
            <a:chExt cx="292225" cy="291450"/>
          </a:xfrm>
        </p:grpSpPr>
        <p:sp>
          <p:nvSpPr>
            <p:cNvPr id="8568" name="Google Shape;8568;p86"/>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6"/>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6"/>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6"/>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6"/>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3" name="Google Shape;8573;p86"/>
          <p:cNvGrpSpPr/>
          <p:nvPr/>
        </p:nvGrpSpPr>
        <p:grpSpPr>
          <a:xfrm>
            <a:off x="1295026" y="1380546"/>
            <a:ext cx="353645" cy="353645"/>
            <a:chOff x="-35481425" y="3202075"/>
            <a:chExt cx="291450" cy="291450"/>
          </a:xfrm>
        </p:grpSpPr>
        <p:sp>
          <p:nvSpPr>
            <p:cNvPr id="8574" name="Google Shape;8574;p86"/>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6"/>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86"/>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6"/>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6"/>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6"/>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6"/>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1" name="Google Shape;8581;p86"/>
          <p:cNvGrpSpPr/>
          <p:nvPr/>
        </p:nvGrpSpPr>
        <p:grpSpPr>
          <a:xfrm>
            <a:off x="1294556" y="1822072"/>
            <a:ext cx="354586" cy="352675"/>
            <a:chOff x="-35482200" y="3561225"/>
            <a:chExt cx="292225" cy="290650"/>
          </a:xfrm>
        </p:grpSpPr>
        <p:sp>
          <p:nvSpPr>
            <p:cNvPr id="8582" name="Google Shape;8582;p86"/>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6"/>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6"/>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5" name="Google Shape;8585;p86"/>
          <p:cNvGrpSpPr/>
          <p:nvPr/>
        </p:nvGrpSpPr>
        <p:grpSpPr>
          <a:xfrm>
            <a:off x="1295026" y="2256940"/>
            <a:ext cx="353645" cy="353615"/>
            <a:chOff x="-35481425" y="3919600"/>
            <a:chExt cx="291450" cy="291425"/>
          </a:xfrm>
        </p:grpSpPr>
        <p:sp>
          <p:nvSpPr>
            <p:cNvPr id="8586" name="Google Shape;8586;p86"/>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6"/>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86"/>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6"/>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6"/>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6"/>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6"/>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6"/>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4" name="Google Shape;8594;p86"/>
          <p:cNvGrpSpPr/>
          <p:nvPr/>
        </p:nvGrpSpPr>
        <p:grpSpPr>
          <a:xfrm>
            <a:off x="3530661" y="1381031"/>
            <a:ext cx="357468" cy="352675"/>
            <a:chOff x="-33645475" y="3228075"/>
            <a:chExt cx="294600" cy="290650"/>
          </a:xfrm>
        </p:grpSpPr>
        <p:sp>
          <p:nvSpPr>
            <p:cNvPr id="8595" name="Google Shape;8595;p86"/>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6"/>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6"/>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6"/>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6"/>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6"/>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6"/>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2" name="Google Shape;8602;p86"/>
          <p:cNvGrpSpPr/>
          <p:nvPr/>
        </p:nvGrpSpPr>
        <p:grpSpPr>
          <a:xfrm>
            <a:off x="3531631" y="1821116"/>
            <a:ext cx="355526" cy="354586"/>
            <a:chOff x="-33646250" y="3586425"/>
            <a:chExt cx="293000" cy="292225"/>
          </a:xfrm>
        </p:grpSpPr>
        <p:sp>
          <p:nvSpPr>
            <p:cNvPr id="8603" name="Google Shape;8603;p86"/>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6"/>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5" name="Google Shape;8605;p86"/>
          <p:cNvGrpSpPr/>
          <p:nvPr/>
        </p:nvGrpSpPr>
        <p:grpSpPr>
          <a:xfrm>
            <a:off x="3532101" y="2255969"/>
            <a:ext cx="354586" cy="355557"/>
            <a:chOff x="-33645475" y="3944800"/>
            <a:chExt cx="292225" cy="293025"/>
          </a:xfrm>
        </p:grpSpPr>
        <p:sp>
          <p:nvSpPr>
            <p:cNvPr id="8606" name="Google Shape;8606;p86"/>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6"/>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6"/>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86"/>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6"/>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6"/>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6"/>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6"/>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6"/>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6"/>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6" name="Google Shape;8616;p86"/>
          <p:cNvGrpSpPr/>
          <p:nvPr/>
        </p:nvGrpSpPr>
        <p:grpSpPr>
          <a:xfrm>
            <a:off x="2185320" y="2729706"/>
            <a:ext cx="352675" cy="355375"/>
            <a:chOff x="-31809525" y="3192625"/>
            <a:chExt cx="290650" cy="292875"/>
          </a:xfrm>
        </p:grpSpPr>
        <p:sp>
          <p:nvSpPr>
            <p:cNvPr id="8617" name="Google Shape;8617;p86"/>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6"/>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86"/>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6"/>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1" name="Google Shape;8621;p86"/>
          <p:cNvGrpSpPr/>
          <p:nvPr/>
        </p:nvGrpSpPr>
        <p:grpSpPr>
          <a:xfrm>
            <a:off x="2184835" y="3200258"/>
            <a:ext cx="353645" cy="355557"/>
            <a:chOff x="-31811100" y="3550975"/>
            <a:chExt cx="291450" cy="293025"/>
          </a:xfrm>
        </p:grpSpPr>
        <p:sp>
          <p:nvSpPr>
            <p:cNvPr id="8622" name="Google Shape;8622;p86"/>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6"/>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6"/>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6"/>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6"/>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6"/>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6"/>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9" name="Google Shape;8629;p86"/>
          <p:cNvGrpSpPr/>
          <p:nvPr/>
        </p:nvGrpSpPr>
        <p:grpSpPr>
          <a:xfrm>
            <a:off x="2178631" y="3664562"/>
            <a:ext cx="366052" cy="356831"/>
            <a:chOff x="-31817400" y="3910025"/>
            <a:chExt cx="301675" cy="294075"/>
          </a:xfrm>
        </p:grpSpPr>
        <p:sp>
          <p:nvSpPr>
            <p:cNvPr id="8630" name="Google Shape;8630;p86"/>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6"/>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6"/>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3" name="Google Shape;8633;p86"/>
          <p:cNvGrpSpPr/>
          <p:nvPr/>
        </p:nvGrpSpPr>
        <p:grpSpPr>
          <a:xfrm>
            <a:off x="3970259" y="3200743"/>
            <a:ext cx="354616" cy="354586"/>
            <a:chOff x="-30354000" y="3569100"/>
            <a:chExt cx="292250" cy="292225"/>
          </a:xfrm>
        </p:grpSpPr>
        <p:sp>
          <p:nvSpPr>
            <p:cNvPr id="8634" name="Google Shape;8634;p86"/>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6"/>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6"/>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6"/>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6"/>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6"/>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86"/>
          <p:cNvGrpSpPr/>
          <p:nvPr/>
        </p:nvGrpSpPr>
        <p:grpSpPr>
          <a:xfrm>
            <a:off x="1748837" y="1380546"/>
            <a:ext cx="342148" cy="353645"/>
            <a:chOff x="-35118325" y="3202075"/>
            <a:chExt cx="281975" cy="291450"/>
          </a:xfrm>
        </p:grpSpPr>
        <p:sp>
          <p:nvSpPr>
            <p:cNvPr id="8641" name="Google Shape;8641;p86"/>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6"/>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6"/>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6"/>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5" name="Google Shape;8645;p86"/>
          <p:cNvGrpSpPr/>
          <p:nvPr/>
        </p:nvGrpSpPr>
        <p:grpSpPr>
          <a:xfrm>
            <a:off x="1742618" y="1821799"/>
            <a:ext cx="354586" cy="353221"/>
            <a:chOff x="-35123050" y="3561225"/>
            <a:chExt cx="292225" cy="291100"/>
          </a:xfrm>
        </p:grpSpPr>
        <p:sp>
          <p:nvSpPr>
            <p:cNvPr id="8646" name="Google Shape;8646;p86"/>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6"/>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86"/>
          <p:cNvGrpSpPr/>
          <p:nvPr/>
        </p:nvGrpSpPr>
        <p:grpSpPr>
          <a:xfrm>
            <a:off x="1784677" y="2256940"/>
            <a:ext cx="270467" cy="353615"/>
            <a:chOff x="-35089175" y="3919600"/>
            <a:chExt cx="222900" cy="291425"/>
          </a:xfrm>
        </p:grpSpPr>
        <p:sp>
          <p:nvSpPr>
            <p:cNvPr id="8649" name="Google Shape;8649;p86"/>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6"/>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86"/>
          <p:cNvGrpSpPr/>
          <p:nvPr/>
        </p:nvGrpSpPr>
        <p:grpSpPr>
          <a:xfrm>
            <a:off x="3981673" y="1380303"/>
            <a:ext cx="336445" cy="354131"/>
            <a:chOff x="-33277650" y="3226875"/>
            <a:chExt cx="277275" cy="291850"/>
          </a:xfrm>
        </p:grpSpPr>
        <p:sp>
          <p:nvSpPr>
            <p:cNvPr id="8652" name="Google Shape;8652;p86"/>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6"/>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6"/>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6"/>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6"/>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86"/>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86"/>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86"/>
          <p:cNvGrpSpPr/>
          <p:nvPr/>
        </p:nvGrpSpPr>
        <p:grpSpPr>
          <a:xfrm>
            <a:off x="3973073" y="1821587"/>
            <a:ext cx="353645" cy="353645"/>
            <a:chOff x="-33286325" y="3586425"/>
            <a:chExt cx="291450" cy="291450"/>
          </a:xfrm>
        </p:grpSpPr>
        <p:sp>
          <p:nvSpPr>
            <p:cNvPr id="8660" name="Google Shape;8660;p86"/>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86"/>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86"/>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6"/>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6"/>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86"/>
          <p:cNvGrpSpPr/>
          <p:nvPr/>
        </p:nvGrpSpPr>
        <p:grpSpPr>
          <a:xfrm>
            <a:off x="3973073" y="2255969"/>
            <a:ext cx="353645" cy="355557"/>
            <a:chOff x="-33286325" y="3944800"/>
            <a:chExt cx="291450" cy="293025"/>
          </a:xfrm>
        </p:grpSpPr>
        <p:sp>
          <p:nvSpPr>
            <p:cNvPr id="8666" name="Google Shape;8666;p86"/>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6"/>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6"/>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6"/>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0" name="Google Shape;8670;p86"/>
          <p:cNvGrpSpPr/>
          <p:nvPr/>
        </p:nvGrpSpPr>
        <p:grpSpPr>
          <a:xfrm>
            <a:off x="2631470" y="2729129"/>
            <a:ext cx="353645" cy="356527"/>
            <a:chOff x="-31452725" y="3191825"/>
            <a:chExt cx="291450" cy="293825"/>
          </a:xfrm>
        </p:grpSpPr>
        <p:sp>
          <p:nvSpPr>
            <p:cNvPr id="8671" name="Google Shape;8671;p86"/>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86"/>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86"/>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6"/>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5" name="Google Shape;8675;p86"/>
          <p:cNvGrpSpPr/>
          <p:nvPr/>
        </p:nvGrpSpPr>
        <p:grpSpPr>
          <a:xfrm>
            <a:off x="2631000" y="3200744"/>
            <a:ext cx="354586" cy="354586"/>
            <a:chOff x="-31452725" y="3551775"/>
            <a:chExt cx="292225" cy="292225"/>
          </a:xfrm>
        </p:grpSpPr>
        <p:sp>
          <p:nvSpPr>
            <p:cNvPr id="8676" name="Google Shape;8676;p86"/>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6"/>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6"/>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86"/>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86"/>
          <p:cNvGrpSpPr/>
          <p:nvPr/>
        </p:nvGrpSpPr>
        <p:grpSpPr>
          <a:xfrm>
            <a:off x="2629559" y="3664729"/>
            <a:ext cx="357468" cy="356497"/>
            <a:chOff x="-31455100" y="3909350"/>
            <a:chExt cx="294600" cy="293800"/>
          </a:xfrm>
        </p:grpSpPr>
        <p:sp>
          <p:nvSpPr>
            <p:cNvPr id="8681" name="Google Shape;8681;p86"/>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6"/>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86"/>
          <p:cNvGrpSpPr/>
          <p:nvPr/>
        </p:nvGrpSpPr>
        <p:grpSpPr>
          <a:xfrm>
            <a:off x="3970744" y="3665684"/>
            <a:ext cx="353645" cy="354586"/>
            <a:chOff x="-30345325" y="3918800"/>
            <a:chExt cx="291450" cy="292225"/>
          </a:xfrm>
        </p:grpSpPr>
        <p:sp>
          <p:nvSpPr>
            <p:cNvPr id="8684" name="Google Shape;8684;p86"/>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86"/>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86"/>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6"/>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86"/>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86"/>
          <p:cNvGrpSpPr/>
          <p:nvPr/>
        </p:nvGrpSpPr>
        <p:grpSpPr>
          <a:xfrm>
            <a:off x="2190209" y="1821587"/>
            <a:ext cx="353645" cy="353645"/>
            <a:chOff x="-34763900" y="3561225"/>
            <a:chExt cx="291450" cy="291450"/>
          </a:xfrm>
        </p:grpSpPr>
        <p:sp>
          <p:nvSpPr>
            <p:cNvPr id="8690" name="Google Shape;8690;p86"/>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86"/>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86"/>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93" name="Google Shape;8693;p86"/>
          <p:cNvSpPr/>
          <p:nvPr/>
        </p:nvSpPr>
        <p:spPr>
          <a:xfrm>
            <a:off x="2189608"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94" name="Google Shape;8694;p86"/>
          <p:cNvGrpSpPr/>
          <p:nvPr/>
        </p:nvGrpSpPr>
        <p:grpSpPr>
          <a:xfrm>
            <a:off x="845106" y="2730099"/>
            <a:ext cx="354586" cy="354586"/>
            <a:chOff x="-32927950" y="3227275"/>
            <a:chExt cx="292225" cy="292225"/>
          </a:xfrm>
        </p:grpSpPr>
        <p:sp>
          <p:nvSpPr>
            <p:cNvPr id="8695" name="Google Shape;8695;p86"/>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86"/>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86"/>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6"/>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6"/>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0" name="Google Shape;8700;p86"/>
          <p:cNvGrpSpPr/>
          <p:nvPr/>
        </p:nvGrpSpPr>
        <p:grpSpPr>
          <a:xfrm>
            <a:off x="844621" y="3201213"/>
            <a:ext cx="355557" cy="353645"/>
            <a:chOff x="-32927950" y="3586425"/>
            <a:chExt cx="293025" cy="291450"/>
          </a:xfrm>
        </p:grpSpPr>
        <p:sp>
          <p:nvSpPr>
            <p:cNvPr id="8701" name="Google Shape;8701;p86"/>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86"/>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86"/>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6"/>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6"/>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86"/>
          <p:cNvGrpSpPr/>
          <p:nvPr/>
        </p:nvGrpSpPr>
        <p:grpSpPr>
          <a:xfrm>
            <a:off x="845106" y="3665198"/>
            <a:ext cx="354586" cy="355557"/>
            <a:chOff x="-32927950" y="3944800"/>
            <a:chExt cx="292225" cy="293025"/>
          </a:xfrm>
        </p:grpSpPr>
        <p:sp>
          <p:nvSpPr>
            <p:cNvPr id="8707" name="Google Shape;8707;p86"/>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6"/>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6"/>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6"/>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6"/>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6"/>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6"/>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6"/>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6"/>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6" name="Google Shape;8716;p86"/>
          <p:cNvGrpSpPr/>
          <p:nvPr/>
        </p:nvGrpSpPr>
        <p:grpSpPr>
          <a:xfrm>
            <a:off x="3073898" y="2730449"/>
            <a:ext cx="354586" cy="353888"/>
            <a:chOff x="-31094350" y="3194000"/>
            <a:chExt cx="292225" cy="291650"/>
          </a:xfrm>
        </p:grpSpPr>
        <p:sp>
          <p:nvSpPr>
            <p:cNvPr id="8717" name="Google Shape;8717;p86"/>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86"/>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86"/>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6"/>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6"/>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6"/>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6"/>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6"/>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5" name="Google Shape;8725;p86"/>
          <p:cNvGrpSpPr/>
          <p:nvPr/>
        </p:nvGrpSpPr>
        <p:grpSpPr>
          <a:xfrm>
            <a:off x="3074368" y="3200941"/>
            <a:ext cx="353645" cy="354191"/>
            <a:chOff x="-31093575" y="3552550"/>
            <a:chExt cx="291450" cy="291900"/>
          </a:xfrm>
        </p:grpSpPr>
        <p:sp>
          <p:nvSpPr>
            <p:cNvPr id="8726" name="Google Shape;8726;p86"/>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6"/>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6"/>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6"/>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0" name="Google Shape;8730;p86"/>
          <p:cNvGrpSpPr/>
          <p:nvPr/>
        </p:nvGrpSpPr>
        <p:grpSpPr>
          <a:xfrm>
            <a:off x="2200736" y="1380546"/>
            <a:ext cx="332593" cy="353645"/>
            <a:chOff x="-34755225" y="3202075"/>
            <a:chExt cx="274100" cy="291450"/>
          </a:xfrm>
        </p:grpSpPr>
        <p:sp>
          <p:nvSpPr>
            <p:cNvPr id="8731" name="Google Shape;8731;p86"/>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6"/>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6"/>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86"/>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86"/>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6"/>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6"/>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8" name="Google Shape;8738;p86"/>
          <p:cNvGrpSpPr/>
          <p:nvPr/>
        </p:nvGrpSpPr>
        <p:grpSpPr>
          <a:xfrm>
            <a:off x="3074368" y="3666169"/>
            <a:ext cx="353645" cy="353615"/>
            <a:chOff x="-31093575" y="3911725"/>
            <a:chExt cx="291450" cy="291425"/>
          </a:xfrm>
        </p:grpSpPr>
        <p:sp>
          <p:nvSpPr>
            <p:cNvPr id="8739" name="Google Shape;8739;p86"/>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6"/>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1" name="Google Shape;8741;p86"/>
          <p:cNvGrpSpPr/>
          <p:nvPr/>
        </p:nvGrpSpPr>
        <p:grpSpPr>
          <a:xfrm>
            <a:off x="2183798" y="4123136"/>
            <a:ext cx="356497" cy="354586"/>
            <a:chOff x="-29946000" y="3183175"/>
            <a:chExt cx="293800" cy="292225"/>
          </a:xfrm>
        </p:grpSpPr>
        <p:sp>
          <p:nvSpPr>
            <p:cNvPr id="8742" name="Google Shape;8742;p86"/>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86"/>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6"/>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6"/>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6"/>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6"/>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8" name="Google Shape;8748;p86"/>
          <p:cNvGrpSpPr/>
          <p:nvPr/>
        </p:nvGrpSpPr>
        <p:grpSpPr>
          <a:xfrm>
            <a:off x="2628330" y="1380289"/>
            <a:ext cx="358408" cy="354161"/>
            <a:chOff x="-34408675" y="3202075"/>
            <a:chExt cx="295375" cy="291875"/>
          </a:xfrm>
        </p:grpSpPr>
        <p:sp>
          <p:nvSpPr>
            <p:cNvPr id="8749" name="Google Shape;8749;p86"/>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6"/>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6"/>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6"/>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3" name="Google Shape;8753;p86"/>
          <p:cNvGrpSpPr/>
          <p:nvPr/>
        </p:nvGrpSpPr>
        <p:grpSpPr>
          <a:xfrm>
            <a:off x="2630241" y="1820283"/>
            <a:ext cx="354586" cy="356254"/>
            <a:chOff x="-34405525" y="3558075"/>
            <a:chExt cx="292225" cy="293600"/>
          </a:xfrm>
        </p:grpSpPr>
        <p:sp>
          <p:nvSpPr>
            <p:cNvPr id="8754" name="Google Shape;8754;p86"/>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6"/>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6"/>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86"/>
          <p:cNvGrpSpPr/>
          <p:nvPr/>
        </p:nvGrpSpPr>
        <p:grpSpPr>
          <a:xfrm>
            <a:off x="2629755" y="2256940"/>
            <a:ext cx="355557" cy="353615"/>
            <a:chOff x="-34406325" y="3919600"/>
            <a:chExt cx="293025" cy="291425"/>
          </a:xfrm>
        </p:grpSpPr>
        <p:sp>
          <p:nvSpPr>
            <p:cNvPr id="8758" name="Google Shape;8758;p86"/>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6"/>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6"/>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6"/>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86"/>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6"/>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6"/>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5" name="Google Shape;8765;p86"/>
          <p:cNvGrpSpPr/>
          <p:nvPr/>
        </p:nvGrpSpPr>
        <p:grpSpPr>
          <a:xfrm>
            <a:off x="1293653" y="2736303"/>
            <a:ext cx="353645" cy="342179"/>
            <a:chOff x="-32568800" y="3232000"/>
            <a:chExt cx="291450" cy="282000"/>
          </a:xfrm>
        </p:grpSpPr>
        <p:sp>
          <p:nvSpPr>
            <p:cNvPr id="8766" name="Google Shape;8766;p86"/>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6"/>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8" name="Google Shape;8768;p86"/>
          <p:cNvGrpSpPr/>
          <p:nvPr/>
        </p:nvGrpSpPr>
        <p:grpSpPr>
          <a:xfrm>
            <a:off x="1293183" y="3201213"/>
            <a:ext cx="354586" cy="353645"/>
            <a:chOff x="-32569575" y="3586425"/>
            <a:chExt cx="292225" cy="291450"/>
          </a:xfrm>
        </p:grpSpPr>
        <p:sp>
          <p:nvSpPr>
            <p:cNvPr id="8769" name="Google Shape;8769;p86"/>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6"/>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1" name="Google Shape;8771;p86"/>
          <p:cNvGrpSpPr/>
          <p:nvPr/>
        </p:nvGrpSpPr>
        <p:grpSpPr>
          <a:xfrm>
            <a:off x="1284098" y="3665805"/>
            <a:ext cx="372756" cy="354343"/>
            <a:chOff x="-32576675" y="3944600"/>
            <a:chExt cx="307200" cy="292025"/>
          </a:xfrm>
        </p:grpSpPr>
        <p:sp>
          <p:nvSpPr>
            <p:cNvPr id="8772" name="Google Shape;8772;p86"/>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6"/>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4" name="Google Shape;8774;p86"/>
          <p:cNvGrpSpPr/>
          <p:nvPr/>
        </p:nvGrpSpPr>
        <p:grpSpPr>
          <a:xfrm>
            <a:off x="3529065" y="2730100"/>
            <a:ext cx="354586" cy="354586"/>
            <a:chOff x="-30735200" y="3192625"/>
            <a:chExt cx="292225" cy="292225"/>
          </a:xfrm>
        </p:grpSpPr>
        <p:sp>
          <p:nvSpPr>
            <p:cNvPr id="8775" name="Google Shape;8775;p86"/>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6"/>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6"/>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6"/>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6"/>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86"/>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86"/>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2" name="Google Shape;8782;p86"/>
          <p:cNvGrpSpPr/>
          <p:nvPr/>
        </p:nvGrpSpPr>
        <p:grpSpPr>
          <a:xfrm>
            <a:off x="3529065" y="3201532"/>
            <a:ext cx="354586" cy="353008"/>
            <a:chOff x="-30735200" y="3552550"/>
            <a:chExt cx="292225" cy="290925"/>
          </a:xfrm>
        </p:grpSpPr>
        <p:sp>
          <p:nvSpPr>
            <p:cNvPr id="8783" name="Google Shape;8783;p86"/>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6"/>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5" name="Google Shape;8785;p86"/>
          <p:cNvGrpSpPr/>
          <p:nvPr/>
        </p:nvGrpSpPr>
        <p:grpSpPr>
          <a:xfrm>
            <a:off x="3529065" y="3666154"/>
            <a:ext cx="354586" cy="353645"/>
            <a:chOff x="-30735200" y="3910925"/>
            <a:chExt cx="292225" cy="291450"/>
          </a:xfrm>
        </p:grpSpPr>
        <p:sp>
          <p:nvSpPr>
            <p:cNvPr id="8786" name="Google Shape;8786;p86"/>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86"/>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8" name="Google Shape;8788;p86"/>
          <p:cNvSpPr/>
          <p:nvPr/>
        </p:nvSpPr>
        <p:spPr>
          <a:xfrm>
            <a:off x="2632180"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9" name="Google Shape;8789;p86"/>
          <p:cNvGrpSpPr/>
          <p:nvPr/>
        </p:nvGrpSpPr>
        <p:grpSpPr>
          <a:xfrm>
            <a:off x="4882910" y="1379021"/>
            <a:ext cx="358971" cy="359224"/>
            <a:chOff x="-57956275" y="3197925"/>
            <a:chExt cx="319000" cy="319225"/>
          </a:xfrm>
        </p:grpSpPr>
        <p:sp>
          <p:nvSpPr>
            <p:cNvPr id="8790" name="Google Shape;8790;p86"/>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6"/>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6"/>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6"/>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6"/>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6"/>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86"/>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7" name="Google Shape;8797;p86"/>
          <p:cNvGrpSpPr/>
          <p:nvPr/>
        </p:nvGrpSpPr>
        <p:grpSpPr>
          <a:xfrm>
            <a:off x="4905064" y="1835446"/>
            <a:ext cx="314662" cy="358971"/>
            <a:chOff x="-57940525" y="3590375"/>
            <a:chExt cx="279625" cy="319000"/>
          </a:xfrm>
        </p:grpSpPr>
        <p:sp>
          <p:nvSpPr>
            <p:cNvPr id="8798" name="Google Shape;8798;p86"/>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6"/>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6"/>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6"/>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6"/>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3" name="Google Shape;8803;p86"/>
          <p:cNvGrpSpPr/>
          <p:nvPr/>
        </p:nvGrpSpPr>
        <p:grpSpPr>
          <a:xfrm>
            <a:off x="4875945" y="2276817"/>
            <a:ext cx="358099" cy="358999"/>
            <a:chOff x="-57959425" y="3982600"/>
            <a:chExt cx="318225" cy="319025"/>
          </a:xfrm>
        </p:grpSpPr>
        <p:sp>
          <p:nvSpPr>
            <p:cNvPr id="8804" name="Google Shape;8804;p86"/>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6"/>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6"/>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6"/>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8" name="Google Shape;8808;p86"/>
          <p:cNvGrpSpPr/>
          <p:nvPr/>
        </p:nvGrpSpPr>
        <p:grpSpPr>
          <a:xfrm>
            <a:off x="7076112" y="1380146"/>
            <a:ext cx="357226" cy="357226"/>
            <a:chOff x="-55987225" y="3198925"/>
            <a:chExt cx="317450" cy="317450"/>
          </a:xfrm>
        </p:grpSpPr>
        <p:sp>
          <p:nvSpPr>
            <p:cNvPr id="8809" name="Google Shape;8809;p86"/>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6"/>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6"/>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6"/>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3" name="Google Shape;8813;p86"/>
          <p:cNvGrpSpPr/>
          <p:nvPr/>
        </p:nvGrpSpPr>
        <p:grpSpPr>
          <a:xfrm>
            <a:off x="7076112" y="1836178"/>
            <a:ext cx="357226" cy="357367"/>
            <a:chOff x="-55987225" y="3591025"/>
            <a:chExt cx="317450" cy="317575"/>
          </a:xfrm>
        </p:grpSpPr>
        <p:sp>
          <p:nvSpPr>
            <p:cNvPr id="8814" name="Google Shape;8814;p86"/>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86"/>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6"/>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86"/>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86"/>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9" name="Google Shape;8819;p86"/>
          <p:cNvGrpSpPr/>
          <p:nvPr/>
        </p:nvGrpSpPr>
        <p:grpSpPr>
          <a:xfrm>
            <a:off x="7090027" y="2276817"/>
            <a:ext cx="358999" cy="358999"/>
            <a:chOff x="-55988800" y="3982600"/>
            <a:chExt cx="319025" cy="319025"/>
          </a:xfrm>
        </p:grpSpPr>
        <p:sp>
          <p:nvSpPr>
            <p:cNvPr id="8820" name="Google Shape;8820;p86"/>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6"/>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6"/>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6"/>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6"/>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5" name="Google Shape;8825;p86"/>
          <p:cNvGrpSpPr/>
          <p:nvPr/>
        </p:nvGrpSpPr>
        <p:grpSpPr>
          <a:xfrm>
            <a:off x="5748546" y="2734774"/>
            <a:ext cx="356326" cy="358971"/>
            <a:chOff x="-54026025" y="3192625"/>
            <a:chExt cx="316650" cy="319000"/>
          </a:xfrm>
        </p:grpSpPr>
        <p:sp>
          <p:nvSpPr>
            <p:cNvPr id="8826" name="Google Shape;8826;p86"/>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6"/>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6"/>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86"/>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86"/>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86"/>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86"/>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86"/>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86"/>
          <p:cNvGrpSpPr/>
          <p:nvPr/>
        </p:nvGrpSpPr>
        <p:grpSpPr>
          <a:xfrm>
            <a:off x="5768492" y="3205748"/>
            <a:ext cx="316434" cy="358099"/>
            <a:chOff x="-54007925" y="3584850"/>
            <a:chExt cx="281200" cy="318225"/>
          </a:xfrm>
        </p:grpSpPr>
        <p:sp>
          <p:nvSpPr>
            <p:cNvPr id="8835" name="Google Shape;8835;p86"/>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6"/>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6"/>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6"/>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6"/>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6"/>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86"/>
          <p:cNvGrpSpPr/>
          <p:nvPr/>
        </p:nvGrpSpPr>
        <p:grpSpPr>
          <a:xfrm>
            <a:off x="5768492" y="3667633"/>
            <a:ext cx="316434" cy="358914"/>
            <a:chOff x="-54007925" y="3975575"/>
            <a:chExt cx="281200" cy="318950"/>
          </a:xfrm>
        </p:grpSpPr>
        <p:sp>
          <p:nvSpPr>
            <p:cNvPr id="8842" name="Google Shape;8842;p86"/>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6"/>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6"/>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6"/>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6" name="Google Shape;8846;p86"/>
          <p:cNvGrpSpPr/>
          <p:nvPr/>
        </p:nvGrpSpPr>
        <p:grpSpPr>
          <a:xfrm>
            <a:off x="8003359" y="2752104"/>
            <a:ext cx="274770" cy="358492"/>
            <a:chOff x="-52005775" y="3208025"/>
            <a:chExt cx="244175" cy="318575"/>
          </a:xfrm>
        </p:grpSpPr>
        <p:sp>
          <p:nvSpPr>
            <p:cNvPr id="8847" name="Google Shape;8847;p86"/>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6"/>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6"/>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6"/>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6"/>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6"/>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6"/>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6"/>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86"/>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86"/>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6"/>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8" name="Google Shape;8858;p86"/>
          <p:cNvGrpSpPr/>
          <p:nvPr/>
        </p:nvGrpSpPr>
        <p:grpSpPr>
          <a:xfrm>
            <a:off x="5309825" y="1380146"/>
            <a:ext cx="358099" cy="358099"/>
            <a:chOff x="-57568775" y="3198925"/>
            <a:chExt cx="318225" cy="318225"/>
          </a:xfrm>
        </p:grpSpPr>
        <p:sp>
          <p:nvSpPr>
            <p:cNvPr id="8859" name="Google Shape;8859;p86"/>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6"/>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6"/>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6"/>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6"/>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6"/>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5" name="Google Shape;8865;p86"/>
          <p:cNvGrpSpPr/>
          <p:nvPr/>
        </p:nvGrpSpPr>
        <p:grpSpPr>
          <a:xfrm>
            <a:off x="5331543" y="1835446"/>
            <a:ext cx="314662" cy="358099"/>
            <a:chOff x="-57549075" y="3590375"/>
            <a:chExt cx="279625" cy="318225"/>
          </a:xfrm>
        </p:grpSpPr>
        <p:sp>
          <p:nvSpPr>
            <p:cNvPr id="8866" name="Google Shape;8866;p86"/>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6"/>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6"/>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6"/>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0" name="Google Shape;8870;p86"/>
          <p:cNvGrpSpPr/>
          <p:nvPr/>
        </p:nvGrpSpPr>
        <p:grpSpPr>
          <a:xfrm>
            <a:off x="5323740" y="2276817"/>
            <a:ext cx="359871" cy="359871"/>
            <a:chOff x="-57570350" y="3982600"/>
            <a:chExt cx="319800" cy="319800"/>
          </a:xfrm>
        </p:grpSpPr>
        <p:sp>
          <p:nvSpPr>
            <p:cNvPr id="8871" name="Google Shape;8871;p86"/>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6"/>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6"/>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6"/>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86"/>
          <p:cNvGrpSpPr/>
          <p:nvPr/>
        </p:nvGrpSpPr>
        <p:grpSpPr>
          <a:xfrm>
            <a:off x="7538779" y="1379246"/>
            <a:ext cx="314662" cy="358999"/>
            <a:chOff x="-55576850" y="3198125"/>
            <a:chExt cx="279625" cy="319025"/>
          </a:xfrm>
        </p:grpSpPr>
        <p:sp>
          <p:nvSpPr>
            <p:cNvPr id="8876" name="Google Shape;8876;p86"/>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6"/>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6"/>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6"/>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0" name="Google Shape;8880;p86"/>
          <p:cNvGrpSpPr/>
          <p:nvPr/>
        </p:nvGrpSpPr>
        <p:grpSpPr>
          <a:xfrm>
            <a:off x="7516174" y="1835221"/>
            <a:ext cx="359871" cy="358324"/>
            <a:chOff x="-55596550" y="3590175"/>
            <a:chExt cx="319800" cy="318425"/>
          </a:xfrm>
        </p:grpSpPr>
        <p:sp>
          <p:nvSpPr>
            <p:cNvPr id="8881" name="Google Shape;8881;p86"/>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6"/>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6"/>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6"/>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5" name="Google Shape;8885;p86"/>
          <p:cNvGrpSpPr/>
          <p:nvPr/>
        </p:nvGrpSpPr>
        <p:grpSpPr>
          <a:xfrm>
            <a:off x="7531412" y="2276564"/>
            <a:ext cx="358999" cy="359252"/>
            <a:chOff x="-55595775" y="3982375"/>
            <a:chExt cx="319025" cy="319250"/>
          </a:xfrm>
        </p:grpSpPr>
        <p:sp>
          <p:nvSpPr>
            <p:cNvPr id="8886" name="Google Shape;8886;p86"/>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6"/>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6"/>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6"/>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6"/>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6"/>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2" name="Google Shape;8892;p86"/>
          <p:cNvGrpSpPr/>
          <p:nvPr/>
        </p:nvGrpSpPr>
        <p:grpSpPr>
          <a:xfrm>
            <a:off x="6188595" y="2734774"/>
            <a:ext cx="358999" cy="358099"/>
            <a:chOff x="-53635375" y="3192625"/>
            <a:chExt cx="319025" cy="318225"/>
          </a:xfrm>
        </p:grpSpPr>
        <p:sp>
          <p:nvSpPr>
            <p:cNvPr id="8893" name="Google Shape;8893;p86"/>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6"/>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6"/>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86"/>
          <p:cNvGrpSpPr/>
          <p:nvPr/>
        </p:nvGrpSpPr>
        <p:grpSpPr>
          <a:xfrm>
            <a:off x="6210763" y="3205748"/>
            <a:ext cx="314662" cy="358999"/>
            <a:chOff x="-53615675" y="3584850"/>
            <a:chExt cx="279625" cy="319025"/>
          </a:xfrm>
        </p:grpSpPr>
        <p:sp>
          <p:nvSpPr>
            <p:cNvPr id="8897" name="Google Shape;8897;p86"/>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6"/>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6"/>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86"/>
          <p:cNvGrpSpPr/>
          <p:nvPr/>
        </p:nvGrpSpPr>
        <p:grpSpPr>
          <a:xfrm>
            <a:off x="6188609" y="3668674"/>
            <a:ext cx="358971" cy="357874"/>
            <a:chOff x="-53634575" y="3976500"/>
            <a:chExt cx="319000" cy="318025"/>
          </a:xfrm>
        </p:grpSpPr>
        <p:sp>
          <p:nvSpPr>
            <p:cNvPr id="8901" name="Google Shape;8901;p86"/>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6"/>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6"/>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6"/>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6"/>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6"/>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6"/>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6"/>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9" name="Google Shape;8909;p86"/>
          <p:cNvGrpSpPr/>
          <p:nvPr/>
        </p:nvGrpSpPr>
        <p:grpSpPr>
          <a:xfrm>
            <a:off x="7983413" y="3211628"/>
            <a:ext cx="314662" cy="358436"/>
            <a:chOff x="-52023900" y="3590075"/>
            <a:chExt cx="279625" cy="318525"/>
          </a:xfrm>
        </p:grpSpPr>
        <p:sp>
          <p:nvSpPr>
            <p:cNvPr id="8910" name="Google Shape;8910;p86"/>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6"/>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6"/>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6"/>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6"/>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6"/>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6"/>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7" name="Google Shape;8917;p86"/>
          <p:cNvGrpSpPr/>
          <p:nvPr/>
        </p:nvGrpSpPr>
        <p:grpSpPr>
          <a:xfrm>
            <a:off x="5746654" y="1380146"/>
            <a:ext cx="358971" cy="358971"/>
            <a:chOff x="-57173375" y="3198925"/>
            <a:chExt cx="319000" cy="319000"/>
          </a:xfrm>
        </p:grpSpPr>
        <p:sp>
          <p:nvSpPr>
            <p:cNvPr id="8918" name="Google Shape;8918;p86"/>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6"/>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6"/>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6"/>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2" name="Google Shape;8922;p86"/>
          <p:cNvGrpSpPr/>
          <p:nvPr/>
        </p:nvGrpSpPr>
        <p:grpSpPr>
          <a:xfrm>
            <a:off x="5747541" y="1857587"/>
            <a:ext cx="357198" cy="314690"/>
            <a:chOff x="-57176525" y="3610050"/>
            <a:chExt cx="317425" cy="279650"/>
          </a:xfrm>
        </p:grpSpPr>
        <p:sp>
          <p:nvSpPr>
            <p:cNvPr id="8923" name="Google Shape;8923;p86"/>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6"/>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6"/>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6"/>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86"/>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8" name="Google Shape;8928;p86"/>
          <p:cNvGrpSpPr/>
          <p:nvPr/>
        </p:nvGrpSpPr>
        <p:grpSpPr>
          <a:xfrm>
            <a:off x="7957995" y="1380146"/>
            <a:ext cx="358099" cy="356326"/>
            <a:chOff x="-55202750" y="3198925"/>
            <a:chExt cx="318225" cy="316650"/>
          </a:xfrm>
        </p:grpSpPr>
        <p:sp>
          <p:nvSpPr>
            <p:cNvPr id="8929" name="Google Shape;8929;p86"/>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86"/>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1" name="Google Shape;8931;p86"/>
          <p:cNvGrpSpPr/>
          <p:nvPr/>
        </p:nvGrpSpPr>
        <p:grpSpPr>
          <a:xfrm>
            <a:off x="7968629" y="1835446"/>
            <a:ext cx="336830" cy="358099"/>
            <a:chOff x="-55194875" y="3590375"/>
            <a:chExt cx="299325" cy="318225"/>
          </a:xfrm>
        </p:grpSpPr>
        <p:sp>
          <p:nvSpPr>
            <p:cNvPr id="8932" name="Google Shape;8932;p86"/>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6"/>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6"/>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6"/>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6"/>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7" name="Google Shape;8937;p86"/>
          <p:cNvGrpSpPr/>
          <p:nvPr/>
        </p:nvGrpSpPr>
        <p:grpSpPr>
          <a:xfrm>
            <a:off x="7973247" y="2277717"/>
            <a:ext cx="357198" cy="357198"/>
            <a:chOff x="-55203525" y="3983400"/>
            <a:chExt cx="317425" cy="317425"/>
          </a:xfrm>
        </p:grpSpPr>
        <p:sp>
          <p:nvSpPr>
            <p:cNvPr id="8938" name="Google Shape;8938;p86"/>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86"/>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6"/>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1" name="Google Shape;8941;p86"/>
          <p:cNvGrpSpPr/>
          <p:nvPr/>
        </p:nvGrpSpPr>
        <p:grpSpPr>
          <a:xfrm>
            <a:off x="6639727" y="2734774"/>
            <a:ext cx="335930" cy="358971"/>
            <a:chOff x="-53232900" y="3192625"/>
            <a:chExt cx="298525" cy="319000"/>
          </a:xfrm>
        </p:grpSpPr>
        <p:sp>
          <p:nvSpPr>
            <p:cNvPr id="8942" name="Google Shape;8942;p86"/>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6"/>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6"/>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6"/>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6"/>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6"/>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6"/>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6"/>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0" name="Google Shape;8950;p86"/>
          <p:cNvGrpSpPr/>
          <p:nvPr/>
        </p:nvGrpSpPr>
        <p:grpSpPr>
          <a:xfrm>
            <a:off x="6629093" y="3205748"/>
            <a:ext cx="357198" cy="356326"/>
            <a:chOff x="-53242350" y="3584850"/>
            <a:chExt cx="317425" cy="316650"/>
          </a:xfrm>
        </p:grpSpPr>
        <p:sp>
          <p:nvSpPr>
            <p:cNvPr id="8951" name="Google Shape;8951;p86"/>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6"/>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6"/>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6"/>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6"/>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6" name="Google Shape;8956;p86"/>
          <p:cNvGrpSpPr/>
          <p:nvPr/>
        </p:nvGrpSpPr>
        <p:grpSpPr>
          <a:xfrm>
            <a:off x="6650362" y="3668449"/>
            <a:ext cx="314662" cy="358999"/>
            <a:chOff x="-53224225" y="3976300"/>
            <a:chExt cx="279625" cy="319025"/>
          </a:xfrm>
        </p:grpSpPr>
        <p:sp>
          <p:nvSpPr>
            <p:cNvPr id="8957" name="Google Shape;8957;p86"/>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6"/>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6"/>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6"/>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6"/>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6"/>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6"/>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4" name="Google Shape;8964;p86"/>
          <p:cNvGrpSpPr/>
          <p:nvPr/>
        </p:nvGrpSpPr>
        <p:grpSpPr>
          <a:xfrm>
            <a:off x="7961258" y="3676129"/>
            <a:ext cx="358971" cy="358408"/>
            <a:chOff x="-52043575" y="3983125"/>
            <a:chExt cx="319000" cy="318500"/>
          </a:xfrm>
        </p:grpSpPr>
        <p:sp>
          <p:nvSpPr>
            <p:cNvPr id="8965" name="Google Shape;8965;p86"/>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6"/>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6"/>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6"/>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6"/>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6"/>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6"/>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6"/>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86"/>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86"/>
          <p:cNvGrpSpPr/>
          <p:nvPr/>
        </p:nvGrpSpPr>
        <p:grpSpPr>
          <a:xfrm>
            <a:off x="6215199" y="1380146"/>
            <a:ext cx="314662" cy="358971"/>
            <a:chOff x="-56766175" y="3198925"/>
            <a:chExt cx="279625" cy="319000"/>
          </a:xfrm>
        </p:grpSpPr>
        <p:sp>
          <p:nvSpPr>
            <p:cNvPr id="8975" name="Google Shape;8975;p86"/>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6"/>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6"/>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6"/>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86"/>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6"/>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6"/>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2" name="Google Shape;8982;p86"/>
          <p:cNvGrpSpPr/>
          <p:nvPr/>
        </p:nvGrpSpPr>
        <p:grpSpPr>
          <a:xfrm>
            <a:off x="6214313" y="1835446"/>
            <a:ext cx="316434" cy="358099"/>
            <a:chOff x="-56766175" y="3590375"/>
            <a:chExt cx="281200" cy="318225"/>
          </a:xfrm>
        </p:grpSpPr>
        <p:sp>
          <p:nvSpPr>
            <p:cNvPr id="8983" name="Google Shape;8983;p86"/>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6"/>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6"/>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6"/>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86"/>
          <p:cNvGrpSpPr/>
          <p:nvPr/>
        </p:nvGrpSpPr>
        <p:grpSpPr>
          <a:xfrm>
            <a:off x="6251269" y="2276817"/>
            <a:ext cx="272126" cy="358099"/>
            <a:chOff x="-56747275" y="3982600"/>
            <a:chExt cx="241825" cy="318225"/>
          </a:xfrm>
        </p:grpSpPr>
        <p:sp>
          <p:nvSpPr>
            <p:cNvPr id="8988" name="Google Shape;8988;p86"/>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6"/>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6"/>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6"/>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6"/>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86"/>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6"/>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5" name="Google Shape;8995;p86"/>
          <p:cNvGrpSpPr/>
          <p:nvPr/>
        </p:nvGrpSpPr>
        <p:grpSpPr>
          <a:xfrm>
            <a:off x="4859020" y="3219055"/>
            <a:ext cx="358999" cy="342991"/>
            <a:chOff x="-54812875" y="3596675"/>
            <a:chExt cx="319025" cy="304800"/>
          </a:xfrm>
        </p:grpSpPr>
        <p:sp>
          <p:nvSpPr>
            <p:cNvPr id="8996" name="Google Shape;8996;p86"/>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6"/>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6"/>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6"/>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6"/>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6"/>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6"/>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3" name="Google Shape;9003;p86"/>
          <p:cNvSpPr/>
          <p:nvPr/>
        </p:nvSpPr>
        <p:spPr>
          <a:xfrm>
            <a:off x="5033910" y="35933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6"/>
          <p:cNvSpPr/>
          <p:nvPr/>
        </p:nvSpPr>
        <p:spPr>
          <a:xfrm>
            <a:off x="5034361" y="35941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5" name="Google Shape;9005;p86"/>
          <p:cNvGrpSpPr/>
          <p:nvPr/>
        </p:nvGrpSpPr>
        <p:grpSpPr>
          <a:xfrm>
            <a:off x="4881188" y="3675538"/>
            <a:ext cx="314662" cy="358099"/>
            <a:chOff x="-54793175" y="3982600"/>
            <a:chExt cx="279625" cy="318225"/>
          </a:xfrm>
        </p:grpSpPr>
        <p:sp>
          <p:nvSpPr>
            <p:cNvPr id="9006" name="Google Shape;9006;p86"/>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6"/>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6"/>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6"/>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6"/>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6"/>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6"/>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3" name="Google Shape;9013;p86"/>
          <p:cNvGrpSpPr/>
          <p:nvPr/>
        </p:nvGrpSpPr>
        <p:grpSpPr>
          <a:xfrm>
            <a:off x="7092647" y="2734774"/>
            <a:ext cx="314662" cy="358099"/>
            <a:chOff x="-52832000" y="3192625"/>
            <a:chExt cx="279625" cy="318225"/>
          </a:xfrm>
        </p:grpSpPr>
        <p:sp>
          <p:nvSpPr>
            <p:cNvPr id="9014" name="Google Shape;9014;p86"/>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6"/>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6"/>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6"/>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6"/>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6"/>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6"/>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86"/>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2" name="Google Shape;9022;p86"/>
          <p:cNvGrpSpPr/>
          <p:nvPr/>
        </p:nvGrpSpPr>
        <p:grpSpPr>
          <a:xfrm>
            <a:off x="5779179" y="2276142"/>
            <a:ext cx="323524" cy="358774"/>
            <a:chOff x="-57162350" y="3982000"/>
            <a:chExt cx="287500" cy="318825"/>
          </a:xfrm>
        </p:grpSpPr>
        <p:sp>
          <p:nvSpPr>
            <p:cNvPr id="9023" name="Google Shape;9023;p86"/>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6"/>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6"/>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6"/>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6"/>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6"/>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6"/>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86"/>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86"/>
          <p:cNvGrpSpPr/>
          <p:nvPr/>
        </p:nvGrpSpPr>
        <p:grpSpPr>
          <a:xfrm>
            <a:off x="7070492" y="3206648"/>
            <a:ext cx="358971" cy="357198"/>
            <a:chOff x="-52851675" y="3585650"/>
            <a:chExt cx="319000" cy="317425"/>
          </a:xfrm>
        </p:grpSpPr>
        <p:sp>
          <p:nvSpPr>
            <p:cNvPr id="9032" name="Google Shape;9032;p86"/>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6"/>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6"/>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6"/>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6"/>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6"/>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8" name="Google Shape;9038;p86"/>
          <p:cNvGrpSpPr/>
          <p:nvPr/>
        </p:nvGrpSpPr>
        <p:grpSpPr>
          <a:xfrm>
            <a:off x="7092647" y="3668449"/>
            <a:ext cx="314662" cy="358999"/>
            <a:chOff x="-52832000" y="3976300"/>
            <a:chExt cx="279625" cy="319025"/>
          </a:xfrm>
        </p:grpSpPr>
        <p:sp>
          <p:nvSpPr>
            <p:cNvPr id="9039" name="Google Shape;9039;p86"/>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86"/>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6"/>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6"/>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6"/>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86"/>
          <p:cNvGrpSpPr/>
          <p:nvPr/>
        </p:nvGrpSpPr>
        <p:grpSpPr>
          <a:xfrm>
            <a:off x="6209853" y="4123097"/>
            <a:ext cx="316434" cy="358099"/>
            <a:chOff x="-51633225" y="3198925"/>
            <a:chExt cx="281200" cy="318225"/>
          </a:xfrm>
        </p:grpSpPr>
        <p:sp>
          <p:nvSpPr>
            <p:cNvPr id="9045" name="Google Shape;9045;p86"/>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6"/>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86"/>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6"/>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6"/>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6"/>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6"/>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86"/>
          <p:cNvGrpSpPr/>
          <p:nvPr/>
        </p:nvGrpSpPr>
        <p:grpSpPr>
          <a:xfrm>
            <a:off x="6628676" y="1381018"/>
            <a:ext cx="365188" cy="357226"/>
            <a:chOff x="-56396775" y="3199700"/>
            <a:chExt cx="324525" cy="317450"/>
          </a:xfrm>
        </p:grpSpPr>
        <p:sp>
          <p:nvSpPr>
            <p:cNvPr id="9053" name="Google Shape;9053;p86"/>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6"/>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86"/>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6"/>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6"/>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6"/>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9" name="Google Shape;9059;p86"/>
          <p:cNvGrpSpPr/>
          <p:nvPr/>
        </p:nvGrpSpPr>
        <p:grpSpPr>
          <a:xfrm>
            <a:off x="6631771" y="1846953"/>
            <a:ext cx="358999" cy="335958"/>
            <a:chOff x="-56394425" y="3600600"/>
            <a:chExt cx="319025" cy="298550"/>
          </a:xfrm>
        </p:grpSpPr>
        <p:sp>
          <p:nvSpPr>
            <p:cNvPr id="9060" name="Google Shape;9060;p86"/>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6"/>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86"/>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86"/>
          <p:cNvGrpSpPr/>
          <p:nvPr/>
        </p:nvGrpSpPr>
        <p:grpSpPr>
          <a:xfrm>
            <a:off x="6662538" y="2277717"/>
            <a:ext cx="327068" cy="357198"/>
            <a:chOff x="-56379450" y="3983400"/>
            <a:chExt cx="290650" cy="317425"/>
          </a:xfrm>
        </p:grpSpPr>
        <p:sp>
          <p:nvSpPr>
            <p:cNvPr id="9064" name="Google Shape;9064;p86"/>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6"/>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6"/>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6"/>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6"/>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86"/>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6"/>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6"/>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2" name="Google Shape;9072;p86"/>
          <p:cNvGrpSpPr/>
          <p:nvPr/>
        </p:nvGrpSpPr>
        <p:grpSpPr>
          <a:xfrm>
            <a:off x="5326242" y="2741864"/>
            <a:ext cx="316434" cy="358971"/>
            <a:chOff x="-54401725" y="3198925"/>
            <a:chExt cx="281200" cy="319000"/>
          </a:xfrm>
        </p:grpSpPr>
        <p:sp>
          <p:nvSpPr>
            <p:cNvPr id="9073" name="Google Shape;9073;p86"/>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6"/>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6"/>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6"/>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6"/>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6"/>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6"/>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86"/>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86"/>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6"/>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6"/>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4" name="Google Shape;9084;p86"/>
          <p:cNvGrpSpPr/>
          <p:nvPr/>
        </p:nvGrpSpPr>
        <p:grpSpPr>
          <a:xfrm>
            <a:off x="5327128" y="3211965"/>
            <a:ext cx="314662" cy="358099"/>
            <a:chOff x="-54401725" y="3590375"/>
            <a:chExt cx="279625" cy="318225"/>
          </a:xfrm>
        </p:grpSpPr>
        <p:sp>
          <p:nvSpPr>
            <p:cNvPr id="9085" name="Google Shape;9085;p86"/>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6"/>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6"/>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86"/>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86"/>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6"/>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1" name="Google Shape;9091;p86"/>
          <p:cNvGrpSpPr/>
          <p:nvPr/>
        </p:nvGrpSpPr>
        <p:grpSpPr>
          <a:xfrm>
            <a:off x="5324920" y="3675538"/>
            <a:ext cx="319079" cy="358099"/>
            <a:chOff x="-54403300" y="3982600"/>
            <a:chExt cx="283550" cy="318225"/>
          </a:xfrm>
        </p:grpSpPr>
        <p:sp>
          <p:nvSpPr>
            <p:cNvPr id="9092" name="Google Shape;9092;p86"/>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6"/>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6"/>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6"/>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6"/>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7" name="Google Shape;9097;p86"/>
          <p:cNvGrpSpPr/>
          <p:nvPr/>
        </p:nvGrpSpPr>
        <p:grpSpPr>
          <a:xfrm>
            <a:off x="7512313" y="2736772"/>
            <a:ext cx="356298" cy="356973"/>
            <a:chOff x="-52458650" y="3194400"/>
            <a:chExt cx="316625" cy="317225"/>
          </a:xfrm>
        </p:grpSpPr>
        <p:sp>
          <p:nvSpPr>
            <p:cNvPr id="9098" name="Google Shape;9098;p86"/>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6"/>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6"/>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6"/>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6"/>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6"/>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6"/>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6"/>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86"/>
          <p:cNvGrpSpPr/>
          <p:nvPr/>
        </p:nvGrpSpPr>
        <p:grpSpPr>
          <a:xfrm>
            <a:off x="4881188" y="2741864"/>
            <a:ext cx="314662" cy="358971"/>
            <a:chOff x="-54793175" y="3198925"/>
            <a:chExt cx="279625" cy="319000"/>
          </a:xfrm>
        </p:grpSpPr>
        <p:sp>
          <p:nvSpPr>
            <p:cNvPr id="9107" name="Google Shape;9107;p86"/>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6"/>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6"/>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6"/>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6"/>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6"/>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6"/>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86"/>
          <p:cNvGrpSpPr/>
          <p:nvPr/>
        </p:nvGrpSpPr>
        <p:grpSpPr>
          <a:xfrm>
            <a:off x="7521611" y="3205748"/>
            <a:ext cx="337703" cy="357845"/>
            <a:chOff x="-52450000" y="3584850"/>
            <a:chExt cx="300100" cy="318000"/>
          </a:xfrm>
        </p:grpSpPr>
        <p:sp>
          <p:nvSpPr>
            <p:cNvPr id="9115" name="Google Shape;9115;p86"/>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6"/>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6"/>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6"/>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86"/>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6"/>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6"/>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86"/>
          <p:cNvGrpSpPr/>
          <p:nvPr/>
        </p:nvGrpSpPr>
        <p:grpSpPr>
          <a:xfrm>
            <a:off x="7533131" y="3670221"/>
            <a:ext cx="314662" cy="357226"/>
            <a:chOff x="-52440550" y="3977875"/>
            <a:chExt cx="279625" cy="317450"/>
          </a:xfrm>
        </p:grpSpPr>
        <p:sp>
          <p:nvSpPr>
            <p:cNvPr id="9123" name="Google Shape;9123;p86"/>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6"/>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6"/>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6"/>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6"/>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6"/>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6"/>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6"/>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1" name="Google Shape;9131;p86"/>
          <p:cNvGrpSpPr/>
          <p:nvPr/>
        </p:nvGrpSpPr>
        <p:grpSpPr>
          <a:xfrm>
            <a:off x="6645066" y="4126427"/>
            <a:ext cx="314662" cy="358999"/>
            <a:chOff x="-51623775" y="3584850"/>
            <a:chExt cx="279625" cy="319025"/>
          </a:xfrm>
        </p:grpSpPr>
        <p:sp>
          <p:nvSpPr>
            <p:cNvPr id="9132" name="Google Shape;9132;p86"/>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86"/>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6"/>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6"/>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6"/>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6"/>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6"/>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6"/>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86"/>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1" name="Google Shape;9141;p86"/>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9142" name="Google Shape;9142;p86"/>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65"/>
        <p:cNvGrpSpPr/>
        <p:nvPr/>
      </p:nvGrpSpPr>
      <p:grpSpPr>
        <a:xfrm>
          <a:off x="0" y="0"/>
          <a:ext cx="0" cy="0"/>
          <a:chOff x="0" y="0"/>
          <a:chExt cx="0" cy="0"/>
        </a:xfrm>
      </p:grpSpPr>
      <p:sp>
        <p:nvSpPr>
          <p:cNvPr id="866" name="Google Shape;866;p42"/>
          <p:cNvSpPr/>
          <p:nvPr/>
        </p:nvSpPr>
        <p:spPr>
          <a:xfrm>
            <a:off x="747490" y="1106219"/>
            <a:ext cx="1260906" cy="1231726"/>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2"/>
          <p:cNvSpPr txBox="1">
            <a:spLocks noGrp="1"/>
          </p:cNvSpPr>
          <p:nvPr>
            <p:ph type="title" idx="2"/>
          </p:nvPr>
        </p:nvSpPr>
        <p:spPr>
          <a:xfrm>
            <a:off x="753800" y="1263388"/>
            <a:ext cx="1248300" cy="91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868" name="Google Shape;868;p42"/>
          <p:cNvSpPr txBox="1">
            <a:spLocks noGrp="1"/>
          </p:cNvSpPr>
          <p:nvPr>
            <p:ph type="title"/>
          </p:nvPr>
        </p:nvSpPr>
        <p:spPr>
          <a:xfrm>
            <a:off x="713100" y="2427950"/>
            <a:ext cx="3125100" cy="147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Just like our parents</a:t>
            </a:r>
            <a:endParaRPr/>
          </a:p>
        </p:txBody>
      </p:sp>
      <p:sp>
        <p:nvSpPr>
          <p:cNvPr id="869" name="Google Shape;869;p42"/>
          <p:cNvSpPr txBox="1">
            <a:spLocks noGrp="1"/>
          </p:cNvSpPr>
          <p:nvPr>
            <p:ph type="subTitle" idx="1"/>
          </p:nvPr>
        </p:nvSpPr>
        <p:spPr>
          <a:xfrm>
            <a:off x="713101" y="3862475"/>
            <a:ext cx="3125100" cy="7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grpSp>
        <p:nvGrpSpPr>
          <p:cNvPr id="870" name="Google Shape;870;p42"/>
          <p:cNvGrpSpPr/>
          <p:nvPr/>
        </p:nvGrpSpPr>
        <p:grpSpPr>
          <a:xfrm>
            <a:off x="4157157" y="403696"/>
            <a:ext cx="4833538" cy="4333495"/>
            <a:chOff x="4157157" y="403696"/>
            <a:chExt cx="4833538" cy="4333495"/>
          </a:xfrm>
        </p:grpSpPr>
        <p:sp>
          <p:nvSpPr>
            <p:cNvPr id="871" name="Google Shape;871;p42"/>
            <p:cNvSpPr/>
            <p:nvPr/>
          </p:nvSpPr>
          <p:spPr>
            <a:xfrm>
              <a:off x="4422034" y="1110130"/>
              <a:ext cx="4568661" cy="3324380"/>
            </a:xfrm>
            <a:custGeom>
              <a:avLst/>
              <a:gdLst/>
              <a:ahLst/>
              <a:cxnLst/>
              <a:rect l="l" t="t" r="r" b="b"/>
              <a:pathLst>
                <a:path w="67938" h="49435" extrusionOk="0">
                  <a:moveTo>
                    <a:pt x="19861" y="0"/>
                  </a:moveTo>
                  <a:cubicBezTo>
                    <a:pt x="10467" y="0"/>
                    <a:pt x="2847" y="7608"/>
                    <a:pt x="2847" y="17014"/>
                  </a:cubicBezTo>
                  <a:cubicBezTo>
                    <a:pt x="2847" y="20848"/>
                    <a:pt x="4109" y="24384"/>
                    <a:pt x="6252" y="27230"/>
                  </a:cubicBezTo>
                  <a:cubicBezTo>
                    <a:pt x="2394" y="31135"/>
                    <a:pt x="1" y="36505"/>
                    <a:pt x="1" y="42434"/>
                  </a:cubicBezTo>
                  <a:cubicBezTo>
                    <a:pt x="1" y="44887"/>
                    <a:pt x="418" y="47244"/>
                    <a:pt x="1168" y="49435"/>
                  </a:cubicBezTo>
                  <a:lnTo>
                    <a:pt x="66628" y="49435"/>
                  </a:lnTo>
                  <a:cubicBezTo>
                    <a:pt x="67474" y="47399"/>
                    <a:pt x="67938" y="45160"/>
                    <a:pt x="67938" y="42815"/>
                  </a:cubicBezTo>
                  <a:cubicBezTo>
                    <a:pt x="67938" y="37826"/>
                    <a:pt x="65831" y="33326"/>
                    <a:pt x="62461" y="30171"/>
                  </a:cubicBezTo>
                  <a:cubicBezTo>
                    <a:pt x="63283" y="27873"/>
                    <a:pt x="63747" y="25396"/>
                    <a:pt x="63747" y="22801"/>
                  </a:cubicBezTo>
                  <a:cubicBezTo>
                    <a:pt x="63747" y="10835"/>
                    <a:pt x="54032" y="1119"/>
                    <a:pt x="42054" y="1119"/>
                  </a:cubicBezTo>
                  <a:cubicBezTo>
                    <a:pt x="38018" y="1119"/>
                    <a:pt x="34243" y="2227"/>
                    <a:pt x="31005" y="4155"/>
                  </a:cubicBezTo>
                  <a:cubicBezTo>
                    <a:pt x="28016" y="1560"/>
                    <a:pt x="24123" y="0"/>
                    <a:pt x="198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 name="Google Shape;872;p42"/>
            <p:cNvGrpSpPr/>
            <p:nvPr/>
          </p:nvGrpSpPr>
          <p:grpSpPr>
            <a:xfrm>
              <a:off x="4711468" y="3532318"/>
              <a:ext cx="941734" cy="930235"/>
              <a:chOff x="5044343" y="3532318"/>
              <a:chExt cx="941734" cy="930235"/>
            </a:xfrm>
          </p:grpSpPr>
          <p:sp>
            <p:nvSpPr>
              <p:cNvPr id="873" name="Google Shape;873;p42"/>
              <p:cNvSpPr/>
              <p:nvPr/>
            </p:nvSpPr>
            <p:spPr>
              <a:xfrm>
                <a:off x="5044343" y="3861427"/>
                <a:ext cx="466698" cy="594737"/>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2"/>
              <p:cNvSpPr/>
              <p:nvPr/>
            </p:nvSpPr>
            <p:spPr>
              <a:xfrm>
                <a:off x="5125040" y="3875616"/>
                <a:ext cx="307523" cy="577320"/>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2"/>
              <p:cNvSpPr/>
              <p:nvPr/>
            </p:nvSpPr>
            <p:spPr>
              <a:xfrm>
                <a:off x="5540562" y="3532318"/>
                <a:ext cx="445515" cy="922232"/>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2"/>
              <p:cNvSpPr/>
              <p:nvPr/>
            </p:nvSpPr>
            <p:spPr>
              <a:xfrm>
                <a:off x="5675931" y="3539311"/>
                <a:ext cx="183384" cy="923241"/>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2"/>
              <p:cNvSpPr/>
              <p:nvPr/>
            </p:nvSpPr>
            <p:spPr>
              <a:xfrm>
                <a:off x="5283609" y="3596943"/>
                <a:ext cx="368315" cy="863996"/>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2"/>
              <p:cNvSpPr/>
              <p:nvPr/>
            </p:nvSpPr>
            <p:spPr>
              <a:xfrm>
                <a:off x="5406874" y="3597749"/>
                <a:ext cx="166639" cy="851219"/>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 name="Google Shape;879;p42"/>
            <p:cNvGrpSpPr/>
            <p:nvPr/>
          </p:nvGrpSpPr>
          <p:grpSpPr>
            <a:xfrm>
              <a:off x="7884941" y="3532318"/>
              <a:ext cx="941734" cy="930235"/>
              <a:chOff x="7429141" y="3532318"/>
              <a:chExt cx="941734" cy="930235"/>
            </a:xfrm>
          </p:grpSpPr>
          <p:sp>
            <p:nvSpPr>
              <p:cNvPr id="880" name="Google Shape;880;p42"/>
              <p:cNvSpPr/>
              <p:nvPr/>
            </p:nvSpPr>
            <p:spPr>
              <a:xfrm>
                <a:off x="7904177" y="3861427"/>
                <a:ext cx="466698" cy="594737"/>
              </a:xfrm>
              <a:custGeom>
                <a:avLst/>
                <a:gdLst/>
                <a:ahLst/>
                <a:cxnLst/>
                <a:rect l="l" t="t" r="r" b="b"/>
                <a:pathLst>
                  <a:path w="6940" h="8844" extrusionOk="0">
                    <a:moveTo>
                      <a:pt x="5003" y="1"/>
                    </a:moveTo>
                    <a:cubicBezTo>
                      <a:pt x="4850" y="1"/>
                      <a:pt x="4689" y="27"/>
                      <a:pt x="4525" y="80"/>
                    </a:cubicBezTo>
                    <a:cubicBezTo>
                      <a:pt x="3179" y="509"/>
                      <a:pt x="893" y="4390"/>
                      <a:pt x="0" y="8796"/>
                    </a:cubicBezTo>
                    <a:lnTo>
                      <a:pt x="2596" y="8843"/>
                    </a:lnTo>
                    <a:cubicBezTo>
                      <a:pt x="3072" y="7700"/>
                      <a:pt x="3858" y="6057"/>
                      <a:pt x="5037" y="4367"/>
                    </a:cubicBezTo>
                    <a:cubicBezTo>
                      <a:pt x="6939" y="1639"/>
                      <a:pt x="6214" y="1"/>
                      <a:pt x="50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2"/>
              <p:cNvSpPr/>
              <p:nvPr/>
            </p:nvSpPr>
            <p:spPr>
              <a:xfrm>
                <a:off x="7982655" y="3875616"/>
                <a:ext cx="307523" cy="577320"/>
              </a:xfrm>
              <a:custGeom>
                <a:avLst/>
                <a:gdLst/>
                <a:ahLst/>
                <a:cxnLst/>
                <a:rect l="l" t="t" r="r" b="b"/>
                <a:pathLst>
                  <a:path w="4573" h="8585" extrusionOk="0">
                    <a:moveTo>
                      <a:pt x="4477" y="0"/>
                    </a:moveTo>
                    <a:cubicBezTo>
                      <a:pt x="4453" y="24"/>
                      <a:pt x="3834" y="548"/>
                      <a:pt x="2965" y="1858"/>
                    </a:cubicBezTo>
                    <a:cubicBezTo>
                      <a:pt x="2167" y="3072"/>
                      <a:pt x="1000" y="5215"/>
                      <a:pt x="0" y="8537"/>
                    </a:cubicBezTo>
                    <a:lnTo>
                      <a:pt x="143" y="8585"/>
                    </a:lnTo>
                    <a:cubicBezTo>
                      <a:pt x="2060" y="2274"/>
                      <a:pt x="4548" y="131"/>
                      <a:pt x="4572" y="119"/>
                    </a:cubicBezTo>
                    <a:lnTo>
                      <a:pt x="44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2"/>
              <p:cNvSpPr/>
              <p:nvPr/>
            </p:nvSpPr>
            <p:spPr>
              <a:xfrm>
                <a:off x="7429141" y="3532318"/>
                <a:ext cx="445447" cy="922232"/>
              </a:xfrm>
              <a:custGeom>
                <a:avLst/>
                <a:gdLst/>
                <a:ahLst/>
                <a:cxnLst/>
                <a:rect l="l" t="t" r="r" b="b"/>
                <a:pathLst>
                  <a:path w="6624" h="13714" extrusionOk="0">
                    <a:moveTo>
                      <a:pt x="2474" y="1"/>
                    </a:moveTo>
                    <a:cubicBezTo>
                      <a:pt x="1112" y="1"/>
                      <a:pt x="0" y="1847"/>
                      <a:pt x="1278" y="5593"/>
                    </a:cubicBezTo>
                    <a:cubicBezTo>
                      <a:pt x="2516" y="9213"/>
                      <a:pt x="2790" y="12440"/>
                      <a:pt x="2861" y="13713"/>
                    </a:cubicBezTo>
                    <a:lnTo>
                      <a:pt x="5993" y="13666"/>
                    </a:lnTo>
                    <a:cubicBezTo>
                      <a:pt x="6624" y="7546"/>
                      <a:pt x="5100" y="1414"/>
                      <a:pt x="3504" y="343"/>
                    </a:cubicBezTo>
                    <a:cubicBezTo>
                      <a:pt x="3167" y="115"/>
                      <a:pt x="2813" y="1"/>
                      <a:pt x="24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2"/>
              <p:cNvSpPr/>
              <p:nvPr/>
            </p:nvSpPr>
            <p:spPr>
              <a:xfrm>
                <a:off x="7555902" y="3539311"/>
                <a:ext cx="187419" cy="923241"/>
              </a:xfrm>
              <a:custGeom>
                <a:avLst/>
                <a:gdLst/>
                <a:ahLst/>
                <a:cxnLst/>
                <a:rect l="l" t="t" r="r" b="b"/>
                <a:pathLst>
                  <a:path w="2787" h="13729" extrusionOk="0">
                    <a:moveTo>
                      <a:pt x="131" y="1"/>
                    </a:moveTo>
                    <a:lnTo>
                      <a:pt x="0" y="84"/>
                    </a:lnTo>
                    <a:cubicBezTo>
                      <a:pt x="12" y="96"/>
                      <a:pt x="667" y="1084"/>
                      <a:pt x="1310" y="3251"/>
                    </a:cubicBezTo>
                    <a:cubicBezTo>
                      <a:pt x="1893" y="5251"/>
                      <a:pt x="2584" y="8692"/>
                      <a:pt x="2524" y="13729"/>
                    </a:cubicBezTo>
                    <a:lnTo>
                      <a:pt x="2679" y="13729"/>
                    </a:lnTo>
                    <a:cubicBezTo>
                      <a:pt x="2786" y="4049"/>
                      <a:pt x="155" y="48"/>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2"/>
              <p:cNvSpPr/>
              <p:nvPr/>
            </p:nvSpPr>
            <p:spPr>
              <a:xfrm>
                <a:off x="7763227" y="3596943"/>
                <a:ext cx="369189" cy="863996"/>
              </a:xfrm>
              <a:custGeom>
                <a:avLst/>
                <a:gdLst/>
                <a:ahLst/>
                <a:cxnLst/>
                <a:rect l="l" t="t" r="r" b="b"/>
                <a:pathLst>
                  <a:path w="5490" h="12848" extrusionOk="0">
                    <a:moveTo>
                      <a:pt x="3151" y="1"/>
                    </a:moveTo>
                    <a:cubicBezTo>
                      <a:pt x="2185" y="1"/>
                      <a:pt x="1553" y="665"/>
                      <a:pt x="810" y="2882"/>
                    </a:cubicBezTo>
                    <a:cubicBezTo>
                      <a:pt x="120" y="4966"/>
                      <a:pt x="13" y="10717"/>
                      <a:pt x="1" y="12848"/>
                    </a:cubicBezTo>
                    <a:lnTo>
                      <a:pt x="2584" y="12824"/>
                    </a:lnTo>
                    <a:cubicBezTo>
                      <a:pt x="2918" y="11752"/>
                      <a:pt x="3454" y="9943"/>
                      <a:pt x="4132" y="7347"/>
                    </a:cubicBezTo>
                    <a:cubicBezTo>
                      <a:pt x="5490" y="2251"/>
                      <a:pt x="4775" y="227"/>
                      <a:pt x="3573" y="37"/>
                    </a:cubicBezTo>
                    <a:cubicBezTo>
                      <a:pt x="3425" y="13"/>
                      <a:pt x="3284" y="1"/>
                      <a:pt x="3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2"/>
              <p:cNvSpPr/>
              <p:nvPr/>
            </p:nvSpPr>
            <p:spPr>
              <a:xfrm>
                <a:off x="7842511" y="3597749"/>
                <a:ext cx="165832" cy="851219"/>
              </a:xfrm>
              <a:custGeom>
                <a:avLst/>
                <a:gdLst/>
                <a:ahLst/>
                <a:cxnLst/>
                <a:rect l="l" t="t" r="r" b="b"/>
                <a:pathLst>
                  <a:path w="2466" h="12658" extrusionOk="0">
                    <a:moveTo>
                      <a:pt x="2322" y="1"/>
                    </a:moveTo>
                    <a:cubicBezTo>
                      <a:pt x="2298" y="72"/>
                      <a:pt x="774" y="6835"/>
                      <a:pt x="0" y="12633"/>
                    </a:cubicBezTo>
                    <a:lnTo>
                      <a:pt x="143" y="12657"/>
                    </a:lnTo>
                    <a:cubicBezTo>
                      <a:pt x="917" y="6859"/>
                      <a:pt x="2441" y="108"/>
                      <a:pt x="2465" y="37"/>
                    </a:cubicBezTo>
                    <a:lnTo>
                      <a:pt x="23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 name="Google Shape;886;p42"/>
            <p:cNvSpPr/>
            <p:nvPr/>
          </p:nvSpPr>
          <p:spPr>
            <a:xfrm>
              <a:off x="6667160" y="2188578"/>
              <a:ext cx="614171" cy="793655"/>
            </a:xfrm>
            <a:custGeom>
              <a:avLst/>
              <a:gdLst/>
              <a:ahLst/>
              <a:cxnLst/>
              <a:rect l="l" t="t" r="r" b="b"/>
              <a:pathLst>
                <a:path w="9133" h="11802" extrusionOk="0">
                  <a:moveTo>
                    <a:pt x="798" y="1"/>
                  </a:moveTo>
                  <a:lnTo>
                    <a:pt x="0" y="10478"/>
                  </a:lnTo>
                  <a:cubicBezTo>
                    <a:pt x="659" y="11194"/>
                    <a:pt x="1880" y="11802"/>
                    <a:pt x="3204" y="11802"/>
                  </a:cubicBezTo>
                  <a:cubicBezTo>
                    <a:pt x="4368" y="11802"/>
                    <a:pt x="5611" y="11331"/>
                    <a:pt x="6620" y="10050"/>
                  </a:cubicBezTo>
                  <a:cubicBezTo>
                    <a:pt x="8203" y="8038"/>
                    <a:pt x="9132" y="3358"/>
                    <a:pt x="9073" y="1989"/>
                  </a:cubicBezTo>
                  <a:cubicBezTo>
                    <a:pt x="8192" y="1501"/>
                    <a:pt x="7049" y="1227"/>
                    <a:pt x="6108" y="953"/>
                  </a:cubicBezTo>
                  <a:cubicBezTo>
                    <a:pt x="4810" y="2465"/>
                    <a:pt x="4120" y="4704"/>
                    <a:pt x="4120" y="4704"/>
                  </a:cubicBezTo>
                  <a:cubicBezTo>
                    <a:pt x="3179" y="2727"/>
                    <a:pt x="2203" y="1370"/>
                    <a:pt x="1274" y="441"/>
                  </a:cubicBezTo>
                  <a:cubicBezTo>
                    <a:pt x="1107" y="287"/>
                    <a:pt x="953" y="132"/>
                    <a:pt x="7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2"/>
            <p:cNvSpPr/>
            <p:nvPr/>
          </p:nvSpPr>
          <p:spPr>
            <a:xfrm>
              <a:off x="7025858" y="2211039"/>
              <a:ext cx="256280" cy="179416"/>
            </a:xfrm>
            <a:custGeom>
              <a:avLst/>
              <a:gdLst/>
              <a:ahLst/>
              <a:cxnLst/>
              <a:rect l="l" t="t" r="r" b="b"/>
              <a:pathLst>
                <a:path w="3811" h="2668" extrusionOk="0">
                  <a:moveTo>
                    <a:pt x="845" y="0"/>
                  </a:moveTo>
                  <a:cubicBezTo>
                    <a:pt x="500" y="298"/>
                    <a:pt x="0" y="1631"/>
                    <a:pt x="0" y="1631"/>
                  </a:cubicBezTo>
                  <a:lnTo>
                    <a:pt x="3667" y="2667"/>
                  </a:lnTo>
                  <a:lnTo>
                    <a:pt x="3810" y="1084"/>
                  </a:lnTo>
                  <a:lnTo>
                    <a:pt x="845" y="0"/>
                  </a:lnTo>
                  <a:close/>
                </a:path>
              </a:pathLst>
            </a:custGeom>
            <a:solidFill>
              <a:srgbClr val="E24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2"/>
            <p:cNvSpPr/>
            <p:nvPr/>
          </p:nvSpPr>
          <p:spPr>
            <a:xfrm>
              <a:off x="6522981" y="2762670"/>
              <a:ext cx="44114" cy="185805"/>
            </a:xfrm>
            <a:custGeom>
              <a:avLst/>
              <a:gdLst/>
              <a:ahLst/>
              <a:cxnLst/>
              <a:rect l="l" t="t" r="r" b="b"/>
              <a:pathLst>
                <a:path w="656" h="2763" extrusionOk="0">
                  <a:moveTo>
                    <a:pt x="1" y="1"/>
                  </a:moveTo>
                  <a:cubicBezTo>
                    <a:pt x="120" y="596"/>
                    <a:pt x="275" y="1417"/>
                    <a:pt x="656" y="2763"/>
                  </a:cubicBezTo>
                  <a:lnTo>
                    <a:pt x="1" y="1"/>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2"/>
            <p:cNvSpPr/>
            <p:nvPr/>
          </p:nvSpPr>
          <p:spPr>
            <a:xfrm>
              <a:off x="5204325" y="1902978"/>
              <a:ext cx="996070" cy="947585"/>
            </a:xfrm>
            <a:custGeom>
              <a:avLst/>
              <a:gdLst/>
              <a:ahLst/>
              <a:cxnLst/>
              <a:rect l="l" t="t" r="r" b="b"/>
              <a:pathLst>
                <a:path w="14812" h="14091" extrusionOk="0">
                  <a:moveTo>
                    <a:pt x="1832" y="1"/>
                  </a:moveTo>
                  <a:cubicBezTo>
                    <a:pt x="1805" y="1"/>
                    <a:pt x="1778" y="7"/>
                    <a:pt x="1751" y="21"/>
                  </a:cubicBezTo>
                  <a:cubicBezTo>
                    <a:pt x="1453" y="176"/>
                    <a:pt x="1965" y="2152"/>
                    <a:pt x="1965" y="2152"/>
                  </a:cubicBezTo>
                  <a:cubicBezTo>
                    <a:pt x="1965" y="2152"/>
                    <a:pt x="1359" y="358"/>
                    <a:pt x="1016" y="358"/>
                  </a:cubicBezTo>
                  <a:cubicBezTo>
                    <a:pt x="1003" y="358"/>
                    <a:pt x="989" y="360"/>
                    <a:pt x="977" y="366"/>
                  </a:cubicBezTo>
                  <a:cubicBezTo>
                    <a:pt x="643" y="521"/>
                    <a:pt x="1358" y="2343"/>
                    <a:pt x="1358" y="2343"/>
                  </a:cubicBezTo>
                  <a:cubicBezTo>
                    <a:pt x="1358" y="2343"/>
                    <a:pt x="734" y="1042"/>
                    <a:pt x="393" y="1042"/>
                  </a:cubicBezTo>
                  <a:cubicBezTo>
                    <a:pt x="372" y="1042"/>
                    <a:pt x="352" y="1047"/>
                    <a:pt x="334" y="1057"/>
                  </a:cubicBezTo>
                  <a:cubicBezTo>
                    <a:pt x="0" y="1247"/>
                    <a:pt x="846" y="3772"/>
                    <a:pt x="1262" y="4510"/>
                  </a:cubicBezTo>
                  <a:cubicBezTo>
                    <a:pt x="1262" y="4510"/>
                    <a:pt x="1596" y="12332"/>
                    <a:pt x="4739" y="13880"/>
                  </a:cubicBezTo>
                  <a:cubicBezTo>
                    <a:pt x="5032" y="14025"/>
                    <a:pt x="5327" y="14090"/>
                    <a:pt x="5619" y="14090"/>
                  </a:cubicBezTo>
                  <a:cubicBezTo>
                    <a:pt x="8043" y="14090"/>
                    <a:pt x="10339" y="9576"/>
                    <a:pt x="10966" y="8248"/>
                  </a:cubicBezTo>
                  <a:lnTo>
                    <a:pt x="11764" y="8856"/>
                  </a:lnTo>
                  <a:cubicBezTo>
                    <a:pt x="12633" y="6832"/>
                    <a:pt x="13752" y="5391"/>
                    <a:pt x="14812" y="3498"/>
                  </a:cubicBezTo>
                  <a:cubicBezTo>
                    <a:pt x="14670" y="3462"/>
                    <a:pt x="13966" y="2724"/>
                    <a:pt x="13943" y="2724"/>
                  </a:cubicBezTo>
                  <a:cubicBezTo>
                    <a:pt x="13943" y="2724"/>
                    <a:pt x="13943" y="2724"/>
                    <a:pt x="13943" y="2724"/>
                  </a:cubicBezTo>
                  <a:cubicBezTo>
                    <a:pt x="13943" y="2724"/>
                    <a:pt x="13510" y="2556"/>
                    <a:pt x="12832" y="2556"/>
                  </a:cubicBezTo>
                  <a:cubicBezTo>
                    <a:pt x="11815" y="2556"/>
                    <a:pt x="10244" y="2933"/>
                    <a:pt x="8751" y="4819"/>
                  </a:cubicBezTo>
                  <a:cubicBezTo>
                    <a:pt x="7323" y="7046"/>
                    <a:pt x="5989" y="8701"/>
                    <a:pt x="5989" y="8701"/>
                  </a:cubicBezTo>
                  <a:lnTo>
                    <a:pt x="3501" y="4688"/>
                  </a:lnTo>
                  <a:cubicBezTo>
                    <a:pt x="3501" y="4688"/>
                    <a:pt x="4477" y="2236"/>
                    <a:pt x="4120" y="1855"/>
                  </a:cubicBezTo>
                  <a:cubicBezTo>
                    <a:pt x="4068" y="1798"/>
                    <a:pt x="4017" y="1774"/>
                    <a:pt x="3967" y="1774"/>
                  </a:cubicBezTo>
                  <a:cubicBezTo>
                    <a:pt x="3682" y="1774"/>
                    <a:pt x="3441" y="2557"/>
                    <a:pt x="3441" y="2557"/>
                  </a:cubicBezTo>
                  <a:cubicBezTo>
                    <a:pt x="3441" y="2557"/>
                    <a:pt x="3418" y="127"/>
                    <a:pt x="3007" y="127"/>
                  </a:cubicBezTo>
                  <a:cubicBezTo>
                    <a:pt x="3001" y="127"/>
                    <a:pt x="2995" y="127"/>
                    <a:pt x="2989" y="128"/>
                  </a:cubicBezTo>
                  <a:cubicBezTo>
                    <a:pt x="2572" y="200"/>
                    <a:pt x="2644" y="2129"/>
                    <a:pt x="2644" y="2129"/>
                  </a:cubicBezTo>
                  <a:cubicBezTo>
                    <a:pt x="2644" y="2129"/>
                    <a:pt x="2312" y="1"/>
                    <a:pt x="1832"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2"/>
            <p:cNvSpPr/>
            <p:nvPr/>
          </p:nvSpPr>
          <p:spPr>
            <a:xfrm>
              <a:off x="5286770" y="2059261"/>
              <a:ext cx="136983" cy="53327"/>
            </a:xfrm>
            <a:custGeom>
              <a:avLst/>
              <a:gdLst/>
              <a:ahLst/>
              <a:cxnLst/>
              <a:rect l="l" t="t" r="r" b="b"/>
              <a:pathLst>
                <a:path w="2037" h="793" extrusionOk="0">
                  <a:moveTo>
                    <a:pt x="1496" y="1"/>
                  </a:moveTo>
                  <a:cubicBezTo>
                    <a:pt x="1017" y="1"/>
                    <a:pt x="325" y="117"/>
                    <a:pt x="13" y="733"/>
                  </a:cubicBezTo>
                  <a:cubicBezTo>
                    <a:pt x="1" y="757"/>
                    <a:pt x="13" y="781"/>
                    <a:pt x="25" y="793"/>
                  </a:cubicBezTo>
                  <a:lnTo>
                    <a:pt x="48" y="793"/>
                  </a:lnTo>
                  <a:cubicBezTo>
                    <a:pt x="72" y="793"/>
                    <a:pt x="84" y="793"/>
                    <a:pt x="96" y="769"/>
                  </a:cubicBezTo>
                  <a:cubicBezTo>
                    <a:pt x="391" y="194"/>
                    <a:pt x="1037" y="85"/>
                    <a:pt x="1489" y="85"/>
                  </a:cubicBezTo>
                  <a:cubicBezTo>
                    <a:pt x="1768" y="85"/>
                    <a:pt x="1973" y="126"/>
                    <a:pt x="1977" y="126"/>
                  </a:cubicBezTo>
                  <a:cubicBezTo>
                    <a:pt x="1984" y="129"/>
                    <a:pt x="1990" y="131"/>
                    <a:pt x="1996" y="131"/>
                  </a:cubicBezTo>
                  <a:cubicBezTo>
                    <a:pt x="2013" y="131"/>
                    <a:pt x="2028" y="120"/>
                    <a:pt x="2037" y="102"/>
                  </a:cubicBezTo>
                  <a:cubicBezTo>
                    <a:pt x="2037" y="78"/>
                    <a:pt x="2025" y="55"/>
                    <a:pt x="2001" y="43"/>
                  </a:cubicBezTo>
                  <a:cubicBezTo>
                    <a:pt x="1996" y="43"/>
                    <a:pt x="1785" y="1"/>
                    <a:pt x="1496"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2"/>
            <p:cNvSpPr/>
            <p:nvPr/>
          </p:nvSpPr>
          <p:spPr>
            <a:xfrm>
              <a:off x="6061058" y="2035254"/>
              <a:ext cx="374770" cy="140615"/>
            </a:xfrm>
            <a:custGeom>
              <a:avLst/>
              <a:gdLst/>
              <a:ahLst/>
              <a:cxnLst/>
              <a:rect l="l" t="t" r="r" b="b"/>
              <a:pathLst>
                <a:path w="5573" h="2091" extrusionOk="0">
                  <a:moveTo>
                    <a:pt x="2741" y="0"/>
                  </a:moveTo>
                  <a:cubicBezTo>
                    <a:pt x="1090" y="0"/>
                    <a:pt x="0" y="138"/>
                    <a:pt x="0" y="138"/>
                  </a:cubicBezTo>
                  <a:cubicBezTo>
                    <a:pt x="0" y="221"/>
                    <a:pt x="71" y="2090"/>
                    <a:pt x="71" y="2090"/>
                  </a:cubicBezTo>
                  <a:lnTo>
                    <a:pt x="5572" y="2090"/>
                  </a:lnTo>
                  <a:lnTo>
                    <a:pt x="5572" y="138"/>
                  </a:lnTo>
                  <a:cubicBezTo>
                    <a:pt x="4532" y="35"/>
                    <a:pt x="3567" y="0"/>
                    <a:pt x="2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2"/>
            <p:cNvSpPr/>
            <p:nvPr/>
          </p:nvSpPr>
          <p:spPr>
            <a:xfrm>
              <a:off x="5998585" y="2078897"/>
              <a:ext cx="474835" cy="206517"/>
            </a:xfrm>
            <a:custGeom>
              <a:avLst/>
              <a:gdLst/>
              <a:ahLst/>
              <a:cxnLst/>
              <a:rect l="l" t="t" r="r" b="b"/>
              <a:pathLst>
                <a:path w="7061" h="3071" extrusionOk="0">
                  <a:moveTo>
                    <a:pt x="3283" y="0"/>
                  </a:moveTo>
                  <a:cubicBezTo>
                    <a:pt x="1799" y="0"/>
                    <a:pt x="74" y="205"/>
                    <a:pt x="0" y="215"/>
                  </a:cubicBezTo>
                  <a:cubicBezTo>
                    <a:pt x="0" y="215"/>
                    <a:pt x="1312" y="3071"/>
                    <a:pt x="3443" y="3071"/>
                  </a:cubicBezTo>
                  <a:cubicBezTo>
                    <a:pt x="3671" y="3071"/>
                    <a:pt x="3909" y="3038"/>
                    <a:pt x="4156" y="2965"/>
                  </a:cubicBezTo>
                  <a:cubicBezTo>
                    <a:pt x="6715" y="2215"/>
                    <a:pt x="7061" y="310"/>
                    <a:pt x="7061" y="310"/>
                  </a:cubicBezTo>
                  <a:cubicBezTo>
                    <a:pt x="7061" y="310"/>
                    <a:pt x="5549" y="96"/>
                    <a:pt x="3870" y="13"/>
                  </a:cubicBezTo>
                  <a:cubicBezTo>
                    <a:pt x="3682" y="4"/>
                    <a:pt x="3485" y="0"/>
                    <a:pt x="3283" y="0"/>
                  </a:cubicBezTo>
                  <a:close/>
                </a:path>
              </a:pathLst>
            </a:custGeom>
            <a:solidFill>
              <a:srgbClr val="B893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2"/>
            <p:cNvSpPr/>
            <p:nvPr/>
          </p:nvSpPr>
          <p:spPr>
            <a:xfrm>
              <a:off x="6129112" y="1896388"/>
              <a:ext cx="250631" cy="121583"/>
            </a:xfrm>
            <a:custGeom>
              <a:avLst/>
              <a:gdLst/>
              <a:ahLst/>
              <a:cxnLst/>
              <a:rect l="l" t="t" r="r" b="b"/>
              <a:pathLst>
                <a:path w="3727" h="1808" extrusionOk="0">
                  <a:moveTo>
                    <a:pt x="3727" y="0"/>
                  </a:moveTo>
                  <a:lnTo>
                    <a:pt x="0" y="393"/>
                  </a:lnTo>
                  <a:lnTo>
                    <a:pt x="95" y="1536"/>
                  </a:lnTo>
                  <a:cubicBezTo>
                    <a:pt x="772" y="1717"/>
                    <a:pt x="1463" y="1807"/>
                    <a:pt x="2144" y="1807"/>
                  </a:cubicBezTo>
                  <a:cubicBezTo>
                    <a:pt x="2674" y="1807"/>
                    <a:pt x="3198" y="1753"/>
                    <a:pt x="3703" y="1643"/>
                  </a:cubicBezTo>
                  <a:lnTo>
                    <a:pt x="3727" y="0"/>
                  </a:ln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2"/>
            <p:cNvSpPr/>
            <p:nvPr/>
          </p:nvSpPr>
          <p:spPr>
            <a:xfrm>
              <a:off x="6089840" y="2015685"/>
              <a:ext cx="319560" cy="71148"/>
            </a:xfrm>
            <a:custGeom>
              <a:avLst/>
              <a:gdLst/>
              <a:ahLst/>
              <a:cxnLst/>
              <a:rect l="l" t="t" r="r" b="b"/>
              <a:pathLst>
                <a:path w="4752" h="1058" extrusionOk="0">
                  <a:moveTo>
                    <a:pt x="1" y="0"/>
                  </a:moveTo>
                  <a:lnTo>
                    <a:pt x="84" y="774"/>
                  </a:lnTo>
                  <a:cubicBezTo>
                    <a:pt x="862" y="972"/>
                    <a:pt x="1659" y="1057"/>
                    <a:pt x="2467" y="1057"/>
                  </a:cubicBezTo>
                  <a:cubicBezTo>
                    <a:pt x="3218" y="1057"/>
                    <a:pt x="3977" y="983"/>
                    <a:pt x="4739" y="857"/>
                  </a:cubicBezTo>
                  <a:lnTo>
                    <a:pt x="4751" y="95"/>
                  </a:lnTo>
                  <a:lnTo>
                    <a:pt x="4751" y="95"/>
                  </a:lnTo>
                  <a:cubicBezTo>
                    <a:pt x="4089" y="210"/>
                    <a:pt x="3402" y="265"/>
                    <a:pt x="2705" y="265"/>
                  </a:cubicBezTo>
                  <a:cubicBezTo>
                    <a:pt x="1810" y="265"/>
                    <a:pt x="898" y="174"/>
                    <a:pt x="1"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2"/>
            <p:cNvSpPr/>
            <p:nvPr/>
          </p:nvSpPr>
          <p:spPr>
            <a:xfrm>
              <a:off x="6095489" y="2067734"/>
              <a:ext cx="313104" cy="289097"/>
            </a:xfrm>
            <a:custGeom>
              <a:avLst/>
              <a:gdLst/>
              <a:ahLst/>
              <a:cxnLst/>
              <a:rect l="l" t="t" r="r" b="b"/>
              <a:pathLst>
                <a:path w="4656" h="4299" extrusionOk="0">
                  <a:moveTo>
                    <a:pt x="0" y="0"/>
                  </a:moveTo>
                  <a:lnTo>
                    <a:pt x="107" y="964"/>
                  </a:lnTo>
                  <a:cubicBezTo>
                    <a:pt x="107" y="964"/>
                    <a:pt x="405" y="4298"/>
                    <a:pt x="2274" y="4298"/>
                  </a:cubicBezTo>
                  <a:cubicBezTo>
                    <a:pt x="4370" y="4298"/>
                    <a:pt x="4643" y="964"/>
                    <a:pt x="4643" y="964"/>
                  </a:cubicBezTo>
                  <a:lnTo>
                    <a:pt x="4655" y="83"/>
                  </a:lnTo>
                  <a:lnTo>
                    <a:pt x="4655" y="83"/>
                  </a:lnTo>
                  <a:cubicBezTo>
                    <a:pt x="3893" y="209"/>
                    <a:pt x="3134" y="283"/>
                    <a:pt x="2383" y="283"/>
                  </a:cubicBezTo>
                  <a:cubicBezTo>
                    <a:pt x="1575" y="283"/>
                    <a:pt x="778" y="198"/>
                    <a:pt x="0"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2"/>
            <p:cNvSpPr/>
            <p:nvPr/>
          </p:nvSpPr>
          <p:spPr>
            <a:xfrm>
              <a:off x="5772768" y="1042344"/>
              <a:ext cx="892038" cy="921022"/>
            </a:xfrm>
            <a:custGeom>
              <a:avLst/>
              <a:gdLst/>
              <a:ahLst/>
              <a:cxnLst/>
              <a:rect l="l" t="t" r="r" b="b"/>
              <a:pathLst>
                <a:path w="13265" h="13696" extrusionOk="0">
                  <a:moveTo>
                    <a:pt x="6941" y="0"/>
                  </a:moveTo>
                  <a:cubicBezTo>
                    <a:pt x="6280" y="0"/>
                    <a:pt x="5583" y="81"/>
                    <a:pt x="4859" y="258"/>
                  </a:cubicBezTo>
                  <a:cubicBezTo>
                    <a:pt x="1001" y="1211"/>
                    <a:pt x="1" y="4794"/>
                    <a:pt x="608" y="8414"/>
                  </a:cubicBezTo>
                  <a:cubicBezTo>
                    <a:pt x="1297" y="12412"/>
                    <a:pt x="4264" y="13696"/>
                    <a:pt x="7114" y="13696"/>
                  </a:cubicBezTo>
                  <a:cubicBezTo>
                    <a:pt x="7320" y="13696"/>
                    <a:pt x="7525" y="13689"/>
                    <a:pt x="7728" y="13676"/>
                  </a:cubicBezTo>
                  <a:cubicBezTo>
                    <a:pt x="10943" y="13462"/>
                    <a:pt x="12860" y="10878"/>
                    <a:pt x="13050" y="8247"/>
                  </a:cubicBezTo>
                  <a:cubicBezTo>
                    <a:pt x="13264" y="5402"/>
                    <a:pt x="13074" y="4675"/>
                    <a:pt x="12633" y="3437"/>
                  </a:cubicBezTo>
                  <a:cubicBezTo>
                    <a:pt x="11966" y="1522"/>
                    <a:pt x="9798" y="0"/>
                    <a:pt x="6941"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2"/>
            <p:cNvSpPr/>
            <p:nvPr/>
          </p:nvSpPr>
          <p:spPr>
            <a:xfrm>
              <a:off x="5772768" y="1325524"/>
              <a:ext cx="189840" cy="336305"/>
            </a:xfrm>
            <a:custGeom>
              <a:avLst/>
              <a:gdLst/>
              <a:ahLst/>
              <a:cxnLst/>
              <a:rect l="l" t="t" r="r" b="b"/>
              <a:pathLst>
                <a:path w="2823" h="5001" extrusionOk="0">
                  <a:moveTo>
                    <a:pt x="1451" y="1"/>
                  </a:moveTo>
                  <a:cubicBezTo>
                    <a:pt x="1116" y="1"/>
                    <a:pt x="790" y="67"/>
                    <a:pt x="632" y="250"/>
                  </a:cubicBezTo>
                  <a:cubicBezTo>
                    <a:pt x="96" y="893"/>
                    <a:pt x="120" y="2084"/>
                    <a:pt x="60" y="2929"/>
                  </a:cubicBezTo>
                  <a:cubicBezTo>
                    <a:pt x="1" y="3774"/>
                    <a:pt x="418" y="4691"/>
                    <a:pt x="1203" y="5001"/>
                  </a:cubicBezTo>
                  <a:lnTo>
                    <a:pt x="858" y="4548"/>
                  </a:lnTo>
                  <a:cubicBezTo>
                    <a:pt x="1489" y="4143"/>
                    <a:pt x="1787" y="3274"/>
                    <a:pt x="1525" y="2560"/>
                  </a:cubicBezTo>
                  <a:lnTo>
                    <a:pt x="1525" y="2560"/>
                  </a:lnTo>
                  <a:cubicBezTo>
                    <a:pt x="1606" y="2749"/>
                    <a:pt x="1816" y="2856"/>
                    <a:pt x="2022" y="2856"/>
                  </a:cubicBezTo>
                  <a:cubicBezTo>
                    <a:pt x="2088" y="2856"/>
                    <a:pt x="2154" y="2845"/>
                    <a:pt x="2215" y="2822"/>
                  </a:cubicBezTo>
                  <a:cubicBezTo>
                    <a:pt x="2465" y="2726"/>
                    <a:pt x="2644" y="2488"/>
                    <a:pt x="2727" y="2226"/>
                  </a:cubicBezTo>
                  <a:cubicBezTo>
                    <a:pt x="2811" y="1964"/>
                    <a:pt x="2811" y="1691"/>
                    <a:pt x="2823" y="1417"/>
                  </a:cubicBezTo>
                  <a:cubicBezTo>
                    <a:pt x="2823" y="1167"/>
                    <a:pt x="2823" y="905"/>
                    <a:pt x="2739" y="667"/>
                  </a:cubicBezTo>
                  <a:cubicBezTo>
                    <a:pt x="2668" y="429"/>
                    <a:pt x="2489" y="202"/>
                    <a:pt x="2251" y="119"/>
                  </a:cubicBezTo>
                  <a:cubicBezTo>
                    <a:pt x="2050" y="52"/>
                    <a:pt x="1747" y="1"/>
                    <a:pt x="1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2"/>
            <p:cNvSpPr/>
            <p:nvPr/>
          </p:nvSpPr>
          <p:spPr>
            <a:xfrm>
              <a:off x="6521434" y="1331307"/>
              <a:ext cx="168993" cy="330521"/>
            </a:xfrm>
            <a:custGeom>
              <a:avLst/>
              <a:gdLst/>
              <a:ahLst/>
              <a:cxnLst/>
              <a:rect l="l" t="t" r="r" b="b"/>
              <a:pathLst>
                <a:path w="2513" h="4915" extrusionOk="0">
                  <a:moveTo>
                    <a:pt x="758" y="1"/>
                  </a:moveTo>
                  <a:cubicBezTo>
                    <a:pt x="692" y="1"/>
                    <a:pt x="626" y="11"/>
                    <a:pt x="560" y="33"/>
                  </a:cubicBezTo>
                  <a:cubicBezTo>
                    <a:pt x="322" y="116"/>
                    <a:pt x="155" y="343"/>
                    <a:pt x="72" y="581"/>
                  </a:cubicBezTo>
                  <a:cubicBezTo>
                    <a:pt x="0" y="819"/>
                    <a:pt x="0" y="1081"/>
                    <a:pt x="0" y="1331"/>
                  </a:cubicBezTo>
                  <a:cubicBezTo>
                    <a:pt x="0" y="1605"/>
                    <a:pt x="0" y="1878"/>
                    <a:pt x="83" y="2140"/>
                  </a:cubicBezTo>
                  <a:cubicBezTo>
                    <a:pt x="167" y="2402"/>
                    <a:pt x="345" y="2640"/>
                    <a:pt x="595" y="2736"/>
                  </a:cubicBezTo>
                  <a:cubicBezTo>
                    <a:pt x="659" y="2759"/>
                    <a:pt x="728" y="2770"/>
                    <a:pt x="795" y="2770"/>
                  </a:cubicBezTo>
                  <a:cubicBezTo>
                    <a:pt x="1006" y="2770"/>
                    <a:pt x="1214" y="2663"/>
                    <a:pt x="1286" y="2474"/>
                  </a:cubicBezTo>
                  <a:lnTo>
                    <a:pt x="1286" y="2474"/>
                  </a:lnTo>
                  <a:cubicBezTo>
                    <a:pt x="1036" y="3188"/>
                    <a:pt x="1322" y="4057"/>
                    <a:pt x="1953" y="4462"/>
                  </a:cubicBezTo>
                  <a:lnTo>
                    <a:pt x="1607" y="4915"/>
                  </a:lnTo>
                  <a:cubicBezTo>
                    <a:pt x="2393" y="4605"/>
                    <a:pt x="2512" y="3831"/>
                    <a:pt x="2453" y="2986"/>
                  </a:cubicBezTo>
                  <a:cubicBezTo>
                    <a:pt x="2393" y="2140"/>
                    <a:pt x="2239" y="1236"/>
                    <a:pt x="1703" y="593"/>
                  </a:cubicBezTo>
                  <a:cubicBezTo>
                    <a:pt x="1451" y="301"/>
                    <a:pt x="1115"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2"/>
            <p:cNvSpPr/>
            <p:nvPr/>
          </p:nvSpPr>
          <p:spPr>
            <a:xfrm>
              <a:off x="6492585" y="1547373"/>
              <a:ext cx="217680" cy="246462"/>
            </a:xfrm>
            <a:custGeom>
              <a:avLst/>
              <a:gdLst/>
              <a:ahLst/>
              <a:cxnLst/>
              <a:rect l="l" t="t" r="r" b="b"/>
              <a:pathLst>
                <a:path w="3237" h="3665" extrusionOk="0">
                  <a:moveTo>
                    <a:pt x="1631" y="1"/>
                  </a:moveTo>
                  <a:cubicBezTo>
                    <a:pt x="1165" y="1"/>
                    <a:pt x="774" y="142"/>
                    <a:pt x="774" y="142"/>
                  </a:cubicBezTo>
                  <a:cubicBezTo>
                    <a:pt x="774" y="142"/>
                    <a:pt x="1" y="1975"/>
                    <a:pt x="72" y="2618"/>
                  </a:cubicBezTo>
                  <a:cubicBezTo>
                    <a:pt x="142" y="3313"/>
                    <a:pt x="720" y="3664"/>
                    <a:pt x="1359" y="3664"/>
                  </a:cubicBezTo>
                  <a:cubicBezTo>
                    <a:pt x="2240" y="3664"/>
                    <a:pt x="3237" y="2995"/>
                    <a:pt x="3168" y="1642"/>
                  </a:cubicBezTo>
                  <a:cubicBezTo>
                    <a:pt x="3098" y="282"/>
                    <a:pt x="2289" y="1"/>
                    <a:pt x="1631" y="1"/>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2"/>
            <p:cNvSpPr/>
            <p:nvPr/>
          </p:nvSpPr>
          <p:spPr>
            <a:xfrm>
              <a:off x="6511818" y="1596329"/>
              <a:ext cx="169800" cy="135974"/>
            </a:xfrm>
            <a:custGeom>
              <a:avLst/>
              <a:gdLst/>
              <a:ahLst/>
              <a:cxnLst/>
              <a:rect l="l" t="t" r="r" b="b"/>
              <a:pathLst>
                <a:path w="2525" h="2022" extrusionOk="0">
                  <a:moveTo>
                    <a:pt x="1528" y="1"/>
                  </a:moveTo>
                  <a:cubicBezTo>
                    <a:pt x="1304" y="1"/>
                    <a:pt x="1075" y="77"/>
                    <a:pt x="846" y="223"/>
                  </a:cubicBezTo>
                  <a:cubicBezTo>
                    <a:pt x="0" y="795"/>
                    <a:pt x="536" y="1986"/>
                    <a:pt x="536" y="1998"/>
                  </a:cubicBezTo>
                  <a:cubicBezTo>
                    <a:pt x="548" y="2009"/>
                    <a:pt x="560" y="2021"/>
                    <a:pt x="584" y="2021"/>
                  </a:cubicBezTo>
                  <a:lnTo>
                    <a:pt x="596" y="2021"/>
                  </a:lnTo>
                  <a:cubicBezTo>
                    <a:pt x="619" y="2009"/>
                    <a:pt x="631" y="1986"/>
                    <a:pt x="619" y="1962"/>
                  </a:cubicBezTo>
                  <a:cubicBezTo>
                    <a:pt x="619" y="1950"/>
                    <a:pt x="119" y="831"/>
                    <a:pt x="905" y="307"/>
                  </a:cubicBezTo>
                  <a:cubicBezTo>
                    <a:pt x="1115" y="170"/>
                    <a:pt x="1319" y="96"/>
                    <a:pt x="1520" y="96"/>
                  </a:cubicBezTo>
                  <a:cubicBezTo>
                    <a:pt x="1581" y="96"/>
                    <a:pt x="1642" y="102"/>
                    <a:pt x="1703" y="116"/>
                  </a:cubicBezTo>
                  <a:cubicBezTo>
                    <a:pt x="2155" y="212"/>
                    <a:pt x="2429" y="640"/>
                    <a:pt x="2429" y="640"/>
                  </a:cubicBezTo>
                  <a:cubicBezTo>
                    <a:pt x="2438" y="658"/>
                    <a:pt x="2453" y="669"/>
                    <a:pt x="2470" y="669"/>
                  </a:cubicBezTo>
                  <a:cubicBezTo>
                    <a:pt x="2476" y="669"/>
                    <a:pt x="2482" y="667"/>
                    <a:pt x="2489" y="664"/>
                  </a:cubicBezTo>
                  <a:cubicBezTo>
                    <a:pt x="2512" y="652"/>
                    <a:pt x="2524" y="616"/>
                    <a:pt x="2501" y="593"/>
                  </a:cubicBezTo>
                  <a:cubicBezTo>
                    <a:pt x="2489" y="581"/>
                    <a:pt x="2215" y="128"/>
                    <a:pt x="1727" y="21"/>
                  </a:cubicBezTo>
                  <a:cubicBezTo>
                    <a:pt x="1661" y="7"/>
                    <a:pt x="1595" y="1"/>
                    <a:pt x="1528"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2"/>
            <p:cNvSpPr/>
            <p:nvPr/>
          </p:nvSpPr>
          <p:spPr>
            <a:xfrm>
              <a:off x="6536632" y="1648110"/>
              <a:ext cx="95357" cy="23335"/>
            </a:xfrm>
            <a:custGeom>
              <a:avLst/>
              <a:gdLst/>
              <a:ahLst/>
              <a:cxnLst/>
              <a:rect l="l" t="t" r="r" b="b"/>
              <a:pathLst>
                <a:path w="1418" h="347" extrusionOk="0">
                  <a:moveTo>
                    <a:pt x="635" y="1"/>
                  </a:moveTo>
                  <a:cubicBezTo>
                    <a:pt x="430" y="1"/>
                    <a:pt x="209" y="66"/>
                    <a:pt x="12" y="263"/>
                  </a:cubicBezTo>
                  <a:cubicBezTo>
                    <a:pt x="0" y="275"/>
                    <a:pt x="0" y="311"/>
                    <a:pt x="12" y="323"/>
                  </a:cubicBezTo>
                  <a:cubicBezTo>
                    <a:pt x="24" y="335"/>
                    <a:pt x="36" y="340"/>
                    <a:pt x="48" y="340"/>
                  </a:cubicBezTo>
                  <a:cubicBezTo>
                    <a:pt x="60" y="340"/>
                    <a:pt x="72" y="335"/>
                    <a:pt x="84" y="323"/>
                  </a:cubicBezTo>
                  <a:cubicBezTo>
                    <a:pt x="258" y="149"/>
                    <a:pt x="453" y="90"/>
                    <a:pt x="636" y="90"/>
                  </a:cubicBezTo>
                  <a:cubicBezTo>
                    <a:pt x="1005" y="90"/>
                    <a:pt x="1326" y="327"/>
                    <a:pt x="1334" y="335"/>
                  </a:cubicBezTo>
                  <a:cubicBezTo>
                    <a:pt x="1346" y="335"/>
                    <a:pt x="1346" y="346"/>
                    <a:pt x="1358" y="346"/>
                  </a:cubicBezTo>
                  <a:cubicBezTo>
                    <a:pt x="1370" y="346"/>
                    <a:pt x="1393" y="335"/>
                    <a:pt x="1393" y="323"/>
                  </a:cubicBezTo>
                  <a:cubicBezTo>
                    <a:pt x="1417" y="299"/>
                    <a:pt x="1405" y="275"/>
                    <a:pt x="1393" y="251"/>
                  </a:cubicBezTo>
                  <a:cubicBezTo>
                    <a:pt x="1386" y="251"/>
                    <a:pt x="1038" y="1"/>
                    <a:pt x="635"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2"/>
            <p:cNvSpPr/>
            <p:nvPr/>
          </p:nvSpPr>
          <p:spPr>
            <a:xfrm>
              <a:off x="5805585" y="1532041"/>
              <a:ext cx="926469" cy="541342"/>
            </a:xfrm>
            <a:custGeom>
              <a:avLst/>
              <a:gdLst/>
              <a:ahLst/>
              <a:cxnLst/>
              <a:rect l="l" t="t" r="r" b="b"/>
              <a:pathLst>
                <a:path w="13777" h="8050" extrusionOk="0">
                  <a:moveTo>
                    <a:pt x="11788" y="1"/>
                  </a:moveTo>
                  <a:cubicBezTo>
                    <a:pt x="11788" y="1"/>
                    <a:pt x="11669" y="453"/>
                    <a:pt x="10026" y="2275"/>
                  </a:cubicBezTo>
                  <a:cubicBezTo>
                    <a:pt x="9729" y="2604"/>
                    <a:pt x="9418" y="2711"/>
                    <a:pt x="9091" y="2711"/>
                  </a:cubicBezTo>
                  <a:cubicBezTo>
                    <a:pt x="8477" y="2711"/>
                    <a:pt x="7811" y="2332"/>
                    <a:pt x="7093" y="2332"/>
                  </a:cubicBezTo>
                  <a:cubicBezTo>
                    <a:pt x="7058" y="2332"/>
                    <a:pt x="7024" y="2333"/>
                    <a:pt x="6990" y="2334"/>
                  </a:cubicBezTo>
                  <a:cubicBezTo>
                    <a:pt x="5835" y="2394"/>
                    <a:pt x="5335" y="2620"/>
                    <a:pt x="4073" y="2656"/>
                  </a:cubicBezTo>
                  <a:cubicBezTo>
                    <a:pt x="4066" y="2656"/>
                    <a:pt x="4060" y="2656"/>
                    <a:pt x="4053" y="2656"/>
                  </a:cubicBezTo>
                  <a:cubicBezTo>
                    <a:pt x="2805" y="2656"/>
                    <a:pt x="2450" y="405"/>
                    <a:pt x="697" y="405"/>
                  </a:cubicBezTo>
                  <a:cubicBezTo>
                    <a:pt x="683" y="405"/>
                    <a:pt x="670" y="405"/>
                    <a:pt x="656" y="406"/>
                  </a:cubicBezTo>
                  <a:cubicBezTo>
                    <a:pt x="656" y="406"/>
                    <a:pt x="1" y="8049"/>
                    <a:pt x="6752" y="8049"/>
                  </a:cubicBezTo>
                  <a:cubicBezTo>
                    <a:pt x="13776" y="8049"/>
                    <a:pt x="11788" y="1"/>
                    <a:pt x="11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2"/>
            <p:cNvSpPr/>
            <p:nvPr/>
          </p:nvSpPr>
          <p:spPr>
            <a:xfrm>
              <a:off x="6254798" y="1751200"/>
              <a:ext cx="65701" cy="43509"/>
            </a:xfrm>
            <a:custGeom>
              <a:avLst/>
              <a:gdLst/>
              <a:ahLst/>
              <a:cxnLst/>
              <a:rect l="l" t="t" r="r" b="b"/>
              <a:pathLst>
                <a:path w="977" h="647" extrusionOk="0">
                  <a:moveTo>
                    <a:pt x="50" y="1"/>
                  </a:moveTo>
                  <a:cubicBezTo>
                    <a:pt x="45" y="1"/>
                    <a:pt x="40" y="2"/>
                    <a:pt x="36" y="4"/>
                  </a:cubicBezTo>
                  <a:cubicBezTo>
                    <a:pt x="12" y="4"/>
                    <a:pt x="0" y="28"/>
                    <a:pt x="0" y="52"/>
                  </a:cubicBezTo>
                  <a:cubicBezTo>
                    <a:pt x="0" y="52"/>
                    <a:pt x="84" y="647"/>
                    <a:pt x="798" y="647"/>
                  </a:cubicBezTo>
                  <a:cubicBezTo>
                    <a:pt x="846" y="647"/>
                    <a:pt x="893" y="647"/>
                    <a:pt x="941" y="635"/>
                  </a:cubicBezTo>
                  <a:cubicBezTo>
                    <a:pt x="965" y="635"/>
                    <a:pt x="977" y="611"/>
                    <a:pt x="977" y="587"/>
                  </a:cubicBezTo>
                  <a:cubicBezTo>
                    <a:pt x="977" y="564"/>
                    <a:pt x="953" y="552"/>
                    <a:pt x="929" y="552"/>
                  </a:cubicBezTo>
                  <a:cubicBezTo>
                    <a:pt x="884" y="556"/>
                    <a:pt x="842" y="558"/>
                    <a:pt x="801" y="558"/>
                  </a:cubicBezTo>
                  <a:cubicBezTo>
                    <a:pt x="169" y="558"/>
                    <a:pt x="96" y="62"/>
                    <a:pt x="96" y="40"/>
                  </a:cubicBezTo>
                  <a:cubicBezTo>
                    <a:pt x="96" y="20"/>
                    <a:pt x="72" y="1"/>
                    <a:pt x="50"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2"/>
            <p:cNvSpPr/>
            <p:nvPr/>
          </p:nvSpPr>
          <p:spPr>
            <a:xfrm>
              <a:off x="5989775" y="1420477"/>
              <a:ext cx="176188" cy="95491"/>
            </a:xfrm>
            <a:custGeom>
              <a:avLst/>
              <a:gdLst/>
              <a:ahLst/>
              <a:cxnLst/>
              <a:rect l="l" t="t" r="r" b="b"/>
              <a:pathLst>
                <a:path w="2620" h="1420" extrusionOk="0">
                  <a:moveTo>
                    <a:pt x="2051" y="0"/>
                  </a:moveTo>
                  <a:cubicBezTo>
                    <a:pt x="1822" y="0"/>
                    <a:pt x="1488" y="100"/>
                    <a:pt x="989" y="362"/>
                  </a:cubicBezTo>
                  <a:cubicBezTo>
                    <a:pt x="0" y="874"/>
                    <a:pt x="465" y="1291"/>
                    <a:pt x="465" y="1291"/>
                  </a:cubicBezTo>
                  <a:cubicBezTo>
                    <a:pt x="557" y="1378"/>
                    <a:pt x="676" y="1419"/>
                    <a:pt x="824" y="1419"/>
                  </a:cubicBezTo>
                  <a:cubicBezTo>
                    <a:pt x="1077" y="1419"/>
                    <a:pt x="1413" y="1299"/>
                    <a:pt x="1834" y="1088"/>
                  </a:cubicBezTo>
                  <a:cubicBezTo>
                    <a:pt x="2394" y="803"/>
                    <a:pt x="2620" y="457"/>
                    <a:pt x="2465" y="219"/>
                  </a:cubicBezTo>
                  <a:cubicBezTo>
                    <a:pt x="2389" y="91"/>
                    <a:pt x="2268" y="0"/>
                    <a:pt x="2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2"/>
            <p:cNvSpPr/>
            <p:nvPr/>
          </p:nvSpPr>
          <p:spPr>
            <a:xfrm>
              <a:off x="6105845" y="1568892"/>
              <a:ext cx="64154" cy="76931"/>
            </a:xfrm>
            <a:custGeom>
              <a:avLst/>
              <a:gdLst/>
              <a:ahLst/>
              <a:cxnLst/>
              <a:rect l="l" t="t" r="r" b="b"/>
              <a:pathLst>
                <a:path w="954" h="1144" extrusionOk="0">
                  <a:moveTo>
                    <a:pt x="477" y="0"/>
                  </a:moveTo>
                  <a:cubicBezTo>
                    <a:pt x="215" y="0"/>
                    <a:pt x="1" y="250"/>
                    <a:pt x="1" y="572"/>
                  </a:cubicBezTo>
                  <a:cubicBezTo>
                    <a:pt x="1" y="893"/>
                    <a:pt x="215" y="1143"/>
                    <a:pt x="477" y="1143"/>
                  </a:cubicBezTo>
                  <a:cubicBezTo>
                    <a:pt x="739" y="1143"/>
                    <a:pt x="953" y="893"/>
                    <a:pt x="953" y="572"/>
                  </a:cubicBezTo>
                  <a:cubicBezTo>
                    <a:pt x="953" y="250"/>
                    <a:pt x="739"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2"/>
            <p:cNvSpPr/>
            <p:nvPr/>
          </p:nvSpPr>
          <p:spPr>
            <a:xfrm>
              <a:off x="6415721" y="1420477"/>
              <a:ext cx="176188" cy="95491"/>
            </a:xfrm>
            <a:custGeom>
              <a:avLst/>
              <a:gdLst/>
              <a:ahLst/>
              <a:cxnLst/>
              <a:rect l="l" t="t" r="r" b="b"/>
              <a:pathLst>
                <a:path w="2620" h="1420" extrusionOk="0">
                  <a:moveTo>
                    <a:pt x="568" y="0"/>
                  </a:moveTo>
                  <a:cubicBezTo>
                    <a:pt x="349" y="0"/>
                    <a:pt x="225" y="91"/>
                    <a:pt x="143" y="219"/>
                  </a:cubicBezTo>
                  <a:cubicBezTo>
                    <a:pt x="1" y="457"/>
                    <a:pt x="227" y="803"/>
                    <a:pt x="786" y="1088"/>
                  </a:cubicBezTo>
                  <a:cubicBezTo>
                    <a:pt x="1208" y="1299"/>
                    <a:pt x="1539" y="1419"/>
                    <a:pt x="1791" y="1419"/>
                  </a:cubicBezTo>
                  <a:cubicBezTo>
                    <a:pt x="1938" y="1419"/>
                    <a:pt x="2059" y="1378"/>
                    <a:pt x="2156" y="1291"/>
                  </a:cubicBezTo>
                  <a:cubicBezTo>
                    <a:pt x="2156" y="1291"/>
                    <a:pt x="2620" y="874"/>
                    <a:pt x="1632" y="362"/>
                  </a:cubicBezTo>
                  <a:cubicBezTo>
                    <a:pt x="1132" y="100"/>
                    <a:pt x="798"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2"/>
            <p:cNvSpPr/>
            <p:nvPr/>
          </p:nvSpPr>
          <p:spPr>
            <a:xfrm>
              <a:off x="6418949" y="1580123"/>
              <a:ext cx="63280" cy="76931"/>
            </a:xfrm>
            <a:custGeom>
              <a:avLst/>
              <a:gdLst/>
              <a:ahLst/>
              <a:cxnLst/>
              <a:rect l="l" t="t" r="r" b="b"/>
              <a:pathLst>
                <a:path w="941" h="1144" extrusionOk="0">
                  <a:moveTo>
                    <a:pt x="464" y="0"/>
                  </a:moveTo>
                  <a:cubicBezTo>
                    <a:pt x="214" y="0"/>
                    <a:pt x="0" y="250"/>
                    <a:pt x="0" y="572"/>
                  </a:cubicBezTo>
                  <a:cubicBezTo>
                    <a:pt x="0" y="893"/>
                    <a:pt x="214" y="1143"/>
                    <a:pt x="464" y="1143"/>
                  </a:cubicBezTo>
                  <a:cubicBezTo>
                    <a:pt x="726" y="1143"/>
                    <a:pt x="941" y="893"/>
                    <a:pt x="941" y="572"/>
                  </a:cubicBezTo>
                  <a:cubicBezTo>
                    <a:pt x="941" y="250"/>
                    <a:pt x="726" y="0"/>
                    <a:pt x="4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2"/>
            <p:cNvSpPr/>
            <p:nvPr/>
          </p:nvSpPr>
          <p:spPr>
            <a:xfrm>
              <a:off x="5751316" y="1580795"/>
              <a:ext cx="216873" cy="246664"/>
            </a:xfrm>
            <a:custGeom>
              <a:avLst/>
              <a:gdLst/>
              <a:ahLst/>
              <a:cxnLst/>
              <a:rect l="l" t="t" r="r" b="b"/>
              <a:pathLst>
                <a:path w="3225" h="3668" extrusionOk="0">
                  <a:moveTo>
                    <a:pt x="1588" y="0"/>
                  </a:moveTo>
                  <a:cubicBezTo>
                    <a:pt x="932" y="0"/>
                    <a:pt x="132" y="284"/>
                    <a:pt x="70" y="1645"/>
                  </a:cubicBezTo>
                  <a:cubicBezTo>
                    <a:pt x="1" y="2999"/>
                    <a:pt x="993" y="3667"/>
                    <a:pt x="1871" y="3667"/>
                  </a:cubicBezTo>
                  <a:cubicBezTo>
                    <a:pt x="2507" y="3667"/>
                    <a:pt x="3083" y="3317"/>
                    <a:pt x="3153" y="2621"/>
                  </a:cubicBezTo>
                  <a:cubicBezTo>
                    <a:pt x="3225" y="1978"/>
                    <a:pt x="2451" y="145"/>
                    <a:pt x="2451" y="145"/>
                  </a:cubicBezTo>
                  <a:cubicBezTo>
                    <a:pt x="2451" y="145"/>
                    <a:pt x="2056" y="0"/>
                    <a:pt x="1588" y="0"/>
                  </a:cubicBezTo>
                  <a:close/>
                </a:path>
              </a:pathLst>
            </a:custGeom>
            <a:solidFill>
              <a:srgbClr val="F6BA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2"/>
            <p:cNvSpPr/>
            <p:nvPr/>
          </p:nvSpPr>
          <p:spPr>
            <a:xfrm>
              <a:off x="5779963" y="1629953"/>
              <a:ext cx="169060" cy="135974"/>
            </a:xfrm>
            <a:custGeom>
              <a:avLst/>
              <a:gdLst/>
              <a:ahLst/>
              <a:cxnLst/>
              <a:rect l="l" t="t" r="r" b="b"/>
              <a:pathLst>
                <a:path w="2514" h="2022" extrusionOk="0">
                  <a:moveTo>
                    <a:pt x="985" y="1"/>
                  </a:moveTo>
                  <a:cubicBezTo>
                    <a:pt x="919" y="1"/>
                    <a:pt x="852" y="7"/>
                    <a:pt x="787" y="21"/>
                  </a:cubicBezTo>
                  <a:cubicBezTo>
                    <a:pt x="299" y="128"/>
                    <a:pt x="25" y="569"/>
                    <a:pt x="13" y="593"/>
                  </a:cubicBezTo>
                  <a:cubicBezTo>
                    <a:pt x="1" y="616"/>
                    <a:pt x="1" y="640"/>
                    <a:pt x="25" y="652"/>
                  </a:cubicBezTo>
                  <a:cubicBezTo>
                    <a:pt x="34" y="661"/>
                    <a:pt x="43" y="665"/>
                    <a:pt x="51" y="665"/>
                  </a:cubicBezTo>
                  <a:cubicBezTo>
                    <a:pt x="65" y="665"/>
                    <a:pt x="77" y="655"/>
                    <a:pt x="84" y="640"/>
                  </a:cubicBezTo>
                  <a:cubicBezTo>
                    <a:pt x="96" y="640"/>
                    <a:pt x="358" y="212"/>
                    <a:pt x="811" y="116"/>
                  </a:cubicBezTo>
                  <a:cubicBezTo>
                    <a:pt x="875" y="102"/>
                    <a:pt x="941" y="94"/>
                    <a:pt x="1007" y="94"/>
                  </a:cubicBezTo>
                  <a:cubicBezTo>
                    <a:pt x="1208" y="94"/>
                    <a:pt x="1414" y="163"/>
                    <a:pt x="1620" y="307"/>
                  </a:cubicBezTo>
                  <a:cubicBezTo>
                    <a:pt x="2394" y="819"/>
                    <a:pt x="1894" y="1938"/>
                    <a:pt x="1894" y="1950"/>
                  </a:cubicBezTo>
                  <a:cubicBezTo>
                    <a:pt x="1882" y="1974"/>
                    <a:pt x="1894" y="2009"/>
                    <a:pt x="1918" y="2021"/>
                  </a:cubicBezTo>
                  <a:lnTo>
                    <a:pt x="1942" y="2021"/>
                  </a:lnTo>
                  <a:cubicBezTo>
                    <a:pt x="1954" y="2021"/>
                    <a:pt x="1965" y="2009"/>
                    <a:pt x="1977" y="1998"/>
                  </a:cubicBezTo>
                  <a:cubicBezTo>
                    <a:pt x="1989" y="1986"/>
                    <a:pt x="2513" y="795"/>
                    <a:pt x="1668" y="224"/>
                  </a:cubicBezTo>
                  <a:cubicBezTo>
                    <a:pt x="1439" y="77"/>
                    <a:pt x="1209" y="1"/>
                    <a:pt x="985"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2"/>
            <p:cNvSpPr/>
            <p:nvPr/>
          </p:nvSpPr>
          <p:spPr>
            <a:xfrm>
              <a:off x="5829659" y="1681734"/>
              <a:ext cx="94550" cy="22931"/>
            </a:xfrm>
            <a:custGeom>
              <a:avLst/>
              <a:gdLst/>
              <a:ahLst/>
              <a:cxnLst/>
              <a:rect l="l" t="t" r="r" b="b"/>
              <a:pathLst>
                <a:path w="1406" h="341" extrusionOk="0">
                  <a:moveTo>
                    <a:pt x="771" y="1"/>
                  </a:moveTo>
                  <a:cubicBezTo>
                    <a:pt x="368" y="1"/>
                    <a:pt x="24" y="251"/>
                    <a:pt x="24" y="251"/>
                  </a:cubicBezTo>
                  <a:cubicBezTo>
                    <a:pt x="0" y="275"/>
                    <a:pt x="0" y="299"/>
                    <a:pt x="12" y="323"/>
                  </a:cubicBezTo>
                  <a:cubicBezTo>
                    <a:pt x="24" y="335"/>
                    <a:pt x="36" y="335"/>
                    <a:pt x="48" y="335"/>
                  </a:cubicBezTo>
                  <a:cubicBezTo>
                    <a:pt x="60" y="335"/>
                    <a:pt x="72" y="335"/>
                    <a:pt x="72" y="323"/>
                  </a:cubicBezTo>
                  <a:cubicBezTo>
                    <a:pt x="80" y="323"/>
                    <a:pt x="400" y="90"/>
                    <a:pt x="767" y="90"/>
                  </a:cubicBezTo>
                  <a:cubicBezTo>
                    <a:pt x="951" y="90"/>
                    <a:pt x="1147" y="148"/>
                    <a:pt x="1322" y="323"/>
                  </a:cubicBezTo>
                  <a:cubicBezTo>
                    <a:pt x="1334" y="335"/>
                    <a:pt x="1346" y="341"/>
                    <a:pt x="1357" y="341"/>
                  </a:cubicBezTo>
                  <a:cubicBezTo>
                    <a:pt x="1369" y="341"/>
                    <a:pt x="1381" y="335"/>
                    <a:pt x="1393" y="323"/>
                  </a:cubicBezTo>
                  <a:cubicBezTo>
                    <a:pt x="1405" y="311"/>
                    <a:pt x="1405" y="275"/>
                    <a:pt x="1393" y="263"/>
                  </a:cubicBezTo>
                  <a:cubicBezTo>
                    <a:pt x="1196" y="66"/>
                    <a:pt x="976" y="1"/>
                    <a:pt x="771"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2"/>
            <p:cNvSpPr/>
            <p:nvPr/>
          </p:nvSpPr>
          <p:spPr>
            <a:xfrm>
              <a:off x="6241147" y="1367890"/>
              <a:ext cx="128981" cy="322788"/>
            </a:xfrm>
            <a:custGeom>
              <a:avLst/>
              <a:gdLst/>
              <a:ahLst/>
              <a:cxnLst/>
              <a:rect l="l" t="t" r="r" b="b"/>
              <a:pathLst>
                <a:path w="1918" h="4800" extrusionOk="0">
                  <a:moveTo>
                    <a:pt x="263" y="1"/>
                  </a:moveTo>
                  <a:cubicBezTo>
                    <a:pt x="227" y="1"/>
                    <a:pt x="203" y="13"/>
                    <a:pt x="203" y="49"/>
                  </a:cubicBezTo>
                  <a:cubicBezTo>
                    <a:pt x="191" y="346"/>
                    <a:pt x="1" y="3025"/>
                    <a:pt x="215" y="3359"/>
                  </a:cubicBezTo>
                  <a:cubicBezTo>
                    <a:pt x="282" y="3466"/>
                    <a:pt x="392" y="3559"/>
                    <a:pt x="579" y="3559"/>
                  </a:cubicBezTo>
                  <a:cubicBezTo>
                    <a:pt x="723" y="3559"/>
                    <a:pt x="914" y="3504"/>
                    <a:pt x="1168" y="3359"/>
                  </a:cubicBezTo>
                  <a:cubicBezTo>
                    <a:pt x="1168" y="3359"/>
                    <a:pt x="1180" y="3347"/>
                    <a:pt x="1192" y="3347"/>
                  </a:cubicBezTo>
                  <a:cubicBezTo>
                    <a:pt x="1261" y="3309"/>
                    <a:pt x="1329" y="3291"/>
                    <a:pt x="1391" y="3291"/>
                  </a:cubicBezTo>
                  <a:cubicBezTo>
                    <a:pt x="1468" y="3291"/>
                    <a:pt x="1537" y="3318"/>
                    <a:pt x="1596" y="3370"/>
                  </a:cubicBezTo>
                  <a:cubicBezTo>
                    <a:pt x="1775" y="3549"/>
                    <a:pt x="1811" y="3942"/>
                    <a:pt x="1680" y="4204"/>
                  </a:cubicBezTo>
                  <a:cubicBezTo>
                    <a:pt x="1513" y="4537"/>
                    <a:pt x="1144" y="4704"/>
                    <a:pt x="1144" y="4716"/>
                  </a:cubicBezTo>
                  <a:cubicBezTo>
                    <a:pt x="1120" y="4728"/>
                    <a:pt x="1108" y="4752"/>
                    <a:pt x="1120" y="4775"/>
                  </a:cubicBezTo>
                  <a:cubicBezTo>
                    <a:pt x="1120" y="4787"/>
                    <a:pt x="1144" y="4799"/>
                    <a:pt x="1156" y="4799"/>
                  </a:cubicBezTo>
                  <a:lnTo>
                    <a:pt x="1180" y="4799"/>
                  </a:lnTo>
                  <a:cubicBezTo>
                    <a:pt x="1192" y="4787"/>
                    <a:pt x="1584" y="4609"/>
                    <a:pt x="1763" y="4240"/>
                  </a:cubicBezTo>
                  <a:cubicBezTo>
                    <a:pt x="1918" y="3942"/>
                    <a:pt x="1870" y="3501"/>
                    <a:pt x="1668" y="3311"/>
                  </a:cubicBezTo>
                  <a:cubicBezTo>
                    <a:pt x="1593" y="3236"/>
                    <a:pt x="1498" y="3196"/>
                    <a:pt x="1392" y="3196"/>
                  </a:cubicBezTo>
                  <a:cubicBezTo>
                    <a:pt x="1314" y="3196"/>
                    <a:pt x="1230" y="3218"/>
                    <a:pt x="1144" y="3263"/>
                  </a:cubicBezTo>
                  <a:cubicBezTo>
                    <a:pt x="1144" y="3263"/>
                    <a:pt x="1132" y="3275"/>
                    <a:pt x="1120" y="3287"/>
                  </a:cubicBezTo>
                  <a:cubicBezTo>
                    <a:pt x="906" y="3409"/>
                    <a:pt x="730" y="3469"/>
                    <a:pt x="591" y="3469"/>
                  </a:cubicBezTo>
                  <a:cubicBezTo>
                    <a:pt x="460" y="3469"/>
                    <a:pt x="362" y="3415"/>
                    <a:pt x="299" y="3311"/>
                  </a:cubicBezTo>
                  <a:cubicBezTo>
                    <a:pt x="132" y="3049"/>
                    <a:pt x="239" y="870"/>
                    <a:pt x="299" y="49"/>
                  </a:cubicBezTo>
                  <a:cubicBezTo>
                    <a:pt x="299" y="25"/>
                    <a:pt x="287" y="1"/>
                    <a:pt x="263"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2"/>
            <p:cNvSpPr/>
            <p:nvPr/>
          </p:nvSpPr>
          <p:spPr>
            <a:xfrm>
              <a:off x="5747146" y="1451949"/>
              <a:ext cx="913625" cy="303622"/>
            </a:xfrm>
            <a:custGeom>
              <a:avLst/>
              <a:gdLst/>
              <a:ahLst/>
              <a:cxnLst/>
              <a:rect l="l" t="t" r="r" b="b"/>
              <a:pathLst>
                <a:path w="13586" h="4515" extrusionOk="0">
                  <a:moveTo>
                    <a:pt x="5412" y="119"/>
                  </a:moveTo>
                  <a:cubicBezTo>
                    <a:pt x="5434" y="119"/>
                    <a:pt x="5456" y="120"/>
                    <a:pt x="5478" y="120"/>
                  </a:cubicBezTo>
                  <a:cubicBezTo>
                    <a:pt x="6609" y="144"/>
                    <a:pt x="7514" y="1097"/>
                    <a:pt x="7478" y="2228"/>
                  </a:cubicBezTo>
                  <a:cubicBezTo>
                    <a:pt x="7455" y="3349"/>
                    <a:pt x="6538" y="4241"/>
                    <a:pt x="5435" y="4241"/>
                  </a:cubicBezTo>
                  <a:cubicBezTo>
                    <a:pt x="5414" y="4241"/>
                    <a:pt x="5392" y="4240"/>
                    <a:pt x="5371" y="4240"/>
                  </a:cubicBezTo>
                  <a:cubicBezTo>
                    <a:pt x="4228" y="4204"/>
                    <a:pt x="3323" y="3263"/>
                    <a:pt x="3358" y="2120"/>
                  </a:cubicBezTo>
                  <a:cubicBezTo>
                    <a:pt x="3382" y="1011"/>
                    <a:pt x="4299" y="119"/>
                    <a:pt x="5412" y="119"/>
                  </a:cubicBezTo>
                  <a:close/>
                  <a:moveTo>
                    <a:pt x="11387" y="263"/>
                  </a:moveTo>
                  <a:cubicBezTo>
                    <a:pt x="11401" y="263"/>
                    <a:pt x="11416" y="263"/>
                    <a:pt x="11431" y="263"/>
                  </a:cubicBezTo>
                  <a:cubicBezTo>
                    <a:pt x="12562" y="299"/>
                    <a:pt x="13467" y="1251"/>
                    <a:pt x="13443" y="2382"/>
                  </a:cubicBezTo>
                  <a:cubicBezTo>
                    <a:pt x="13408" y="3504"/>
                    <a:pt x="12491" y="4396"/>
                    <a:pt x="11388" y="4396"/>
                  </a:cubicBezTo>
                  <a:cubicBezTo>
                    <a:pt x="11367" y="4396"/>
                    <a:pt x="11345" y="4395"/>
                    <a:pt x="11324" y="4395"/>
                  </a:cubicBezTo>
                  <a:cubicBezTo>
                    <a:pt x="10181" y="4359"/>
                    <a:pt x="9276" y="3418"/>
                    <a:pt x="9311" y="2275"/>
                  </a:cubicBezTo>
                  <a:cubicBezTo>
                    <a:pt x="9347" y="1159"/>
                    <a:pt x="10264" y="263"/>
                    <a:pt x="11387" y="263"/>
                  </a:cubicBezTo>
                  <a:close/>
                  <a:moveTo>
                    <a:pt x="5411" y="0"/>
                  </a:moveTo>
                  <a:cubicBezTo>
                    <a:pt x="4250" y="0"/>
                    <a:pt x="3298" y="916"/>
                    <a:pt x="3239" y="2061"/>
                  </a:cubicBezTo>
                  <a:lnTo>
                    <a:pt x="632" y="2001"/>
                  </a:lnTo>
                  <a:cubicBezTo>
                    <a:pt x="620" y="2001"/>
                    <a:pt x="620" y="2001"/>
                    <a:pt x="608" y="2013"/>
                  </a:cubicBezTo>
                  <a:cubicBezTo>
                    <a:pt x="584" y="2013"/>
                    <a:pt x="37" y="2216"/>
                    <a:pt x="1" y="2740"/>
                  </a:cubicBezTo>
                  <a:cubicBezTo>
                    <a:pt x="1" y="2763"/>
                    <a:pt x="25" y="2799"/>
                    <a:pt x="48" y="2799"/>
                  </a:cubicBezTo>
                  <a:lnTo>
                    <a:pt x="60" y="2799"/>
                  </a:lnTo>
                  <a:cubicBezTo>
                    <a:pt x="84" y="2799"/>
                    <a:pt x="108" y="2775"/>
                    <a:pt x="120" y="2740"/>
                  </a:cubicBezTo>
                  <a:cubicBezTo>
                    <a:pt x="144" y="2335"/>
                    <a:pt x="572" y="2144"/>
                    <a:pt x="632" y="2120"/>
                  </a:cubicBezTo>
                  <a:lnTo>
                    <a:pt x="3239" y="2180"/>
                  </a:lnTo>
                  <a:cubicBezTo>
                    <a:pt x="3239" y="3359"/>
                    <a:pt x="4180" y="4323"/>
                    <a:pt x="5359" y="4359"/>
                  </a:cubicBezTo>
                  <a:cubicBezTo>
                    <a:pt x="5373" y="4359"/>
                    <a:pt x="5388" y="4359"/>
                    <a:pt x="5403" y="4359"/>
                  </a:cubicBezTo>
                  <a:cubicBezTo>
                    <a:pt x="6585" y="4359"/>
                    <a:pt x="7562" y="3415"/>
                    <a:pt x="7597" y="2228"/>
                  </a:cubicBezTo>
                  <a:cubicBezTo>
                    <a:pt x="7597" y="2144"/>
                    <a:pt x="7597" y="2049"/>
                    <a:pt x="7585" y="1966"/>
                  </a:cubicBezTo>
                  <a:cubicBezTo>
                    <a:pt x="7679" y="1915"/>
                    <a:pt x="7990" y="1782"/>
                    <a:pt x="8382" y="1782"/>
                  </a:cubicBezTo>
                  <a:cubicBezTo>
                    <a:pt x="8638" y="1782"/>
                    <a:pt x="8929" y="1839"/>
                    <a:pt x="9216" y="2013"/>
                  </a:cubicBezTo>
                  <a:cubicBezTo>
                    <a:pt x="9204" y="2097"/>
                    <a:pt x="9192" y="2180"/>
                    <a:pt x="9192" y="2275"/>
                  </a:cubicBezTo>
                  <a:cubicBezTo>
                    <a:pt x="9157" y="3478"/>
                    <a:pt x="10121" y="4478"/>
                    <a:pt x="11312" y="4514"/>
                  </a:cubicBezTo>
                  <a:cubicBezTo>
                    <a:pt x="11326" y="4514"/>
                    <a:pt x="11341" y="4514"/>
                    <a:pt x="11356" y="4514"/>
                  </a:cubicBezTo>
                  <a:cubicBezTo>
                    <a:pt x="12539" y="4514"/>
                    <a:pt x="13515" y="3570"/>
                    <a:pt x="13550" y="2382"/>
                  </a:cubicBezTo>
                  <a:cubicBezTo>
                    <a:pt x="13586" y="1192"/>
                    <a:pt x="12633" y="180"/>
                    <a:pt x="11431" y="156"/>
                  </a:cubicBezTo>
                  <a:cubicBezTo>
                    <a:pt x="11407" y="155"/>
                    <a:pt x="11383" y="155"/>
                    <a:pt x="11359" y="155"/>
                  </a:cubicBezTo>
                  <a:cubicBezTo>
                    <a:pt x="10319" y="155"/>
                    <a:pt x="9450" y="905"/>
                    <a:pt x="9240" y="1894"/>
                  </a:cubicBezTo>
                  <a:cubicBezTo>
                    <a:pt x="8945" y="1727"/>
                    <a:pt x="8648" y="1672"/>
                    <a:pt x="8385" y="1672"/>
                  </a:cubicBezTo>
                  <a:cubicBezTo>
                    <a:pt x="8011" y="1672"/>
                    <a:pt x="7706" y="1784"/>
                    <a:pt x="7573" y="1847"/>
                  </a:cubicBezTo>
                  <a:cubicBezTo>
                    <a:pt x="7418" y="823"/>
                    <a:pt x="6549" y="25"/>
                    <a:pt x="5478" y="1"/>
                  </a:cubicBezTo>
                  <a:cubicBezTo>
                    <a:pt x="5455" y="0"/>
                    <a:pt x="5433" y="0"/>
                    <a:pt x="5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2"/>
            <p:cNvSpPr/>
            <p:nvPr/>
          </p:nvSpPr>
          <p:spPr>
            <a:xfrm>
              <a:off x="6081837" y="1265472"/>
              <a:ext cx="418010" cy="30463"/>
            </a:xfrm>
            <a:custGeom>
              <a:avLst/>
              <a:gdLst/>
              <a:ahLst/>
              <a:cxnLst/>
              <a:rect l="l" t="t" r="r" b="b"/>
              <a:pathLst>
                <a:path w="6216" h="453" extrusionOk="0">
                  <a:moveTo>
                    <a:pt x="2978" y="1"/>
                  </a:moveTo>
                  <a:cubicBezTo>
                    <a:pt x="1986" y="1"/>
                    <a:pt x="993" y="111"/>
                    <a:pt x="24" y="333"/>
                  </a:cubicBezTo>
                  <a:cubicBezTo>
                    <a:pt x="1" y="333"/>
                    <a:pt x="1" y="345"/>
                    <a:pt x="1" y="369"/>
                  </a:cubicBezTo>
                  <a:cubicBezTo>
                    <a:pt x="1" y="381"/>
                    <a:pt x="24" y="393"/>
                    <a:pt x="36" y="393"/>
                  </a:cubicBezTo>
                  <a:cubicBezTo>
                    <a:pt x="999" y="171"/>
                    <a:pt x="1986" y="60"/>
                    <a:pt x="2974" y="60"/>
                  </a:cubicBezTo>
                  <a:cubicBezTo>
                    <a:pt x="4052" y="60"/>
                    <a:pt x="5130" y="192"/>
                    <a:pt x="6180" y="452"/>
                  </a:cubicBezTo>
                  <a:cubicBezTo>
                    <a:pt x="6192" y="452"/>
                    <a:pt x="6204" y="441"/>
                    <a:pt x="6204" y="429"/>
                  </a:cubicBezTo>
                  <a:cubicBezTo>
                    <a:pt x="6216" y="417"/>
                    <a:pt x="6204" y="393"/>
                    <a:pt x="6192" y="393"/>
                  </a:cubicBezTo>
                  <a:cubicBezTo>
                    <a:pt x="5142" y="132"/>
                    <a:pt x="4060" y="1"/>
                    <a:pt x="2978" y="1"/>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2"/>
            <p:cNvSpPr/>
            <p:nvPr/>
          </p:nvSpPr>
          <p:spPr>
            <a:xfrm>
              <a:off x="6118689" y="1163659"/>
              <a:ext cx="343567" cy="44989"/>
            </a:xfrm>
            <a:custGeom>
              <a:avLst/>
              <a:gdLst/>
              <a:ahLst/>
              <a:cxnLst/>
              <a:rect l="l" t="t" r="r" b="b"/>
              <a:pathLst>
                <a:path w="5109" h="669" extrusionOk="0">
                  <a:moveTo>
                    <a:pt x="2030" y="0"/>
                  </a:moveTo>
                  <a:cubicBezTo>
                    <a:pt x="1356" y="0"/>
                    <a:pt x="681" y="84"/>
                    <a:pt x="24" y="252"/>
                  </a:cubicBezTo>
                  <a:cubicBezTo>
                    <a:pt x="12" y="252"/>
                    <a:pt x="0" y="276"/>
                    <a:pt x="12" y="288"/>
                  </a:cubicBezTo>
                  <a:cubicBezTo>
                    <a:pt x="12" y="300"/>
                    <a:pt x="24" y="311"/>
                    <a:pt x="48" y="311"/>
                  </a:cubicBezTo>
                  <a:cubicBezTo>
                    <a:pt x="698" y="143"/>
                    <a:pt x="1369" y="59"/>
                    <a:pt x="2039" y="59"/>
                  </a:cubicBezTo>
                  <a:cubicBezTo>
                    <a:pt x="3075" y="59"/>
                    <a:pt x="4111" y="259"/>
                    <a:pt x="5072" y="657"/>
                  </a:cubicBezTo>
                  <a:cubicBezTo>
                    <a:pt x="5072" y="669"/>
                    <a:pt x="5072" y="669"/>
                    <a:pt x="5084" y="669"/>
                  </a:cubicBezTo>
                  <a:cubicBezTo>
                    <a:pt x="5096" y="669"/>
                    <a:pt x="5108" y="657"/>
                    <a:pt x="5108" y="645"/>
                  </a:cubicBezTo>
                  <a:cubicBezTo>
                    <a:pt x="5108" y="633"/>
                    <a:pt x="5108" y="609"/>
                    <a:pt x="5096" y="609"/>
                  </a:cubicBezTo>
                  <a:cubicBezTo>
                    <a:pt x="4125" y="203"/>
                    <a:pt x="3079" y="0"/>
                    <a:pt x="2030" y="0"/>
                  </a:cubicBezTo>
                  <a:close/>
                </a:path>
              </a:pathLst>
            </a:custGeom>
            <a:solidFill>
              <a:srgbClr val="EAA0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2"/>
            <p:cNvSpPr/>
            <p:nvPr/>
          </p:nvSpPr>
          <p:spPr>
            <a:xfrm>
              <a:off x="6357283" y="4131829"/>
              <a:ext cx="582162" cy="463739"/>
            </a:xfrm>
            <a:custGeom>
              <a:avLst/>
              <a:gdLst/>
              <a:ahLst/>
              <a:cxnLst/>
              <a:rect l="l" t="t" r="r" b="b"/>
              <a:pathLst>
                <a:path w="8657" h="6896" extrusionOk="0">
                  <a:moveTo>
                    <a:pt x="4965" y="0"/>
                  </a:moveTo>
                  <a:cubicBezTo>
                    <a:pt x="4965" y="0"/>
                    <a:pt x="3765" y="410"/>
                    <a:pt x="2197" y="410"/>
                  </a:cubicBezTo>
                  <a:cubicBezTo>
                    <a:pt x="1512" y="410"/>
                    <a:pt x="757" y="332"/>
                    <a:pt x="0" y="107"/>
                  </a:cubicBezTo>
                  <a:lnTo>
                    <a:pt x="0" y="107"/>
                  </a:lnTo>
                  <a:cubicBezTo>
                    <a:pt x="0" y="108"/>
                    <a:pt x="286" y="5287"/>
                    <a:pt x="584" y="6001"/>
                  </a:cubicBezTo>
                  <a:cubicBezTo>
                    <a:pt x="584" y="6001"/>
                    <a:pt x="2084" y="6692"/>
                    <a:pt x="5918" y="6882"/>
                  </a:cubicBezTo>
                  <a:cubicBezTo>
                    <a:pt x="6119" y="6892"/>
                    <a:pt x="6307" y="6896"/>
                    <a:pt x="6483" y="6896"/>
                  </a:cubicBezTo>
                  <a:cubicBezTo>
                    <a:pt x="8068" y="6896"/>
                    <a:pt x="8656" y="6549"/>
                    <a:pt x="8656" y="6549"/>
                  </a:cubicBezTo>
                  <a:cubicBezTo>
                    <a:pt x="8656" y="6549"/>
                    <a:pt x="8632" y="5775"/>
                    <a:pt x="7251" y="5001"/>
                  </a:cubicBezTo>
                  <a:cubicBezTo>
                    <a:pt x="6763" y="4727"/>
                    <a:pt x="5025" y="4215"/>
                    <a:pt x="5025" y="4215"/>
                  </a:cubicBezTo>
                  <a:lnTo>
                    <a:pt x="496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2"/>
            <p:cNvSpPr/>
            <p:nvPr/>
          </p:nvSpPr>
          <p:spPr>
            <a:xfrm>
              <a:off x="5575800" y="4126987"/>
              <a:ext cx="586196" cy="468581"/>
            </a:xfrm>
            <a:custGeom>
              <a:avLst/>
              <a:gdLst/>
              <a:ahLst/>
              <a:cxnLst/>
              <a:rect l="l" t="t" r="r" b="b"/>
              <a:pathLst>
                <a:path w="8717" h="6968" extrusionOk="0">
                  <a:moveTo>
                    <a:pt x="3382" y="1"/>
                  </a:moveTo>
                  <a:lnTo>
                    <a:pt x="3358" y="4251"/>
                  </a:lnTo>
                  <a:cubicBezTo>
                    <a:pt x="3358" y="4251"/>
                    <a:pt x="1894" y="4799"/>
                    <a:pt x="1406" y="5073"/>
                  </a:cubicBezTo>
                  <a:cubicBezTo>
                    <a:pt x="25" y="5847"/>
                    <a:pt x="1" y="6609"/>
                    <a:pt x="1" y="6609"/>
                  </a:cubicBezTo>
                  <a:cubicBezTo>
                    <a:pt x="1" y="6609"/>
                    <a:pt x="592" y="6968"/>
                    <a:pt x="2187" y="6968"/>
                  </a:cubicBezTo>
                  <a:cubicBezTo>
                    <a:pt x="2359" y="6968"/>
                    <a:pt x="2543" y="6963"/>
                    <a:pt x="2739" y="6954"/>
                  </a:cubicBezTo>
                  <a:cubicBezTo>
                    <a:pt x="6573" y="6764"/>
                    <a:pt x="8061" y="6073"/>
                    <a:pt x="8061" y="6073"/>
                  </a:cubicBezTo>
                  <a:cubicBezTo>
                    <a:pt x="8371" y="5359"/>
                    <a:pt x="8716" y="168"/>
                    <a:pt x="8716" y="168"/>
                  </a:cubicBezTo>
                  <a:lnTo>
                    <a:pt x="8716" y="168"/>
                  </a:lnTo>
                  <a:cubicBezTo>
                    <a:pt x="7990" y="385"/>
                    <a:pt x="7236" y="463"/>
                    <a:pt x="6532" y="463"/>
                  </a:cubicBezTo>
                  <a:cubicBezTo>
                    <a:pt x="4809" y="463"/>
                    <a:pt x="3382" y="1"/>
                    <a:pt x="3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2"/>
            <p:cNvSpPr/>
            <p:nvPr/>
          </p:nvSpPr>
          <p:spPr>
            <a:xfrm>
              <a:off x="5795228" y="2978871"/>
              <a:ext cx="910397" cy="1447637"/>
            </a:xfrm>
            <a:custGeom>
              <a:avLst/>
              <a:gdLst/>
              <a:ahLst/>
              <a:cxnLst/>
              <a:rect l="l" t="t" r="r" b="b"/>
              <a:pathLst>
                <a:path w="13538" h="21527" extrusionOk="0">
                  <a:moveTo>
                    <a:pt x="167" y="0"/>
                  </a:moveTo>
                  <a:cubicBezTo>
                    <a:pt x="0" y="6382"/>
                    <a:pt x="12" y="16371"/>
                    <a:pt x="72" y="21324"/>
                  </a:cubicBezTo>
                  <a:lnTo>
                    <a:pt x="5048" y="21467"/>
                  </a:lnTo>
                  <a:lnTo>
                    <a:pt x="7096" y="6025"/>
                  </a:lnTo>
                  <a:lnTo>
                    <a:pt x="8680" y="21527"/>
                  </a:lnTo>
                  <a:lnTo>
                    <a:pt x="13395" y="21396"/>
                  </a:lnTo>
                  <a:lnTo>
                    <a:pt x="13538" y="119"/>
                  </a:lnTo>
                  <a:lnTo>
                    <a:pt x="16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2"/>
            <p:cNvSpPr/>
            <p:nvPr/>
          </p:nvSpPr>
          <p:spPr>
            <a:xfrm>
              <a:off x="5832013" y="3110138"/>
              <a:ext cx="24142" cy="1291555"/>
            </a:xfrm>
            <a:custGeom>
              <a:avLst/>
              <a:gdLst/>
              <a:ahLst/>
              <a:cxnLst/>
              <a:rect l="l" t="t" r="r" b="b"/>
              <a:pathLst>
                <a:path w="359" h="19206" extrusionOk="0">
                  <a:moveTo>
                    <a:pt x="310" y="1"/>
                  </a:moveTo>
                  <a:cubicBezTo>
                    <a:pt x="287" y="1"/>
                    <a:pt x="263" y="25"/>
                    <a:pt x="263" y="49"/>
                  </a:cubicBezTo>
                  <a:lnTo>
                    <a:pt x="1" y="19206"/>
                  </a:lnTo>
                  <a:lnTo>
                    <a:pt x="96" y="19206"/>
                  </a:lnTo>
                  <a:lnTo>
                    <a:pt x="358" y="49"/>
                  </a:lnTo>
                  <a:cubicBezTo>
                    <a:pt x="358" y="13"/>
                    <a:pt x="334"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2"/>
            <p:cNvSpPr/>
            <p:nvPr/>
          </p:nvSpPr>
          <p:spPr>
            <a:xfrm>
              <a:off x="6334083" y="3385584"/>
              <a:ext cx="92129" cy="1026533"/>
            </a:xfrm>
            <a:custGeom>
              <a:avLst/>
              <a:gdLst/>
              <a:ahLst/>
              <a:cxnLst/>
              <a:rect l="l" t="t" r="r" b="b"/>
              <a:pathLst>
                <a:path w="1370" h="15265" extrusionOk="0">
                  <a:moveTo>
                    <a:pt x="36" y="1"/>
                  </a:moveTo>
                  <a:cubicBezTo>
                    <a:pt x="12" y="1"/>
                    <a:pt x="0" y="24"/>
                    <a:pt x="0" y="48"/>
                  </a:cubicBezTo>
                  <a:lnTo>
                    <a:pt x="1286" y="15264"/>
                  </a:lnTo>
                  <a:lnTo>
                    <a:pt x="1369" y="15264"/>
                  </a:lnTo>
                  <a:lnTo>
                    <a:pt x="83" y="48"/>
                  </a:lnTo>
                  <a:cubicBezTo>
                    <a:pt x="83" y="24"/>
                    <a:pt x="60"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2"/>
            <p:cNvSpPr/>
            <p:nvPr/>
          </p:nvSpPr>
          <p:spPr>
            <a:xfrm>
              <a:off x="6098649" y="3356465"/>
              <a:ext cx="341954" cy="64423"/>
            </a:xfrm>
            <a:custGeom>
              <a:avLst/>
              <a:gdLst/>
              <a:ahLst/>
              <a:cxnLst/>
              <a:rect l="l" t="t" r="r" b="b"/>
              <a:pathLst>
                <a:path w="5085" h="958" extrusionOk="0">
                  <a:moveTo>
                    <a:pt x="5043" y="1"/>
                  </a:moveTo>
                  <a:cubicBezTo>
                    <a:pt x="5037" y="1"/>
                    <a:pt x="5031" y="2"/>
                    <a:pt x="5025" y="5"/>
                  </a:cubicBezTo>
                  <a:cubicBezTo>
                    <a:pt x="5001" y="5"/>
                    <a:pt x="2096" y="743"/>
                    <a:pt x="36" y="862"/>
                  </a:cubicBezTo>
                  <a:cubicBezTo>
                    <a:pt x="13" y="862"/>
                    <a:pt x="1" y="886"/>
                    <a:pt x="1" y="910"/>
                  </a:cubicBezTo>
                  <a:cubicBezTo>
                    <a:pt x="1" y="946"/>
                    <a:pt x="24" y="958"/>
                    <a:pt x="48" y="958"/>
                  </a:cubicBezTo>
                  <a:cubicBezTo>
                    <a:pt x="2108" y="838"/>
                    <a:pt x="5013" y="100"/>
                    <a:pt x="5049" y="100"/>
                  </a:cubicBezTo>
                  <a:cubicBezTo>
                    <a:pt x="5073" y="88"/>
                    <a:pt x="5085" y="65"/>
                    <a:pt x="5073" y="41"/>
                  </a:cubicBezTo>
                  <a:cubicBezTo>
                    <a:pt x="5073" y="14"/>
                    <a:pt x="5059" y="1"/>
                    <a:pt x="50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2"/>
            <p:cNvSpPr/>
            <p:nvPr/>
          </p:nvSpPr>
          <p:spPr>
            <a:xfrm>
              <a:off x="6296424" y="3075707"/>
              <a:ext cx="5649" cy="249892"/>
            </a:xfrm>
            <a:custGeom>
              <a:avLst/>
              <a:gdLst/>
              <a:ahLst/>
              <a:cxnLst/>
              <a:rect l="l" t="t" r="r" b="b"/>
              <a:pathLst>
                <a:path w="84" h="3716" extrusionOk="0">
                  <a:moveTo>
                    <a:pt x="36" y="1"/>
                  </a:moveTo>
                  <a:cubicBezTo>
                    <a:pt x="12" y="1"/>
                    <a:pt x="0" y="25"/>
                    <a:pt x="0" y="49"/>
                  </a:cubicBezTo>
                  <a:lnTo>
                    <a:pt x="0" y="3668"/>
                  </a:lnTo>
                  <a:cubicBezTo>
                    <a:pt x="0" y="3692"/>
                    <a:pt x="12" y="3716"/>
                    <a:pt x="36" y="3716"/>
                  </a:cubicBezTo>
                  <a:cubicBezTo>
                    <a:pt x="60" y="3716"/>
                    <a:pt x="84" y="3692"/>
                    <a:pt x="84" y="3668"/>
                  </a:cubicBezTo>
                  <a:lnTo>
                    <a:pt x="84" y="49"/>
                  </a:lnTo>
                  <a:cubicBezTo>
                    <a:pt x="84" y="25"/>
                    <a:pt x="60"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2"/>
            <p:cNvSpPr/>
            <p:nvPr/>
          </p:nvSpPr>
          <p:spPr>
            <a:xfrm>
              <a:off x="5862476" y="3079742"/>
              <a:ext cx="116136" cy="253052"/>
            </a:xfrm>
            <a:custGeom>
              <a:avLst/>
              <a:gdLst/>
              <a:ahLst/>
              <a:cxnLst/>
              <a:rect l="l" t="t" r="r" b="b"/>
              <a:pathLst>
                <a:path w="1727" h="3763" extrusionOk="0">
                  <a:moveTo>
                    <a:pt x="1655" y="0"/>
                  </a:moveTo>
                  <a:cubicBezTo>
                    <a:pt x="1453" y="1370"/>
                    <a:pt x="881" y="2679"/>
                    <a:pt x="12" y="3680"/>
                  </a:cubicBezTo>
                  <a:cubicBezTo>
                    <a:pt x="0" y="3703"/>
                    <a:pt x="0" y="3727"/>
                    <a:pt x="12" y="3751"/>
                  </a:cubicBezTo>
                  <a:cubicBezTo>
                    <a:pt x="24" y="3751"/>
                    <a:pt x="36" y="3763"/>
                    <a:pt x="48" y="3763"/>
                  </a:cubicBezTo>
                  <a:cubicBezTo>
                    <a:pt x="60" y="3763"/>
                    <a:pt x="72" y="3751"/>
                    <a:pt x="72" y="3751"/>
                  </a:cubicBezTo>
                  <a:cubicBezTo>
                    <a:pt x="941" y="2751"/>
                    <a:pt x="1524" y="1453"/>
                    <a:pt x="1727" y="84"/>
                  </a:cubicBezTo>
                  <a:cubicBezTo>
                    <a:pt x="1703" y="72"/>
                    <a:pt x="1691" y="48"/>
                    <a:pt x="1679" y="24"/>
                  </a:cubicBezTo>
                  <a:cubicBezTo>
                    <a:pt x="1667" y="24"/>
                    <a:pt x="1655" y="12"/>
                    <a:pt x="1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2"/>
            <p:cNvSpPr/>
            <p:nvPr/>
          </p:nvSpPr>
          <p:spPr>
            <a:xfrm>
              <a:off x="6591035" y="2999448"/>
              <a:ext cx="97778" cy="286138"/>
            </a:xfrm>
            <a:custGeom>
              <a:avLst/>
              <a:gdLst/>
              <a:ahLst/>
              <a:cxnLst/>
              <a:rect l="l" t="t" r="r" b="b"/>
              <a:pathLst>
                <a:path w="1454" h="4255" extrusionOk="0">
                  <a:moveTo>
                    <a:pt x="202" y="1"/>
                  </a:moveTo>
                  <a:cubicBezTo>
                    <a:pt x="184" y="1"/>
                    <a:pt x="168" y="20"/>
                    <a:pt x="168" y="40"/>
                  </a:cubicBezTo>
                  <a:cubicBezTo>
                    <a:pt x="84" y="706"/>
                    <a:pt x="1" y="1695"/>
                    <a:pt x="275" y="2611"/>
                  </a:cubicBezTo>
                  <a:cubicBezTo>
                    <a:pt x="489" y="3338"/>
                    <a:pt x="906" y="3921"/>
                    <a:pt x="1418" y="4254"/>
                  </a:cubicBezTo>
                  <a:cubicBezTo>
                    <a:pt x="1430" y="4231"/>
                    <a:pt x="1442" y="4195"/>
                    <a:pt x="1454" y="4171"/>
                  </a:cubicBezTo>
                  <a:cubicBezTo>
                    <a:pt x="965" y="3850"/>
                    <a:pt x="561" y="3278"/>
                    <a:pt x="358" y="2588"/>
                  </a:cubicBezTo>
                  <a:cubicBezTo>
                    <a:pt x="96" y="1695"/>
                    <a:pt x="168" y="706"/>
                    <a:pt x="251" y="51"/>
                  </a:cubicBezTo>
                  <a:cubicBezTo>
                    <a:pt x="251" y="28"/>
                    <a:pt x="239" y="4"/>
                    <a:pt x="215" y="4"/>
                  </a:cubicBezTo>
                  <a:cubicBezTo>
                    <a:pt x="211" y="2"/>
                    <a:pt x="207" y="1"/>
                    <a:pt x="2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2"/>
            <p:cNvSpPr/>
            <p:nvPr/>
          </p:nvSpPr>
          <p:spPr>
            <a:xfrm>
              <a:off x="6237986" y="3022111"/>
              <a:ext cx="64087" cy="291518"/>
            </a:xfrm>
            <a:custGeom>
              <a:avLst/>
              <a:gdLst/>
              <a:ahLst/>
              <a:cxnLst/>
              <a:rect l="l" t="t" r="r" b="b"/>
              <a:pathLst>
                <a:path w="953" h="4335" extrusionOk="0">
                  <a:moveTo>
                    <a:pt x="36" y="0"/>
                  </a:moveTo>
                  <a:cubicBezTo>
                    <a:pt x="12" y="0"/>
                    <a:pt x="0" y="24"/>
                    <a:pt x="0" y="48"/>
                  </a:cubicBezTo>
                  <a:cubicBezTo>
                    <a:pt x="0" y="72"/>
                    <a:pt x="24" y="1762"/>
                    <a:pt x="167" y="3024"/>
                  </a:cubicBezTo>
                  <a:cubicBezTo>
                    <a:pt x="310" y="4310"/>
                    <a:pt x="881" y="4334"/>
                    <a:pt x="905" y="4334"/>
                  </a:cubicBezTo>
                  <a:cubicBezTo>
                    <a:pt x="929" y="4334"/>
                    <a:pt x="953" y="4310"/>
                    <a:pt x="953" y="4275"/>
                  </a:cubicBezTo>
                  <a:cubicBezTo>
                    <a:pt x="953" y="4251"/>
                    <a:pt x="941" y="4227"/>
                    <a:pt x="917" y="4227"/>
                  </a:cubicBezTo>
                  <a:cubicBezTo>
                    <a:pt x="905" y="4227"/>
                    <a:pt x="381" y="4203"/>
                    <a:pt x="250" y="3013"/>
                  </a:cubicBezTo>
                  <a:cubicBezTo>
                    <a:pt x="119" y="1762"/>
                    <a:pt x="84" y="72"/>
                    <a:pt x="84" y="48"/>
                  </a:cubicBezTo>
                  <a:cubicBezTo>
                    <a:pt x="84" y="24"/>
                    <a:pt x="72"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2"/>
            <p:cNvSpPr/>
            <p:nvPr/>
          </p:nvSpPr>
          <p:spPr>
            <a:xfrm>
              <a:off x="6392521" y="4514535"/>
              <a:ext cx="550085" cy="99661"/>
            </a:xfrm>
            <a:custGeom>
              <a:avLst/>
              <a:gdLst/>
              <a:ahLst/>
              <a:cxnLst/>
              <a:rect l="l" t="t" r="r" b="b"/>
              <a:pathLst>
                <a:path w="8180" h="1482" extrusionOk="0">
                  <a:moveTo>
                    <a:pt x="36" y="0"/>
                  </a:moveTo>
                  <a:cubicBezTo>
                    <a:pt x="36" y="191"/>
                    <a:pt x="0" y="393"/>
                    <a:pt x="12" y="620"/>
                  </a:cubicBezTo>
                  <a:cubicBezTo>
                    <a:pt x="12" y="620"/>
                    <a:pt x="1155" y="1108"/>
                    <a:pt x="4227" y="1370"/>
                  </a:cubicBezTo>
                  <a:cubicBezTo>
                    <a:pt x="5172" y="1451"/>
                    <a:pt x="5896" y="1481"/>
                    <a:pt x="6450" y="1481"/>
                  </a:cubicBezTo>
                  <a:cubicBezTo>
                    <a:pt x="7911" y="1481"/>
                    <a:pt x="8180" y="1274"/>
                    <a:pt x="8180" y="1274"/>
                  </a:cubicBezTo>
                  <a:cubicBezTo>
                    <a:pt x="8180" y="1274"/>
                    <a:pt x="8180" y="1108"/>
                    <a:pt x="8132" y="846"/>
                  </a:cubicBezTo>
                  <a:cubicBezTo>
                    <a:pt x="7387" y="925"/>
                    <a:pt x="6676" y="959"/>
                    <a:pt x="6002" y="959"/>
                  </a:cubicBezTo>
                  <a:cubicBezTo>
                    <a:pt x="3326" y="959"/>
                    <a:pt x="1244" y="419"/>
                    <a:pt x="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2"/>
            <p:cNvSpPr/>
            <p:nvPr/>
          </p:nvSpPr>
          <p:spPr>
            <a:xfrm>
              <a:off x="5571832" y="4514535"/>
              <a:ext cx="550892" cy="99661"/>
            </a:xfrm>
            <a:custGeom>
              <a:avLst/>
              <a:gdLst/>
              <a:ahLst/>
              <a:cxnLst/>
              <a:rect l="l" t="t" r="r" b="b"/>
              <a:pathLst>
                <a:path w="8192" h="1482" extrusionOk="0">
                  <a:moveTo>
                    <a:pt x="8156" y="0"/>
                  </a:moveTo>
                  <a:cubicBezTo>
                    <a:pt x="6948" y="419"/>
                    <a:pt x="4866" y="959"/>
                    <a:pt x="2190" y="959"/>
                  </a:cubicBezTo>
                  <a:cubicBezTo>
                    <a:pt x="1516" y="959"/>
                    <a:pt x="805" y="925"/>
                    <a:pt x="60" y="846"/>
                  </a:cubicBezTo>
                  <a:cubicBezTo>
                    <a:pt x="12" y="1108"/>
                    <a:pt x="0" y="1274"/>
                    <a:pt x="0" y="1274"/>
                  </a:cubicBezTo>
                  <a:cubicBezTo>
                    <a:pt x="0" y="1274"/>
                    <a:pt x="276" y="1481"/>
                    <a:pt x="1736" y="1481"/>
                  </a:cubicBezTo>
                  <a:cubicBezTo>
                    <a:pt x="2288" y="1481"/>
                    <a:pt x="3011" y="1451"/>
                    <a:pt x="3953" y="1370"/>
                  </a:cubicBezTo>
                  <a:cubicBezTo>
                    <a:pt x="7037" y="1108"/>
                    <a:pt x="8168" y="620"/>
                    <a:pt x="8168" y="620"/>
                  </a:cubicBezTo>
                  <a:cubicBezTo>
                    <a:pt x="8192" y="393"/>
                    <a:pt x="8156" y="191"/>
                    <a:pt x="81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2"/>
            <p:cNvSpPr/>
            <p:nvPr/>
          </p:nvSpPr>
          <p:spPr>
            <a:xfrm>
              <a:off x="5269958" y="2073518"/>
              <a:ext cx="1482135" cy="1138702"/>
            </a:xfrm>
            <a:custGeom>
              <a:avLst/>
              <a:gdLst/>
              <a:ahLst/>
              <a:cxnLst/>
              <a:rect l="l" t="t" r="r" b="b"/>
              <a:pathLst>
                <a:path w="22040" h="16933" extrusionOk="0">
                  <a:moveTo>
                    <a:pt x="11826" y="0"/>
                  </a:moveTo>
                  <a:cubicBezTo>
                    <a:pt x="10877" y="0"/>
                    <a:pt x="9432" y="336"/>
                    <a:pt x="7859" y="1902"/>
                  </a:cubicBezTo>
                  <a:cubicBezTo>
                    <a:pt x="6930" y="2831"/>
                    <a:pt x="5954" y="4188"/>
                    <a:pt x="5013" y="6165"/>
                  </a:cubicBezTo>
                  <a:cubicBezTo>
                    <a:pt x="5013" y="6165"/>
                    <a:pt x="4323" y="3926"/>
                    <a:pt x="3025" y="2414"/>
                  </a:cubicBezTo>
                  <a:cubicBezTo>
                    <a:pt x="2084" y="2688"/>
                    <a:pt x="941" y="2962"/>
                    <a:pt x="60" y="3450"/>
                  </a:cubicBezTo>
                  <a:cubicBezTo>
                    <a:pt x="1" y="4819"/>
                    <a:pt x="929" y="9499"/>
                    <a:pt x="2513" y="11511"/>
                  </a:cubicBezTo>
                  <a:cubicBezTo>
                    <a:pt x="3492" y="12755"/>
                    <a:pt x="4312" y="13210"/>
                    <a:pt x="5032" y="13210"/>
                  </a:cubicBezTo>
                  <a:cubicBezTo>
                    <a:pt x="5896" y="13210"/>
                    <a:pt x="6617" y="12554"/>
                    <a:pt x="7299" y="11820"/>
                  </a:cubicBezTo>
                  <a:lnTo>
                    <a:pt x="7299" y="11820"/>
                  </a:lnTo>
                  <a:cubicBezTo>
                    <a:pt x="7240" y="12499"/>
                    <a:pt x="7180" y="13225"/>
                    <a:pt x="7109" y="13999"/>
                  </a:cubicBezTo>
                  <a:cubicBezTo>
                    <a:pt x="7002" y="15297"/>
                    <a:pt x="7299" y="16261"/>
                    <a:pt x="8073" y="16523"/>
                  </a:cubicBezTo>
                  <a:cubicBezTo>
                    <a:pt x="8483" y="16656"/>
                    <a:pt x="13698" y="16933"/>
                    <a:pt x="14458" y="16933"/>
                  </a:cubicBezTo>
                  <a:cubicBezTo>
                    <a:pt x="14516" y="16933"/>
                    <a:pt x="14548" y="16931"/>
                    <a:pt x="14550" y="16928"/>
                  </a:cubicBezTo>
                  <a:cubicBezTo>
                    <a:pt x="14555" y="16924"/>
                    <a:pt x="14605" y="16923"/>
                    <a:pt x="14691" y="16923"/>
                  </a:cubicBezTo>
                  <a:cubicBezTo>
                    <a:pt x="14917" y="16923"/>
                    <a:pt x="15395" y="16932"/>
                    <a:pt x="15995" y="16932"/>
                  </a:cubicBezTo>
                  <a:cubicBezTo>
                    <a:pt x="17870" y="16932"/>
                    <a:pt x="20940" y="16835"/>
                    <a:pt x="21253" y="16035"/>
                  </a:cubicBezTo>
                  <a:cubicBezTo>
                    <a:pt x="21265" y="16023"/>
                    <a:pt x="22039" y="14999"/>
                    <a:pt x="21503" y="12808"/>
                  </a:cubicBezTo>
                  <a:cubicBezTo>
                    <a:pt x="21456" y="12582"/>
                    <a:pt x="21456" y="12356"/>
                    <a:pt x="21432" y="12130"/>
                  </a:cubicBezTo>
                  <a:lnTo>
                    <a:pt x="21861" y="2093"/>
                  </a:lnTo>
                  <a:cubicBezTo>
                    <a:pt x="21039" y="1057"/>
                    <a:pt x="19979" y="676"/>
                    <a:pt x="17896" y="319"/>
                  </a:cubicBezTo>
                  <a:cubicBezTo>
                    <a:pt x="17896" y="319"/>
                    <a:pt x="15800" y="795"/>
                    <a:pt x="15288" y="819"/>
                  </a:cubicBezTo>
                  <a:lnTo>
                    <a:pt x="13812" y="819"/>
                  </a:lnTo>
                  <a:cubicBezTo>
                    <a:pt x="13742" y="829"/>
                    <a:pt x="13670" y="834"/>
                    <a:pt x="13597" y="834"/>
                  </a:cubicBezTo>
                  <a:cubicBezTo>
                    <a:pt x="13324" y="834"/>
                    <a:pt x="13037" y="767"/>
                    <a:pt x="12764" y="664"/>
                  </a:cubicBezTo>
                  <a:cubicBezTo>
                    <a:pt x="12895" y="366"/>
                    <a:pt x="12967" y="188"/>
                    <a:pt x="12967" y="188"/>
                  </a:cubicBezTo>
                  <a:cubicBezTo>
                    <a:pt x="12967" y="188"/>
                    <a:pt x="12535" y="0"/>
                    <a:pt x="118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2"/>
            <p:cNvSpPr/>
            <p:nvPr/>
          </p:nvSpPr>
          <p:spPr>
            <a:xfrm>
              <a:off x="6148278" y="2189385"/>
              <a:ext cx="211493" cy="46535"/>
            </a:xfrm>
            <a:custGeom>
              <a:avLst/>
              <a:gdLst/>
              <a:ahLst/>
              <a:cxnLst/>
              <a:rect l="l" t="t" r="r" b="b"/>
              <a:pathLst>
                <a:path w="3145" h="692" extrusionOk="0">
                  <a:moveTo>
                    <a:pt x="3077" y="0"/>
                  </a:moveTo>
                  <a:cubicBezTo>
                    <a:pt x="3067" y="0"/>
                    <a:pt x="3057" y="4"/>
                    <a:pt x="3049" y="13"/>
                  </a:cubicBezTo>
                  <a:cubicBezTo>
                    <a:pt x="2185" y="447"/>
                    <a:pt x="1503" y="567"/>
                    <a:pt x="1013" y="567"/>
                  </a:cubicBezTo>
                  <a:cubicBezTo>
                    <a:pt x="415" y="567"/>
                    <a:pt x="103" y="388"/>
                    <a:pt x="96" y="382"/>
                  </a:cubicBezTo>
                  <a:cubicBezTo>
                    <a:pt x="87" y="377"/>
                    <a:pt x="77" y="375"/>
                    <a:pt x="66" y="375"/>
                  </a:cubicBezTo>
                  <a:cubicBezTo>
                    <a:pt x="48" y="375"/>
                    <a:pt x="28" y="383"/>
                    <a:pt x="13" y="406"/>
                  </a:cubicBezTo>
                  <a:cubicBezTo>
                    <a:pt x="1" y="429"/>
                    <a:pt x="1" y="465"/>
                    <a:pt x="37" y="477"/>
                  </a:cubicBezTo>
                  <a:cubicBezTo>
                    <a:pt x="60" y="501"/>
                    <a:pt x="394" y="691"/>
                    <a:pt x="1013" y="691"/>
                  </a:cubicBezTo>
                  <a:cubicBezTo>
                    <a:pt x="1513" y="691"/>
                    <a:pt x="2215" y="560"/>
                    <a:pt x="3096" y="108"/>
                  </a:cubicBezTo>
                  <a:cubicBezTo>
                    <a:pt x="3132" y="96"/>
                    <a:pt x="3144" y="60"/>
                    <a:pt x="3120" y="36"/>
                  </a:cubicBezTo>
                  <a:cubicBezTo>
                    <a:pt x="3113" y="13"/>
                    <a:pt x="3095" y="0"/>
                    <a:pt x="30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2"/>
            <p:cNvSpPr/>
            <p:nvPr/>
          </p:nvSpPr>
          <p:spPr>
            <a:xfrm>
              <a:off x="6240407" y="2126979"/>
              <a:ext cx="12037" cy="1089746"/>
            </a:xfrm>
            <a:custGeom>
              <a:avLst/>
              <a:gdLst/>
              <a:ahLst/>
              <a:cxnLst/>
              <a:rect l="l" t="t" r="r" b="b"/>
              <a:pathLst>
                <a:path w="179" h="16205" extrusionOk="0">
                  <a:moveTo>
                    <a:pt x="60" y="0"/>
                  </a:moveTo>
                  <a:cubicBezTo>
                    <a:pt x="24" y="0"/>
                    <a:pt x="0" y="24"/>
                    <a:pt x="0" y="60"/>
                  </a:cubicBezTo>
                  <a:lnTo>
                    <a:pt x="60" y="16145"/>
                  </a:lnTo>
                  <a:cubicBezTo>
                    <a:pt x="60" y="16169"/>
                    <a:pt x="83" y="16204"/>
                    <a:pt x="119" y="16204"/>
                  </a:cubicBezTo>
                  <a:cubicBezTo>
                    <a:pt x="155" y="16204"/>
                    <a:pt x="179" y="16169"/>
                    <a:pt x="179" y="16145"/>
                  </a:cubicBezTo>
                  <a:lnTo>
                    <a:pt x="119" y="60"/>
                  </a:lnTo>
                  <a:cubicBezTo>
                    <a:pt x="107" y="24"/>
                    <a:pt x="83" y="0"/>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2"/>
            <p:cNvSpPr/>
            <p:nvPr/>
          </p:nvSpPr>
          <p:spPr>
            <a:xfrm>
              <a:off x="5998585" y="2044467"/>
              <a:ext cx="252245" cy="213376"/>
            </a:xfrm>
            <a:custGeom>
              <a:avLst/>
              <a:gdLst/>
              <a:ahLst/>
              <a:cxnLst/>
              <a:rect l="l" t="t" r="r" b="b"/>
              <a:pathLst>
                <a:path w="3751" h="3173" extrusionOk="0">
                  <a:moveTo>
                    <a:pt x="953" y="1"/>
                  </a:moveTo>
                  <a:cubicBezTo>
                    <a:pt x="953" y="1"/>
                    <a:pt x="524" y="632"/>
                    <a:pt x="262" y="1215"/>
                  </a:cubicBezTo>
                  <a:cubicBezTo>
                    <a:pt x="0" y="1799"/>
                    <a:pt x="1917" y="2858"/>
                    <a:pt x="2798" y="3168"/>
                  </a:cubicBezTo>
                  <a:cubicBezTo>
                    <a:pt x="2811" y="3171"/>
                    <a:pt x="2824" y="3173"/>
                    <a:pt x="2837" y="3173"/>
                  </a:cubicBezTo>
                  <a:cubicBezTo>
                    <a:pt x="3279" y="3173"/>
                    <a:pt x="3751" y="1263"/>
                    <a:pt x="3751" y="1263"/>
                  </a:cubicBezTo>
                  <a:cubicBezTo>
                    <a:pt x="3751" y="1263"/>
                    <a:pt x="2024" y="810"/>
                    <a:pt x="9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2"/>
            <p:cNvSpPr/>
            <p:nvPr/>
          </p:nvSpPr>
          <p:spPr>
            <a:xfrm>
              <a:off x="6244374" y="2044467"/>
              <a:ext cx="252313" cy="210216"/>
            </a:xfrm>
            <a:custGeom>
              <a:avLst/>
              <a:gdLst/>
              <a:ahLst/>
              <a:cxnLst/>
              <a:rect l="l" t="t" r="r" b="b"/>
              <a:pathLst>
                <a:path w="3752" h="3126" extrusionOk="0">
                  <a:moveTo>
                    <a:pt x="2822" y="1"/>
                  </a:moveTo>
                  <a:cubicBezTo>
                    <a:pt x="1834" y="858"/>
                    <a:pt x="1" y="1287"/>
                    <a:pt x="1" y="1287"/>
                  </a:cubicBezTo>
                  <a:cubicBezTo>
                    <a:pt x="1" y="1287"/>
                    <a:pt x="662" y="3125"/>
                    <a:pt x="1126" y="3125"/>
                  </a:cubicBezTo>
                  <a:cubicBezTo>
                    <a:pt x="1140" y="3125"/>
                    <a:pt x="1154" y="3124"/>
                    <a:pt x="1167" y="3120"/>
                  </a:cubicBezTo>
                  <a:cubicBezTo>
                    <a:pt x="2060" y="2811"/>
                    <a:pt x="3751" y="1834"/>
                    <a:pt x="3489" y="1251"/>
                  </a:cubicBezTo>
                  <a:cubicBezTo>
                    <a:pt x="3215" y="667"/>
                    <a:pt x="2822" y="1"/>
                    <a:pt x="28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2"/>
            <p:cNvSpPr/>
            <p:nvPr/>
          </p:nvSpPr>
          <p:spPr>
            <a:xfrm>
              <a:off x="5269151" y="2194227"/>
              <a:ext cx="256280" cy="180223"/>
            </a:xfrm>
            <a:custGeom>
              <a:avLst/>
              <a:gdLst/>
              <a:ahLst/>
              <a:cxnLst/>
              <a:rect l="l" t="t" r="r" b="b"/>
              <a:pathLst>
                <a:path w="3811" h="2680" extrusionOk="0">
                  <a:moveTo>
                    <a:pt x="2965" y="0"/>
                  </a:moveTo>
                  <a:lnTo>
                    <a:pt x="1" y="1096"/>
                  </a:lnTo>
                  <a:lnTo>
                    <a:pt x="144" y="2679"/>
                  </a:lnTo>
                  <a:lnTo>
                    <a:pt x="3811" y="1631"/>
                  </a:lnTo>
                  <a:cubicBezTo>
                    <a:pt x="3811" y="1631"/>
                    <a:pt x="3311" y="298"/>
                    <a:pt x="2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2"/>
            <p:cNvSpPr/>
            <p:nvPr/>
          </p:nvSpPr>
          <p:spPr>
            <a:xfrm>
              <a:off x="6595877" y="2463217"/>
              <a:ext cx="120171" cy="430048"/>
            </a:xfrm>
            <a:custGeom>
              <a:avLst/>
              <a:gdLst/>
              <a:ahLst/>
              <a:cxnLst/>
              <a:rect l="l" t="t" r="r" b="b"/>
              <a:pathLst>
                <a:path w="1787" h="6395" extrusionOk="0">
                  <a:moveTo>
                    <a:pt x="60" y="1"/>
                  </a:moveTo>
                  <a:cubicBezTo>
                    <a:pt x="24" y="1"/>
                    <a:pt x="0" y="36"/>
                    <a:pt x="12" y="72"/>
                  </a:cubicBezTo>
                  <a:cubicBezTo>
                    <a:pt x="203" y="1977"/>
                    <a:pt x="1655" y="6311"/>
                    <a:pt x="1667" y="6359"/>
                  </a:cubicBezTo>
                  <a:cubicBezTo>
                    <a:pt x="1667" y="6382"/>
                    <a:pt x="1691" y="6394"/>
                    <a:pt x="1715" y="6394"/>
                  </a:cubicBezTo>
                  <a:lnTo>
                    <a:pt x="1739" y="6394"/>
                  </a:lnTo>
                  <a:cubicBezTo>
                    <a:pt x="1774" y="6382"/>
                    <a:pt x="1786" y="6347"/>
                    <a:pt x="1774" y="6323"/>
                  </a:cubicBezTo>
                  <a:cubicBezTo>
                    <a:pt x="1763" y="6275"/>
                    <a:pt x="322" y="1953"/>
                    <a:pt x="119" y="60"/>
                  </a:cubicBezTo>
                  <a:cubicBezTo>
                    <a:pt x="119" y="25"/>
                    <a:pt x="96"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2"/>
            <p:cNvSpPr/>
            <p:nvPr/>
          </p:nvSpPr>
          <p:spPr>
            <a:xfrm>
              <a:off x="5751181" y="2293215"/>
              <a:ext cx="104973" cy="569586"/>
            </a:xfrm>
            <a:custGeom>
              <a:avLst/>
              <a:gdLst/>
              <a:ahLst/>
              <a:cxnLst/>
              <a:rect l="l" t="t" r="r" b="b"/>
              <a:pathLst>
                <a:path w="1561" h="8470" extrusionOk="0">
                  <a:moveTo>
                    <a:pt x="1493" y="0"/>
                  </a:moveTo>
                  <a:cubicBezTo>
                    <a:pt x="1472" y="0"/>
                    <a:pt x="1450" y="14"/>
                    <a:pt x="1441" y="40"/>
                  </a:cubicBezTo>
                  <a:cubicBezTo>
                    <a:pt x="1429" y="40"/>
                    <a:pt x="989" y="957"/>
                    <a:pt x="488" y="3124"/>
                  </a:cubicBezTo>
                  <a:cubicBezTo>
                    <a:pt x="0" y="5279"/>
                    <a:pt x="215" y="8375"/>
                    <a:pt x="227" y="8410"/>
                  </a:cubicBezTo>
                  <a:cubicBezTo>
                    <a:pt x="227" y="8446"/>
                    <a:pt x="250" y="8470"/>
                    <a:pt x="274" y="8470"/>
                  </a:cubicBezTo>
                  <a:cubicBezTo>
                    <a:pt x="286" y="8470"/>
                    <a:pt x="286" y="8470"/>
                    <a:pt x="286" y="8458"/>
                  </a:cubicBezTo>
                  <a:cubicBezTo>
                    <a:pt x="322" y="8458"/>
                    <a:pt x="346" y="8434"/>
                    <a:pt x="334" y="8398"/>
                  </a:cubicBezTo>
                  <a:cubicBezTo>
                    <a:pt x="334" y="8375"/>
                    <a:pt x="119" y="5291"/>
                    <a:pt x="608" y="3148"/>
                  </a:cubicBezTo>
                  <a:cubicBezTo>
                    <a:pt x="1096" y="1005"/>
                    <a:pt x="1536" y="100"/>
                    <a:pt x="1548" y="88"/>
                  </a:cubicBezTo>
                  <a:cubicBezTo>
                    <a:pt x="1560" y="64"/>
                    <a:pt x="1548" y="28"/>
                    <a:pt x="1512" y="5"/>
                  </a:cubicBezTo>
                  <a:cubicBezTo>
                    <a:pt x="1506" y="2"/>
                    <a:pt x="1500" y="0"/>
                    <a:pt x="1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2"/>
            <p:cNvSpPr/>
            <p:nvPr/>
          </p:nvSpPr>
          <p:spPr>
            <a:xfrm>
              <a:off x="6073028" y="2660118"/>
              <a:ext cx="543696" cy="373224"/>
            </a:xfrm>
            <a:custGeom>
              <a:avLst/>
              <a:gdLst/>
              <a:ahLst/>
              <a:cxnLst/>
              <a:rect l="l" t="t" r="r" b="b"/>
              <a:pathLst>
                <a:path w="8085" h="5550" extrusionOk="0">
                  <a:moveTo>
                    <a:pt x="8018" y="1"/>
                  </a:moveTo>
                  <a:cubicBezTo>
                    <a:pt x="8000" y="1"/>
                    <a:pt x="7981" y="11"/>
                    <a:pt x="7966" y="25"/>
                  </a:cubicBezTo>
                  <a:cubicBezTo>
                    <a:pt x="7073" y="1430"/>
                    <a:pt x="5525" y="2252"/>
                    <a:pt x="4156" y="2907"/>
                  </a:cubicBezTo>
                  <a:cubicBezTo>
                    <a:pt x="4013" y="2978"/>
                    <a:pt x="3870" y="3050"/>
                    <a:pt x="3715" y="3121"/>
                  </a:cubicBezTo>
                  <a:cubicBezTo>
                    <a:pt x="2406" y="3752"/>
                    <a:pt x="1036" y="4395"/>
                    <a:pt x="24" y="5455"/>
                  </a:cubicBezTo>
                  <a:cubicBezTo>
                    <a:pt x="1" y="5478"/>
                    <a:pt x="1" y="5514"/>
                    <a:pt x="24" y="5538"/>
                  </a:cubicBezTo>
                  <a:cubicBezTo>
                    <a:pt x="36" y="5550"/>
                    <a:pt x="48" y="5550"/>
                    <a:pt x="60" y="5550"/>
                  </a:cubicBezTo>
                  <a:cubicBezTo>
                    <a:pt x="72" y="5550"/>
                    <a:pt x="96" y="5550"/>
                    <a:pt x="108" y="5538"/>
                  </a:cubicBezTo>
                  <a:cubicBezTo>
                    <a:pt x="1108" y="4490"/>
                    <a:pt x="2465" y="3847"/>
                    <a:pt x="3775" y="3228"/>
                  </a:cubicBezTo>
                  <a:cubicBezTo>
                    <a:pt x="3918" y="3157"/>
                    <a:pt x="4061" y="3085"/>
                    <a:pt x="4215" y="3014"/>
                  </a:cubicBezTo>
                  <a:cubicBezTo>
                    <a:pt x="5597" y="2347"/>
                    <a:pt x="7144" y="1514"/>
                    <a:pt x="8073" y="85"/>
                  </a:cubicBezTo>
                  <a:cubicBezTo>
                    <a:pt x="8085" y="61"/>
                    <a:pt x="8073" y="25"/>
                    <a:pt x="8049" y="14"/>
                  </a:cubicBezTo>
                  <a:cubicBezTo>
                    <a:pt x="8040" y="4"/>
                    <a:pt x="8029" y="1"/>
                    <a:pt x="80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2"/>
            <p:cNvSpPr/>
            <p:nvPr/>
          </p:nvSpPr>
          <p:spPr>
            <a:xfrm>
              <a:off x="6089840" y="2842762"/>
              <a:ext cx="492453" cy="273899"/>
            </a:xfrm>
            <a:custGeom>
              <a:avLst/>
              <a:gdLst/>
              <a:ahLst/>
              <a:cxnLst/>
              <a:rect l="l" t="t" r="r" b="b"/>
              <a:pathLst>
                <a:path w="7323" h="4073" extrusionOk="0">
                  <a:moveTo>
                    <a:pt x="7275" y="0"/>
                  </a:moveTo>
                  <a:cubicBezTo>
                    <a:pt x="7240" y="0"/>
                    <a:pt x="7216" y="24"/>
                    <a:pt x="7204" y="48"/>
                  </a:cubicBezTo>
                  <a:cubicBezTo>
                    <a:pt x="7168" y="250"/>
                    <a:pt x="6978" y="393"/>
                    <a:pt x="6811" y="512"/>
                  </a:cubicBezTo>
                  <a:cubicBezTo>
                    <a:pt x="4704" y="1929"/>
                    <a:pt x="2430" y="3084"/>
                    <a:pt x="48" y="3953"/>
                  </a:cubicBezTo>
                  <a:cubicBezTo>
                    <a:pt x="13" y="3965"/>
                    <a:pt x="1" y="4001"/>
                    <a:pt x="13" y="4036"/>
                  </a:cubicBezTo>
                  <a:cubicBezTo>
                    <a:pt x="24" y="4060"/>
                    <a:pt x="36" y="4072"/>
                    <a:pt x="60" y="4072"/>
                  </a:cubicBezTo>
                  <a:lnTo>
                    <a:pt x="84" y="4072"/>
                  </a:lnTo>
                  <a:cubicBezTo>
                    <a:pt x="2477" y="3203"/>
                    <a:pt x="4763" y="2036"/>
                    <a:pt x="6871" y="607"/>
                  </a:cubicBezTo>
                  <a:cubicBezTo>
                    <a:pt x="7073" y="477"/>
                    <a:pt x="7275" y="322"/>
                    <a:pt x="7323" y="72"/>
                  </a:cubicBezTo>
                  <a:cubicBezTo>
                    <a:pt x="7323" y="36"/>
                    <a:pt x="7311" y="12"/>
                    <a:pt x="7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2"/>
            <p:cNvSpPr/>
            <p:nvPr/>
          </p:nvSpPr>
          <p:spPr>
            <a:xfrm>
              <a:off x="6290036" y="2157375"/>
              <a:ext cx="17686" cy="1049733"/>
            </a:xfrm>
            <a:custGeom>
              <a:avLst/>
              <a:gdLst/>
              <a:ahLst/>
              <a:cxnLst/>
              <a:rect l="l" t="t" r="r" b="b"/>
              <a:pathLst>
                <a:path w="263" h="15610" extrusionOk="0">
                  <a:moveTo>
                    <a:pt x="60" y="1"/>
                  </a:moveTo>
                  <a:cubicBezTo>
                    <a:pt x="24" y="1"/>
                    <a:pt x="0" y="24"/>
                    <a:pt x="0" y="60"/>
                  </a:cubicBezTo>
                  <a:lnTo>
                    <a:pt x="155" y="15550"/>
                  </a:lnTo>
                  <a:cubicBezTo>
                    <a:pt x="155" y="15586"/>
                    <a:pt x="179" y="15610"/>
                    <a:pt x="215" y="15610"/>
                  </a:cubicBezTo>
                  <a:cubicBezTo>
                    <a:pt x="238" y="15610"/>
                    <a:pt x="262" y="15574"/>
                    <a:pt x="262" y="15550"/>
                  </a:cubicBezTo>
                  <a:lnTo>
                    <a:pt x="119" y="48"/>
                  </a:lnTo>
                  <a:cubicBezTo>
                    <a:pt x="119" y="24"/>
                    <a:pt x="95" y="1"/>
                    <a:pt x="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2"/>
            <p:cNvSpPr/>
            <p:nvPr/>
          </p:nvSpPr>
          <p:spPr>
            <a:xfrm>
              <a:off x="7541444" y="2682646"/>
              <a:ext cx="36919" cy="155342"/>
            </a:xfrm>
            <a:custGeom>
              <a:avLst/>
              <a:gdLst/>
              <a:ahLst/>
              <a:cxnLst/>
              <a:rect l="l" t="t" r="r" b="b"/>
              <a:pathLst>
                <a:path w="549" h="2310" extrusionOk="0">
                  <a:moveTo>
                    <a:pt x="1" y="0"/>
                  </a:moveTo>
                  <a:lnTo>
                    <a:pt x="1" y="0"/>
                  </a:lnTo>
                  <a:cubicBezTo>
                    <a:pt x="96" y="500"/>
                    <a:pt x="227" y="1191"/>
                    <a:pt x="548" y="2310"/>
                  </a:cubicBezTo>
                  <a:lnTo>
                    <a:pt x="1" y="0"/>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2"/>
            <p:cNvSpPr/>
            <p:nvPr/>
          </p:nvSpPr>
          <p:spPr>
            <a:xfrm>
              <a:off x="7053833" y="2029269"/>
              <a:ext cx="229852" cy="92936"/>
            </a:xfrm>
            <a:custGeom>
              <a:avLst/>
              <a:gdLst/>
              <a:ahLst/>
              <a:cxnLst/>
              <a:rect l="l" t="t" r="r" b="b"/>
              <a:pathLst>
                <a:path w="3418" h="1382" extrusionOk="0">
                  <a:moveTo>
                    <a:pt x="3418" y="1"/>
                  </a:moveTo>
                  <a:lnTo>
                    <a:pt x="72" y="167"/>
                  </a:lnTo>
                  <a:lnTo>
                    <a:pt x="1" y="1382"/>
                  </a:lnTo>
                  <a:cubicBezTo>
                    <a:pt x="1132" y="1298"/>
                    <a:pt x="2311" y="1274"/>
                    <a:pt x="3394" y="1048"/>
                  </a:cubicBezTo>
                  <a:lnTo>
                    <a:pt x="3418"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2"/>
            <p:cNvSpPr/>
            <p:nvPr/>
          </p:nvSpPr>
          <p:spPr>
            <a:xfrm>
              <a:off x="6917724" y="2099744"/>
              <a:ext cx="860028" cy="915844"/>
            </a:xfrm>
            <a:custGeom>
              <a:avLst/>
              <a:gdLst/>
              <a:ahLst/>
              <a:cxnLst/>
              <a:rect l="l" t="t" r="r" b="b"/>
              <a:pathLst>
                <a:path w="12789" h="13619" extrusionOk="0">
                  <a:moveTo>
                    <a:pt x="9038" y="7680"/>
                  </a:moveTo>
                  <a:cubicBezTo>
                    <a:pt x="9145" y="7966"/>
                    <a:pt x="9192" y="8251"/>
                    <a:pt x="9276" y="8668"/>
                  </a:cubicBezTo>
                  <a:lnTo>
                    <a:pt x="9038" y="7680"/>
                  </a:lnTo>
                  <a:close/>
                  <a:moveTo>
                    <a:pt x="5418" y="0"/>
                  </a:moveTo>
                  <a:lnTo>
                    <a:pt x="5418" y="0"/>
                  </a:lnTo>
                  <a:cubicBezTo>
                    <a:pt x="4335" y="226"/>
                    <a:pt x="3156" y="250"/>
                    <a:pt x="2025" y="334"/>
                  </a:cubicBezTo>
                  <a:lnTo>
                    <a:pt x="2001" y="869"/>
                  </a:lnTo>
                  <a:cubicBezTo>
                    <a:pt x="2001" y="869"/>
                    <a:pt x="1144" y="1036"/>
                    <a:pt x="739" y="1143"/>
                  </a:cubicBezTo>
                  <a:cubicBezTo>
                    <a:pt x="751" y="2953"/>
                    <a:pt x="1" y="9811"/>
                    <a:pt x="215" y="11633"/>
                  </a:cubicBezTo>
                  <a:lnTo>
                    <a:pt x="5585" y="12145"/>
                  </a:lnTo>
                  <a:lnTo>
                    <a:pt x="9811" y="10978"/>
                  </a:lnTo>
                  <a:cubicBezTo>
                    <a:pt x="9502" y="9859"/>
                    <a:pt x="9371" y="9168"/>
                    <a:pt x="9276" y="8668"/>
                  </a:cubicBezTo>
                  <a:lnTo>
                    <a:pt x="9276" y="8668"/>
                  </a:lnTo>
                  <a:lnTo>
                    <a:pt x="9811" y="10978"/>
                  </a:lnTo>
                  <a:cubicBezTo>
                    <a:pt x="9839" y="10973"/>
                    <a:pt x="9865" y="10971"/>
                    <a:pt x="9891" y="10971"/>
                  </a:cubicBezTo>
                  <a:cubicBezTo>
                    <a:pt x="10790" y="10971"/>
                    <a:pt x="10991" y="13619"/>
                    <a:pt x="11851" y="13619"/>
                  </a:cubicBezTo>
                  <a:cubicBezTo>
                    <a:pt x="11881" y="13619"/>
                    <a:pt x="11911" y="13616"/>
                    <a:pt x="11943" y="13609"/>
                  </a:cubicBezTo>
                  <a:cubicBezTo>
                    <a:pt x="12645" y="12776"/>
                    <a:pt x="12788" y="9216"/>
                    <a:pt x="12431" y="8251"/>
                  </a:cubicBezTo>
                  <a:cubicBezTo>
                    <a:pt x="11347" y="4179"/>
                    <a:pt x="10228" y="2870"/>
                    <a:pt x="9633" y="2286"/>
                  </a:cubicBezTo>
                  <a:cubicBezTo>
                    <a:pt x="8752" y="1393"/>
                    <a:pt x="6859" y="1000"/>
                    <a:pt x="6859" y="1000"/>
                  </a:cubicBezTo>
                  <a:lnTo>
                    <a:pt x="5406" y="869"/>
                  </a:lnTo>
                  <a:lnTo>
                    <a:pt x="5418" y="0"/>
                  </a:ln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2"/>
            <p:cNvSpPr/>
            <p:nvPr/>
          </p:nvSpPr>
          <p:spPr>
            <a:xfrm>
              <a:off x="6267575" y="2170152"/>
              <a:ext cx="787132" cy="801052"/>
            </a:xfrm>
            <a:custGeom>
              <a:avLst/>
              <a:gdLst/>
              <a:ahLst/>
              <a:cxnLst/>
              <a:rect l="l" t="t" r="r" b="b"/>
              <a:pathLst>
                <a:path w="11705" h="11912" extrusionOk="0">
                  <a:moveTo>
                    <a:pt x="10742" y="1"/>
                  </a:moveTo>
                  <a:cubicBezTo>
                    <a:pt x="10741" y="1"/>
                    <a:pt x="10740" y="1"/>
                    <a:pt x="10740" y="1"/>
                  </a:cubicBezTo>
                  <a:cubicBezTo>
                    <a:pt x="10740" y="1"/>
                    <a:pt x="8347" y="358"/>
                    <a:pt x="7835" y="3668"/>
                  </a:cubicBezTo>
                  <a:cubicBezTo>
                    <a:pt x="7728" y="5883"/>
                    <a:pt x="7442" y="7621"/>
                    <a:pt x="7442" y="7621"/>
                  </a:cubicBezTo>
                  <a:lnTo>
                    <a:pt x="3966" y="5752"/>
                  </a:lnTo>
                  <a:cubicBezTo>
                    <a:pt x="3966" y="5752"/>
                    <a:pt x="3668" y="3573"/>
                    <a:pt x="3251" y="3442"/>
                  </a:cubicBezTo>
                  <a:cubicBezTo>
                    <a:pt x="3224" y="3433"/>
                    <a:pt x="3200" y="3429"/>
                    <a:pt x="3178" y="3429"/>
                  </a:cubicBezTo>
                  <a:cubicBezTo>
                    <a:pt x="2873" y="3429"/>
                    <a:pt x="3049" y="4228"/>
                    <a:pt x="3049" y="4228"/>
                  </a:cubicBezTo>
                  <a:cubicBezTo>
                    <a:pt x="3049" y="4228"/>
                    <a:pt x="2110" y="2625"/>
                    <a:pt x="1771" y="2625"/>
                  </a:cubicBezTo>
                  <a:cubicBezTo>
                    <a:pt x="1750" y="2625"/>
                    <a:pt x="1731" y="2631"/>
                    <a:pt x="1715" y="2644"/>
                  </a:cubicBezTo>
                  <a:cubicBezTo>
                    <a:pt x="1442" y="2870"/>
                    <a:pt x="2287" y="4240"/>
                    <a:pt x="2287" y="4240"/>
                  </a:cubicBezTo>
                  <a:cubicBezTo>
                    <a:pt x="2287" y="4240"/>
                    <a:pt x="1317" y="3018"/>
                    <a:pt x="904" y="3018"/>
                  </a:cubicBezTo>
                  <a:cubicBezTo>
                    <a:pt x="850" y="3018"/>
                    <a:pt x="806" y="3038"/>
                    <a:pt x="775" y="3085"/>
                  </a:cubicBezTo>
                  <a:cubicBezTo>
                    <a:pt x="620" y="3323"/>
                    <a:pt x="1811" y="4537"/>
                    <a:pt x="1811" y="4537"/>
                  </a:cubicBezTo>
                  <a:cubicBezTo>
                    <a:pt x="1811" y="4537"/>
                    <a:pt x="778" y="3620"/>
                    <a:pt x="442" y="3620"/>
                  </a:cubicBezTo>
                  <a:cubicBezTo>
                    <a:pt x="404" y="3620"/>
                    <a:pt x="376" y="3631"/>
                    <a:pt x="358" y="3656"/>
                  </a:cubicBezTo>
                  <a:cubicBezTo>
                    <a:pt x="179" y="3906"/>
                    <a:pt x="1453" y="4942"/>
                    <a:pt x="1453" y="4942"/>
                  </a:cubicBezTo>
                  <a:cubicBezTo>
                    <a:pt x="1453" y="4942"/>
                    <a:pt x="642" y="4372"/>
                    <a:pt x="298" y="4372"/>
                  </a:cubicBezTo>
                  <a:cubicBezTo>
                    <a:pt x="238" y="4372"/>
                    <a:pt x="192" y="4390"/>
                    <a:pt x="168" y="4430"/>
                  </a:cubicBezTo>
                  <a:cubicBezTo>
                    <a:pt x="1" y="4692"/>
                    <a:pt x="1668" y="6180"/>
                    <a:pt x="2275" y="6549"/>
                  </a:cubicBezTo>
                  <a:cubicBezTo>
                    <a:pt x="2275" y="6549"/>
                    <a:pt x="5642" y="11911"/>
                    <a:pt x="8541" y="11911"/>
                  </a:cubicBezTo>
                  <a:cubicBezTo>
                    <a:pt x="8587" y="11911"/>
                    <a:pt x="8634" y="11910"/>
                    <a:pt x="8681" y="11907"/>
                  </a:cubicBezTo>
                  <a:cubicBezTo>
                    <a:pt x="11217" y="11752"/>
                    <a:pt x="10978" y="6609"/>
                    <a:pt x="10859" y="5240"/>
                  </a:cubicBezTo>
                  <a:lnTo>
                    <a:pt x="10859" y="5240"/>
                  </a:lnTo>
                  <a:lnTo>
                    <a:pt x="11693" y="5359"/>
                  </a:lnTo>
                  <a:cubicBezTo>
                    <a:pt x="11490" y="3525"/>
                    <a:pt x="11705" y="2013"/>
                    <a:pt x="11693" y="203"/>
                  </a:cubicBezTo>
                  <a:lnTo>
                    <a:pt x="11693" y="203"/>
                  </a:lnTo>
                  <a:cubicBezTo>
                    <a:pt x="11685" y="206"/>
                    <a:pt x="11674" y="207"/>
                    <a:pt x="11660" y="207"/>
                  </a:cubicBezTo>
                  <a:cubicBezTo>
                    <a:pt x="11471" y="207"/>
                    <a:pt x="10776" y="1"/>
                    <a:pt x="1074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2"/>
            <p:cNvSpPr/>
            <p:nvPr/>
          </p:nvSpPr>
          <p:spPr>
            <a:xfrm>
              <a:off x="6453380" y="2563281"/>
              <a:ext cx="124139" cy="141825"/>
            </a:xfrm>
            <a:custGeom>
              <a:avLst/>
              <a:gdLst/>
              <a:ahLst/>
              <a:cxnLst/>
              <a:rect l="l" t="t" r="r" b="b"/>
              <a:pathLst>
                <a:path w="1846" h="2109" extrusionOk="0">
                  <a:moveTo>
                    <a:pt x="1393" y="1"/>
                  </a:moveTo>
                  <a:cubicBezTo>
                    <a:pt x="1393" y="1"/>
                    <a:pt x="310" y="632"/>
                    <a:pt x="0" y="1418"/>
                  </a:cubicBezTo>
                  <a:cubicBezTo>
                    <a:pt x="0" y="1418"/>
                    <a:pt x="107" y="1692"/>
                    <a:pt x="322" y="2108"/>
                  </a:cubicBezTo>
                  <a:cubicBezTo>
                    <a:pt x="750" y="1382"/>
                    <a:pt x="1274" y="739"/>
                    <a:pt x="1846" y="144"/>
                  </a:cubicBezTo>
                  <a:cubicBezTo>
                    <a:pt x="1703" y="96"/>
                    <a:pt x="1548" y="49"/>
                    <a:pt x="13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2"/>
            <p:cNvSpPr/>
            <p:nvPr/>
          </p:nvSpPr>
          <p:spPr>
            <a:xfrm>
              <a:off x="6474966" y="2170220"/>
              <a:ext cx="514914" cy="829431"/>
            </a:xfrm>
            <a:custGeom>
              <a:avLst/>
              <a:gdLst/>
              <a:ahLst/>
              <a:cxnLst/>
              <a:rect l="l" t="t" r="r" b="b"/>
              <a:pathLst>
                <a:path w="7657" h="12334" extrusionOk="0">
                  <a:moveTo>
                    <a:pt x="7656" y="0"/>
                  </a:moveTo>
                  <a:cubicBezTo>
                    <a:pt x="7656" y="0"/>
                    <a:pt x="5525" y="226"/>
                    <a:pt x="4656" y="3358"/>
                  </a:cubicBezTo>
                  <a:cubicBezTo>
                    <a:pt x="4370" y="4417"/>
                    <a:pt x="4227" y="5798"/>
                    <a:pt x="4358" y="7620"/>
                  </a:cubicBezTo>
                  <a:cubicBezTo>
                    <a:pt x="4358" y="7620"/>
                    <a:pt x="3096" y="6560"/>
                    <a:pt x="1525" y="5989"/>
                  </a:cubicBezTo>
                  <a:cubicBezTo>
                    <a:pt x="953" y="6584"/>
                    <a:pt x="429" y="7227"/>
                    <a:pt x="1" y="7953"/>
                  </a:cubicBezTo>
                  <a:cubicBezTo>
                    <a:pt x="524" y="8977"/>
                    <a:pt x="1715" y="10859"/>
                    <a:pt x="3703" y="11668"/>
                  </a:cubicBezTo>
                  <a:cubicBezTo>
                    <a:pt x="4814" y="12117"/>
                    <a:pt x="5522" y="12334"/>
                    <a:pt x="5992" y="12334"/>
                  </a:cubicBezTo>
                  <a:cubicBezTo>
                    <a:pt x="6707" y="12334"/>
                    <a:pt x="6877" y="11835"/>
                    <a:pt x="7085" y="10894"/>
                  </a:cubicBezTo>
                  <a:cubicBezTo>
                    <a:pt x="7418" y="9346"/>
                    <a:pt x="7656" y="0"/>
                    <a:pt x="7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2"/>
            <p:cNvSpPr/>
            <p:nvPr/>
          </p:nvSpPr>
          <p:spPr>
            <a:xfrm>
              <a:off x="6700783" y="4315953"/>
              <a:ext cx="505298" cy="350359"/>
            </a:xfrm>
            <a:custGeom>
              <a:avLst/>
              <a:gdLst/>
              <a:ahLst/>
              <a:cxnLst/>
              <a:rect l="l" t="t" r="r" b="b"/>
              <a:pathLst>
                <a:path w="7514" h="5210" extrusionOk="0">
                  <a:moveTo>
                    <a:pt x="7025" y="1"/>
                  </a:moveTo>
                  <a:cubicBezTo>
                    <a:pt x="5989" y="36"/>
                    <a:pt x="4953" y="84"/>
                    <a:pt x="3905" y="191"/>
                  </a:cubicBezTo>
                  <a:cubicBezTo>
                    <a:pt x="3989" y="1048"/>
                    <a:pt x="4084" y="1810"/>
                    <a:pt x="4191" y="2465"/>
                  </a:cubicBezTo>
                  <a:cubicBezTo>
                    <a:pt x="4191" y="2465"/>
                    <a:pt x="0" y="4025"/>
                    <a:pt x="24" y="4823"/>
                  </a:cubicBezTo>
                  <a:cubicBezTo>
                    <a:pt x="33" y="5117"/>
                    <a:pt x="718" y="5209"/>
                    <a:pt x="1571" y="5209"/>
                  </a:cubicBezTo>
                  <a:cubicBezTo>
                    <a:pt x="2993" y="5209"/>
                    <a:pt x="4882" y="4954"/>
                    <a:pt x="4882" y="4954"/>
                  </a:cubicBezTo>
                  <a:cubicBezTo>
                    <a:pt x="4882" y="4954"/>
                    <a:pt x="5254" y="5042"/>
                    <a:pt x="5693" y="5042"/>
                  </a:cubicBezTo>
                  <a:cubicBezTo>
                    <a:pt x="6492" y="5042"/>
                    <a:pt x="7513" y="4749"/>
                    <a:pt x="6906" y="3096"/>
                  </a:cubicBezTo>
                  <a:lnTo>
                    <a:pt x="7025" y="1"/>
                  </a:ln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2"/>
            <p:cNvSpPr/>
            <p:nvPr/>
          </p:nvSpPr>
          <p:spPr>
            <a:xfrm>
              <a:off x="6920952" y="3173418"/>
              <a:ext cx="293132" cy="1155447"/>
            </a:xfrm>
            <a:custGeom>
              <a:avLst/>
              <a:gdLst/>
              <a:ahLst/>
              <a:cxnLst/>
              <a:rect l="l" t="t" r="r" b="b"/>
              <a:pathLst>
                <a:path w="4359" h="17182" extrusionOk="0">
                  <a:moveTo>
                    <a:pt x="0" y="1"/>
                  </a:moveTo>
                  <a:cubicBezTo>
                    <a:pt x="0" y="1"/>
                    <a:pt x="48" y="10895"/>
                    <a:pt x="643" y="17181"/>
                  </a:cubicBezTo>
                  <a:cubicBezTo>
                    <a:pt x="1679" y="17074"/>
                    <a:pt x="2715" y="17026"/>
                    <a:pt x="3751" y="16991"/>
                  </a:cubicBezTo>
                  <a:lnTo>
                    <a:pt x="4358" y="1274"/>
                  </a:lnTo>
                  <a:lnTo>
                    <a:pt x="0"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2"/>
            <p:cNvSpPr/>
            <p:nvPr/>
          </p:nvSpPr>
          <p:spPr>
            <a:xfrm>
              <a:off x="7282810" y="3163801"/>
              <a:ext cx="394272" cy="1137828"/>
            </a:xfrm>
            <a:custGeom>
              <a:avLst/>
              <a:gdLst/>
              <a:ahLst/>
              <a:cxnLst/>
              <a:rect l="l" t="t" r="r" b="b"/>
              <a:pathLst>
                <a:path w="5863" h="16920" extrusionOk="0">
                  <a:moveTo>
                    <a:pt x="4222" y="1"/>
                  </a:moveTo>
                  <a:cubicBezTo>
                    <a:pt x="2489" y="1"/>
                    <a:pt x="1" y="632"/>
                    <a:pt x="1" y="632"/>
                  </a:cubicBezTo>
                  <a:cubicBezTo>
                    <a:pt x="1" y="632"/>
                    <a:pt x="1204" y="10561"/>
                    <a:pt x="2096" y="16919"/>
                  </a:cubicBezTo>
                  <a:cubicBezTo>
                    <a:pt x="2227" y="16907"/>
                    <a:pt x="2370" y="16896"/>
                    <a:pt x="2513" y="16872"/>
                  </a:cubicBezTo>
                  <a:cubicBezTo>
                    <a:pt x="3537" y="16812"/>
                    <a:pt x="4513" y="16646"/>
                    <a:pt x="5466" y="16407"/>
                  </a:cubicBezTo>
                  <a:cubicBezTo>
                    <a:pt x="5609" y="12693"/>
                    <a:pt x="5799" y="6942"/>
                    <a:pt x="5859" y="739"/>
                  </a:cubicBezTo>
                  <a:cubicBezTo>
                    <a:pt x="5863" y="182"/>
                    <a:pt x="5151" y="1"/>
                    <a:pt x="4222" y="1"/>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2"/>
            <p:cNvSpPr/>
            <p:nvPr/>
          </p:nvSpPr>
          <p:spPr>
            <a:xfrm>
              <a:off x="7182746" y="4267131"/>
              <a:ext cx="495749" cy="430182"/>
            </a:xfrm>
            <a:custGeom>
              <a:avLst/>
              <a:gdLst/>
              <a:ahLst/>
              <a:cxnLst/>
              <a:rect l="l" t="t" r="r" b="b"/>
              <a:pathLst>
                <a:path w="7372" h="6397" extrusionOk="0">
                  <a:moveTo>
                    <a:pt x="6954" y="0"/>
                  </a:moveTo>
                  <a:lnTo>
                    <a:pt x="6954" y="0"/>
                  </a:lnTo>
                  <a:cubicBezTo>
                    <a:pt x="6001" y="239"/>
                    <a:pt x="5025" y="405"/>
                    <a:pt x="4001" y="465"/>
                  </a:cubicBezTo>
                  <a:cubicBezTo>
                    <a:pt x="3858" y="489"/>
                    <a:pt x="3727" y="500"/>
                    <a:pt x="3584" y="512"/>
                  </a:cubicBezTo>
                  <a:cubicBezTo>
                    <a:pt x="3751" y="1727"/>
                    <a:pt x="3906" y="2810"/>
                    <a:pt x="4049" y="3668"/>
                  </a:cubicBezTo>
                  <a:cubicBezTo>
                    <a:pt x="4049" y="3668"/>
                    <a:pt x="1" y="5203"/>
                    <a:pt x="25" y="5989"/>
                  </a:cubicBezTo>
                  <a:cubicBezTo>
                    <a:pt x="34" y="6302"/>
                    <a:pt x="760" y="6397"/>
                    <a:pt x="1639" y="6397"/>
                  </a:cubicBezTo>
                  <a:cubicBezTo>
                    <a:pt x="3004" y="6397"/>
                    <a:pt x="4739" y="6168"/>
                    <a:pt x="4739" y="6168"/>
                  </a:cubicBezTo>
                  <a:cubicBezTo>
                    <a:pt x="4739" y="6168"/>
                    <a:pt x="5109" y="6256"/>
                    <a:pt x="5547" y="6256"/>
                  </a:cubicBezTo>
                  <a:cubicBezTo>
                    <a:pt x="6347" y="6256"/>
                    <a:pt x="7372" y="5962"/>
                    <a:pt x="6763" y="4299"/>
                  </a:cubicBezTo>
                  <a:cubicBezTo>
                    <a:pt x="6763" y="4299"/>
                    <a:pt x="6847" y="2679"/>
                    <a:pt x="6954"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2"/>
            <p:cNvSpPr/>
            <p:nvPr/>
          </p:nvSpPr>
          <p:spPr>
            <a:xfrm>
              <a:off x="6721563" y="2832338"/>
              <a:ext cx="1147444" cy="1383550"/>
            </a:xfrm>
            <a:custGeom>
              <a:avLst/>
              <a:gdLst/>
              <a:ahLst/>
              <a:cxnLst/>
              <a:rect l="l" t="t" r="r" b="b"/>
              <a:pathLst>
                <a:path w="17063" h="20574" extrusionOk="0">
                  <a:moveTo>
                    <a:pt x="12740" y="0"/>
                  </a:moveTo>
                  <a:cubicBezTo>
                    <a:pt x="10655" y="581"/>
                    <a:pt x="8453" y="753"/>
                    <a:pt x="6294" y="753"/>
                  </a:cubicBezTo>
                  <a:cubicBezTo>
                    <a:pt x="5223" y="753"/>
                    <a:pt x="4163" y="711"/>
                    <a:pt x="3132" y="655"/>
                  </a:cubicBezTo>
                  <a:cubicBezTo>
                    <a:pt x="2953" y="1179"/>
                    <a:pt x="1" y="5073"/>
                    <a:pt x="989" y="19812"/>
                  </a:cubicBezTo>
                  <a:cubicBezTo>
                    <a:pt x="989" y="19812"/>
                    <a:pt x="4303" y="20574"/>
                    <a:pt x="8105" y="20574"/>
                  </a:cubicBezTo>
                  <a:cubicBezTo>
                    <a:pt x="10647" y="20574"/>
                    <a:pt x="13406" y="20233"/>
                    <a:pt x="15538" y="19098"/>
                  </a:cubicBezTo>
                  <a:cubicBezTo>
                    <a:pt x="17062" y="2060"/>
                    <a:pt x="12943" y="334"/>
                    <a:pt x="12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2"/>
            <p:cNvSpPr/>
            <p:nvPr/>
          </p:nvSpPr>
          <p:spPr>
            <a:xfrm>
              <a:off x="6375709" y="2450911"/>
              <a:ext cx="84934" cy="91658"/>
            </a:xfrm>
            <a:custGeom>
              <a:avLst/>
              <a:gdLst/>
              <a:ahLst/>
              <a:cxnLst/>
              <a:rect l="l" t="t" r="r" b="b"/>
              <a:pathLst>
                <a:path w="1263" h="1363" extrusionOk="0">
                  <a:moveTo>
                    <a:pt x="1221" y="0"/>
                  </a:moveTo>
                  <a:cubicBezTo>
                    <a:pt x="1215" y="0"/>
                    <a:pt x="1209" y="2"/>
                    <a:pt x="1203" y="5"/>
                  </a:cubicBezTo>
                  <a:cubicBezTo>
                    <a:pt x="1191" y="5"/>
                    <a:pt x="0" y="398"/>
                    <a:pt x="48" y="1327"/>
                  </a:cubicBezTo>
                  <a:cubicBezTo>
                    <a:pt x="48" y="1351"/>
                    <a:pt x="60" y="1362"/>
                    <a:pt x="84" y="1362"/>
                  </a:cubicBezTo>
                  <a:cubicBezTo>
                    <a:pt x="107" y="1362"/>
                    <a:pt x="119" y="1339"/>
                    <a:pt x="119" y="1315"/>
                  </a:cubicBezTo>
                  <a:cubicBezTo>
                    <a:pt x="84" y="446"/>
                    <a:pt x="1215" y="77"/>
                    <a:pt x="1227" y="77"/>
                  </a:cubicBezTo>
                  <a:cubicBezTo>
                    <a:pt x="1250" y="65"/>
                    <a:pt x="1262" y="41"/>
                    <a:pt x="1250" y="29"/>
                  </a:cubicBezTo>
                  <a:cubicBezTo>
                    <a:pt x="1250" y="11"/>
                    <a:pt x="1238" y="0"/>
                    <a:pt x="12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2"/>
            <p:cNvSpPr/>
            <p:nvPr/>
          </p:nvSpPr>
          <p:spPr>
            <a:xfrm>
              <a:off x="6754380" y="2680225"/>
              <a:ext cx="16072" cy="191386"/>
            </a:xfrm>
            <a:custGeom>
              <a:avLst/>
              <a:gdLst/>
              <a:ahLst/>
              <a:cxnLst/>
              <a:rect l="l" t="t" r="r" b="b"/>
              <a:pathLst>
                <a:path w="239" h="2846" extrusionOk="0">
                  <a:moveTo>
                    <a:pt x="203" y="0"/>
                  </a:moveTo>
                  <a:cubicBezTo>
                    <a:pt x="179" y="0"/>
                    <a:pt x="168" y="12"/>
                    <a:pt x="168" y="36"/>
                  </a:cubicBezTo>
                  <a:cubicBezTo>
                    <a:pt x="168" y="48"/>
                    <a:pt x="1" y="1715"/>
                    <a:pt x="1" y="2810"/>
                  </a:cubicBezTo>
                  <a:cubicBezTo>
                    <a:pt x="1" y="2822"/>
                    <a:pt x="13" y="2846"/>
                    <a:pt x="37" y="2846"/>
                  </a:cubicBezTo>
                  <a:cubicBezTo>
                    <a:pt x="60" y="2846"/>
                    <a:pt x="72" y="2822"/>
                    <a:pt x="72" y="2810"/>
                  </a:cubicBezTo>
                  <a:cubicBezTo>
                    <a:pt x="72" y="1715"/>
                    <a:pt x="239" y="60"/>
                    <a:pt x="239" y="48"/>
                  </a:cubicBezTo>
                  <a:cubicBezTo>
                    <a:pt x="239" y="24"/>
                    <a:pt x="227" y="0"/>
                    <a:pt x="2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2"/>
            <p:cNvSpPr/>
            <p:nvPr/>
          </p:nvSpPr>
          <p:spPr>
            <a:xfrm>
              <a:off x="7183553" y="4643448"/>
              <a:ext cx="461251" cy="60119"/>
            </a:xfrm>
            <a:custGeom>
              <a:avLst/>
              <a:gdLst/>
              <a:ahLst/>
              <a:cxnLst/>
              <a:rect l="l" t="t" r="r" b="b"/>
              <a:pathLst>
                <a:path w="6859" h="894" extrusionOk="0">
                  <a:moveTo>
                    <a:pt x="6859" y="0"/>
                  </a:moveTo>
                  <a:cubicBezTo>
                    <a:pt x="6050" y="215"/>
                    <a:pt x="4798" y="458"/>
                    <a:pt x="3229" y="458"/>
                  </a:cubicBezTo>
                  <a:cubicBezTo>
                    <a:pt x="2280" y="458"/>
                    <a:pt x="1214" y="369"/>
                    <a:pt x="60" y="131"/>
                  </a:cubicBezTo>
                  <a:cubicBezTo>
                    <a:pt x="1" y="358"/>
                    <a:pt x="13" y="500"/>
                    <a:pt x="13" y="500"/>
                  </a:cubicBezTo>
                  <a:cubicBezTo>
                    <a:pt x="13" y="500"/>
                    <a:pt x="382" y="893"/>
                    <a:pt x="3263" y="893"/>
                  </a:cubicBezTo>
                  <a:cubicBezTo>
                    <a:pt x="5847" y="893"/>
                    <a:pt x="6799" y="548"/>
                    <a:pt x="6799" y="548"/>
                  </a:cubicBezTo>
                  <a:cubicBezTo>
                    <a:pt x="6823" y="358"/>
                    <a:pt x="6847" y="179"/>
                    <a:pt x="6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2"/>
            <p:cNvSpPr/>
            <p:nvPr/>
          </p:nvSpPr>
          <p:spPr>
            <a:xfrm>
              <a:off x="7187588" y="4529733"/>
              <a:ext cx="301067" cy="160116"/>
            </a:xfrm>
            <a:custGeom>
              <a:avLst/>
              <a:gdLst/>
              <a:ahLst/>
              <a:cxnLst/>
              <a:rect l="l" t="t" r="r" b="b"/>
              <a:pathLst>
                <a:path w="4477" h="2381" extrusionOk="0">
                  <a:moveTo>
                    <a:pt x="3382" y="1"/>
                  </a:moveTo>
                  <a:cubicBezTo>
                    <a:pt x="3382" y="1"/>
                    <a:pt x="0" y="870"/>
                    <a:pt x="0" y="1822"/>
                  </a:cubicBezTo>
                  <a:cubicBezTo>
                    <a:pt x="0" y="2211"/>
                    <a:pt x="533" y="2380"/>
                    <a:pt x="1785" y="2380"/>
                  </a:cubicBezTo>
                  <a:cubicBezTo>
                    <a:pt x="2259" y="2380"/>
                    <a:pt x="2835" y="2356"/>
                    <a:pt x="3524" y="2310"/>
                  </a:cubicBezTo>
                  <a:lnTo>
                    <a:pt x="4477" y="2287"/>
                  </a:lnTo>
                  <a:cubicBezTo>
                    <a:pt x="4477" y="2287"/>
                    <a:pt x="4013" y="620"/>
                    <a:pt x="3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2"/>
            <p:cNvSpPr/>
            <p:nvPr/>
          </p:nvSpPr>
          <p:spPr>
            <a:xfrm>
              <a:off x="6701590" y="4608210"/>
              <a:ext cx="474028" cy="64894"/>
            </a:xfrm>
            <a:custGeom>
              <a:avLst/>
              <a:gdLst/>
              <a:ahLst/>
              <a:cxnLst/>
              <a:rect l="l" t="t" r="r" b="b"/>
              <a:pathLst>
                <a:path w="7049" h="965" extrusionOk="0">
                  <a:moveTo>
                    <a:pt x="7049" y="0"/>
                  </a:moveTo>
                  <a:lnTo>
                    <a:pt x="7049" y="0"/>
                  </a:lnTo>
                  <a:cubicBezTo>
                    <a:pt x="6202" y="226"/>
                    <a:pt x="4789" y="512"/>
                    <a:pt x="3059" y="512"/>
                  </a:cubicBezTo>
                  <a:cubicBezTo>
                    <a:pt x="2137" y="512"/>
                    <a:pt x="1124" y="430"/>
                    <a:pt x="60" y="215"/>
                  </a:cubicBezTo>
                  <a:cubicBezTo>
                    <a:pt x="0" y="429"/>
                    <a:pt x="12" y="572"/>
                    <a:pt x="12" y="572"/>
                  </a:cubicBezTo>
                  <a:cubicBezTo>
                    <a:pt x="12" y="572"/>
                    <a:pt x="381" y="965"/>
                    <a:pt x="3274" y="965"/>
                  </a:cubicBezTo>
                  <a:cubicBezTo>
                    <a:pt x="5846" y="965"/>
                    <a:pt x="6989" y="548"/>
                    <a:pt x="6989" y="548"/>
                  </a:cubicBezTo>
                  <a:cubicBezTo>
                    <a:pt x="7025" y="358"/>
                    <a:pt x="7037" y="179"/>
                    <a:pt x="7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2"/>
            <p:cNvSpPr/>
            <p:nvPr/>
          </p:nvSpPr>
          <p:spPr>
            <a:xfrm>
              <a:off x="6705558" y="4499337"/>
              <a:ext cx="301134" cy="160385"/>
            </a:xfrm>
            <a:custGeom>
              <a:avLst/>
              <a:gdLst/>
              <a:ahLst/>
              <a:cxnLst/>
              <a:rect l="l" t="t" r="r" b="b"/>
              <a:pathLst>
                <a:path w="4478" h="2385" extrusionOk="0">
                  <a:moveTo>
                    <a:pt x="3382" y="0"/>
                  </a:moveTo>
                  <a:cubicBezTo>
                    <a:pt x="3382" y="0"/>
                    <a:pt x="1" y="869"/>
                    <a:pt x="1" y="1834"/>
                  </a:cubicBezTo>
                  <a:cubicBezTo>
                    <a:pt x="1" y="2218"/>
                    <a:pt x="546" y="2385"/>
                    <a:pt x="1831" y="2385"/>
                  </a:cubicBezTo>
                  <a:cubicBezTo>
                    <a:pt x="2296" y="2385"/>
                    <a:pt x="2857" y="2363"/>
                    <a:pt x="3525" y="2322"/>
                  </a:cubicBezTo>
                  <a:lnTo>
                    <a:pt x="4477" y="2286"/>
                  </a:lnTo>
                  <a:cubicBezTo>
                    <a:pt x="4477" y="2286"/>
                    <a:pt x="4013" y="631"/>
                    <a:pt x="3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2"/>
            <p:cNvSpPr/>
            <p:nvPr/>
          </p:nvSpPr>
          <p:spPr>
            <a:xfrm>
              <a:off x="6948994" y="3223517"/>
              <a:ext cx="489226" cy="1513674"/>
            </a:xfrm>
            <a:custGeom>
              <a:avLst/>
              <a:gdLst/>
              <a:ahLst/>
              <a:cxnLst/>
              <a:rect l="l" t="t" r="r" b="b"/>
              <a:pathLst>
                <a:path w="7275" h="22509" extrusionOk="0">
                  <a:moveTo>
                    <a:pt x="3049" y="0"/>
                  </a:moveTo>
                  <a:cubicBezTo>
                    <a:pt x="2982" y="0"/>
                    <a:pt x="2915" y="2"/>
                    <a:pt x="2846" y="6"/>
                  </a:cubicBezTo>
                  <a:cubicBezTo>
                    <a:pt x="2024" y="41"/>
                    <a:pt x="1381" y="351"/>
                    <a:pt x="929" y="910"/>
                  </a:cubicBezTo>
                  <a:cubicBezTo>
                    <a:pt x="0" y="2089"/>
                    <a:pt x="322" y="3958"/>
                    <a:pt x="345" y="4030"/>
                  </a:cubicBezTo>
                  <a:cubicBezTo>
                    <a:pt x="388" y="4274"/>
                    <a:pt x="601" y="4442"/>
                    <a:pt x="832" y="4442"/>
                  </a:cubicBezTo>
                  <a:cubicBezTo>
                    <a:pt x="860" y="4442"/>
                    <a:pt x="888" y="4440"/>
                    <a:pt x="917" y="4435"/>
                  </a:cubicBezTo>
                  <a:cubicBezTo>
                    <a:pt x="1191" y="4387"/>
                    <a:pt x="1381" y="4125"/>
                    <a:pt x="1322" y="3851"/>
                  </a:cubicBezTo>
                  <a:cubicBezTo>
                    <a:pt x="1322" y="3839"/>
                    <a:pt x="1072" y="2351"/>
                    <a:pt x="1715" y="1530"/>
                  </a:cubicBezTo>
                  <a:cubicBezTo>
                    <a:pt x="1988" y="1196"/>
                    <a:pt x="2369" y="1030"/>
                    <a:pt x="2893" y="1006"/>
                  </a:cubicBezTo>
                  <a:cubicBezTo>
                    <a:pt x="2950" y="1002"/>
                    <a:pt x="3006" y="1001"/>
                    <a:pt x="3060" y="1001"/>
                  </a:cubicBezTo>
                  <a:cubicBezTo>
                    <a:pt x="3586" y="1001"/>
                    <a:pt x="3996" y="1157"/>
                    <a:pt x="4298" y="1470"/>
                  </a:cubicBezTo>
                  <a:cubicBezTo>
                    <a:pt x="5060" y="2232"/>
                    <a:pt x="4989" y="3673"/>
                    <a:pt x="4989" y="3685"/>
                  </a:cubicBezTo>
                  <a:cubicBezTo>
                    <a:pt x="4989" y="3708"/>
                    <a:pt x="4989" y="3732"/>
                    <a:pt x="4989" y="3756"/>
                  </a:cubicBezTo>
                  <a:lnTo>
                    <a:pt x="6251" y="22044"/>
                  </a:lnTo>
                  <a:cubicBezTo>
                    <a:pt x="6275" y="22306"/>
                    <a:pt x="6489" y="22508"/>
                    <a:pt x="6751" y="22508"/>
                  </a:cubicBezTo>
                  <a:lnTo>
                    <a:pt x="6787" y="22508"/>
                  </a:lnTo>
                  <a:cubicBezTo>
                    <a:pt x="7060" y="22496"/>
                    <a:pt x="7275" y="22258"/>
                    <a:pt x="7251" y="21973"/>
                  </a:cubicBezTo>
                  <a:lnTo>
                    <a:pt x="6001" y="3708"/>
                  </a:lnTo>
                  <a:cubicBezTo>
                    <a:pt x="6001" y="3447"/>
                    <a:pt x="6025" y="1780"/>
                    <a:pt x="5013" y="768"/>
                  </a:cubicBezTo>
                  <a:cubicBezTo>
                    <a:pt x="4507" y="262"/>
                    <a:pt x="3850" y="0"/>
                    <a:pt x="30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2"/>
            <p:cNvSpPr/>
            <p:nvPr/>
          </p:nvSpPr>
          <p:spPr>
            <a:xfrm>
              <a:off x="7111531" y="2823798"/>
              <a:ext cx="640465" cy="553581"/>
            </a:xfrm>
            <a:custGeom>
              <a:avLst/>
              <a:gdLst/>
              <a:ahLst/>
              <a:cxnLst/>
              <a:rect l="l" t="t" r="r" b="b"/>
              <a:pathLst>
                <a:path w="9524" h="8232" extrusionOk="0">
                  <a:moveTo>
                    <a:pt x="7622" y="1"/>
                  </a:moveTo>
                  <a:cubicBezTo>
                    <a:pt x="7398" y="1"/>
                    <a:pt x="7164" y="43"/>
                    <a:pt x="6929" y="127"/>
                  </a:cubicBezTo>
                  <a:cubicBezTo>
                    <a:pt x="4751" y="2032"/>
                    <a:pt x="2191" y="5176"/>
                    <a:pt x="2191" y="5176"/>
                  </a:cubicBezTo>
                  <a:cubicBezTo>
                    <a:pt x="2191" y="5176"/>
                    <a:pt x="583" y="5319"/>
                    <a:pt x="405" y="5723"/>
                  </a:cubicBezTo>
                  <a:cubicBezTo>
                    <a:pt x="301" y="5968"/>
                    <a:pt x="627" y="6014"/>
                    <a:pt x="887" y="6014"/>
                  </a:cubicBezTo>
                  <a:cubicBezTo>
                    <a:pt x="1045" y="6014"/>
                    <a:pt x="1179" y="5997"/>
                    <a:pt x="1179" y="5997"/>
                  </a:cubicBezTo>
                  <a:lnTo>
                    <a:pt x="1179" y="5997"/>
                  </a:lnTo>
                  <a:cubicBezTo>
                    <a:pt x="1179" y="5997"/>
                    <a:pt x="0" y="6581"/>
                    <a:pt x="191" y="6878"/>
                  </a:cubicBezTo>
                  <a:cubicBezTo>
                    <a:pt x="283" y="7014"/>
                    <a:pt x="416" y="7050"/>
                    <a:pt x="535" y="7050"/>
                  </a:cubicBezTo>
                  <a:cubicBezTo>
                    <a:pt x="677" y="7050"/>
                    <a:pt x="798" y="6997"/>
                    <a:pt x="798" y="6997"/>
                  </a:cubicBezTo>
                  <a:lnTo>
                    <a:pt x="798" y="6997"/>
                  </a:lnTo>
                  <a:cubicBezTo>
                    <a:pt x="797" y="6998"/>
                    <a:pt x="322" y="7224"/>
                    <a:pt x="703" y="7545"/>
                  </a:cubicBezTo>
                  <a:cubicBezTo>
                    <a:pt x="763" y="7590"/>
                    <a:pt x="819" y="7606"/>
                    <a:pt x="868" y="7606"/>
                  </a:cubicBezTo>
                  <a:cubicBezTo>
                    <a:pt x="970" y="7606"/>
                    <a:pt x="1043" y="7535"/>
                    <a:pt x="1071" y="7502"/>
                  </a:cubicBezTo>
                  <a:lnTo>
                    <a:pt x="1071" y="7502"/>
                  </a:lnTo>
                  <a:cubicBezTo>
                    <a:pt x="1026" y="7562"/>
                    <a:pt x="891" y="7776"/>
                    <a:pt x="1084" y="7938"/>
                  </a:cubicBezTo>
                  <a:cubicBezTo>
                    <a:pt x="1143" y="7991"/>
                    <a:pt x="1201" y="8010"/>
                    <a:pt x="1255" y="8010"/>
                  </a:cubicBezTo>
                  <a:cubicBezTo>
                    <a:pt x="1395" y="8010"/>
                    <a:pt x="1506" y="7878"/>
                    <a:pt x="1522" y="7857"/>
                  </a:cubicBezTo>
                  <a:lnTo>
                    <a:pt x="1522" y="7857"/>
                  </a:lnTo>
                  <a:cubicBezTo>
                    <a:pt x="1506" y="7879"/>
                    <a:pt x="1412" y="8024"/>
                    <a:pt x="1643" y="8200"/>
                  </a:cubicBezTo>
                  <a:cubicBezTo>
                    <a:pt x="1673" y="8222"/>
                    <a:pt x="1711" y="8232"/>
                    <a:pt x="1755" y="8232"/>
                  </a:cubicBezTo>
                  <a:cubicBezTo>
                    <a:pt x="2096" y="8232"/>
                    <a:pt x="2820" y="7621"/>
                    <a:pt x="3358" y="7009"/>
                  </a:cubicBezTo>
                  <a:cubicBezTo>
                    <a:pt x="3358" y="7009"/>
                    <a:pt x="6620" y="4628"/>
                    <a:pt x="9061" y="2842"/>
                  </a:cubicBezTo>
                  <a:cubicBezTo>
                    <a:pt x="9523" y="961"/>
                    <a:pt x="8692" y="1"/>
                    <a:pt x="762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2"/>
            <p:cNvSpPr/>
            <p:nvPr/>
          </p:nvSpPr>
          <p:spPr>
            <a:xfrm>
              <a:off x="7316501" y="1829544"/>
              <a:ext cx="353991" cy="270469"/>
            </a:xfrm>
            <a:custGeom>
              <a:avLst/>
              <a:gdLst/>
              <a:ahLst/>
              <a:cxnLst/>
              <a:rect l="l" t="t" r="r" b="b"/>
              <a:pathLst>
                <a:path w="5264" h="4022" extrusionOk="0">
                  <a:moveTo>
                    <a:pt x="4268" y="0"/>
                  </a:moveTo>
                  <a:cubicBezTo>
                    <a:pt x="4243" y="0"/>
                    <a:pt x="4217" y="2"/>
                    <a:pt x="4191" y="6"/>
                  </a:cubicBezTo>
                  <a:cubicBezTo>
                    <a:pt x="3453" y="113"/>
                    <a:pt x="786" y="1196"/>
                    <a:pt x="857" y="1732"/>
                  </a:cubicBezTo>
                  <a:cubicBezTo>
                    <a:pt x="857" y="1732"/>
                    <a:pt x="0" y="3173"/>
                    <a:pt x="1345" y="3792"/>
                  </a:cubicBezTo>
                  <a:cubicBezTo>
                    <a:pt x="1691" y="3950"/>
                    <a:pt x="2078" y="4022"/>
                    <a:pt x="2467" y="4022"/>
                  </a:cubicBezTo>
                  <a:cubicBezTo>
                    <a:pt x="3605" y="4022"/>
                    <a:pt x="4764" y="3405"/>
                    <a:pt x="4977" y="2518"/>
                  </a:cubicBezTo>
                  <a:cubicBezTo>
                    <a:pt x="5264" y="1370"/>
                    <a:pt x="4953" y="0"/>
                    <a:pt x="4268"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2"/>
            <p:cNvSpPr/>
            <p:nvPr/>
          </p:nvSpPr>
          <p:spPr>
            <a:xfrm>
              <a:off x="6699976" y="1326263"/>
              <a:ext cx="1020077" cy="735620"/>
            </a:xfrm>
            <a:custGeom>
              <a:avLst/>
              <a:gdLst/>
              <a:ahLst/>
              <a:cxnLst/>
              <a:rect l="l" t="t" r="r" b="b"/>
              <a:pathLst>
                <a:path w="15169" h="10939" extrusionOk="0">
                  <a:moveTo>
                    <a:pt x="6717" y="1"/>
                  </a:moveTo>
                  <a:cubicBezTo>
                    <a:pt x="4563" y="1"/>
                    <a:pt x="2535" y="259"/>
                    <a:pt x="1465" y="858"/>
                  </a:cubicBezTo>
                  <a:cubicBezTo>
                    <a:pt x="1465" y="858"/>
                    <a:pt x="774" y="2870"/>
                    <a:pt x="393" y="4263"/>
                  </a:cubicBezTo>
                  <a:cubicBezTo>
                    <a:pt x="0" y="5668"/>
                    <a:pt x="2084" y="8680"/>
                    <a:pt x="2810" y="9240"/>
                  </a:cubicBezTo>
                  <a:cubicBezTo>
                    <a:pt x="3361" y="9663"/>
                    <a:pt x="6113" y="10938"/>
                    <a:pt x="8852" y="10938"/>
                  </a:cubicBezTo>
                  <a:cubicBezTo>
                    <a:pt x="11440" y="10938"/>
                    <a:pt x="14016" y="9800"/>
                    <a:pt x="14716" y="5728"/>
                  </a:cubicBezTo>
                  <a:cubicBezTo>
                    <a:pt x="14966" y="4275"/>
                    <a:pt x="15169" y="3477"/>
                    <a:pt x="14728" y="1846"/>
                  </a:cubicBezTo>
                  <a:cubicBezTo>
                    <a:pt x="14428" y="751"/>
                    <a:pt x="10389" y="1"/>
                    <a:pt x="6717"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2"/>
            <p:cNvSpPr/>
            <p:nvPr/>
          </p:nvSpPr>
          <p:spPr>
            <a:xfrm>
              <a:off x="7444608" y="1747636"/>
              <a:ext cx="187284" cy="212031"/>
            </a:xfrm>
            <a:custGeom>
              <a:avLst/>
              <a:gdLst/>
              <a:ahLst/>
              <a:cxnLst/>
              <a:rect l="l" t="t" r="r" b="b"/>
              <a:pathLst>
                <a:path w="2785" h="3153" extrusionOk="0">
                  <a:moveTo>
                    <a:pt x="1383" y="0"/>
                  </a:moveTo>
                  <a:cubicBezTo>
                    <a:pt x="1037" y="0"/>
                    <a:pt x="762" y="81"/>
                    <a:pt x="762" y="81"/>
                  </a:cubicBezTo>
                  <a:lnTo>
                    <a:pt x="0" y="2212"/>
                  </a:lnTo>
                  <a:cubicBezTo>
                    <a:pt x="264" y="2815"/>
                    <a:pt x="848" y="3152"/>
                    <a:pt x="1412" y="3152"/>
                  </a:cubicBezTo>
                  <a:cubicBezTo>
                    <a:pt x="2096" y="3152"/>
                    <a:pt x="2749" y="2656"/>
                    <a:pt x="2762" y="1533"/>
                  </a:cubicBezTo>
                  <a:cubicBezTo>
                    <a:pt x="2785" y="238"/>
                    <a:pt x="1979" y="0"/>
                    <a:pt x="1383"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2"/>
            <p:cNvSpPr/>
            <p:nvPr/>
          </p:nvSpPr>
          <p:spPr>
            <a:xfrm>
              <a:off x="6789617" y="1225123"/>
              <a:ext cx="815174" cy="858616"/>
            </a:xfrm>
            <a:custGeom>
              <a:avLst/>
              <a:gdLst/>
              <a:ahLst/>
              <a:cxnLst/>
              <a:rect l="l" t="t" r="r" b="b"/>
              <a:pathLst>
                <a:path w="12122" h="12768" extrusionOk="0">
                  <a:moveTo>
                    <a:pt x="4638" y="0"/>
                  </a:moveTo>
                  <a:cubicBezTo>
                    <a:pt x="2804" y="0"/>
                    <a:pt x="1287" y="638"/>
                    <a:pt x="620" y="2350"/>
                  </a:cubicBezTo>
                  <a:cubicBezTo>
                    <a:pt x="620" y="2350"/>
                    <a:pt x="346" y="4755"/>
                    <a:pt x="156" y="7613"/>
                  </a:cubicBezTo>
                  <a:cubicBezTo>
                    <a:pt x="1" y="9923"/>
                    <a:pt x="1060" y="12268"/>
                    <a:pt x="4513" y="12673"/>
                  </a:cubicBezTo>
                  <a:cubicBezTo>
                    <a:pt x="5023" y="12735"/>
                    <a:pt x="5499" y="12767"/>
                    <a:pt x="5944" y="12767"/>
                  </a:cubicBezTo>
                  <a:cubicBezTo>
                    <a:pt x="8587" y="12767"/>
                    <a:pt x="10133" y="11609"/>
                    <a:pt x="11050" y="8470"/>
                  </a:cubicBezTo>
                  <a:cubicBezTo>
                    <a:pt x="12121" y="4803"/>
                    <a:pt x="11740" y="1719"/>
                    <a:pt x="8418" y="671"/>
                  </a:cubicBezTo>
                  <a:cubicBezTo>
                    <a:pt x="7121" y="262"/>
                    <a:pt x="5814" y="0"/>
                    <a:pt x="4638"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2"/>
            <p:cNvSpPr/>
            <p:nvPr/>
          </p:nvSpPr>
          <p:spPr>
            <a:xfrm>
              <a:off x="7084296" y="1817372"/>
              <a:ext cx="88901" cy="39004"/>
            </a:xfrm>
            <a:custGeom>
              <a:avLst/>
              <a:gdLst/>
              <a:ahLst/>
              <a:cxnLst/>
              <a:rect l="l" t="t" r="r" b="b"/>
              <a:pathLst>
                <a:path w="1322" h="580" extrusionOk="0">
                  <a:moveTo>
                    <a:pt x="1269" y="0"/>
                  </a:moveTo>
                  <a:cubicBezTo>
                    <a:pt x="1257" y="0"/>
                    <a:pt x="1245" y="6"/>
                    <a:pt x="1238" y="20"/>
                  </a:cubicBezTo>
                  <a:cubicBezTo>
                    <a:pt x="1020" y="407"/>
                    <a:pt x="719" y="503"/>
                    <a:pt x="478" y="503"/>
                  </a:cubicBezTo>
                  <a:cubicBezTo>
                    <a:pt x="259" y="503"/>
                    <a:pt x="89" y="424"/>
                    <a:pt x="72" y="413"/>
                  </a:cubicBezTo>
                  <a:cubicBezTo>
                    <a:pt x="68" y="410"/>
                    <a:pt x="64" y="408"/>
                    <a:pt x="58" y="408"/>
                  </a:cubicBezTo>
                  <a:cubicBezTo>
                    <a:pt x="42" y="408"/>
                    <a:pt x="21" y="419"/>
                    <a:pt x="12" y="437"/>
                  </a:cubicBezTo>
                  <a:cubicBezTo>
                    <a:pt x="0" y="461"/>
                    <a:pt x="12" y="485"/>
                    <a:pt x="36" y="496"/>
                  </a:cubicBezTo>
                  <a:cubicBezTo>
                    <a:pt x="36" y="496"/>
                    <a:pt x="238" y="580"/>
                    <a:pt x="476" y="580"/>
                  </a:cubicBezTo>
                  <a:cubicBezTo>
                    <a:pt x="750" y="580"/>
                    <a:pt x="1084" y="485"/>
                    <a:pt x="1310" y="68"/>
                  </a:cubicBezTo>
                  <a:cubicBezTo>
                    <a:pt x="1322" y="44"/>
                    <a:pt x="1310" y="20"/>
                    <a:pt x="1298" y="8"/>
                  </a:cubicBezTo>
                  <a:cubicBezTo>
                    <a:pt x="1288" y="3"/>
                    <a:pt x="1278" y="0"/>
                    <a:pt x="12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2"/>
            <p:cNvSpPr/>
            <p:nvPr/>
          </p:nvSpPr>
          <p:spPr>
            <a:xfrm>
              <a:off x="7097880" y="1345496"/>
              <a:ext cx="1681" cy="2488"/>
            </a:xfrm>
            <a:custGeom>
              <a:avLst/>
              <a:gdLst/>
              <a:ahLst/>
              <a:cxnLst/>
              <a:rect l="l" t="t" r="r" b="b"/>
              <a:pathLst>
                <a:path w="25" h="37" extrusionOk="0">
                  <a:moveTo>
                    <a:pt x="1" y="36"/>
                  </a:moveTo>
                  <a:cubicBezTo>
                    <a:pt x="13" y="13"/>
                    <a:pt x="24" y="1"/>
                    <a:pt x="24" y="1"/>
                  </a:cubicBezTo>
                  <a:cubicBezTo>
                    <a:pt x="24" y="1"/>
                    <a:pt x="13" y="13"/>
                    <a:pt x="1" y="36"/>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2"/>
            <p:cNvSpPr/>
            <p:nvPr/>
          </p:nvSpPr>
          <p:spPr>
            <a:xfrm>
              <a:off x="7274808" y="1541388"/>
              <a:ext cx="169060" cy="125080"/>
            </a:xfrm>
            <a:custGeom>
              <a:avLst/>
              <a:gdLst/>
              <a:ahLst/>
              <a:cxnLst/>
              <a:rect l="l" t="t" r="r" b="b"/>
              <a:pathLst>
                <a:path w="2514" h="1860" extrusionOk="0">
                  <a:moveTo>
                    <a:pt x="550" y="1"/>
                  </a:moveTo>
                  <a:cubicBezTo>
                    <a:pt x="356" y="1"/>
                    <a:pt x="238" y="106"/>
                    <a:pt x="156" y="255"/>
                  </a:cubicBezTo>
                  <a:cubicBezTo>
                    <a:pt x="1" y="540"/>
                    <a:pt x="191" y="993"/>
                    <a:pt x="703" y="1374"/>
                  </a:cubicBezTo>
                  <a:cubicBezTo>
                    <a:pt x="1123" y="1683"/>
                    <a:pt x="1448" y="1860"/>
                    <a:pt x="1699" y="1860"/>
                  </a:cubicBezTo>
                  <a:cubicBezTo>
                    <a:pt x="1825" y="1860"/>
                    <a:pt x="1933" y="1815"/>
                    <a:pt x="2025" y="1719"/>
                  </a:cubicBezTo>
                  <a:cubicBezTo>
                    <a:pt x="2025" y="1719"/>
                    <a:pt x="2513" y="1231"/>
                    <a:pt x="1596" y="529"/>
                  </a:cubicBezTo>
                  <a:cubicBezTo>
                    <a:pt x="1103" y="144"/>
                    <a:pt x="775" y="1"/>
                    <a:pt x="550"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2"/>
            <p:cNvSpPr/>
            <p:nvPr/>
          </p:nvSpPr>
          <p:spPr>
            <a:xfrm>
              <a:off x="6864127" y="1500703"/>
              <a:ext cx="175381" cy="98249"/>
            </a:xfrm>
            <a:custGeom>
              <a:avLst/>
              <a:gdLst/>
              <a:ahLst/>
              <a:cxnLst/>
              <a:rect l="l" t="t" r="r" b="b"/>
              <a:pathLst>
                <a:path w="2608" h="1461" extrusionOk="0">
                  <a:moveTo>
                    <a:pt x="2004" y="1"/>
                  </a:moveTo>
                  <a:cubicBezTo>
                    <a:pt x="1791" y="1"/>
                    <a:pt x="1498" y="57"/>
                    <a:pt x="1095" y="193"/>
                  </a:cubicBezTo>
                  <a:cubicBezTo>
                    <a:pt x="0" y="574"/>
                    <a:pt x="310" y="1193"/>
                    <a:pt x="310" y="1193"/>
                  </a:cubicBezTo>
                  <a:cubicBezTo>
                    <a:pt x="393" y="1378"/>
                    <a:pt x="564" y="1461"/>
                    <a:pt x="820" y="1461"/>
                  </a:cubicBezTo>
                  <a:cubicBezTo>
                    <a:pt x="1041" y="1461"/>
                    <a:pt x="1324" y="1399"/>
                    <a:pt x="1667" y="1288"/>
                  </a:cubicBezTo>
                  <a:cubicBezTo>
                    <a:pt x="2274" y="1086"/>
                    <a:pt x="2607" y="717"/>
                    <a:pt x="2548" y="395"/>
                  </a:cubicBezTo>
                  <a:cubicBezTo>
                    <a:pt x="2503" y="169"/>
                    <a:pt x="2372" y="1"/>
                    <a:pt x="2004" y="1"/>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2"/>
            <p:cNvSpPr/>
            <p:nvPr/>
          </p:nvSpPr>
          <p:spPr>
            <a:xfrm>
              <a:off x="7461420" y="1787514"/>
              <a:ext cx="149760" cy="115329"/>
            </a:xfrm>
            <a:custGeom>
              <a:avLst/>
              <a:gdLst/>
              <a:ahLst/>
              <a:cxnLst/>
              <a:rect l="l" t="t" r="r" b="b"/>
              <a:pathLst>
                <a:path w="2227" h="1715" extrusionOk="0">
                  <a:moveTo>
                    <a:pt x="1315" y="1"/>
                  </a:moveTo>
                  <a:cubicBezTo>
                    <a:pt x="1140" y="1"/>
                    <a:pt x="960" y="53"/>
                    <a:pt x="774" y="167"/>
                  </a:cubicBezTo>
                  <a:cubicBezTo>
                    <a:pt x="0" y="607"/>
                    <a:pt x="405" y="1679"/>
                    <a:pt x="405" y="1691"/>
                  </a:cubicBezTo>
                  <a:cubicBezTo>
                    <a:pt x="417" y="1714"/>
                    <a:pt x="429" y="1714"/>
                    <a:pt x="441" y="1714"/>
                  </a:cubicBezTo>
                  <a:lnTo>
                    <a:pt x="464" y="1714"/>
                  </a:lnTo>
                  <a:cubicBezTo>
                    <a:pt x="476" y="1714"/>
                    <a:pt x="488" y="1691"/>
                    <a:pt x="488" y="1667"/>
                  </a:cubicBezTo>
                  <a:cubicBezTo>
                    <a:pt x="476" y="1655"/>
                    <a:pt x="107" y="643"/>
                    <a:pt x="822" y="238"/>
                  </a:cubicBezTo>
                  <a:cubicBezTo>
                    <a:pt x="996" y="130"/>
                    <a:pt x="1165" y="80"/>
                    <a:pt x="1328" y="80"/>
                  </a:cubicBezTo>
                  <a:cubicBezTo>
                    <a:pt x="1399" y="80"/>
                    <a:pt x="1468" y="89"/>
                    <a:pt x="1536" y="107"/>
                  </a:cubicBezTo>
                  <a:cubicBezTo>
                    <a:pt x="1929" y="226"/>
                    <a:pt x="2143" y="619"/>
                    <a:pt x="2143" y="619"/>
                  </a:cubicBezTo>
                  <a:cubicBezTo>
                    <a:pt x="2150" y="633"/>
                    <a:pt x="2161" y="639"/>
                    <a:pt x="2172" y="639"/>
                  </a:cubicBezTo>
                  <a:cubicBezTo>
                    <a:pt x="2179" y="639"/>
                    <a:pt x="2186" y="636"/>
                    <a:pt x="2191" y="631"/>
                  </a:cubicBezTo>
                  <a:cubicBezTo>
                    <a:pt x="2215" y="619"/>
                    <a:pt x="2227" y="595"/>
                    <a:pt x="2215" y="583"/>
                  </a:cubicBezTo>
                  <a:cubicBezTo>
                    <a:pt x="2203" y="559"/>
                    <a:pt x="1988" y="155"/>
                    <a:pt x="1560" y="36"/>
                  </a:cubicBezTo>
                  <a:cubicBezTo>
                    <a:pt x="1479" y="13"/>
                    <a:pt x="1398" y="1"/>
                    <a:pt x="13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2"/>
            <p:cNvSpPr/>
            <p:nvPr/>
          </p:nvSpPr>
          <p:spPr>
            <a:xfrm>
              <a:off x="7482199" y="1830418"/>
              <a:ext cx="83320" cy="23604"/>
            </a:xfrm>
            <a:custGeom>
              <a:avLst/>
              <a:gdLst/>
              <a:ahLst/>
              <a:cxnLst/>
              <a:rect l="l" t="t" r="r" b="b"/>
              <a:pathLst>
                <a:path w="1239" h="351" extrusionOk="0">
                  <a:moveTo>
                    <a:pt x="522" y="1"/>
                  </a:moveTo>
                  <a:cubicBezTo>
                    <a:pt x="359" y="1"/>
                    <a:pt x="186" y="51"/>
                    <a:pt x="24" y="195"/>
                  </a:cubicBezTo>
                  <a:cubicBezTo>
                    <a:pt x="1" y="219"/>
                    <a:pt x="1" y="243"/>
                    <a:pt x="13" y="255"/>
                  </a:cubicBezTo>
                  <a:cubicBezTo>
                    <a:pt x="24" y="267"/>
                    <a:pt x="36" y="273"/>
                    <a:pt x="47" y="273"/>
                  </a:cubicBezTo>
                  <a:cubicBezTo>
                    <a:pt x="57" y="273"/>
                    <a:pt x="66" y="267"/>
                    <a:pt x="72" y="255"/>
                  </a:cubicBezTo>
                  <a:cubicBezTo>
                    <a:pt x="218" y="127"/>
                    <a:pt x="375" y="82"/>
                    <a:pt x="522" y="82"/>
                  </a:cubicBezTo>
                  <a:cubicBezTo>
                    <a:pt x="869" y="82"/>
                    <a:pt x="1167" y="330"/>
                    <a:pt x="1167" y="338"/>
                  </a:cubicBezTo>
                  <a:cubicBezTo>
                    <a:pt x="1179" y="350"/>
                    <a:pt x="1191" y="350"/>
                    <a:pt x="1191" y="350"/>
                  </a:cubicBezTo>
                  <a:cubicBezTo>
                    <a:pt x="1203" y="350"/>
                    <a:pt x="1215" y="338"/>
                    <a:pt x="1227" y="326"/>
                  </a:cubicBezTo>
                  <a:cubicBezTo>
                    <a:pt x="1239" y="314"/>
                    <a:pt x="1239" y="291"/>
                    <a:pt x="1227" y="279"/>
                  </a:cubicBezTo>
                  <a:cubicBezTo>
                    <a:pt x="1219" y="270"/>
                    <a:pt x="897" y="1"/>
                    <a:pt x="5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2"/>
            <p:cNvSpPr/>
            <p:nvPr/>
          </p:nvSpPr>
          <p:spPr>
            <a:xfrm>
              <a:off x="7060288" y="1508033"/>
              <a:ext cx="116136" cy="279481"/>
            </a:xfrm>
            <a:custGeom>
              <a:avLst/>
              <a:gdLst/>
              <a:ahLst/>
              <a:cxnLst/>
              <a:rect l="l" t="t" r="r" b="b"/>
              <a:pathLst>
                <a:path w="1727" h="4156" extrusionOk="0">
                  <a:moveTo>
                    <a:pt x="1679" y="1"/>
                  </a:moveTo>
                  <a:cubicBezTo>
                    <a:pt x="1655" y="1"/>
                    <a:pt x="1631" y="24"/>
                    <a:pt x="1631" y="48"/>
                  </a:cubicBezTo>
                  <a:cubicBezTo>
                    <a:pt x="1643" y="763"/>
                    <a:pt x="1619" y="2679"/>
                    <a:pt x="1453" y="2906"/>
                  </a:cubicBezTo>
                  <a:cubicBezTo>
                    <a:pt x="1396" y="2983"/>
                    <a:pt x="1318" y="3023"/>
                    <a:pt x="1220" y="3023"/>
                  </a:cubicBezTo>
                  <a:cubicBezTo>
                    <a:pt x="1094" y="3023"/>
                    <a:pt x="933" y="2957"/>
                    <a:pt x="738" y="2822"/>
                  </a:cubicBezTo>
                  <a:cubicBezTo>
                    <a:pt x="726" y="2822"/>
                    <a:pt x="714" y="2810"/>
                    <a:pt x="714" y="2810"/>
                  </a:cubicBezTo>
                  <a:cubicBezTo>
                    <a:pt x="630" y="2760"/>
                    <a:pt x="551" y="2736"/>
                    <a:pt x="477" y="2736"/>
                  </a:cubicBezTo>
                  <a:cubicBezTo>
                    <a:pt x="395" y="2736"/>
                    <a:pt x="319" y="2766"/>
                    <a:pt x="250" y="2822"/>
                  </a:cubicBezTo>
                  <a:cubicBezTo>
                    <a:pt x="60" y="2977"/>
                    <a:pt x="0" y="3358"/>
                    <a:pt x="107" y="3632"/>
                  </a:cubicBezTo>
                  <a:cubicBezTo>
                    <a:pt x="250" y="3965"/>
                    <a:pt x="572" y="4144"/>
                    <a:pt x="595" y="4156"/>
                  </a:cubicBezTo>
                  <a:lnTo>
                    <a:pt x="607" y="4156"/>
                  </a:lnTo>
                  <a:cubicBezTo>
                    <a:pt x="619" y="4156"/>
                    <a:pt x="643" y="4144"/>
                    <a:pt x="643" y="4132"/>
                  </a:cubicBezTo>
                  <a:cubicBezTo>
                    <a:pt x="655" y="4120"/>
                    <a:pt x="655" y="4084"/>
                    <a:pt x="631" y="4084"/>
                  </a:cubicBezTo>
                  <a:cubicBezTo>
                    <a:pt x="631" y="4073"/>
                    <a:pt x="310" y="3906"/>
                    <a:pt x="179" y="3596"/>
                  </a:cubicBezTo>
                  <a:cubicBezTo>
                    <a:pt x="83" y="3358"/>
                    <a:pt x="143" y="3025"/>
                    <a:pt x="310" y="2882"/>
                  </a:cubicBezTo>
                  <a:cubicBezTo>
                    <a:pt x="357" y="2840"/>
                    <a:pt x="411" y="2819"/>
                    <a:pt x="470" y="2819"/>
                  </a:cubicBezTo>
                  <a:cubicBezTo>
                    <a:pt x="530" y="2819"/>
                    <a:pt x="595" y="2840"/>
                    <a:pt x="667" y="2882"/>
                  </a:cubicBezTo>
                  <a:cubicBezTo>
                    <a:pt x="667" y="2882"/>
                    <a:pt x="679" y="2894"/>
                    <a:pt x="691" y="2894"/>
                  </a:cubicBezTo>
                  <a:cubicBezTo>
                    <a:pt x="915" y="3051"/>
                    <a:pt x="1086" y="3107"/>
                    <a:pt x="1217" y="3107"/>
                  </a:cubicBezTo>
                  <a:cubicBezTo>
                    <a:pt x="1364" y="3107"/>
                    <a:pt x="1461" y="3035"/>
                    <a:pt x="1524" y="2953"/>
                  </a:cubicBezTo>
                  <a:cubicBezTo>
                    <a:pt x="1726" y="2668"/>
                    <a:pt x="1715" y="310"/>
                    <a:pt x="1715" y="48"/>
                  </a:cubicBezTo>
                  <a:cubicBezTo>
                    <a:pt x="1715" y="24"/>
                    <a:pt x="1703" y="1"/>
                    <a:pt x="167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2"/>
            <p:cNvSpPr/>
            <p:nvPr/>
          </p:nvSpPr>
          <p:spPr>
            <a:xfrm>
              <a:off x="7241991" y="1811656"/>
              <a:ext cx="186612" cy="98181"/>
            </a:xfrm>
            <a:custGeom>
              <a:avLst/>
              <a:gdLst/>
              <a:ahLst/>
              <a:cxnLst/>
              <a:rect l="l" t="t" r="r" b="b"/>
              <a:pathLst>
                <a:path w="2775" h="1460" extrusionOk="0">
                  <a:moveTo>
                    <a:pt x="1608" y="1"/>
                  </a:moveTo>
                  <a:cubicBezTo>
                    <a:pt x="1504" y="1"/>
                    <a:pt x="1396" y="8"/>
                    <a:pt x="1287" y="22"/>
                  </a:cubicBezTo>
                  <a:cubicBezTo>
                    <a:pt x="548" y="117"/>
                    <a:pt x="1" y="510"/>
                    <a:pt x="48" y="903"/>
                  </a:cubicBezTo>
                  <a:cubicBezTo>
                    <a:pt x="89" y="1237"/>
                    <a:pt x="561" y="1460"/>
                    <a:pt x="1156" y="1460"/>
                  </a:cubicBezTo>
                  <a:cubicBezTo>
                    <a:pt x="1260" y="1460"/>
                    <a:pt x="1367" y="1453"/>
                    <a:pt x="1477" y="1439"/>
                  </a:cubicBezTo>
                  <a:cubicBezTo>
                    <a:pt x="2215" y="1343"/>
                    <a:pt x="2775" y="951"/>
                    <a:pt x="2715" y="558"/>
                  </a:cubicBezTo>
                  <a:cubicBezTo>
                    <a:pt x="2675" y="223"/>
                    <a:pt x="2203" y="1"/>
                    <a:pt x="1608"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2"/>
            <p:cNvSpPr/>
            <p:nvPr/>
          </p:nvSpPr>
          <p:spPr>
            <a:xfrm>
              <a:off x="6840053" y="1771778"/>
              <a:ext cx="189033" cy="107327"/>
            </a:xfrm>
            <a:custGeom>
              <a:avLst/>
              <a:gdLst/>
              <a:ahLst/>
              <a:cxnLst/>
              <a:rect l="l" t="t" r="r" b="b"/>
              <a:pathLst>
                <a:path w="2811" h="1596" extrusionOk="0">
                  <a:moveTo>
                    <a:pt x="930" y="1"/>
                  </a:moveTo>
                  <a:cubicBezTo>
                    <a:pt x="519" y="1"/>
                    <a:pt x="198" y="138"/>
                    <a:pt x="120" y="389"/>
                  </a:cubicBezTo>
                  <a:cubicBezTo>
                    <a:pt x="1" y="770"/>
                    <a:pt x="477" y="1258"/>
                    <a:pt x="1191" y="1484"/>
                  </a:cubicBezTo>
                  <a:cubicBezTo>
                    <a:pt x="1426" y="1559"/>
                    <a:pt x="1657" y="1595"/>
                    <a:pt x="1866" y="1595"/>
                  </a:cubicBezTo>
                  <a:cubicBezTo>
                    <a:pt x="2284" y="1595"/>
                    <a:pt x="2612" y="1452"/>
                    <a:pt x="2692" y="1198"/>
                  </a:cubicBezTo>
                  <a:cubicBezTo>
                    <a:pt x="2811" y="829"/>
                    <a:pt x="2334" y="341"/>
                    <a:pt x="1620" y="115"/>
                  </a:cubicBezTo>
                  <a:cubicBezTo>
                    <a:pt x="1380" y="37"/>
                    <a:pt x="1143" y="1"/>
                    <a:pt x="930"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2"/>
            <p:cNvSpPr/>
            <p:nvPr/>
          </p:nvSpPr>
          <p:spPr>
            <a:xfrm>
              <a:off x="6723984" y="1180605"/>
              <a:ext cx="976904" cy="570730"/>
            </a:xfrm>
            <a:custGeom>
              <a:avLst/>
              <a:gdLst/>
              <a:ahLst/>
              <a:cxnLst/>
              <a:rect l="l" t="t" r="r" b="b"/>
              <a:pathLst>
                <a:path w="14527" h="8487" extrusionOk="0">
                  <a:moveTo>
                    <a:pt x="6743" y="0"/>
                  </a:moveTo>
                  <a:cubicBezTo>
                    <a:pt x="4581" y="0"/>
                    <a:pt x="2696" y="877"/>
                    <a:pt x="1822" y="1774"/>
                  </a:cubicBezTo>
                  <a:cubicBezTo>
                    <a:pt x="512" y="3119"/>
                    <a:pt x="0" y="7382"/>
                    <a:pt x="620" y="7763"/>
                  </a:cubicBezTo>
                  <a:cubicBezTo>
                    <a:pt x="643" y="7777"/>
                    <a:pt x="677" y="7784"/>
                    <a:pt x="721" y="7784"/>
                  </a:cubicBezTo>
                  <a:cubicBezTo>
                    <a:pt x="1618" y="7784"/>
                    <a:pt x="6619" y="4902"/>
                    <a:pt x="8775" y="3858"/>
                  </a:cubicBezTo>
                  <a:cubicBezTo>
                    <a:pt x="8886" y="3804"/>
                    <a:pt x="9003" y="3778"/>
                    <a:pt x="9117" y="3778"/>
                  </a:cubicBezTo>
                  <a:cubicBezTo>
                    <a:pt x="9456" y="3778"/>
                    <a:pt x="9779" y="4001"/>
                    <a:pt x="9895" y="4358"/>
                  </a:cubicBezTo>
                  <a:cubicBezTo>
                    <a:pt x="10561" y="6477"/>
                    <a:pt x="11514" y="7656"/>
                    <a:pt x="12192" y="8275"/>
                  </a:cubicBezTo>
                  <a:cubicBezTo>
                    <a:pt x="12351" y="8419"/>
                    <a:pt x="12543" y="8487"/>
                    <a:pt x="12734" y="8487"/>
                  </a:cubicBezTo>
                  <a:cubicBezTo>
                    <a:pt x="13031" y="8487"/>
                    <a:pt x="13321" y="8322"/>
                    <a:pt x="13466" y="8025"/>
                  </a:cubicBezTo>
                  <a:cubicBezTo>
                    <a:pt x="13919" y="7048"/>
                    <a:pt x="14526" y="5393"/>
                    <a:pt x="14312" y="3905"/>
                  </a:cubicBezTo>
                  <a:cubicBezTo>
                    <a:pt x="14026" y="1810"/>
                    <a:pt x="10787" y="952"/>
                    <a:pt x="10252" y="821"/>
                  </a:cubicBezTo>
                  <a:cubicBezTo>
                    <a:pt x="10192" y="810"/>
                    <a:pt x="10145" y="786"/>
                    <a:pt x="10097" y="762"/>
                  </a:cubicBezTo>
                  <a:cubicBezTo>
                    <a:pt x="8971" y="219"/>
                    <a:pt x="7822" y="0"/>
                    <a:pt x="6743"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2"/>
            <p:cNvSpPr/>
            <p:nvPr/>
          </p:nvSpPr>
          <p:spPr>
            <a:xfrm>
              <a:off x="7378100" y="1137500"/>
              <a:ext cx="164218" cy="154400"/>
            </a:xfrm>
            <a:custGeom>
              <a:avLst/>
              <a:gdLst/>
              <a:ahLst/>
              <a:cxnLst/>
              <a:rect l="l" t="t" r="r" b="b"/>
              <a:pathLst>
                <a:path w="2442" h="2296" extrusionOk="0">
                  <a:moveTo>
                    <a:pt x="825" y="1"/>
                  </a:moveTo>
                  <a:cubicBezTo>
                    <a:pt x="792" y="1"/>
                    <a:pt x="756" y="8"/>
                    <a:pt x="715" y="22"/>
                  </a:cubicBezTo>
                  <a:cubicBezTo>
                    <a:pt x="1" y="260"/>
                    <a:pt x="48" y="1832"/>
                    <a:pt x="560" y="2177"/>
                  </a:cubicBezTo>
                  <a:lnTo>
                    <a:pt x="1168" y="2296"/>
                  </a:lnTo>
                  <a:cubicBezTo>
                    <a:pt x="1168" y="2296"/>
                    <a:pt x="2442" y="1153"/>
                    <a:pt x="1942" y="939"/>
                  </a:cubicBezTo>
                  <a:cubicBezTo>
                    <a:pt x="1899" y="920"/>
                    <a:pt x="1857" y="912"/>
                    <a:pt x="1815" y="912"/>
                  </a:cubicBezTo>
                  <a:cubicBezTo>
                    <a:pt x="1371" y="912"/>
                    <a:pt x="953" y="1855"/>
                    <a:pt x="953" y="1855"/>
                  </a:cubicBezTo>
                  <a:cubicBezTo>
                    <a:pt x="953" y="1855"/>
                    <a:pt x="1377" y="1"/>
                    <a:pt x="825"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2"/>
            <p:cNvSpPr/>
            <p:nvPr/>
          </p:nvSpPr>
          <p:spPr>
            <a:xfrm>
              <a:off x="6949734" y="1698546"/>
              <a:ext cx="50570" cy="60187"/>
            </a:xfrm>
            <a:custGeom>
              <a:avLst/>
              <a:gdLst/>
              <a:ahLst/>
              <a:cxnLst/>
              <a:rect l="l" t="t" r="r" b="b"/>
              <a:pathLst>
                <a:path w="752" h="895" extrusionOk="0">
                  <a:moveTo>
                    <a:pt x="376" y="1"/>
                  </a:moveTo>
                  <a:cubicBezTo>
                    <a:pt x="181" y="1"/>
                    <a:pt x="13" y="187"/>
                    <a:pt x="1" y="430"/>
                  </a:cubicBezTo>
                  <a:cubicBezTo>
                    <a:pt x="1" y="680"/>
                    <a:pt x="156" y="882"/>
                    <a:pt x="358" y="894"/>
                  </a:cubicBezTo>
                  <a:cubicBezTo>
                    <a:pt x="561" y="894"/>
                    <a:pt x="727" y="704"/>
                    <a:pt x="739" y="454"/>
                  </a:cubicBezTo>
                  <a:cubicBezTo>
                    <a:pt x="751" y="204"/>
                    <a:pt x="596" y="1"/>
                    <a:pt x="394" y="1"/>
                  </a:cubicBezTo>
                  <a:cubicBezTo>
                    <a:pt x="388" y="1"/>
                    <a:pt x="382" y="1"/>
                    <a:pt x="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2"/>
            <p:cNvSpPr/>
            <p:nvPr/>
          </p:nvSpPr>
          <p:spPr>
            <a:xfrm>
              <a:off x="7252415" y="1726588"/>
              <a:ext cx="50503" cy="60119"/>
            </a:xfrm>
            <a:custGeom>
              <a:avLst/>
              <a:gdLst/>
              <a:ahLst/>
              <a:cxnLst/>
              <a:rect l="l" t="t" r="r" b="b"/>
              <a:pathLst>
                <a:path w="751" h="894" extrusionOk="0">
                  <a:moveTo>
                    <a:pt x="375" y="0"/>
                  </a:moveTo>
                  <a:cubicBezTo>
                    <a:pt x="181" y="0"/>
                    <a:pt x="12" y="187"/>
                    <a:pt x="1" y="430"/>
                  </a:cubicBezTo>
                  <a:cubicBezTo>
                    <a:pt x="1" y="680"/>
                    <a:pt x="155" y="882"/>
                    <a:pt x="358" y="894"/>
                  </a:cubicBezTo>
                  <a:cubicBezTo>
                    <a:pt x="560" y="894"/>
                    <a:pt x="727" y="703"/>
                    <a:pt x="739" y="453"/>
                  </a:cubicBezTo>
                  <a:cubicBezTo>
                    <a:pt x="751" y="203"/>
                    <a:pt x="596" y="1"/>
                    <a:pt x="393" y="1"/>
                  </a:cubicBezTo>
                  <a:cubicBezTo>
                    <a:pt x="387" y="1"/>
                    <a:pt x="381" y="0"/>
                    <a:pt x="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2"/>
            <p:cNvSpPr/>
            <p:nvPr/>
          </p:nvSpPr>
          <p:spPr>
            <a:xfrm>
              <a:off x="6751219" y="1567480"/>
              <a:ext cx="912011" cy="326218"/>
            </a:xfrm>
            <a:custGeom>
              <a:avLst/>
              <a:gdLst/>
              <a:ahLst/>
              <a:cxnLst/>
              <a:rect l="l" t="t" r="r" b="b"/>
              <a:pathLst>
                <a:path w="13562" h="4851" extrusionOk="0">
                  <a:moveTo>
                    <a:pt x="2287" y="111"/>
                  </a:moveTo>
                  <a:cubicBezTo>
                    <a:pt x="2338" y="111"/>
                    <a:pt x="2389" y="113"/>
                    <a:pt x="2441" y="117"/>
                  </a:cubicBezTo>
                  <a:cubicBezTo>
                    <a:pt x="3572" y="212"/>
                    <a:pt x="4417" y="1212"/>
                    <a:pt x="4334" y="2343"/>
                  </a:cubicBezTo>
                  <a:cubicBezTo>
                    <a:pt x="4244" y="3427"/>
                    <a:pt x="3339" y="4244"/>
                    <a:pt x="2281" y="4244"/>
                  </a:cubicBezTo>
                  <a:cubicBezTo>
                    <a:pt x="2224" y="4244"/>
                    <a:pt x="2166" y="4241"/>
                    <a:pt x="2108" y="4236"/>
                  </a:cubicBezTo>
                  <a:cubicBezTo>
                    <a:pt x="965" y="4141"/>
                    <a:pt x="119" y="3141"/>
                    <a:pt x="215" y="2010"/>
                  </a:cubicBezTo>
                  <a:cubicBezTo>
                    <a:pt x="305" y="930"/>
                    <a:pt x="1221" y="111"/>
                    <a:pt x="2287" y="111"/>
                  </a:cubicBezTo>
                  <a:close/>
                  <a:moveTo>
                    <a:pt x="8208" y="609"/>
                  </a:moveTo>
                  <a:cubicBezTo>
                    <a:pt x="8266" y="609"/>
                    <a:pt x="8324" y="612"/>
                    <a:pt x="8382" y="617"/>
                  </a:cubicBezTo>
                  <a:cubicBezTo>
                    <a:pt x="9513" y="712"/>
                    <a:pt x="10359" y="1712"/>
                    <a:pt x="10263" y="2843"/>
                  </a:cubicBezTo>
                  <a:cubicBezTo>
                    <a:pt x="10173" y="3916"/>
                    <a:pt x="9279" y="4732"/>
                    <a:pt x="8212" y="4732"/>
                  </a:cubicBezTo>
                  <a:cubicBezTo>
                    <a:pt x="8154" y="4732"/>
                    <a:pt x="8096" y="4729"/>
                    <a:pt x="8037" y="4724"/>
                  </a:cubicBezTo>
                  <a:cubicBezTo>
                    <a:pt x="6906" y="4629"/>
                    <a:pt x="6061" y="3629"/>
                    <a:pt x="6156" y="2498"/>
                  </a:cubicBezTo>
                  <a:cubicBezTo>
                    <a:pt x="6246" y="1425"/>
                    <a:pt x="7150" y="609"/>
                    <a:pt x="8208" y="609"/>
                  </a:cubicBezTo>
                  <a:close/>
                  <a:moveTo>
                    <a:pt x="2257" y="1"/>
                  </a:moveTo>
                  <a:cubicBezTo>
                    <a:pt x="1139" y="1"/>
                    <a:pt x="197" y="861"/>
                    <a:pt x="95" y="1998"/>
                  </a:cubicBezTo>
                  <a:cubicBezTo>
                    <a:pt x="0" y="3200"/>
                    <a:pt x="893" y="4248"/>
                    <a:pt x="2096" y="4355"/>
                  </a:cubicBezTo>
                  <a:cubicBezTo>
                    <a:pt x="2154" y="4360"/>
                    <a:pt x="2212" y="4362"/>
                    <a:pt x="2270" y="4362"/>
                  </a:cubicBezTo>
                  <a:cubicBezTo>
                    <a:pt x="3388" y="4362"/>
                    <a:pt x="4351" y="3499"/>
                    <a:pt x="4441" y="2355"/>
                  </a:cubicBezTo>
                  <a:cubicBezTo>
                    <a:pt x="4453" y="2272"/>
                    <a:pt x="4453" y="2188"/>
                    <a:pt x="4453" y="2093"/>
                  </a:cubicBezTo>
                  <a:cubicBezTo>
                    <a:pt x="4683" y="1985"/>
                    <a:pt x="4909" y="1946"/>
                    <a:pt x="5116" y="1946"/>
                  </a:cubicBezTo>
                  <a:cubicBezTo>
                    <a:pt x="5595" y="1946"/>
                    <a:pt x="5976" y="2158"/>
                    <a:pt x="6084" y="2224"/>
                  </a:cubicBezTo>
                  <a:cubicBezTo>
                    <a:pt x="6061" y="2307"/>
                    <a:pt x="6049" y="2403"/>
                    <a:pt x="6037" y="2486"/>
                  </a:cubicBezTo>
                  <a:cubicBezTo>
                    <a:pt x="5941" y="3689"/>
                    <a:pt x="6834" y="4736"/>
                    <a:pt x="8037" y="4843"/>
                  </a:cubicBezTo>
                  <a:cubicBezTo>
                    <a:pt x="8096" y="4848"/>
                    <a:pt x="8155" y="4851"/>
                    <a:pt x="8213" y="4851"/>
                  </a:cubicBezTo>
                  <a:cubicBezTo>
                    <a:pt x="9317" y="4851"/>
                    <a:pt x="10257" y="4011"/>
                    <a:pt x="10371" y="2903"/>
                  </a:cubicBezTo>
                  <a:lnTo>
                    <a:pt x="12966" y="3129"/>
                  </a:lnTo>
                  <a:cubicBezTo>
                    <a:pt x="13038" y="3165"/>
                    <a:pt x="13442" y="3391"/>
                    <a:pt x="13419" y="3796"/>
                  </a:cubicBezTo>
                  <a:cubicBezTo>
                    <a:pt x="13419" y="3831"/>
                    <a:pt x="13442" y="3855"/>
                    <a:pt x="13478" y="3867"/>
                  </a:cubicBezTo>
                  <a:cubicBezTo>
                    <a:pt x="13502" y="3867"/>
                    <a:pt x="13538" y="3843"/>
                    <a:pt x="13538" y="3808"/>
                  </a:cubicBezTo>
                  <a:cubicBezTo>
                    <a:pt x="13561" y="3296"/>
                    <a:pt x="13026" y="3034"/>
                    <a:pt x="13014" y="3022"/>
                  </a:cubicBezTo>
                  <a:lnTo>
                    <a:pt x="12990" y="3022"/>
                  </a:lnTo>
                  <a:lnTo>
                    <a:pt x="10382" y="2796"/>
                  </a:lnTo>
                  <a:cubicBezTo>
                    <a:pt x="10454" y="1617"/>
                    <a:pt x="9573" y="593"/>
                    <a:pt x="8394" y="498"/>
                  </a:cubicBezTo>
                  <a:cubicBezTo>
                    <a:pt x="8335" y="493"/>
                    <a:pt x="8277" y="491"/>
                    <a:pt x="8219" y="491"/>
                  </a:cubicBezTo>
                  <a:cubicBezTo>
                    <a:pt x="7220" y="491"/>
                    <a:pt x="6356" y="1160"/>
                    <a:pt x="6108" y="2105"/>
                  </a:cubicBezTo>
                  <a:cubicBezTo>
                    <a:pt x="5960" y="2023"/>
                    <a:pt x="5585" y="1833"/>
                    <a:pt x="5116" y="1833"/>
                  </a:cubicBezTo>
                  <a:cubicBezTo>
                    <a:pt x="4906" y="1833"/>
                    <a:pt x="4677" y="1871"/>
                    <a:pt x="4441" y="1974"/>
                  </a:cubicBezTo>
                  <a:cubicBezTo>
                    <a:pt x="4346" y="938"/>
                    <a:pt x="3524" y="93"/>
                    <a:pt x="2453" y="10"/>
                  </a:cubicBezTo>
                  <a:cubicBezTo>
                    <a:pt x="2387" y="4"/>
                    <a:pt x="2322" y="1"/>
                    <a:pt x="22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2"/>
            <p:cNvSpPr/>
            <p:nvPr/>
          </p:nvSpPr>
          <p:spPr>
            <a:xfrm>
              <a:off x="7481392" y="1912393"/>
              <a:ext cx="56152" cy="77738"/>
            </a:xfrm>
            <a:custGeom>
              <a:avLst/>
              <a:gdLst/>
              <a:ahLst/>
              <a:cxnLst/>
              <a:rect l="l" t="t" r="r" b="b"/>
              <a:pathLst>
                <a:path w="835" h="1156" extrusionOk="0">
                  <a:moveTo>
                    <a:pt x="417" y="0"/>
                  </a:moveTo>
                  <a:cubicBezTo>
                    <a:pt x="191" y="0"/>
                    <a:pt x="1" y="262"/>
                    <a:pt x="1" y="572"/>
                  </a:cubicBezTo>
                  <a:cubicBezTo>
                    <a:pt x="1" y="893"/>
                    <a:pt x="191" y="1155"/>
                    <a:pt x="417" y="1155"/>
                  </a:cubicBezTo>
                  <a:cubicBezTo>
                    <a:pt x="656" y="1155"/>
                    <a:pt x="834" y="893"/>
                    <a:pt x="834" y="572"/>
                  </a:cubicBezTo>
                  <a:cubicBezTo>
                    <a:pt x="834" y="262"/>
                    <a:pt x="656" y="0"/>
                    <a:pt x="4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2"/>
            <p:cNvSpPr/>
            <p:nvPr/>
          </p:nvSpPr>
          <p:spPr>
            <a:xfrm>
              <a:off x="6988199" y="2159796"/>
              <a:ext cx="388354" cy="119499"/>
            </a:xfrm>
            <a:custGeom>
              <a:avLst/>
              <a:gdLst/>
              <a:ahLst/>
              <a:cxnLst/>
              <a:rect l="l" t="t" r="r" b="b"/>
              <a:pathLst>
                <a:path w="5775" h="1777" extrusionOk="0">
                  <a:moveTo>
                    <a:pt x="5226" y="1"/>
                  </a:moveTo>
                  <a:cubicBezTo>
                    <a:pt x="4979" y="1"/>
                    <a:pt x="4834" y="24"/>
                    <a:pt x="4834" y="24"/>
                  </a:cubicBezTo>
                  <a:cubicBezTo>
                    <a:pt x="4834" y="24"/>
                    <a:pt x="3669" y="1096"/>
                    <a:pt x="2284" y="1096"/>
                  </a:cubicBezTo>
                  <a:cubicBezTo>
                    <a:pt x="2269" y="1096"/>
                    <a:pt x="2254" y="1096"/>
                    <a:pt x="2239" y="1096"/>
                  </a:cubicBezTo>
                  <a:cubicBezTo>
                    <a:pt x="846" y="1072"/>
                    <a:pt x="739" y="24"/>
                    <a:pt x="739" y="24"/>
                  </a:cubicBezTo>
                  <a:cubicBezTo>
                    <a:pt x="700" y="22"/>
                    <a:pt x="661" y="22"/>
                    <a:pt x="624" y="22"/>
                  </a:cubicBezTo>
                  <a:cubicBezTo>
                    <a:pt x="376" y="22"/>
                    <a:pt x="166" y="54"/>
                    <a:pt x="0" y="95"/>
                  </a:cubicBezTo>
                  <a:cubicBezTo>
                    <a:pt x="346" y="929"/>
                    <a:pt x="1001" y="1608"/>
                    <a:pt x="1882" y="1715"/>
                  </a:cubicBezTo>
                  <a:cubicBezTo>
                    <a:pt x="2132" y="1757"/>
                    <a:pt x="2371" y="1777"/>
                    <a:pt x="2600" y="1777"/>
                  </a:cubicBezTo>
                  <a:cubicBezTo>
                    <a:pt x="3989" y="1777"/>
                    <a:pt x="4988" y="1038"/>
                    <a:pt x="5775" y="36"/>
                  </a:cubicBezTo>
                  <a:cubicBezTo>
                    <a:pt x="5561" y="9"/>
                    <a:pt x="5375" y="1"/>
                    <a:pt x="52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2"/>
            <p:cNvSpPr/>
            <p:nvPr/>
          </p:nvSpPr>
          <p:spPr>
            <a:xfrm>
              <a:off x="7258803" y="3128564"/>
              <a:ext cx="153795" cy="147407"/>
            </a:xfrm>
            <a:custGeom>
              <a:avLst/>
              <a:gdLst/>
              <a:ahLst/>
              <a:cxnLst/>
              <a:rect l="l" t="t" r="r" b="b"/>
              <a:pathLst>
                <a:path w="2287" h="2192" extrusionOk="0">
                  <a:moveTo>
                    <a:pt x="406" y="1"/>
                  </a:moveTo>
                  <a:cubicBezTo>
                    <a:pt x="144" y="394"/>
                    <a:pt x="1" y="644"/>
                    <a:pt x="1" y="644"/>
                  </a:cubicBezTo>
                  <a:lnTo>
                    <a:pt x="1561" y="2192"/>
                  </a:lnTo>
                  <a:cubicBezTo>
                    <a:pt x="1561" y="2192"/>
                    <a:pt x="1882" y="2120"/>
                    <a:pt x="2287" y="1941"/>
                  </a:cubicBezTo>
                  <a:cubicBezTo>
                    <a:pt x="1727" y="1239"/>
                    <a:pt x="1072" y="608"/>
                    <a:pt x="406" y="1"/>
                  </a:cubicBezTo>
                  <a:close/>
                </a:path>
              </a:pathLst>
            </a:custGeom>
            <a:solidFill>
              <a:srgbClr val="E874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2"/>
            <p:cNvSpPr/>
            <p:nvPr/>
          </p:nvSpPr>
          <p:spPr>
            <a:xfrm>
              <a:off x="6837699" y="2162150"/>
              <a:ext cx="964867" cy="1097008"/>
            </a:xfrm>
            <a:custGeom>
              <a:avLst/>
              <a:gdLst/>
              <a:ahLst/>
              <a:cxnLst/>
              <a:rect l="l" t="t" r="r" b="b"/>
              <a:pathLst>
                <a:path w="14348" h="16313" extrusionOk="0">
                  <a:moveTo>
                    <a:pt x="8013" y="1"/>
                  </a:moveTo>
                  <a:cubicBezTo>
                    <a:pt x="7226" y="1003"/>
                    <a:pt x="6227" y="1742"/>
                    <a:pt x="4838" y="1742"/>
                  </a:cubicBezTo>
                  <a:cubicBezTo>
                    <a:pt x="4609" y="1742"/>
                    <a:pt x="4370" y="1722"/>
                    <a:pt x="4120" y="1680"/>
                  </a:cubicBezTo>
                  <a:cubicBezTo>
                    <a:pt x="3239" y="1573"/>
                    <a:pt x="2584" y="882"/>
                    <a:pt x="2238" y="60"/>
                  </a:cubicBezTo>
                  <a:cubicBezTo>
                    <a:pt x="1798" y="168"/>
                    <a:pt x="1596" y="346"/>
                    <a:pt x="1596" y="346"/>
                  </a:cubicBezTo>
                  <a:cubicBezTo>
                    <a:pt x="1012" y="1608"/>
                    <a:pt x="0" y="4656"/>
                    <a:pt x="36" y="7359"/>
                  </a:cubicBezTo>
                  <a:cubicBezTo>
                    <a:pt x="60" y="10074"/>
                    <a:pt x="1405" y="10705"/>
                    <a:pt x="1405" y="10705"/>
                  </a:cubicBezTo>
                  <a:cubicBezTo>
                    <a:pt x="1405" y="10705"/>
                    <a:pt x="1298" y="10931"/>
                    <a:pt x="4608" y="11014"/>
                  </a:cubicBezTo>
                  <a:cubicBezTo>
                    <a:pt x="4770" y="11018"/>
                    <a:pt x="4930" y="11020"/>
                    <a:pt x="5089" y="11020"/>
                  </a:cubicBezTo>
                  <a:cubicBezTo>
                    <a:pt x="8178" y="11020"/>
                    <a:pt x="10644" y="10288"/>
                    <a:pt x="10644" y="10288"/>
                  </a:cubicBezTo>
                  <a:lnTo>
                    <a:pt x="10644" y="10288"/>
                  </a:lnTo>
                  <a:cubicBezTo>
                    <a:pt x="8715" y="11574"/>
                    <a:pt x="7322" y="13419"/>
                    <a:pt x="6668" y="14372"/>
                  </a:cubicBezTo>
                  <a:cubicBezTo>
                    <a:pt x="7334" y="14967"/>
                    <a:pt x="7989" y="15610"/>
                    <a:pt x="8549" y="16312"/>
                  </a:cubicBezTo>
                  <a:cubicBezTo>
                    <a:pt x="8763" y="16229"/>
                    <a:pt x="9001" y="16110"/>
                    <a:pt x="9227" y="15955"/>
                  </a:cubicBezTo>
                  <a:cubicBezTo>
                    <a:pt x="9918" y="15503"/>
                    <a:pt x="13930" y="13205"/>
                    <a:pt x="14145" y="11538"/>
                  </a:cubicBezTo>
                  <a:cubicBezTo>
                    <a:pt x="14347" y="9883"/>
                    <a:pt x="13907" y="6502"/>
                    <a:pt x="12025" y="3001"/>
                  </a:cubicBezTo>
                  <a:cubicBezTo>
                    <a:pt x="10799" y="715"/>
                    <a:pt x="9073" y="132"/>
                    <a:pt x="8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2"/>
            <p:cNvSpPr/>
            <p:nvPr/>
          </p:nvSpPr>
          <p:spPr>
            <a:xfrm>
              <a:off x="6824855" y="2382856"/>
              <a:ext cx="109748" cy="502406"/>
            </a:xfrm>
            <a:custGeom>
              <a:avLst/>
              <a:gdLst/>
              <a:ahLst/>
              <a:cxnLst/>
              <a:rect l="l" t="t" r="r" b="b"/>
              <a:pathLst>
                <a:path w="1632" h="7471" extrusionOk="0">
                  <a:moveTo>
                    <a:pt x="770" y="0"/>
                  </a:moveTo>
                  <a:cubicBezTo>
                    <a:pt x="756" y="0"/>
                    <a:pt x="748" y="11"/>
                    <a:pt x="739" y="29"/>
                  </a:cubicBezTo>
                  <a:cubicBezTo>
                    <a:pt x="727" y="41"/>
                    <a:pt x="1" y="1672"/>
                    <a:pt x="179" y="4315"/>
                  </a:cubicBezTo>
                  <a:cubicBezTo>
                    <a:pt x="370" y="6982"/>
                    <a:pt x="1525" y="7446"/>
                    <a:pt x="1584" y="7458"/>
                  </a:cubicBezTo>
                  <a:cubicBezTo>
                    <a:pt x="1584" y="7458"/>
                    <a:pt x="1584" y="7470"/>
                    <a:pt x="1596" y="7470"/>
                  </a:cubicBezTo>
                  <a:cubicBezTo>
                    <a:pt x="1608" y="7470"/>
                    <a:pt x="1620" y="7458"/>
                    <a:pt x="1632" y="7446"/>
                  </a:cubicBezTo>
                  <a:cubicBezTo>
                    <a:pt x="1632" y="7423"/>
                    <a:pt x="1620" y="7399"/>
                    <a:pt x="1608" y="7399"/>
                  </a:cubicBezTo>
                  <a:cubicBezTo>
                    <a:pt x="1596" y="7387"/>
                    <a:pt x="441" y="6923"/>
                    <a:pt x="263" y="4315"/>
                  </a:cubicBezTo>
                  <a:cubicBezTo>
                    <a:pt x="72" y="1696"/>
                    <a:pt x="798" y="77"/>
                    <a:pt x="798" y="53"/>
                  </a:cubicBezTo>
                  <a:cubicBezTo>
                    <a:pt x="810" y="41"/>
                    <a:pt x="810" y="17"/>
                    <a:pt x="786" y="5"/>
                  </a:cubicBezTo>
                  <a:cubicBezTo>
                    <a:pt x="780" y="2"/>
                    <a:pt x="775" y="0"/>
                    <a:pt x="7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2"/>
            <p:cNvSpPr/>
            <p:nvPr/>
          </p:nvSpPr>
          <p:spPr>
            <a:xfrm>
              <a:off x="7402175" y="2383192"/>
              <a:ext cx="154535" cy="473221"/>
            </a:xfrm>
            <a:custGeom>
              <a:avLst/>
              <a:gdLst/>
              <a:ahLst/>
              <a:cxnLst/>
              <a:rect l="l" t="t" r="r" b="b"/>
              <a:pathLst>
                <a:path w="2298" h="7037" extrusionOk="0">
                  <a:moveTo>
                    <a:pt x="250" y="0"/>
                  </a:moveTo>
                  <a:cubicBezTo>
                    <a:pt x="226" y="0"/>
                    <a:pt x="214" y="12"/>
                    <a:pt x="202" y="24"/>
                  </a:cubicBezTo>
                  <a:cubicBezTo>
                    <a:pt x="202" y="72"/>
                    <a:pt x="0" y="1072"/>
                    <a:pt x="679" y="3501"/>
                  </a:cubicBezTo>
                  <a:cubicBezTo>
                    <a:pt x="1369" y="5941"/>
                    <a:pt x="2215" y="7013"/>
                    <a:pt x="2226" y="7025"/>
                  </a:cubicBezTo>
                  <a:cubicBezTo>
                    <a:pt x="2226" y="7037"/>
                    <a:pt x="2238" y="7037"/>
                    <a:pt x="2250" y="7037"/>
                  </a:cubicBezTo>
                  <a:cubicBezTo>
                    <a:pt x="2262" y="7037"/>
                    <a:pt x="2262" y="7037"/>
                    <a:pt x="2274" y="7025"/>
                  </a:cubicBezTo>
                  <a:cubicBezTo>
                    <a:pt x="2286" y="7013"/>
                    <a:pt x="2298" y="6989"/>
                    <a:pt x="2286" y="6977"/>
                  </a:cubicBezTo>
                  <a:cubicBezTo>
                    <a:pt x="2274" y="6965"/>
                    <a:pt x="1429" y="5906"/>
                    <a:pt x="750" y="3489"/>
                  </a:cubicBezTo>
                  <a:cubicBezTo>
                    <a:pt x="83" y="1072"/>
                    <a:pt x="274" y="60"/>
                    <a:pt x="274" y="48"/>
                  </a:cubicBezTo>
                  <a:cubicBezTo>
                    <a:pt x="286" y="24"/>
                    <a:pt x="274" y="0"/>
                    <a:pt x="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2"/>
            <p:cNvSpPr/>
            <p:nvPr/>
          </p:nvSpPr>
          <p:spPr>
            <a:xfrm>
              <a:off x="7302850" y="2120456"/>
              <a:ext cx="265897" cy="139740"/>
            </a:xfrm>
            <a:custGeom>
              <a:avLst/>
              <a:gdLst/>
              <a:ahLst/>
              <a:cxnLst/>
              <a:rect l="l" t="t" r="r" b="b"/>
              <a:pathLst>
                <a:path w="3954" h="2078" extrusionOk="0">
                  <a:moveTo>
                    <a:pt x="844" y="0"/>
                  </a:moveTo>
                  <a:cubicBezTo>
                    <a:pt x="719" y="0"/>
                    <a:pt x="620" y="61"/>
                    <a:pt x="620" y="61"/>
                  </a:cubicBezTo>
                  <a:cubicBezTo>
                    <a:pt x="620" y="61"/>
                    <a:pt x="1" y="847"/>
                    <a:pt x="453" y="1181"/>
                  </a:cubicBezTo>
                  <a:cubicBezTo>
                    <a:pt x="511" y="1222"/>
                    <a:pt x="565" y="1241"/>
                    <a:pt x="616" y="1241"/>
                  </a:cubicBezTo>
                  <a:cubicBezTo>
                    <a:pt x="839" y="1241"/>
                    <a:pt x="1001" y="896"/>
                    <a:pt x="1086" y="656"/>
                  </a:cubicBezTo>
                  <a:lnTo>
                    <a:pt x="1086" y="656"/>
                  </a:lnTo>
                  <a:cubicBezTo>
                    <a:pt x="1019" y="927"/>
                    <a:pt x="970" y="1358"/>
                    <a:pt x="1298" y="1454"/>
                  </a:cubicBezTo>
                  <a:cubicBezTo>
                    <a:pt x="1329" y="1464"/>
                    <a:pt x="1359" y="1468"/>
                    <a:pt x="1387" y="1468"/>
                  </a:cubicBezTo>
                  <a:cubicBezTo>
                    <a:pt x="1655" y="1468"/>
                    <a:pt x="1811" y="1076"/>
                    <a:pt x="1885" y="808"/>
                  </a:cubicBezTo>
                  <a:lnTo>
                    <a:pt x="1885" y="808"/>
                  </a:lnTo>
                  <a:cubicBezTo>
                    <a:pt x="1833" y="1073"/>
                    <a:pt x="1778" y="1473"/>
                    <a:pt x="1894" y="1597"/>
                  </a:cubicBezTo>
                  <a:cubicBezTo>
                    <a:pt x="1957" y="1664"/>
                    <a:pt x="2059" y="1718"/>
                    <a:pt x="2182" y="1718"/>
                  </a:cubicBezTo>
                  <a:cubicBezTo>
                    <a:pt x="2378" y="1718"/>
                    <a:pt x="2624" y="1582"/>
                    <a:pt x="2842" y="1145"/>
                  </a:cubicBezTo>
                  <a:lnTo>
                    <a:pt x="2842" y="1145"/>
                  </a:lnTo>
                  <a:cubicBezTo>
                    <a:pt x="2744" y="1398"/>
                    <a:pt x="2635" y="1795"/>
                    <a:pt x="2822" y="1966"/>
                  </a:cubicBezTo>
                  <a:cubicBezTo>
                    <a:pt x="2904" y="2041"/>
                    <a:pt x="2989" y="2077"/>
                    <a:pt x="3075" y="2077"/>
                  </a:cubicBezTo>
                  <a:cubicBezTo>
                    <a:pt x="3291" y="2077"/>
                    <a:pt x="3509" y="1851"/>
                    <a:pt x="3680" y="1442"/>
                  </a:cubicBezTo>
                  <a:cubicBezTo>
                    <a:pt x="3680" y="1442"/>
                    <a:pt x="3954" y="1038"/>
                    <a:pt x="3406" y="800"/>
                  </a:cubicBezTo>
                  <a:cubicBezTo>
                    <a:pt x="3319" y="763"/>
                    <a:pt x="3245" y="749"/>
                    <a:pt x="3185" y="749"/>
                  </a:cubicBezTo>
                  <a:cubicBezTo>
                    <a:pt x="3033" y="749"/>
                    <a:pt x="2965" y="835"/>
                    <a:pt x="2965" y="835"/>
                  </a:cubicBezTo>
                  <a:cubicBezTo>
                    <a:pt x="2965" y="835"/>
                    <a:pt x="2822" y="514"/>
                    <a:pt x="2441" y="407"/>
                  </a:cubicBezTo>
                  <a:cubicBezTo>
                    <a:pt x="2352" y="384"/>
                    <a:pt x="2277" y="376"/>
                    <a:pt x="2216" y="376"/>
                  </a:cubicBezTo>
                  <a:cubicBezTo>
                    <a:pt x="2016" y="376"/>
                    <a:pt x="1953" y="466"/>
                    <a:pt x="1953" y="466"/>
                  </a:cubicBezTo>
                  <a:cubicBezTo>
                    <a:pt x="1953" y="466"/>
                    <a:pt x="1918" y="288"/>
                    <a:pt x="1572" y="192"/>
                  </a:cubicBezTo>
                  <a:cubicBezTo>
                    <a:pt x="1512" y="175"/>
                    <a:pt x="1459" y="168"/>
                    <a:pt x="1414" y="168"/>
                  </a:cubicBezTo>
                  <a:cubicBezTo>
                    <a:pt x="1211" y="168"/>
                    <a:pt x="1156" y="311"/>
                    <a:pt x="1156" y="311"/>
                  </a:cubicBezTo>
                  <a:cubicBezTo>
                    <a:pt x="1156" y="311"/>
                    <a:pt x="1096" y="61"/>
                    <a:pt x="941" y="14"/>
                  </a:cubicBezTo>
                  <a:cubicBezTo>
                    <a:pt x="908" y="4"/>
                    <a:pt x="875" y="0"/>
                    <a:pt x="844" y="0"/>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2"/>
            <p:cNvSpPr/>
            <p:nvPr/>
          </p:nvSpPr>
          <p:spPr>
            <a:xfrm>
              <a:off x="6555468" y="636161"/>
              <a:ext cx="185805" cy="199389"/>
            </a:xfrm>
            <a:custGeom>
              <a:avLst/>
              <a:gdLst/>
              <a:ahLst/>
              <a:cxnLst/>
              <a:rect l="l" t="t" r="r" b="b"/>
              <a:pathLst>
                <a:path w="2763" h="2965" extrusionOk="0">
                  <a:moveTo>
                    <a:pt x="1442" y="1"/>
                  </a:moveTo>
                  <a:cubicBezTo>
                    <a:pt x="1388" y="1"/>
                    <a:pt x="1334" y="33"/>
                    <a:pt x="1322" y="98"/>
                  </a:cubicBezTo>
                  <a:lnTo>
                    <a:pt x="1167" y="740"/>
                  </a:lnTo>
                  <a:cubicBezTo>
                    <a:pt x="1120" y="955"/>
                    <a:pt x="953" y="1133"/>
                    <a:pt x="762" y="1169"/>
                  </a:cubicBezTo>
                  <a:lnTo>
                    <a:pt x="143" y="1300"/>
                  </a:lnTo>
                  <a:cubicBezTo>
                    <a:pt x="12" y="1336"/>
                    <a:pt x="0" y="1526"/>
                    <a:pt x="131" y="1562"/>
                  </a:cubicBezTo>
                  <a:lnTo>
                    <a:pt x="739" y="1741"/>
                  </a:lnTo>
                  <a:cubicBezTo>
                    <a:pt x="929" y="1800"/>
                    <a:pt x="1072" y="1979"/>
                    <a:pt x="1108" y="2205"/>
                  </a:cubicBezTo>
                  <a:lnTo>
                    <a:pt x="1203" y="2860"/>
                  </a:lnTo>
                  <a:cubicBezTo>
                    <a:pt x="1215" y="2928"/>
                    <a:pt x="1273" y="2964"/>
                    <a:pt x="1331" y="2964"/>
                  </a:cubicBezTo>
                  <a:cubicBezTo>
                    <a:pt x="1384" y="2964"/>
                    <a:pt x="1436" y="2934"/>
                    <a:pt x="1453" y="2872"/>
                  </a:cubicBezTo>
                  <a:lnTo>
                    <a:pt x="1620" y="2169"/>
                  </a:lnTo>
                  <a:cubicBezTo>
                    <a:pt x="1667" y="1979"/>
                    <a:pt x="1798" y="1836"/>
                    <a:pt x="1965" y="1800"/>
                  </a:cubicBezTo>
                  <a:lnTo>
                    <a:pt x="2632" y="1657"/>
                  </a:lnTo>
                  <a:cubicBezTo>
                    <a:pt x="2763" y="1633"/>
                    <a:pt x="2763" y="1443"/>
                    <a:pt x="2632" y="1407"/>
                  </a:cubicBezTo>
                  <a:lnTo>
                    <a:pt x="1989" y="1205"/>
                  </a:lnTo>
                  <a:cubicBezTo>
                    <a:pt x="1822" y="1157"/>
                    <a:pt x="1703" y="1002"/>
                    <a:pt x="1667" y="812"/>
                  </a:cubicBezTo>
                  <a:lnTo>
                    <a:pt x="1560" y="109"/>
                  </a:lnTo>
                  <a:cubicBezTo>
                    <a:pt x="1554" y="36"/>
                    <a:pt x="1498" y="1"/>
                    <a:pt x="14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2"/>
            <p:cNvSpPr/>
            <p:nvPr/>
          </p:nvSpPr>
          <p:spPr>
            <a:xfrm>
              <a:off x="4157157" y="1630897"/>
              <a:ext cx="186679" cy="199389"/>
            </a:xfrm>
            <a:custGeom>
              <a:avLst/>
              <a:gdLst/>
              <a:ahLst/>
              <a:cxnLst/>
              <a:rect l="l" t="t" r="r" b="b"/>
              <a:pathLst>
                <a:path w="2776" h="2965" extrusionOk="0">
                  <a:moveTo>
                    <a:pt x="1439" y="1"/>
                  </a:moveTo>
                  <a:cubicBezTo>
                    <a:pt x="1386" y="1"/>
                    <a:pt x="1334" y="31"/>
                    <a:pt x="1322" y="93"/>
                  </a:cubicBezTo>
                  <a:lnTo>
                    <a:pt x="1168" y="736"/>
                  </a:lnTo>
                  <a:cubicBezTo>
                    <a:pt x="1120" y="962"/>
                    <a:pt x="953" y="1129"/>
                    <a:pt x="763" y="1177"/>
                  </a:cubicBezTo>
                  <a:lnTo>
                    <a:pt x="144" y="1308"/>
                  </a:lnTo>
                  <a:cubicBezTo>
                    <a:pt x="13" y="1331"/>
                    <a:pt x="1" y="1522"/>
                    <a:pt x="132" y="1558"/>
                  </a:cubicBezTo>
                  <a:lnTo>
                    <a:pt x="739" y="1748"/>
                  </a:lnTo>
                  <a:cubicBezTo>
                    <a:pt x="930" y="1796"/>
                    <a:pt x="1072" y="1986"/>
                    <a:pt x="1108" y="2212"/>
                  </a:cubicBezTo>
                  <a:lnTo>
                    <a:pt x="1203" y="2855"/>
                  </a:lnTo>
                  <a:cubicBezTo>
                    <a:pt x="1216" y="2928"/>
                    <a:pt x="1271" y="2964"/>
                    <a:pt x="1328" y="2964"/>
                  </a:cubicBezTo>
                  <a:cubicBezTo>
                    <a:pt x="1381" y="2964"/>
                    <a:pt x="1436" y="2931"/>
                    <a:pt x="1453" y="2867"/>
                  </a:cubicBezTo>
                  <a:lnTo>
                    <a:pt x="1620" y="2177"/>
                  </a:lnTo>
                  <a:cubicBezTo>
                    <a:pt x="1668" y="1986"/>
                    <a:pt x="1799" y="1843"/>
                    <a:pt x="1965" y="1808"/>
                  </a:cubicBezTo>
                  <a:lnTo>
                    <a:pt x="2632" y="1665"/>
                  </a:lnTo>
                  <a:cubicBezTo>
                    <a:pt x="2763" y="1629"/>
                    <a:pt x="2775" y="1438"/>
                    <a:pt x="2632" y="1403"/>
                  </a:cubicBezTo>
                  <a:lnTo>
                    <a:pt x="1989" y="1212"/>
                  </a:lnTo>
                  <a:cubicBezTo>
                    <a:pt x="1823" y="1165"/>
                    <a:pt x="1703" y="1010"/>
                    <a:pt x="1668" y="819"/>
                  </a:cubicBezTo>
                  <a:lnTo>
                    <a:pt x="1561" y="105"/>
                  </a:lnTo>
                  <a:cubicBezTo>
                    <a:pt x="1554" y="37"/>
                    <a:pt x="1496" y="1"/>
                    <a:pt x="14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2"/>
            <p:cNvSpPr/>
            <p:nvPr/>
          </p:nvSpPr>
          <p:spPr>
            <a:xfrm>
              <a:off x="8430893" y="3560697"/>
              <a:ext cx="185805" cy="199322"/>
            </a:xfrm>
            <a:custGeom>
              <a:avLst/>
              <a:gdLst/>
              <a:ahLst/>
              <a:cxnLst/>
              <a:rect l="l" t="t" r="r" b="b"/>
              <a:pathLst>
                <a:path w="2763" h="2964" extrusionOk="0">
                  <a:moveTo>
                    <a:pt x="1432" y="1"/>
                  </a:moveTo>
                  <a:cubicBezTo>
                    <a:pt x="1379" y="1"/>
                    <a:pt x="1327" y="31"/>
                    <a:pt x="1310" y="93"/>
                  </a:cubicBezTo>
                  <a:lnTo>
                    <a:pt x="1155" y="736"/>
                  </a:lnTo>
                  <a:cubicBezTo>
                    <a:pt x="1108" y="962"/>
                    <a:pt x="953" y="1129"/>
                    <a:pt x="750" y="1165"/>
                  </a:cubicBezTo>
                  <a:lnTo>
                    <a:pt x="143" y="1296"/>
                  </a:lnTo>
                  <a:cubicBezTo>
                    <a:pt x="0" y="1331"/>
                    <a:pt x="0" y="1522"/>
                    <a:pt x="131" y="1558"/>
                  </a:cubicBezTo>
                  <a:lnTo>
                    <a:pt x="727" y="1736"/>
                  </a:lnTo>
                  <a:cubicBezTo>
                    <a:pt x="917" y="1796"/>
                    <a:pt x="1060" y="1974"/>
                    <a:pt x="1096" y="2200"/>
                  </a:cubicBezTo>
                  <a:lnTo>
                    <a:pt x="1203" y="2855"/>
                  </a:lnTo>
                  <a:cubicBezTo>
                    <a:pt x="1209" y="2928"/>
                    <a:pt x="1265" y="2964"/>
                    <a:pt x="1321" y="2964"/>
                  </a:cubicBezTo>
                  <a:cubicBezTo>
                    <a:pt x="1375" y="2964"/>
                    <a:pt x="1429" y="2931"/>
                    <a:pt x="1441" y="2867"/>
                  </a:cubicBezTo>
                  <a:lnTo>
                    <a:pt x="1608" y="2165"/>
                  </a:lnTo>
                  <a:cubicBezTo>
                    <a:pt x="1655" y="1986"/>
                    <a:pt x="1786" y="1843"/>
                    <a:pt x="1953" y="1808"/>
                  </a:cubicBezTo>
                  <a:lnTo>
                    <a:pt x="2620" y="1665"/>
                  </a:lnTo>
                  <a:cubicBezTo>
                    <a:pt x="2751" y="1629"/>
                    <a:pt x="2763" y="1438"/>
                    <a:pt x="2632" y="1403"/>
                  </a:cubicBezTo>
                  <a:lnTo>
                    <a:pt x="1977" y="1212"/>
                  </a:lnTo>
                  <a:cubicBezTo>
                    <a:pt x="1810" y="1165"/>
                    <a:pt x="1691" y="1010"/>
                    <a:pt x="1667" y="819"/>
                  </a:cubicBezTo>
                  <a:lnTo>
                    <a:pt x="1560" y="105"/>
                  </a:lnTo>
                  <a:cubicBezTo>
                    <a:pt x="1548" y="37"/>
                    <a:pt x="1490" y="1"/>
                    <a:pt x="14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2"/>
            <p:cNvSpPr/>
            <p:nvPr/>
          </p:nvSpPr>
          <p:spPr>
            <a:xfrm>
              <a:off x="8010636" y="1986261"/>
              <a:ext cx="185805" cy="199322"/>
            </a:xfrm>
            <a:custGeom>
              <a:avLst/>
              <a:gdLst/>
              <a:ahLst/>
              <a:cxnLst/>
              <a:rect l="l" t="t" r="r" b="b"/>
              <a:pathLst>
                <a:path w="2763" h="2964" extrusionOk="0">
                  <a:moveTo>
                    <a:pt x="1436" y="0"/>
                  </a:moveTo>
                  <a:cubicBezTo>
                    <a:pt x="1382" y="0"/>
                    <a:pt x="1328" y="33"/>
                    <a:pt x="1310" y="97"/>
                  </a:cubicBezTo>
                  <a:lnTo>
                    <a:pt x="1155" y="740"/>
                  </a:lnTo>
                  <a:cubicBezTo>
                    <a:pt x="1108" y="954"/>
                    <a:pt x="953" y="1133"/>
                    <a:pt x="750" y="1169"/>
                  </a:cubicBezTo>
                  <a:lnTo>
                    <a:pt x="143" y="1300"/>
                  </a:lnTo>
                  <a:cubicBezTo>
                    <a:pt x="0" y="1335"/>
                    <a:pt x="0" y="1526"/>
                    <a:pt x="131" y="1562"/>
                  </a:cubicBezTo>
                  <a:lnTo>
                    <a:pt x="727" y="1740"/>
                  </a:lnTo>
                  <a:cubicBezTo>
                    <a:pt x="917" y="1800"/>
                    <a:pt x="1060" y="1978"/>
                    <a:pt x="1096" y="2205"/>
                  </a:cubicBezTo>
                  <a:lnTo>
                    <a:pt x="1203" y="2859"/>
                  </a:lnTo>
                  <a:cubicBezTo>
                    <a:pt x="1209" y="2928"/>
                    <a:pt x="1267" y="2964"/>
                    <a:pt x="1325" y="2964"/>
                  </a:cubicBezTo>
                  <a:cubicBezTo>
                    <a:pt x="1378" y="2964"/>
                    <a:pt x="1430" y="2934"/>
                    <a:pt x="1441" y="2871"/>
                  </a:cubicBezTo>
                  <a:lnTo>
                    <a:pt x="1608" y="2169"/>
                  </a:lnTo>
                  <a:cubicBezTo>
                    <a:pt x="1655" y="1978"/>
                    <a:pt x="1786" y="1836"/>
                    <a:pt x="1953" y="1800"/>
                  </a:cubicBezTo>
                  <a:lnTo>
                    <a:pt x="2620" y="1657"/>
                  </a:lnTo>
                  <a:cubicBezTo>
                    <a:pt x="2751" y="1633"/>
                    <a:pt x="2763" y="1443"/>
                    <a:pt x="2632" y="1407"/>
                  </a:cubicBezTo>
                  <a:lnTo>
                    <a:pt x="1977" y="1205"/>
                  </a:lnTo>
                  <a:cubicBezTo>
                    <a:pt x="1810" y="1157"/>
                    <a:pt x="1691" y="1002"/>
                    <a:pt x="1667" y="812"/>
                  </a:cubicBezTo>
                  <a:lnTo>
                    <a:pt x="1560" y="109"/>
                  </a:lnTo>
                  <a:cubicBezTo>
                    <a:pt x="1548" y="36"/>
                    <a:pt x="1492" y="0"/>
                    <a:pt x="1436" y="0"/>
                  </a:cubicBezTo>
                  <a:close/>
                </a:path>
              </a:pathLst>
            </a:custGeom>
            <a:solidFill>
              <a:srgbClr val="F9F9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 name="Google Shape;986;p42"/>
            <p:cNvGrpSpPr/>
            <p:nvPr/>
          </p:nvGrpSpPr>
          <p:grpSpPr>
            <a:xfrm>
              <a:off x="4318075" y="403696"/>
              <a:ext cx="1348907" cy="1226248"/>
              <a:chOff x="6494019" y="-137261"/>
              <a:chExt cx="2116596" cy="1924130"/>
            </a:xfrm>
          </p:grpSpPr>
          <p:sp>
            <p:nvSpPr>
              <p:cNvPr id="987" name="Google Shape;987;p42"/>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2"/>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89" name="Google Shape;989;p42"/>
          <p:cNvSpPr/>
          <p:nvPr/>
        </p:nvSpPr>
        <p:spPr>
          <a:xfrm>
            <a:off x="849993" y="539386"/>
            <a:ext cx="185805" cy="199389"/>
          </a:xfrm>
          <a:custGeom>
            <a:avLst/>
            <a:gdLst/>
            <a:ahLst/>
            <a:cxnLst/>
            <a:rect l="l" t="t" r="r" b="b"/>
            <a:pathLst>
              <a:path w="2763" h="2965" extrusionOk="0">
                <a:moveTo>
                  <a:pt x="1442" y="1"/>
                </a:moveTo>
                <a:cubicBezTo>
                  <a:pt x="1388" y="1"/>
                  <a:pt x="1334" y="33"/>
                  <a:pt x="1322" y="98"/>
                </a:cubicBezTo>
                <a:lnTo>
                  <a:pt x="1167" y="740"/>
                </a:lnTo>
                <a:cubicBezTo>
                  <a:pt x="1120" y="955"/>
                  <a:pt x="953" y="1133"/>
                  <a:pt x="762" y="1169"/>
                </a:cubicBezTo>
                <a:lnTo>
                  <a:pt x="143" y="1300"/>
                </a:lnTo>
                <a:cubicBezTo>
                  <a:pt x="12" y="1336"/>
                  <a:pt x="0" y="1526"/>
                  <a:pt x="131" y="1562"/>
                </a:cubicBezTo>
                <a:lnTo>
                  <a:pt x="739" y="1741"/>
                </a:lnTo>
                <a:cubicBezTo>
                  <a:pt x="929" y="1800"/>
                  <a:pt x="1072" y="1979"/>
                  <a:pt x="1108" y="2205"/>
                </a:cubicBezTo>
                <a:lnTo>
                  <a:pt x="1203" y="2860"/>
                </a:lnTo>
                <a:cubicBezTo>
                  <a:pt x="1215" y="2928"/>
                  <a:pt x="1273" y="2964"/>
                  <a:pt x="1331" y="2964"/>
                </a:cubicBezTo>
                <a:cubicBezTo>
                  <a:pt x="1384" y="2964"/>
                  <a:pt x="1436" y="2934"/>
                  <a:pt x="1453" y="2872"/>
                </a:cubicBezTo>
                <a:lnTo>
                  <a:pt x="1620" y="2169"/>
                </a:lnTo>
                <a:cubicBezTo>
                  <a:pt x="1667" y="1979"/>
                  <a:pt x="1798" y="1836"/>
                  <a:pt x="1965" y="1800"/>
                </a:cubicBezTo>
                <a:lnTo>
                  <a:pt x="2632" y="1657"/>
                </a:lnTo>
                <a:cubicBezTo>
                  <a:pt x="2763" y="1633"/>
                  <a:pt x="2763" y="1443"/>
                  <a:pt x="2632" y="1407"/>
                </a:cubicBezTo>
                <a:lnTo>
                  <a:pt x="1989" y="1205"/>
                </a:lnTo>
                <a:cubicBezTo>
                  <a:pt x="1822" y="1157"/>
                  <a:pt x="1703" y="1002"/>
                  <a:pt x="1667" y="812"/>
                </a:cubicBezTo>
                <a:lnTo>
                  <a:pt x="1560" y="109"/>
                </a:lnTo>
                <a:cubicBezTo>
                  <a:pt x="1554" y="36"/>
                  <a:pt x="1498" y="1"/>
                  <a:pt x="14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146"/>
        <p:cNvGrpSpPr/>
        <p:nvPr/>
      </p:nvGrpSpPr>
      <p:grpSpPr>
        <a:xfrm>
          <a:off x="0" y="0"/>
          <a:ext cx="0" cy="0"/>
          <a:chOff x="0" y="0"/>
          <a:chExt cx="0" cy="0"/>
        </a:xfrm>
      </p:grpSpPr>
      <p:grpSp>
        <p:nvGrpSpPr>
          <p:cNvPr id="9147" name="Google Shape;9147;p87"/>
          <p:cNvGrpSpPr/>
          <p:nvPr/>
        </p:nvGrpSpPr>
        <p:grpSpPr>
          <a:xfrm>
            <a:off x="885675" y="1386849"/>
            <a:ext cx="276003" cy="357300"/>
            <a:chOff x="-50469125" y="3183175"/>
            <a:chExt cx="233150" cy="301825"/>
          </a:xfrm>
        </p:grpSpPr>
        <p:sp>
          <p:nvSpPr>
            <p:cNvPr id="9148" name="Google Shape;9148;p87"/>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7"/>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7"/>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1" name="Google Shape;9151;p87"/>
          <p:cNvGrpSpPr/>
          <p:nvPr/>
        </p:nvGrpSpPr>
        <p:grpSpPr>
          <a:xfrm>
            <a:off x="845574" y="1822251"/>
            <a:ext cx="356205" cy="355288"/>
            <a:chOff x="-50504575" y="3550975"/>
            <a:chExt cx="300900" cy="300125"/>
          </a:xfrm>
        </p:grpSpPr>
        <p:sp>
          <p:nvSpPr>
            <p:cNvPr id="9152" name="Google Shape;9152;p87"/>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87"/>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87"/>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7"/>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6" name="Google Shape;9156;p87"/>
          <p:cNvGrpSpPr/>
          <p:nvPr/>
        </p:nvGrpSpPr>
        <p:grpSpPr>
          <a:xfrm>
            <a:off x="845574" y="2260493"/>
            <a:ext cx="356205" cy="354341"/>
            <a:chOff x="-50503000" y="3921175"/>
            <a:chExt cx="300900" cy="299325"/>
          </a:xfrm>
        </p:grpSpPr>
        <p:sp>
          <p:nvSpPr>
            <p:cNvPr id="9157" name="Google Shape;9157;p87"/>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87"/>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87"/>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7"/>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7"/>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2" name="Google Shape;9162;p87"/>
          <p:cNvGrpSpPr/>
          <p:nvPr/>
        </p:nvGrpSpPr>
        <p:grpSpPr>
          <a:xfrm>
            <a:off x="3049627" y="1406411"/>
            <a:ext cx="355258" cy="356205"/>
            <a:chOff x="-48630025" y="3199700"/>
            <a:chExt cx="300100" cy="300900"/>
          </a:xfrm>
        </p:grpSpPr>
        <p:sp>
          <p:nvSpPr>
            <p:cNvPr id="9163" name="Google Shape;9163;p87"/>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7"/>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7"/>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87"/>
          <p:cNvGrpSpPr/>
          <p:nvPr/>
        </p:nvGrpSpPr>
        <p:grpSpPr>
          <a:xfrm>
            <a:off x="3049627" y="1843707"/>
            <a:ext cx="355258" cy="355258"/>
            <a:chOff x="-48630025" y="3569100"/>
            <a:chExt cx="300100" cy="300100"/>
          </a:xfrm>
        </p:grpSpPr>
        <p:sp>
          <p:nvSpPr>
            <p:cNvPr id="9167" name="Google Shape;9167;p87"/>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7"/>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7"/>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7"/>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7"/>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7"/>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7"/>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7"/>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7"/>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7"/>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87"/>
          <p:cNvGrpSpPr/>
          <p:nvPr/>
        </p:nvGrpSpPr>
        <p:grpSpPr>
          <a:xfrm>
            <a:off x="3050101" y="2281003"/>
            <a:ext cx="354311" cy="353394"/>
            <a:chOff x="-48629225" y="3938500"/>
            <a:chExt cx="299300" cy="298525"/>
          </a:xfrm>
        </p:grpSpPr>
        <p:sp>
          <p:nvSpPr>
            <p:cNvPr id="9178" name="Google Shape;9178;p87"/>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7"/>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87"/>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87"/>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87"/>
          <p:cNvGrpSpPr/>
          <p:nvPr/>
        </p:nvGrpSpPr>
        <p:grpSpPr>
          <a:xfrm>
            <a:off x="1785504" y="2752344"/>
            <a:ext cx="311458" cy="354341"/>
            <a:chOff x="-46762575" y="3200500"/>
            <a:chExt cx="263100" cy="299325"/>
          </a:xfrm>
        </p:grpSpPr>
        <p:sp>
          <p:nvSpPr>
            <p:cNvPr id="9183" name="Google Shape;9183;p87"/>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7"/>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7"/>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7"/>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7"/>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87"/>
          <p:cNvGrpSpPr/>
          <p:nvPr/>
        </p:nvGrpSpPr>
        <p:grpSpPr>
          <a:xfrm>
            <a:off x="1763589" y="3211066"/>
            <a:ext cx="355288" cy="312375"/>
            <a:chOff x="-46779900" y="3588000"/>
            <a:chExt cx="300125" cy="263875"/>
          </a:xfrm>
        </p:grpSpPr>
        <p:sp>
          <p:nvSpPr>
            <p:cNvPr id="9189" name="Google Shape;9189;p87"/>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7"/>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7"/>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7"/>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3" name="Google Shape;9193;p87"/>
          <p:cNvGrpSpPr/>
          <p:nvPr/>
        </p:nvGrpSpPr>
        <p:grpSpPr>
          <a:xfrm>
            <a:off x="1764062" y="3625988"/>
            <a:ext cx="354341" cy="353394"/>
            <a:chOff x="-46779100" y="3938500"/>
            <a:chExt cx="299325" cy="298525"/>
          </a:xfrm>
        </p:grpSpPr>
        <p:sp>
          <p:nvSpPr>
            <p:cNvPr id="9194" name="Google Shape;9194;p87"/>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7"/>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87"/>
          <p:cNvGrpSpPr/>
          <p:nvPr/>
        </p:nvGrpSpPr>
        <p:grpSpPr>
          <a:xfrm>
            <a:off x="3971800" y="2758855"/>
            <a:ext cx="355258" cy="355288"/>
            <a:chOff x="-44924250" y="3206000"/>
            <a:chExt cx="300100" cy="300125"/>
          </a:xfrm>
        </p:grpSpPr>
        <p:sp>
          <p:nvSpPr>
            <p:cNvPr id="9197" name="Google Shape;9197;p87"/>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7"/>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7"/>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7"/>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7"/>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87"/>
          <p:cNvGrpSpPr/>
          <p:nvPr/>
        </p:nvGrpSpPr>
        <p:grpSpPr>
          <a:xfrm>
            <a:off x="1286286" y="1386849"/>
            <a:ext cx="355258" cy="355258"/>
            <a:chOff x="-50134375" y="3183175"/>
            <a:chExt cx="300100" cy="300100"/>
          </a:xfrm>
        </p:grpSpPr>
        <p:sp>
          <p:nvSpPr>
            <p:cNvPr id="9203" name="Google Shape;9203;p87"/>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7"/>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87"/>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7"/>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7"/>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7"/>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87"/>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87"/>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7"/>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7"/>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87"/>
          <p:cNvGrpSpPr/>
          <p:nvPr/>
        </p:nvGrpSpPr>
        <p:grpSpPr>
          <a:xfrm>
            <a:off x="1286286" y="1822251"/>
            <a:ext cx="355258" cy="355288"/>
            <a:chOff x="-50134375" y="3550975"/>
            <a:chExt cx="300100" cy="300125"/>
          </a:xfrm>
        </p:grpSpPr>
        <p:sp>
          <p:nvSpPr>
            <p:cNvPr id="9214" name="Google Shape;9214;p87"/>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7"/>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6" name="Google Shape;9216;p87"/>
          <p:cNvGrpSpPr/>
          <p:nvPr/>
        </p:nvGrpSpPr>
        <p:grpSpPr>
          <a:xfrm>
            <a:off x="1286286" y="2259783"/>
            <a:ext cx="355258" cy="355051"/>
            <a:chOff x="-50134375" y="3920575"/>
            <a:chExt cx="300100" cy="299925"/>
          </a:xfrm>
        </p:grpSpPr>
        <p:sp>
          <p:nvSpPr>
            <p:cNvPr id="9217" name="Google Shape;9217;p87"/>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87"/>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7"/>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0" name="Google Shape;9220;p87"/>
          <p:cNvGrpSpPr/>
          <p:nvPr/>
        </p:nvGrpSpPr>
        <p:grpSpPr>
          <a:xfrm>
            <a:off x="3497010" y="1407358"/>
            <a:ext cx="357123" cy="355258"/>
            <a:chOff x="-48262200" y="3200500"/>
            <a:chExt cx="301675" cy="300100"/>
          </a:xfrm>
        </p:grpSpPr>
        <p:sp>
          <p:nvSpPr>
            <p:cNvPr id="9221" name="Google Shape;9221;p87"/>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87"/>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87"/>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7"/>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7"/>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7"/>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7"/>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7"/>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7"/>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87"/>
          <p:cNvGrpSpPr/>
          <p:nvPr/>
        </p:nvGrpSpPr>
        <p:grpSpPr>
          <a:xfrm>
            <a:off x="3526383" y="1844447"/>
            <a:ext cx="298377" cy="354519"/>
            <a:chOff x="-48233050" y="3569725"/>
            <a:chExt cx="252050" cy="299475"/>
          </a:xfrm>
        </p:grpSpPr>
        <p:sp>
          <p:nvSpPr>
            <p:cNvPr id="9231" name="Google Shape;9231;p87"/>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7"/>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87"/>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4" name="Google Shape;9234;p87"/>
          <p:cNvGrpSpPr/>
          <p:nvPr/>
        </p:nvGrpSpPr>
        <p:grpSpPr>
          <a:xfrm>
            <a:off x="3550148" y="2278191"/>
            <a:ext cx="250847" cy="358070"/>
            <a:chOff x="-48216525" y="3936125"/>
            <a:chExt cx="211900" cy="302475"/>
          </a:xfrm>
        </p:grpSpPr>
        <p:sp>
          <p:nvSpPr>
            <p:cNvPr id="9235" name="Google Shape;9235;p87"/>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7"/>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7"/>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7"/>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9" name="Google Shape;9239;p87"/>
          <p:cNvGrpSpPr/>
          <p:nvPr/>
        </p:nvGrpSpPr>
        <p:grpSpPr>
          <a:xfrm>
            <a:off x="2205866" y="2753261"/>
            <a:ext cx="355258" cy="355288"/>
            <a:chOff x="-46410500" y="3201275"/>
            <a:chExt cx="300100" cy="300125"/>
          </a:xfrm>
        </p:grpSpPr>
        <p:sp>
          <p:nvSpPr>
            <p:cNvPr id="9240" name="Google Shape;9240;p87"/>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7"/>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87"/>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87"/>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7"/>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5" name="Google Shape;9245;p87"/>
          <p:cNvGrpSpPr/>
          <p:nvPr/>
        </p:nvGrpSpPr>
        <p:grpSpPr>
          <a:xfrm>
            <a:off x="2205866" y="3188692"/>
            <a:ext cx="355258" cy="356205"/>
            <a:chOff x="-46409700" y="3569100"/>
            <a:chExt cx="300100" cy="300900"/>
          </a:xfrm>
        </p:grpSpPr>
        <p:sp>
          <p:nvSpPr>
            <p:cNvPr id="9246" name="Google Shape;9246;p87"/>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87"/>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87"/>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7"/>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7"/>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1" name="Google Shape;9251;p87"/>
          <p:cNvGrpSpPr/>
          <p:nvPr/>
        </p:nvGrpSpPr>
        <p:grpSpPr>
          <a:xfrm>
            <a:off x="2193747" y="3624124"/>
            <a:ext cx="379497" cy="358070"/>
            <a:chOff x="-46422300" y="3936925"/>
            <a:chExt cx="320575" cy="302475"/>
          </a:xfrm>
        </p:grpSpPr>
        <p:sp>
          <p:nvSpPr>
            <p:cNvPr id="9252" name="Google Shape;9252;p87"/>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7"/>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87"/>
          <p:cNvGrpSpPr/>
          <p:nvPr/>
        </p:nvGrpSpPr>
        <p:grpSpPr>
          <a:xfrm>
            <a:off x="3971326" y="3178452"/>
            <a:ext cx="356205" cy="355258"/>
            <a:chOff x="-44914800" y="3560450"/>
            <a:chExt cx="300900" cy="300100"/>
          </a:xfrm>
        </p:grpSpPr>
        <p:sp>
          <p:nvSpPr>
            <p:cNvPr id="9255" name="Google Shape;9255;p87"/>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7"/>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87"/>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87"/>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7"/>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87"/>
          <p:cNvGrpSpPr/>
          <p:nvPr/>
        </p:nvGrpSpPr>
        <p:grpSpPr>
          <a:xfrm>
            <a:off x="1726378" y="1387086"/>
            <a:ext cx="354311" cy="354104"/>
            <a:chOff x="-49764975" y="3183375"/>
            <a:chExt cx="299300" cy="299125"/>
          </a:xfrm>
        </p:grpSpPr>
        <p:sp>
          <p:nvSpPr>
            <p:cNvPr id="9261" name="Google Shape;9261;p87"/>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7"/>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7"/>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7"/>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7"/>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7"/>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7"/>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7"/>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87"/>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87"/>
          <p:cNvGrpSpPr/>
          <p:nvPr/>
        </p:nvGrpSpPr>
        <p:grpSpPr>
          <a:xfrm>
            <a:off x="1726378" y="1822547"/>
            <a:ext cx="354311" cy="355909"/>
            <a:chOff x="-49764975" y="3551225"/>
            <a:chExt cx="299300" cy="300650"/>
          </a:xfrm>
        </p:grpSpPr>
        <p:sp>
          <p:nvSpPr>
            <p:cNvPr id="9271" name="Google Shape;9271;p87"/>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7"/>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7"/>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7"/>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7"/>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7"/>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7"/>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7"/>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7"/>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7"/>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7"/>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2" name="Google Shape;9282;p87"/>
          <p:cNvGrpSpPr/>
          <p:nvPr/>
        </p:nvGrpSpPr>
        <p:grpSpPr>
          <a:xfrm>
            <a:off x="1724040" y="2259310"/>
            <a:ext cx="358987" cy="355525"/>
            <a:chOff x="-49766550" y="3920175"/>
            <a:chExt cx="303250" cy="300325"/>
          </a:xfrm>
        </p:grpSpPr>
        <p:sp>
          <p:nvSpPr>
            <p:cNvPr id="9283" name="Google Shape;9283;p87"/>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87"/>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7"/>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7"/>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7" name="Google Shape;9287;p87"/>
          <p:cNvGrpSpPr/>
          <p:nvPr/>
        </p:nvGrpSpPr>
        <p:grpSpPr>
          <a:xfrm>
            <a:off x="3939571" y="1407358"/>
            <a:ext cx="357123" cy="354341"/>
            <a:chOff x="-47892800" y="3200500"/>
            <a:chExt cx="301675" cy="299325"/>
          </a:xfrm>
        </p:grpSpPr>
        <p:sp>
          <p:nvSpPr>
            <p:cNvPr id="9288" name="Google Shape;9288;p87"/>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7"/>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87"/>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87"/>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7"/>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7"/>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4" name="Google Shape;9294;p87"/>
          <p:cNvGrpSpPr/>
          <p:nvPr/>
        </p:nvGrpSpPr>
        <p:grpSpPr>
          <a:xfrm>
            <a:off x="4003437" y="1843707"/>
            <a:ext cx="229391" cy="355258"/>
            <a:chOff x="-47839250" y="3569100"/>
            <a:chExt cx="193775" cy="300100"/>
          </a:xfrm>
        </p:grpSpPr>
        <p:sp>
          <p:nvSpPr>
            <p:cNvPr id="9295" name="Google Shape;9295;p87"/>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87"/>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7"/>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7"/>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87"/>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7"/>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1" name="Google Shape;9301;p87"/>
          <p:cNvGrpSpPr/>
          <p:nvPr/>
        </p:nvGrpSpPr>
        <p:grpSpPr>
          <a:xfrm>
            <a:off x="3940503" y="2280056"/>
            <a:ext cx="355258" cy="356205"/>
            <a:chOff x="-47892800" y="3937700"/>
            <a:chExt cx="300100" cy="300900"/>
          </a:xfrm>
        </p:grpSpPr>
        <p:sp>
          <p:nvSpPr>
            <p:cNvPr id="9302" name="Google Shape;9302;p87"/>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7"/>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7"/>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7"/>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7"/>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7"/>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7"/>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7"/>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0" name="Google Shape;9310;p87"/>
          <p:cNvGrpSpPr/>
          <p:nvPr/>
        </p:nvGrpSpPr>
        <p:grpSpPr>
          <a:xfrm>
            <a:off x="2645798" y="2773770"/>
            <a:ext cx="355258" cy="311458"/>
            <a:chOff x="-46042675" y="3218600"/>
            <a:chExt cx="300100" cy="263100"/>
          </a:xfrm>
        </p:grpSpPr>
        <p:sp>
          <p:nvSpPr>
            <p:cNvPr id="9311" name="Google Shape;9311;p87"/>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7"/>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7"/>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7"/>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7"/>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7"/>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87"/>
          <p:cNvGrpSpPr/>
          <p:nvPr/>
        </p:nvGrpSpPr>
        <p:grpSpPr>
          <a:xfrm>
            <a:off x="2645798" y="3188219"/>
            <a:ext cx="355258" cy="323118"/>
            <a:chOff x="-46042675" y="3568700"/>
            <a:chExt cx="300100" cy="272950"/>
          </a:xfrm>
        </p:grpSpPr>
        <p:sp>
          <p:nvSpPr>
            <p:cNvPr id="9318" name="Google Shape;9318;p87"/>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7"/>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7"/>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7"/>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87"/>
          <p:cNvGrpSpPr/>
          <p:nvPr/>
        </p:nvGrpSpPr>
        <p:grpSpPr>
          <a:xfrm>
            <a:off x="2687749" y="3625189"/>
            <a:ext cx="271357" cy="356057"/>
            <a:chOff x="-46007225" y="3937825"/>
            <a:chExt cx="229225" cy="300775"/>
          </a:xfrm>
        </p:grpSpPr>
        <p:sp>
          <p:nvSpPr>
            <p:cNvPr id="9323" name="Google Shape;9323;p87"/>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7"/>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7"/>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7"/>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7"/>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87"/>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87"/>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7"/>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7"/>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7"/>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87"/>
          <p:cNvGrpSpPr/>
          <p:nvPr/>
        </p:nvGrpSpPr>
        <p:grpSpPr>
          <a:xfrm>
            <a:off x="3993241" y="3615275"/>
            <a:ext cx="312375" cy="357596"/>
            <a:chOff x="-44895900" y="3929450"/>
            <a:chExt cx="263875" cy="302075"/>
          </a:xfrm>
        </p:grpSpPr>
        <p:sp>
          <p:nvSpPr>
            <p:cNvPr id="9334" name="Google Shape;9334;p87"/>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7"/>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7"/>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7"/>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7"/>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7"/>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87"/>
          <p:cNvGrpSpPr/>
          <p:nvPr/>
        </p:nvGrpSpPr>
        <p:grpSpPr>
          <a:xfrm>
            <a:off x="2167060" y="1398036"/>
            <a:ext cx="356205" cy="332885"/>
            <a:chOff x="-49397175" y="3192625"/>
            <a:chExt cx="300900" cy="281200"/>
          </a:xfrm>
        </p:grpSpPr>
        <p:sp>
          <p:nvSpPr>
            <p:cNvPr id="9341" name="Google Shape;9341;p87"/>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7"/>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7"/>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7"/>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7"/>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7"/>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7"/>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8" name="Google Shape;9348;p87"/>
          <p:cNvGrpSpPr/>
          <p:nvPr/>
        </p:nvGrpSpPr>
        <p:grpSpPr>
          <a:xfrm>
            <a:off x="2193163" y="1822251"/>
            <a:ext cx="304000" cy="356205"/>
            <a:chOff x="-49375900" y="3550975"/>
            <a:chExt cx="256800" cy="300900"/>
          </a:xfrm>
        </p:grpSpPr>
        <p:sp>
          <p:nvSpPr>
            <p:cNvPr id="9349" name="Google Shape;9349;p87"/>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7"/>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7"/>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7"/>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87"/>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7"/>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7"/>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7"/>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7"/>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87"/>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7"/>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0" name="Google Shape;9360;p87"/>
          <p:cNvGrpSpPr/>
          <p:nvPr/>
        </p:nvGrpSpPr>
        <p:grpSpPr>
          <a:xfrm>
            <a:off x="2188516" y="2259546"/>
            <a:ext cx="313293" cy="356205"/>
            <a:chOff x="-49378250" y="3920375"/>
            <a:chExt cx="264650" cy="300900"/>
          </a:xfrm>
        </p:grpSpPr>
        <p:sp>
          <p:nvSpPr>
            <p:cNvPr id="9361" name="Google Shape;9361;p87"/>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7"/>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7"/>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7"/>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87"/>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7"/>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7"/>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8" name="Google Shape;9368;p87"/>
          <p:cNvGrpSpPr/>
          <p:nvPr/>
        </p:nvGrpSpPr>
        <p:grpSpPr>
          <a:xfrm>
            <a:off x="907504" y="2752344"/>
            <a:ext cx="312375" cy="357123"/>
            <a:chOff x="-47505300" y="3200500"/>
            <a:chExt cx="263875" cy="301675"/>
          </a:xfrm>
        </p:grpSpPr>
        <p:sp>
          <p:nvSpPr>
            <p:cNvPr id="9369" name="Google Shape;9369;p87"/>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7"/>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7"/>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87"/>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7"/>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7"/>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7"/>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7"/>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87"/>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7"/>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7"/>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7"/>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87"/>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87"/>
          <p:cNvGrpSpPr/>
          <p:nvPr/>
        </p:nvGrpSpPr>
        <p:grpSpPr>
          <a:xfrm>
            <a:off x="885604" y="3188692"/>
            <a:ext cx="356176" cy="355051"/>
            <a:chOff x="-47524975" y="3569100"/>
            <a:chExt cx="300875" cy="299925"/>
          </a:xfrm>
        </p:grpSpPr>
        <p:sp>
          <p:nvSpPr>
            <p:cNvPr id="9383" name="Google Shape;9383;p87"/>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7"/>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7"/>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7"/>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87"/>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8" name="Google Shape;9388;p87"/>
          <p:cNvGrpSpPr/>
          <p:nvPr/>
        </p:nvGrpSpPr>
        <p:grpSpPr>
          <a:xfrm>
            <a:off x="886062" y="3667954"/>
            <a:ext cx="355258" cy="270410"/>
            <a:chOff x="-47523400" y="3973950"/>
            <a:chExt cx="300100" cy="228425"/>
          </a:xfrm>
        </p:grpSpPr>
        <p:sp>
          <p:nvSpPr>
            <p:cNvPr id="9389" name="Google Shape;9389;p87"/>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7"/>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7"/>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7"/>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7"/>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4" name="Google Shape;9394;p87"/>
          <p:cNvGrpSpPr/>
          <p:nvPr/>
        </p:nvGrpSpPr>
        <p:grpSpPr>
          <a:xfrm>
            <a:off x="3091183" y="2750953"/>
            <a:ext cx="354341" cy="357596"/>
            <a:chOff x="-45673275" y="3199325"/>
            <a:chExt cx="299325" cy="302075"/>
          </a:xfrm>
        </p:grpSpPr>
        <p:sp>
          <p:nvSpPr>
            <p:cNvPr id="9395" name="Google Shape;9395;p87"/>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7"/>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87"/>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87"/>
          <p:cNvGrpSpPr/>
          <p:nvPr/>
        </p:nvGrpSpPr>
        <p:grpSpPr>
          <a:xfrm>
            <a:off x="3090251" y="3209202"/>
            <a:ext cx="356205" cy="314240"/>
            <a:chOff x="-45674075" y="3586425"/>
            <a:chExt cx="300900" cy="265450"/>
          </a:xfrm>
        </p:grpSpPr>
        <p:sp>
          <p:nvSpPr>
            <p:cNvPr id="9399" name="Google Shape;9399;p87"/>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7"/>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87"/>
          <p:cNvGrpSpPr/>
          <p:nvPr/>
        </p:nvGrpSpPr>
        <p:grpSpPr>
          <a:xfrm>
            <a:off x="3091183" y="3625041"/>
            <a:ext cx="354341" cy="356205"/>
            <a:chOff x="-45673275" y="3937700"/>
            <a:chExt cx="299325" cy="300900"/>
          </a:xfrm>
        </p:grpSpPr>
        <p:sp>
          <p:nvSpPr>
            <p:cNvPr id="9402" name="Google Shape;9402;p87"/>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87"/>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7"/>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7"/>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87"/>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87"/>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8" name="Google Shape;9408;p87"/>
          <p:cNvGrpSpPr/>
          <p:nvPr/>
        </p:nvGrpSpPr>
        <p:grpSpPr>
          <a:xfrm>
            <a:off x="2205349" y="4117825"/>
            <a:ext cx="356205" cy="356205"/>
            <a:chOff x="-44512325" y="3176075"/>
            <a:chExt cx="300900" cy="300900"/>
          </a:xfrm>
        </p:grpSpPr>
        <p:sp>
          <p:nvSpPr>
            <p:cNvPr id="9409" name="Google Shape;9409;p87"/>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7"/>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87"/>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2" name="Google Shape;9412;p87"/>
          <p:cNvGrpSpPr/>
          <p:nvPr/>
        </p:nvGrpSpPr>
        <p:grpSpPr>
          <a:xfrm>
            <a:off x="2608689" y="1386849"/>
            <a:ext cx="354341" cy="354341"/>
            <a:chOff x="-49027775" y="3183175"/>
            <a:chExt cx="299325" cy="299325"/>
          </a:xfrm>
        </p:grpSpPr>
        <p:sp>
          <p:nvSpPr>
            <p:cNvPr id="9413" name="Google Shape;9413;p87"/>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7"/>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7"/>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7"/>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7" name="Google Shape;9417;p87"/>
          <p:cNvGrpSpPr/>
          <p:nvPr/>
        </p:nvGrpSpPr>
        <p:grpSpPr>
          <a:xfrm>
            <a:off x="2608230" y="1822251"/>
            <a:ext cx="355258" cy="357152"/>
            <a:chOff x="-49027775" y="3550975"/>
            <a:chExt cx="300100" cy="301700"/>
          </a:xfrm>
        </p:grpSpPr>
        <p:sp>
          <p:nvSpPr>
            <p:cNvPr id="9418" name="Google Shape;9418;p87"/>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7"/>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7"/>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7"/>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7"/>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7"/>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7"/>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87"/>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87"/>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7"/>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87"/>
          <p:cNvGrpSpPr/>
          <p:nvPr/>
        </p:nvGrpSpPr>
        <p:grpSpPr>
          <a:xfrm>
            <a:off x="2606306" y="2259310"/>
            <a:ext cx="359106" cy="355525"/>
            <a:chOff x="-49031025" y="3920175"/>
            <a:chExt cx="303350" cy="300325"/>
          </a:xfrm>
        </p:grpSpPr>
        <p:sp>
          <p:nvSpPr>
            <p:cNvPr id="9429" name="Google Shape;9429;p87"/>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7"/>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87"/>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7"/>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7"/>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87"/>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5" name="Google Shape;9435;p87"/>
          <p:cNvGrpSpPr/>
          <p:nvPr/>
        </p:nvGrpSpPr>
        <p:grpSpPr>
          <a:xfrm>
            <a:off x="1322411" y="2752344"/>
            <a:ext cx="356176" cy="354341"/>
            <a:chOff x="-47155575" y="3200500"/>
            <a:chExt cx="300875" cy="299325"/>
          </a:xfrm>
        </p:grpSpPr>
        <p:sp>
          <p:nvSpPr>
            <p:cNvPr id="9436" name="Google Shape;9436;p87"/>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7"/>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7"/>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7"/>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87"/>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7"/>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87"/>
          <p:cNvGrpSpPr/>
          <p:nvPr/>
        </p:nvGrpSpPr>
        <p:grpSpPr>
          <a:xfrm>
            <a:off x="1322870" y="3188692"/>
            <a:ext cx="355258" cy="355258"/>
            <a:chOff x="-47154800" y="3569100"/>
            <a:chExt cx="300100" cy="300100"/>
          </a:xfrm>
        </p:grpSpPr>
        <p:sp>
          <p:nvSpPr>
            <p:cNvPr id="9443" name="Google Shape;9443;p87"/>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87"/>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7"/>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7"/>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87"/>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7"/>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9" name="Google Shape;9449;p87"/>
          <p:cNvGrpSpPr/>
          <p:nvPr/>
        </p:nvGrpSpPr>
        <p:grpSpPr>
          <a:xfrm>
            <a:off x="1323343" y="3626905"/>
            <a:ext cx="354311" cy="353423"/>
            <a:chOff x="-47154000" y="3939275"/>
            <a:chExt cx="299300" cy="298550"/>
          </a:xfrm>
        </p:grpSpPr>
        <p:sp>
          <p:nvSpPr>
            <p:cNvPr id="9450" name="Google Shape;9450;p87"/>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7"/>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7"/>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87"/>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4" name="Google Shape;9454;p87"/>
          <p:cNvGrpSpPr/>
          <p:nvPr/>
        </p:nvGrpSpPr>
        <p:grpSpPr>
          <a:xfrm>
            <a:off x="3548633" y="2752344"/>
            <a:ext cx="312375" cy="354341"/>
            <a:chOff x="-45286550" y="3200500"/>
            <a:chExt cx="263875" cy="299325"/>
          </a:xfrm>
        </p:grpSpPr>
        <p:sp>
          <p:nvSpPr>
            <p:cNvPr id="9455" name="Google Shape;9455;p87"/>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7"/>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7"/>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87"/>
          <p:cNvGrpSpPr/>
          <p:nvPr/>
        </p:nvGrpSpPr>
        <p:grpSpPr>
          <a:xfrm>
            <a:off x="3548633" y="3189639"/>
            <a:ext cx="312375" cy="354311"/>
            <a:chOff x="-45286550" y="3569900"/>
            <a:chExt cx="263875" cy="299300"/>
          </a:xfrm>
        </p:grpSpPr>
        <p:sp>
          <p:nvSpPr>
            <p:cNvPr id="9459" name="Google Shape;9459;p87"/>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87"/>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7"/>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87"/>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87"/>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87"/>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5" name="Google Shape;9465;p87"/>
          <p:cNvGrpSpPr/>
          <p:nvPr/>
        </p:nvGrpSpPr>
        <p:grpSpPr>
          <a:xfrm>
            <a:off x="3559820" y="3625988"/>
            <a:ext cx="290001" cy="355258"/>
            <a:chOff x="-45277900" y="3938500"/>
            <a:chExt cx="244975" cy="300100"/>
          </a:xfrm>
        </p:grpSpPr>
        <p:sp>
          <p:nvSpPr>
            <p:cNvPr id="9466" name="Google Shape;9466;p87"/>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87"/>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7"/>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87"/>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0" name="Google Shape;9470;p87"/>
          <p:cNvGrpSpPr/>
          <p:nvPr/>
        </p:nvGrpSpPr>
        <p:grpSpPr>
          <a:xfrm>
            <a:off x="2645769" y="4095090"/>
            <a:ext cx="355258" cy="355258"/>
            <a:chOff x="-44502875" y="3576975"/>
            <a:chExt cx="300100" cy="300100"/>
          </a:xfrm>
        </p:grpSpPr>
        <p:sp>
          <p:nvSpPr>
            <p:cNvPr id="9471" name="Google Shape;9471;p87"/>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7"/>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7"/>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4" name="Google Shape;9474;p87"/>
          <p:cNvGrpSpPr/>
          <p:nvPr/>
        </p:nvGrpSpPr>
        <p:grpSpPr>
          <a:xfrm>
            <a:off x="4858981" y="1820745"/>
            <a:ext cx="356196" cy="354670"/>
            <a:chOff x="-13946200" y="3647075"/>
            <a:chExt cx="353650" cy="352100"/>
          </a:xfrm>
        </p:grpSpPr>
        <p:sp>
          <p:nvSpPr>
            <p:cNvPr id="9475" name="Google Shape;9475;p87"/>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7"/>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7"/>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7"/>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87"/>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7"/>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1" name="Google Shape;9481;p87"/>
          <p:cNvGrpSpPr/>
          <p:nvPr/>
        </p:nvGrpSpPr>
        <p:grpSpPr>
          <a:xfrm>
            <a:off x="6642374" y="1380228"/>
            <a:ext cx="357002" cy="354267"/>
            <a:chOff x="-12163025" y="3214275"/>
            <a:chExt cx="354450" cy="351700"/>
          </a:xfrm>
        </p:grpSpPr>
        <p:sp>
          <p:nvSpPr>
            <p:cNvPr id="9482" name="Google Shape;9482;p87"/>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87"/>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87"/>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87"/>
          <p:cNvGrpSpPr/>
          <p:nvPr/>
        </p:nvGrpSpPr>
        <p:grpSpPr>
          <a:xfrm>
            <a:off x="6643154" y="1819965"/>
            <a:ext cx="355441" cy="356232"/>
            <a:chOff x="-12160675" y="3647875"/>
            <a:chExt cx="352900" cy="353650"/>
          </a:xfrm>
        </p:grpSpPr>
        <p:sp>
          <p:nvSpPr>
            <p:cNvPr id="9486" name="Google Shape;9486;p87"/>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87"/>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7"/>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87"/>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87"/>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7"/>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7"/>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3" name="Google Shape;9493;p87"/>
          <p:cNvGrpSpPr/>
          <p:nvPr/>
        </p:nvGrpSpPr>
        <p:grpSpPr>
          <a:xfrm>
            <a:off x="6653870" y="2264421"/>
            <a:ext cx="354635" cy="356232"/>
            <a:chOff x="-12160675" y="4081850"/>
            <a:chExt cx="352100" cy="353650"/>
          </a:xfrm>
        </p:grpSpPr>
        <p:sp>
          <p:nvSpPr>
            <p:cNvPr id="9494" name="Google Shape;9494;p87"/>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87"/>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7"/>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7"/>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87"/>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87"/>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0" name="Google Shape;9500;p87"/>
          <p:cNvGrpSpPr/>
          <p:nvPr/>
        </p:nvGrpSpPr>
        <p:grpSpPr>
          <a:xfrm>
            <a:off x="4858836" y="2738864"/>
            <a:ext cx="355416" cy="355652"/>
            <a:chOff x="-10391650" y="3180600"/>
            <a:chExt cx="352875" cy="353075"/>
          </a:xfrm>
        </p:grpSpPr>
        <p:sp>
          <p:nvSpPr>
            <p:cNvPr id="9501" name="Google Shape;9501;p87"/>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87"/>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87"/>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87"/>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87"/>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7"/>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7" name="Google Shape;9507;p87"/>
          <p:cNvGrpSpPr/>
          <p:nvPr/>
        </p:nvGrpSpPr>
        <p:grpSpPr>
          <a:xfrm>
            <a:off x="4858835" y="3215662"/>
            <a:ext cx="354635" cy="353890"/>
            <a:chOff x="-10390875" y="3616350"/>
            <a:chExt cx="352100" cy="351325"/>
          </a:xfrm>
        </p:grpSpPr>
        <p:sp>
          <p:nvSpPr>
            <p:cNvPr id="9508" name="Google Shape;9508;p87"/>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7"/>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7"/>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87"/>
          <p:cNvGrpSpPr/>
          <p:nvPr/>
        </p:nvGrpSpPr>
        <p:grpSpPr>
          <a:xfrm>
            <a:off x="7525810" y="2740327"/>
            <a:ext cx="312585" cy="354670"/>
            <a:chOff x="-10370400" y="4049550"/>
            <a:chExt cx="310350" cy="352100"/>
          </a:xfrm>
        </p:grpSpPr>
        <p:sp>
          <p:nvSpPr>
            <p:cNvPr id="9512" name="Google Shape;9512;p87"/>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7"/>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7"/>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87"/>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87"/>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87"/>
          <p:cNvGrpSpPr/>
          <p:nvPr/>
        </p:nvGrpSpPr>
        <p:grpSpPr>
          <a:xfrm>
            <a:off x="6630066" y="2739268"/>
            <a:ext cx="379236" cy="354847"/>
            <a:chOff x="-8674650" y="3210975"/>
            <a:chExt cx="376525" cy="352275"/>
          </a:xfrm>
        </p:grpSpPr>
        <p:sp>
          <p:nvSpPr>
            <p:cNvPr id="9518" name="Google Shape;9518;p87"/>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7"/>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87"/>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87"/>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87"/>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7"/>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4" name="Google Shape;9524;p87"/>
          <p:cNvGrpSpPr/>
          <p:nvPr/>
        </p:nvGrpSpPr>
        <p:grpSpPr>
          <a:xfrm>
            <a:off x="5301563" y="1820745"/>
            <a:ext cx="356221" cy="354670"/>
            <a:chOff x="-13512225" y="3647075"/>
            <a:chExt cx="353675" cy="352100"/>
          </a:xfrm>
        </p:grpSpPr>
        <p:sp>
          <p:nvSpPr>
            <p:cNvPr id="9525" name="Google Shape;9525;p87"/>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7"/>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7"/>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7"/>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7"/>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7"/>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7"/>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7"/>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7"/>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7"/>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5" name="Google Shape;9535;p87"/>
          <p:cNvGrpSpPr/>
          <p:nvPr/>
        </p:nvGrpSpPr>
        <p:grpSpPr>
          <a:xfrm>
            <a:off x="5311876" y="2264811"/>
            <a:ext cx="356221" cy="355451"/>
            <a:chOff x="-13512225" y="4080275"/>
            <a:chExt cx="353675" cy="352875"/>
          </a:xfrm>
        </p:grpSpPr>
        <p:sp>
          <p:nvSpPr>
            <p:cNvPr id="9536" name="Google Shape;9536;p87"/>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7"/>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87"/>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87"/>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87"/>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7"/>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7"/>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7"/>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7"/>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7"/>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7"/>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7" name="Google Shape;9547;p87"/>
          <p:cNvGrpSpPr/>
          <p:nvPr/>
        </p:nvGrpSpPr>
        <p:grpSpPr>
          <a:xfrm>
            <a:off x="7084956" y="1412172"/>
            <a:ext cx="356196" cy="290379"/>
            <a:chOff x="-11728250" y="3245400"/>
            <a:chExt cx="353650" cy="288275"/>
          </a:xfrm>
        </p:grpSpPr>
        <p:sp>
          <p:nvSpPr>
            <p:cNvPr id="9548" name="Google Shape;9548;p87"/>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7"/>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7"/>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7"/>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87"/>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3" name="Google Shape;9553;p87"/>
          <p:cNvGrpSpPr/>
          <p:nvPr/>
        </p:nvGrpSpPr>
        <p:grpSpPr>
          <a:xfrm>
            <a:off x="7117464" y="2264811"/>
            <a:ext cx="311804" cy="355451"/>
            <a:chOff x="-11703850" y="4081850"/>
            <a:chExt cx="309575" cy="352875"/>
          </a:xfrm>
        </p:grpSpPr>
        <p:sp>
          <p:nvSpPr>
            <p:cNvPr id="9554" name="Google Shape;9554;p87"/>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87"/>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87"/>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7"/>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7"/>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87"/>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87"/>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7"/>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2" name="Google Shape;9562;p87"/>
          <p:cNvGrpSpPr/>
          <p:nvPr/>
        </p:nvGrpSpPr>
        <p:grpSpPr>
          <a:xfrm>
            <a:off x="5306120" y="2738964"/>
            <a:ext cx="357002" cy="355451"/>
            <a:chOff x="-9958475" y="3180025"/>
            <a:chExt cx="354450" cy="352875"/>
          </a:xfrm>
        </p:grpSpPr>
        <p:sp>
          <p:nvSpPr>
            <p:cNvPr id="9563" name="Google Shape;9563;p87"/>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87"/>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87"/>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6" name="Google Shape;9566;p87"/>
          <p:cNvGrpSpPr/>
          <p:nvPr/>
        </p:nvGrpSpPr>
        <p:grpSpPr>
          <a:xfrm>
            <a:off x="5315247" y="3214945"/>
            <a:ext cx="337966" cy="355325"/>
            <a:chOff x="-9949025" y="3615575"/>
            <a:chExt cx="335550" cy="352750"/>
          </a:xfrm>
        </p:grpSpPr>
        <p:sp>
          <p:nvSpPr>
            <p:cNvPr id="9567" name="Google Shape;9567;p87"/>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87"/>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87"/>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0" name="Google Shape;9570;p87"/>
          <p:cNvGrpSpPr/>
          <p:nvPr/>
        </p:nvGrpSpPr>
        <p:grpSpPr>
          <a:xfrm>
            <a:off x="7950093" y="2738451"/>
            <a:ext cx="360175" cy="358423"/>
            <a:chOff x="-9961625" y="4048175"/>
            <a:chExt cx="357600" cy="355825"/>
          </a:xfrm>
        </p:grpSpPr>
        <p:sp>
          <p:nvSpPr>
            <p:cNvPr id="9571" name="Google Shape;9571;p87"/>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87"/>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87"/>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7"/>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7"/>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87"/>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7" name="Google Shape;9577;p87"/>
          <p:cNvGrpSpPr/>
          <p:nvPr/>
        </p:nvGrpSpPr>
        <p:grpSpPr>
          <a:xfrm>
            <a:off x="6636814" y="3213963"/>
            <a:ext cx="364959" cy="357289"/>
            <a:chOff x="-8680950" y="3624225"/>
            <a:chExt cx="362350" cy="354700"/>
          </a:xfrm>
        </p:grpSpPr>
        <p:sp>
          <p:nvSpPr>
            <p:cNvPr id="9578" name="Google Shape;9578;p87"/>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7"/>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7"/>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7"/>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7"/>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87"/>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4" name="Google Shape;9584;p87"/>
          <p:cNvGrpSpPr/>
          <p:nvPr/>
        </p:nvGrpSpPr>
        <p:grpSpPr>
          <a:xfrm>
            <a:off x="5773058" y="1379624"/>
            <a:ext cx="313365" cy="355476"/>
            <a:chOff x="-13056975" y="3212300"/>
            <a:chExt cx="311125" cy="352900"/>
          </a:xfrm>
        </p:grpSpPr>
        <p:sp>
          <p:nvSpPr>
            <p:cNvPr id="9585" name="Google Shape;9585;p87"/>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87"/>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7"/>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7"/>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9" name="Google Shape;9589;p87"/>
          <p:cNvGrpSpPr/>
          <p:nvPr/>
        </p:nvGrpSpPr>
        <p:grpSpPr>
          <a:xfrm>
            <a:off x="5750446" y="1820418"/>
            <a:ext cx="358588" cy="355325"/>
            <a:chOff x="-13077450" y="3647075"/>
            <a:chExt cx="356025" cy="352750"/>
          </a:xfrm>
        </p:grpSpPr>
        <p:sp>
          <p:nvSpPr>
            <p:cNvPr id="9590" name="Google Shape;9590;p87"/>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7"/>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7"/>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3" name="Google Shape;9593;p87"/>
          <p:cNvGrpSpPr/>
          <p:nvPr/>
        </p:nvGrpSpPr>
        <p:grpSpPr>
          <a:xfrm>
            <a:off x="5761552" y="2264018"/>
            <a:ext cx="357002" cy="357037"/>
            <a:chOff x="-13079025" y="4079475"/>
            <a:chExt cx="354450" cy="354450"/>
          </a:xfrm>
        </p:grpSpPr>
        <p:sp>
          <p:nvSpPr>
            <p:cNvPr id="9594" name="Google Shape;9594;p87"/>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7"/>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87"/>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87"/>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87"/>
          <p:cNvGrpSpPr/>
          <p:nvPr/>
        </p:nvGrpSpPr>
        <p:grpSpPr>
          <a:xfrm>
            <a:off x="7534619" y="1380027"/>
            <a:ext cx="356221" cy="354670"/>
            <a:chOff x="-11292700" y="3213875"/>
            <a:chExt cx="353675" cy="352100"/>
          </a:xfrm>
        </p:grpSpPr>
        <p:sp>
          <p:nvSpPr>
            <p:cNvPr id="9599" name="Google Shape;9599;p87"/>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87"/>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7"/>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7"/>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7"/>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87"/>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87"/>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87"/>
          <p:cNvGrpSpPr/>
          <p:nvPr/>
        </p:nvGrpSpPr>
        <p:grpSpPr>
          <a:xfrm>
            <a:off x="7528677" y="1819965"/>
            <a:ext cx="368106" cy="356232"/>
            <a:chOff x="-11299000" y="3647875"/>
            <a:chExt cx="365475" cy="353650"/>
          </a:xfrm>
        </p:grpSpPr>
        <p:sp>
          <p:nvSpPr>
            <p:cNvPr id="9607" name="Google Shape;9607;p87"/>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87"/>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87"/>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7"/>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7"/>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7"/>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87"/>
          <p:cNvGrpSpPr/>
          <p:nvPr/>
        </p:nvGrpSpPr>
        <p:grpSpPr>
          <a:xfrm>
            <a:off x="7544139" y="2275916"/>
            <a:ext cx="357808" cy="333240"/>
            <a:chOff x="-11295075" y="4092875"/>
            <a:chExt cx="355250" cy="330825"/>
          </a:xfrm>
        </p:grpSpPr>
        <p:sp>
          <p:nvSpPr>
            <p:cNvPr id="9614" name="Google Shape;9614;p87"/>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7"/>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7"/>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87"/>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87"/>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87"/>
          <p:cNvGrpSpPr/>
          <p:nvPr/>
        </p:nvGrpSpPr>
        <p:grpSpPr>
          <a:xfrm>
            <a:off x="5769739" y="2738964"/>
            <a:ext cx="312585" cy="355451"/>
            <a:chOff x="-9500075" y="3180800"/>
            <a:chExt cx="310350" cy="352875"/>
          </a:xfrm>
        </p:grpSpPr>
        <p:sp>
          <p:nvSpPr>
            <p:cNvPr id="9620" name="Google Shape;9620;p87"/>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87"/>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7"/>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7"/>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7"/>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7"/>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7"/>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7"/>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87"/>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9" name="Google Shape;9629;p87"/>
          <p:cNvGrpSpPr/>
          <p:nvPr/>
        </p:nvGrpSpPr>
        <p:grpSpPr>
          <a:xfrm>
            <a:off x="5747530" y="3214479"/>
            <a:ext cx="356221" cy="356257"/>
            <a:chOff x="-9523700" y="3614000"/>
            <a:chExt cx="353675" cy="353675"/>
          </a:xfrm>
        </p:grpSpPr>
        <p:sp>
          <p:nvSpPr>
            <p:cNvPr id="9630" name="Google Shape;9630;p87"/>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87"/>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7"/>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87"/>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87"/>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7"/>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87"/>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87"/>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87"/>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9" name="Google Shape;9639;p87"/>
          <p:cNvGrpSpPr/>
          <p:nvPr/>
        </p:nvGrpSpPr>
        <p:grpSpPr>
          <a:xfrm>
            <a:off x="7532481" y="3237121"/>
            <a:ext cx="356221" cy="354670"/>
            <a:chOff x="-9523700" y="4049550"/>
            <a:chExt cx="353675" cy="352100"/>
          </a:xfrm>
        </p:grpSpPr>
        <p:sp>
          <p:nvSpPr>
            <p:cNvPr id="9640" name="Google Shape;9640;p87"/>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87"/>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87"/>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87"/>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7"/>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7"/>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7"/>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87"/>
          <p:cNvGrpSpPr/>
          <p:nvPr/>
        </p:nvGrpSpPr>
        <p:grpSpPr>
          <a:xfrm>
            <a:off x="7088596" y="3237094"/>
            <a:ext cx="357002" cy="311029"/>
            <a:chOff x="-8209150" y="3659675"/>
            <a:chExt cx="354450" cy="308775"/>
          </a:xfrm>
        </p:grpSpPr>
        <p:sp>
          <p:nvSpPr>
            <p:cNvPr id="9648" name="Google Shape;9648;p87"/>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7"/>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7"/>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7"/>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7"/>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7"/>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87"/>
          <p:cNvGrpSpPr/>
          <p:nvPr/>
        </p:nvGrpSpPr>
        <p:grpSpPr>
          <a:xfrm>
            <a:off x="6202157" y="2266007"/>
            <a:ext cx="356221" cy="353059"/>
            <a:chOff x="-12643475" y="4081850"/>
            <a:chExt cx="353675" cy="350500"/>
          </a:xfrm>
        </p:grpSpPr>
        <p:sp>
          <p:nvSpPr>
            <p:cNvPr id="9655" name="Google Shape;9655;p87"/>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87"/>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87"/>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87"/>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9" name="Google Shape;9659;p87"/>
          <p:cNvSpPr/>
          <p:nvPr/>
        </p:nvSpPr>
        <p:spPr>
          <a:xfrm>
            <a:off x="8015262" y="18206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0" name="Google Shape;9660;p87"/>
          <p:cNvGrpSpPr/>
          <p:nvPr/>
        </p:nvGrpSpPr>
        <p:grpSpPr>
          <a:xfrm>
            <a:off x="7984757" y="2275916"/>
            <a:ext cx="356221" cy="333240"/>
            <a:chOff x="-10858725" y="4092875"/>
            <a:chExt cx="353675" cy="330825"/>
          </a:xfrm>
        </p:grpSpPr>
        <p:sp>
          <p:nvSpPr>
            <p:cNvPr id="9661" name="Google Shape;9661;p87"/>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7"/>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7"/>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7"/>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7"/>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7"/>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7" name="Google Shape;9667;p87"/>
          <p:cNvGrpSpPr/>
          <p:nvPr/>
        </p:nvGrpSpPr>
        <p:grpSpPr>
          <a:xfrm>
            <a:off x="6243280" y="3214882"/>
            <a:ext cx="252278" cy="355451"/>
            <a:chOff x="-9039300" y="3614000"/>
            <a:chExt cx="250475" cy="352875"/>
          </a:xfrm>
        </p:grpSpPr>
        <p:sp>
          <p:nvSpPr>
            <p:cNvPr id="9668" name="Google Shape;9668;p87"/>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7"/>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0" name="Google Shape;9670;p87"/>
          <p:cNvGrpSpPr/>
          <p:nvPr/>
        </p:nvGrpSpPr>
        <p:grpSpPr>
          <a:xfrm>
            <a:off x="7975246" y="3237121"/>
            <a:ext cx="354635" cy="354670"/>
            <a:chOff x="-9088150" y="4049550"/>
            <a:chExt cx="352100" cy="352100"/>
          </a:xfrm>
        </p:grpSpPr>
        <p:sp>
          <p:nvSpPr>
            <p:cNvPr id="9671" name="Google Shape;9671;p87"/>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7"/>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7"/>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7"/>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7"/>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7"/>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87"/>
          <p:cNvGrpSpPr/>
          <p:nvPr/>
        </p:nvGrpSpPr>
        <p:grpSpPr>
          <a:xfrm>
            <a:off x="7109610" y="2739354"/>
            <a:ext cx="315757" cy="354670"/>
            <a:chOff x="-8191825" y="3174500"/>
            <a:chExt cx="313500" cy="352100"/>
          </a:xfrm>
        </p:grpSpPr>
        <p:sp>
          <p:nvSpPr>
            <p:cNvPr id="9678" name="Google Shape;9678;p87"/>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7"/>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87"/>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1" name="Google Shape;9681;p87"/>
          <p:cNvGrpSpPr/>
          <p:nvPr/>
        </p:nvGrpSpPr>
        <p:grpSpPr>
          <a:xfrm>
            <a:off x="4858968" y="1379875"/>
            <a:ext cx="356221" cy="354973"/>
            <a:chOff x="-13947000" y="3212800"/>
            <a:chExt cx="353675" cy="352400"/>
          </a:xfrm>
        </p:grpSpPr>
        <p:sp>
          <p:nvSpPr>
            <p:cNvPr id="9682" name="Google Shape;9682;p87"/>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7"/>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4" name="Google Shape;9684;p87"/>
          <p:cNvSpPr/>
          <p:nvPr/>
        </p:nvSpPr>
        <p:spPr>
          <a:xfrm>
            <a:off x="4902088" y="22654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5" name="Google Shape;9685;p87"/>
          <p:cNvGrpSpPr/>
          <p:nvPr/>
        </p:nvGrpSpPr>
        <p:grpSpPr>
          <a:xfrm>
            <a:off x="5301563" y="1379233"/>
            <a:ext cx="356221" cy="356257"/>
            <a:chOff x="-13512225" y="3211525"/>
            <a:chExt cx="353675" cy="353675"/>
          </a:xfrm>
        </p:grpSpPr>
        <p:sp>
          <p:nvSpPr>
            <p:cNvPr id="9686" name="Google Shape;9686;p87"/>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7"/>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7"/>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7"/>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7"/>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1" name="Google Shape;9691;p87"/>
          <p:cNvGrpSpPr/>
          <p:nvPr/>
        </p:nvGrpSpPr>
        <p:grpSpPr>
          <a:xfrm>
            <a:off x="6191845" y="1379624"/>
            <a:ext cx="356221" cy="355476"/>
            <a:chOff x="-12643475" y="3212300"/>
            <a:chExt cx="353675" cy="352900"/>
          </a:xfrm>
        </p:grpSpPr>
        <p:sp>
          <p:nvSpPr>
            <p:cNvPr id="9692" name="Google Shape;9692;p87"/>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7"/>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7"/>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7"/>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7"/>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7"/>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7"/>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7"/>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7"/>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1" name="Google Shape;9701;p87"/>
          <p:cNvGrpSpPr/>
          <p:nvPr/>
        </p:nvGrpSpPr>
        <p:grpSpPr>
          <a:xfrm>
            <a:off x="6191845" y="1831398"/>
            <a:ext cx="356221" cy="333366"/>
            <a:chOff x="-12643475" y="3657325"/>
            <a:chExt cx="353675" cy="330950"/>
          </a:xfrm>
        </p:grpSpPr>
        <p:sp>
          <p:nvSpPr>
            <p:cNvPr id="9702" name="Google Shape;9702;p87"/>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7"/>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7"/>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7"/>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7"/>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7"/>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8" name="Google Shape;9708;p87"/>
          <p:cNvGrpSpPr/>
          <p:nvPr/>
        </p:nvGrpSpPr>
        <p:grpSpPr>
          <a:xfrm>
            <a:off x="7974847" y="1380027"/>
            <a:ext cx="355416" cy="354670"/>
            <a:chOff x="-10857925" y="3213875"/>
            <a:chExt cx="352875" cy="352100"/>
          </a:xfrm>
        </p:grpSpPr>
        <p:sp>
          <p:nvSpPr>
            <p:cNvPr id="9709" name="Google Shape;9709;p87"/>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7"/>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7"/>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7"/>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7"/>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7"/>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7"/>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7"/>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7"/>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7"/>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87"/>
          <p:cNvGrpSpPr/>
          <p:nvPr/>
        </p:nvGrpSpPr>
        <p:grpSpPr>
          <a:xfrm>
            <a:off x="6191762" y="2739455"/>
            <a:ext cx="356096" cy="354469"/>
            <a:chOff x="-9089725" y="3180200"/>
            <a:chExt cx="353550" cy="351900"/>
          </a:xfrm>
        </p:grpSpPr>
        <p:sp>
          <p:nvSpPr>
            <p:cNvPr id="9720" name="Google Shape;9720;p87"/>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7"/>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2" name="Google Shape;9722;p87"/>
          <p:cNvGrpSpPr/>
          <p:nvPr/>
        </p:nvGrpSpPr>
        <p:grpSpPr>
          <a:xfrm>
            <a:off x="7083760" y="1819260"/>
            <a:ext cx="358588" cy="357642"/>
            <a:chOff x="7083760" y="1971660"/>
            <a:chExt cx="358588" cy="357642"/>
          </a:xfrm>
        </p:grpSpPr>
        <p:sp>
          <p:nvSpPr>
            <p:cNvPr id="9723" name="Google Shape;9723;p87"/>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7"/>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7"/>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7"/>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7"/>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7"/>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7"/>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7"/>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7"/>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7"/>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7"/>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7"/>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5" name="Google Shape;9735;p87"/>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9736" name="Google Shape;9736;p87"/>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740"/>
        <p:cNvGrpSpPr/>
        <p:nvPr/>
      </p:nvGrpSpPr>
      <p:grpSpPr>
        <a:xfrm>
          <a:off x="0" y="0"/>
          <a:ext cx="0" cy="0"/>
          <a:chOff x="0" y="0"/>
          <a:chExt cx="0" cy="0"/>
        </a:xfrm>
      </p:grpSpPr>
      <p:sp>
        <p:nvSpPr>
          <p:cNvPr id="9741" name="Google Shape;9741;p88"/>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2" name="Google Shape;9742;p88"/>
          <p:cNvGrpSpPr/>
          <p:nvPr/>
        </p:nvGrpSpPr>
        <p:grpSpPr>
          <a:xfrm>
            <a:off x="748855" y="2243507"/>
            <a:ext cx="452798" cy="449473"/>
            <a:chOff x="-21322300" y="3693325"/>
            <a:chExt cx="306400" cy="304150"/>
          </a:xfrm>
        </p:grpSpPr>
        <p:sp>
          <p:nvSpPr>
            <p:cNvPr id="9743" name="Google Shape;9743;p88"/>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8"/>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8"/>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8"/>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88"/>
          <p:cNvGrpSpPr/>
          <p:nvPr/>
        </p:nvGrpSpPr>
        <p:grpSpPr>
          <a:xfrm>
            <a:off x="748263" y="2810244"/>
            <a:ext cx="453980" cy="422540"/>
            <a:chOff x="-21322300" y="4077125"/>
            <a:chExt cx="307200" cy="285925"/>
          </a:xfrm>
        </p:grpSpPr>
        <p:sp>
          <p:nvSpPr>
            <p:cNvPr id="9748" name="Google Shape;9748;p88"/>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8"/>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8"/>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8"/>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8"/>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8"/>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8"/>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8"/>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8"/>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8"/>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8"/>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8"/>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0" name="Google Shape;9760;p88"/>
          <p:cNvGrpSpPr/>
          <p:nvPr/>
        </p:nvGrpSpPr>
        <p:grpSpPr>
          <a:xfrm>
            <a:off x="3525440" y="1689128"/>
            <a:ext cx="451653" cy="450212"/>
            <a:chOff x="-19394200" y="3333800"/>
            <a:chExt cx="305625" cy="304650"/>
          </a:xfrm>
        </p:grpSpPr>
        <p:sp>
          <p:nvSpPr>
            <p:cNvPr id="9761" name="Google Shape;9761;p88"/>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8"/>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8"/>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8"/>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8"/>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8"/>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8"/>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8"/>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8"/>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88"/>
          <p:cNvGrpSpPr/>
          <p:nvPr/>
        </p:nvGrpSpPr>
        <p:grpSpPr>
          <a:xfrm>
            <a:off x="3524276" y="2243580"/>
            <a:ext cx="453980" cy="449325"/>
            <a:chOff x="-19396575" y="3708500"/>
            <a:chExt cx="307200" cy="304050"/>
          </a:xfrm>
        </p:grpSpPr>
        <p:sp>
          <p:nvSpPr>
            <p:cNvPr id="9771" name="Google Shape;9771;p88"/>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8"/>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8"/>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4" name="Google Shape;9774;p88"/>
          <p:cNvGrpSpPr/>
          <p:nvPr/>
        </p:nvGrpSpPr>
        <p:grpSpPr>
          <a:xfrm>
            <a:off x="3518457" y="2796461"/>
            <a:ext cx="465618" cy="450101"/>
            <a:chOff x="-19394200" y="4084200"/>
            <a:chExt cx="315075" cy="304575"/>
          </a:xfrm>
        </p:grpSpPr>
        <p:sp>
          <p:nvSpPr>
            <p:cNvPr id="9775" name="Google Shape;9775;p88"/>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8"/>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8"/>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8"/>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8"/>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8"/>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1" name="Google Shape;9781;p88"/>
          <p:cNvGrpSpPr/>
          <p:nvPr/>
        </p:nvGrpSpPr>
        <p:grpSpPr>
          <a:xfrm>
            <a:off x="6324167" y="1689001"/>
            <a:ext cx="400447" cy="450470"/>
            <a:chOff x="-17526750" y="3309200"/>
            <a:chExt cx="270975" cy="304825"/>
          </a:xfrm>
        </p:grpSpPr>
        <p:sp>
          <p:nvSpPr>
            <p:cNvPr id="9782" name="Google Shape;9782;p88"/>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8"/>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8"/>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8"/>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8"/>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7" name="Google Shape;9787;p88"/>
          <p:cNvGrpSpPr/>
          <p:nvPr/>
        </p:nvGrpSpPr>
        <p:grpSpPr>
          <a:xfrm>
            <a:off x="6300319" y="2244173"/>
            <a:ext cx="448143" cy="448143"/>
            <a:chOff x="-17542500" y="3684100"/>
            <a:chExt cx="303250" cy="303250"/>
          </a:xfrm>
        </p:grpSpPr>
        <p:sp>
          <p:nvSpPr>
            <p:cNvPr id="9788" name="Google Shape;9788;p88"/>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8"/>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8"/>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8"/>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8"/>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8"/>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8"/>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88"/>
          <p:cNvGrpSpPr/>
          <p:nvPr/>
        </p:nvGrpSpPr>
        <p:grpSpPr>
          <a:xfrm>
            <a:off x="6299728" y="2810817"/>
            <a:ext cx="449325" cy="421395"/>
            <a:chOff x="-17542500" y="4068450"/>
            <a:chExt cx="304050" cy="285150"/>
          </a:xfrm>
        </p:grpSpPr>
        <p:sp>
          <p:nvSpPr>
            <p:cNvPr id="9796" name="Google Shape;9796;p88"/>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8"/>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8"/>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8"/>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8"/>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8"/>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2" name="Google Shape;9802;p88"/>
          <p:cNvGrpSpPr/>
          <p:nvPr/>
        </p:nvGrpSpPr>
        <p:grpSpPr>
          <a:xfrm>
            <a:off x="3530150" y="3342211"/>
            <a:ext cx="343404" cy="449325"/>
            <a:chOff x="-15652200" y="3335975"/>
            <a:chExt cx="232375" cy="304050"/>
          </a:xfrm>
        </p:grpSpPr>
        <p:sp>
          <p:nvSpPr>
            <p:cNvPr id="9803" name="Google Shape;9803;p88"/>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8"/>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8"/>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8"/>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8"/>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8"/>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8"/>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8"/>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8"/>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2" name="Google Shape;9812;p88"/>
          <p:cNvGrpSpPr/>
          <p:nvPr/>
        </p:nvGrpSpPr>
        <p:grpSpPr>
          <a:xfrm>
            <a:off x="1304064" y="2243729"/>
            <a:ext cx="449325" cy="449030"/>
            <a:chOff x="-20945825" y="3692175"/>
            <a:chExt cx="304050" cy="303850"/>
          </a:xfrm>
        </p:grpSpPr>
        <p:sp>
          <p:nvSpPr>
            <p:cNvPr id="9813" name="Google Shape;9813;p88"/>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8"/>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8"/>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8"/>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88"/>
          <p:cNvGrpSpPr/>
          <p:nvPr/>
        </p:nvGrpSpPr>
        <p:grpSpPr>
          <a:xfrm>
            <a:off x="4110888" y="1689848"/>
            <a:ext cx="372516" cy="448771"/>
            <a:chOff x="-18994100" y="3334775"/>
            <a:chExt cx="252075" cy="303675"/>
          </a:xfrm>
        </p:grpSpPr>
        <p:sp>
          <p:nvSpPr>
            <p:cNvPr id="9818" name="Google Shape;9818;p88"/>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8"/>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8"/>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8"/>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2" name="Google Shape;9822;p88"/>
          <p:cNvGrpSpPr/>
          <p:nvPr/>
        </p:nvGrpSpPr>
        <p:grpSpPr>
          <a:xfrm>
            <a:off x="4125445" y="2244743"/>
            <a:ext cx="343404" cy="446998"/>
            <a:chOff x="-18983850" y="3710075"/>
            <a:chExt cx="232375" cy="302475"/>
          </a:xfrm>
        </p:grpSpPr>
        <p:sp>
          <p:nvSpPr>
            <p:cNvPr id="9823" name="Google Shape;9823;p88"/>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8"/>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8"/>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8"/>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7" name="Google Shape;9827;p88"/>
          <p:cNvGrpSpPr/>
          <p:nvPr/>
        </p:nvGrpSpPr>
        <p:grpSpPr>
          <a:xfrm>
            <a:off x="1303491" y="1689573"/>
            <a:ext cx="450470" cy="449325"/>
            <a:chOff x="-20946600" y="3317850"/>
            <a:chExt cx="304825" cy="304050"/>
          </a:xfrm>
        </p:grpSpPr>
        <p:sp>
          <p:nvSpPr>
            <p:cNvPr id="9828" name="Google Shape;9828;p88"/>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8"/>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8"/>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1" name="Google Shape;9831;p88"/>
          <p:cNvGrpSpPr/>
          <p:nvPr/>
        </p:nvGrpSpPr>
        <p:grpSpPr>
          <a:xfrm>
            <a:off x="1329667" y="2797442"/>
            <a:ext cx="398119" cy="448143"/>
            <a:chOff x="-20930075" y="4066100"/>
            <a:chExt cx="269400" cy="303250"/>
          </a:xfrm>
        </p:grpSpPr>
        <p:sp>
          <p:nvSpPr>
            <p:cNvPr id="9832" name="Google Shape;9832;p88"/>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8"/>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4" name="Google Shape;9834;p88"/>
          <p:cNvGrpSpPr/>
          <p:nvPr/>
        </p:nvGrpSpPr>
        <p:grpSpPr>
          <a:xfrm>
            <a:off x="4071911" y="2797422"/>
            <a:ext cx="450470" cy="448180"/>
            <a:chOff x="-19020075" y="4084200"/>
            <a:chExt cx="304825" cy="303275"/>
          </a:xfrm>
        </p:grpSpPr>
        <p:sp>
          <p:nvSpPr>
            <p:cNvPr id="9835" name="Google Shape;9835;p88"/>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8"/>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8"/>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8"/>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8"/>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8"/>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8"/>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8"/>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8"/>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88"/>
          <p:cNvGrpSpPr/>
          <p:nvPr/>
        </p:nvGrpSpPr>
        <p:grpSpPr>
          <a:xfrm>
            <a:off x="6889176" y="1689001"/>
            <a:ext cx="396937" cy="450470"/>
            <a:chOff x="-17149475" y="3309200"/>
            <a:chExt cx="268600" cy="304825"/>
          </a:xfrm>
        </p:grpSpPr>
        <p:sp>
          <p:nvSpPr>
            <p:cNvPr id="9845" name="Google Shape;9845;p88"/>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8"/>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88"/>
          <p:cNvGrpSpPr/>
          <p:nvPr/>
        </p:nvGrpSpPr>
        <p:grpSpPr>
          <a:xfrm>
            <a:off x="6862982" y="2258120"/>
            <a:ext cx="449325" cy="420249"/>
            <a:chOff x="-17168375" y="3692750"/>
            <a:chExt cx="304050" cy="284375"/>
          </a:xfrm>
        </p:grpSpPr>
        <p:sp>
          <p:nvSpPr>
            <p:cNvPr id="9848" name="Google Shape;9848;p88"/>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8"/>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8"/>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8"/>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8"/>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8"/>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8"/>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88"/>
          <p:cNvGrpSpPr/>
          <p:nvPr/>
        </p:nvGrpSpPr>
        <p:grpSpPr>
          <a:xfrm>
            <a:off x="6859491" y="2796852"/>
            <a:ext cx="456308" cy="449325"/>
            <a:chOff x="-17170750" y="4058800"/>
            <a:chExt cx="308775" cy="304050"/>
          </a:xfrm>
        </p:grpSpPr>
        <p:sp>
          <p:nvSpPr>
            <p:cNvPr id="9856" name="Google Shape;9856;p88"/>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8"/>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8"/>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8"/>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8"/>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8"/>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8"/>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8"/>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8"/>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8"/>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8"/>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8"/>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8"/>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8"/>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8"/>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8"/>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8"/>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88"/>
          <p:cNvGrpSpPr/>
          <p:nvPr/>
        </p:nvGrpSpPr>
        <p:grpSpPr>
          <a:xfrm>
            <a:off x="5721388" y="3343358"/>
            <a:ext cx="450470" cy="446998"/>
            <a:chOff x="-15688425" y="3707725"/>
            <a:chExt cx="304825" cy="302475"/>
          </a:xfrm>
        </p:grpSpPr>
        <p:sp>
          <p:nvSpPr>
            <p:cNvPr id="9874" name="Google Shape;9874;p88"/>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8"/>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8"/>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8"/>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8"/>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8"/>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0" name="Google Shape;9880;p88"/>
          <p:cNvGrpSpPr/>
          <p:nvPr/>
        </p:nvGrpSpPr>
        <p:grpSpPr>
          <a:xfrm>
            <a:off x="1865544" y="1690441"/>
            <a:ext cx="451653" cy="447589"/>
            <a:chOff x="-20572500" y="3319025"/>
            <a:chExt cx="305625" cy="302875"/>
          </a:xfrm>
        </p:grpSpPr>
        <p:sp>
          <p:nvSpPr>
            <p:cNvPr id="9881" name="Google Shape;9881;p88"/>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88"/>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88"/>
          <p:cNvGrpSpPr/>
          <p:nvPr/>
        </p:nvGrpSpPr>
        <p:grpSpPr>
          <a:xfrm>
            <a:off x="1866708" y="2305410"/>
            <a:ext cx="449325" cy="325670"/>
            <a:chOff x="-20571700" y="3722875"/>
            <a:chExt cx="304050" cy="220375"/>
          </a:xfrm>
        </p:grpSpPr>
        <p:sp>
          <p:nvSpPr>
            <p:cNvPr id="9884" name="Google Shape;9884;p88"/>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8"/>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8"/>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8"/>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8"/>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8"/>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8"/>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1" name="Google Shape;9891;p88"/>
          <p:cNvGrpSpPr/>
          <p:nvPr/>
        </p:nvGrpSpPr>
        <p:grpSpPr>
          <a:xfrm>
            <a:off x="1866135" y="2796278"/>
            <a:ext cx="450470" cy="450470"/>
            <a:chOff x="-20571700" y="4066875"/>
            <a:chExt cx="304825" cy="304825"/>
          </a:xfrm>
        </p:grpSpPr>
        <p:sp>
          <p:nvSpPr>
            <p:cNvPr id="9892" name="Google Shape;9892;p88"/>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8"/>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8"/>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8"/>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8"/>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8"/>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8" name="Google Shape;9898;p88"/>
          <p:cNvGrpSpPr/>
          <p:nvPr/>
        </p:nvGrpSpPr>
        <p:grpSpPr>
          <a:xfrm>
            <a:off x="4632837" y="1688259"/>
            <a:ext cx="453980" cy="451948"/>
            <a:chOff x="-18645175" y="3334200"/>
            <a:chExt cx="307200" cy="305825"/>
          </a:xfrm>
        </p:grpSpPr>
        <p:sp>
          <p:nvSpPr>
            <p:cNvPr id="9899" name="Google Shape;9899;p88"/>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8"/>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8"/>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8"/>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8"/>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4" name="Google Shape;9904;p88"/>
          <p:cNvGrpSpPr/>
          <p:nvPr/>
        </p:nvGrpSpPr>
        <p:grpSpPr>
          <a:xfrm>
            <a:off x="4633429" y="2242989"/>
            <a:ext cx="452798" cy="450507"/>
            <a:chOff x="-18645175" y="3708500"/>
            <a:chExt cx="306400" cy="304850"/>
          </a:xfrm>
        </p:grpSpPr>
        <p:sp>
          <p:nvSpPr>
            <p:cNvPr id="9905" name="Google Shape;9905;p88"/>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8"/>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8"/>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8"/>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8"/>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8"/>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8"/>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2" name="Google Shape;9912;p88"/>
          <p:cNvGrpSpPr/>
          <p:nvPr/>
        </p:nvGrpSpPr>
        <p:grpSpPr>
          <a:xfrm>
            <a:off x="4631101" y="2795630"/>
            <a:ext cx="457453" cy="451763"/>
            <a:chOff x="-18647525" y="4082625"/>
            <a:chExt cx="309550" cy="305700"/>
          </a:xfrm>
        </p:grpSpPr>
        <p:sp>
          <p:nvSpPr>
            <p:cNvPr id="9913" name="Google Shape;9913;p88"/>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8"/>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8"/>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8"/>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7" name="Google Shape;9917;p88"/>
          <p:cNvGrpSpPr/>
          <p:nvPr/>
        </p:nvGrpSpPr>
        <p:grpSpPr>
          <a:xfrm>
            <a:off x="7441485" y="1689592"/>
            <a:ext cx="395755" cy="449288"/>
            <a:chOff x="-16775350" y="3309200"/>
            <a:chExt cx="267800" cy="304025"/>
          </a:xfrm>
        </p:grpSpPr>
        <p:sp>
          <p:nvSpPr>
            <p:cNvPr id="9918" name="Google Shape;9918;p88"/>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8"/>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8"/>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1" name="Google Shape;9921;p88"/>
          <p:cNvGrpSpPr/>
          <p:nvPr/>
        </p:nvGrpSpPr>
        <p:grpSpPr>
          <a:xfrm>
            <a:off x="7441485" y="2241827"/>
            <a:ext cx="395755" cy="452835"/>
            <a:chOff x="-16775350" y="3683300"/>
            <a:chExt cx="267800" cy="306425"/>
          </a:xfrm>
        </p:grpSpPr>
        <p:sp>
          <p:nvSpPr>
            <p:cNvPr id="9922" name="Google Shape;9922;p88"/>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8"/>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8"/>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5" name="Google Shape;9925;p88"/>
          <p:cNvGrpSpPr/>
          <p:nvPr/>
        </p:nvGrpSpPr>
        <p:grpSpPr>
          <a:xfrm>
            <a:off x="7413536" y="2796870"/>
            <a:ext cx="451653" cy="449288"/>
            <a:chOff x="-16794250" y="4058225"/>
            <a:chExt cx="305625" cy="304025"/>
          </a:xfrm>
        </p:grpSpPr>
        <p:sp>
          <p:nvSpPr>
            <p:cNvPr id="9926" name="Google Shape;9926;p88"/>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8"/>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8"/>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8"/>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8"/>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8"/>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8"/>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8"/>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8"/>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5" name="Google Shape;9935;p88"/>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6" name="Google Shape;9936;p88"/>
          <p:cNvGrpSpPr/>
          <p:nvPr/>
        </p:nvGrpSpPr>
        <p:grpSpPr>
          <a:xfrm>
            <a:off x="2414953" y="1689573"/>
            <a:ext cx="457453" cy="449325"/>
            <a:chOff x="-20199150" y="3317850"/>
            <a:chExt cx="309550" cy="304050"/>
          </a:xfrm>
        </p:grpSpPr>
        <p:sp>
          <p:nvSpPr>
            <p:cNvPr id="9937" name="Google Shape;9937;p88"/>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8"/>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8"/>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8"/>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8"/>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8"/>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8"/>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4" name="Google Shape;9944;p88"/>
          <p:cNvGrpSpPr/>
          <p:nvPr/>
        </p:nvGrpSpPr>
        <p:grpSpPr>
          <a:xfrm>
            <a:off x="2417281" y="2242861"/>
            <a:ext cx="452798" cy="450766"/>
            <a:chOff x="-20199150" y="3693150"/>
            <a:chExt cx="306400" cy="305025"/>
          </a:xfrm>
        </p:grpSpPr>
        <p:sp>
          <p:nvSpPr>
            <p:cNvPr id="9945" name="Google Shape;9945;p88"/>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8"/>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8"/>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8"/>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8"/>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8"/>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1" name="Google Shape;9951;p88"/>
          <p:cNvGrpSpPr/>
          <p:nvPr/>
        </p:nvGrpSpPr>
        <p:grpSpPr>
          <a:xfrm>
            <a:off x="2417854" y="2795687"/>
            <a:ext cx="451653" cy="451653"/>
            <a:chOff x="-20197575" y="4066875"/>
            <a:chExt cx="305625" cy="305625"/>
          </a:xfrm>
        </p:grpSpPr>
        <p:sp>
          <p:nvSpPr>
            <p:cNvPr id="9952" name="Google Shape;9952;p88"/>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8"/>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8"/>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8"/>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8"/>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8"/>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8"/>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8"/>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0" name="Google Shape;9960;p88"/>
          <p:cNvGrpSpPr/>
          <p:nvPr/>
        </p:nvGrpSpPr>
        <p:grpSpPr>
          <a:xfrm>
            <a:off x="5200071" y="1687520"/>
            <a:ext cx="449325" cy="453426"/>
            <a:chOff x="-18271050" y="3333200"/>
            <a:chExt cx="304050" cy="306825"/>
          </a:xfrm>
        </p:grpSpPr>
        <p:sp>
          <p:nvSpPr>
            <p:cNvPr id="9961" name="Google Shape;9961;p88"/>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8"/>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8"/>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8"/>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8"/>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6" name="Google Shape;9966;p88"/>
          <p:cNvGrpSpPr/>
          <p:nvPr/>
        </p:nvGrpSpPr>
        <p:grpSpPr>
          <a:xfrm>
            <a:off x="5200644" y="2244171"/>
            <a:ext cx="448180" cy="448143"/>
            <a:chOff x="-18270275" y="3710875"/>
            <a:chExt cx="303275" cy="303250"/>
          </a:xfrm>
        </p:grpSpPr>
        <p:sp>
          <p:nvSpPr>
            <p:cNvPr id="9967" name="Google Shape;9967;p88"/>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8"/>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8"/>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8"/>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8"/>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8"/>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3" name="Google Shape;9973;p88"/>
          <p:cNvGrpSpPr/>
          <p:nvPr/>
        </p:nvGrpSpPr>
        <p:grpSpPr>
          <a:xfrm>
            <a:off x="5254196" y="2797422"/>
            <a:ext cx="341076" cy="448180"/>
            <a:chOff x="-18234025" y="4084200"/>
            <a:chExt cx="230800" cy="303275"/>
          </a:xfrm>
        </p:grpSpPr>
        <p:sp>
          <p:nvSpPr>
            <p:cNvPr id="9974" name="Google Shape;9974;p88"/>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8"/>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8"/>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88"/>
          <p:cNvGrpSpPr/>
          <p:nvPr/>
        </p:nvGrpSpPr>
        <p:grpSpPr>
          <a:xfrm>
            <a:off x="2366751" y="3341641"/>
            <a:ext cx="449325" cy="450470"/>
            <a:chOff x="-16419350" y="3308400"/>
            <a:chExt cx="304050" cy="304825"/>
          </a:xfrm>
        </p:grpSpPr>
        <p:sp>
          <p:nvSpPr>
            <p:cNvPr id="9978" name="Google Shape;9978;p88"/>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8"/>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8"/>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8"/>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8"/>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8"/>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8"/>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5" name="Google Shape;9985;p88"/>
          <p:cNvGrpSpPr/>
          <p:nvPr/>
        </p:nvGrpSpPr>
        <p:grpSpPr>
          <a:xfrm>
            <a:off x="4638306" y="3340423"/>
            <a:ext cx="395755" cy="452872"/>
            <a:chOff x="-16401225" y="3683275"/>
            <a:chExt cx="267800" cy="306450"/>
          </a:xfrm>
        </p:grpSpPr>
        <p:sp>
          <p:nvSpPr>
            <p:cNvPr id="9986" name="Google Shape;9986;p88"/>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8"/>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8"/>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8"/>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8"/>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8"/>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8"/>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3" name="Google Shape;9993;p88"/>
          <p:cNvGrpSpPr/>
          <p:nvPr/>
        </p:nvGrpSpPr>
        <p:grpSpPr>
          <a:xfrm>
            <a:off x="8003755" y="2797062"/>
            <a:ext cx="450470" cy="448180"/>
            <a:chOff x="-16419350" y="4058200"/>
            <a:chExt cx="304825" cy="303275"/>
          </a:xfrm>
        </p:grpSpPr>
        <p:sp>
          <p:nvSpPr>
            <p:cNvPr id="9994" name="Google Shape;9994;p88"/>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8"/>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8"/>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8"/>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8"/>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8"/>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8"/>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88"/>
          <p:cNvGrpSpPr/>
          <p:nvPr/>
        </p:nvGrpSpPr>
        <p:grpSpPr>
          <a:xfrm>
            <a:off x="4030643" y="3343080"/>
            <a:ext cx="450507" cy="447589"/>
            <a:chOff x="-15296200" y="3326900"/>
            <a:chExt cx="304850" cy="302875"/>
          </a:xfrm>
        </p:grpSpPr>
        <p:sp>
          <p:nvSpPr>
            <p:cNvPr id="10002" name="Google Shape;10002;p88"/>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8"/>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8"/>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8"/>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8"/>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7" name="Google Shape;10007;p88"/>
          <p:cNvGrpSpPr/>
          <p:nvPr/>
        </p:nvGrpSpPr>
        <p:grpSpPr>
          <a:xfrm>
            <a:off x="2946296" y="1706881"/>
            <a:ext cx="486566" cy="414708"/>
            <a:chOff x="-19835275" y="3330250"/>
            <a:chExt cx="329250" cy="280625"/>
          </a:xfrm>
        </p:grpSpPr>
        <p:sp>
          <p:nvSpPr>
            <p:cNvPr id="10008" name="Google Shape;10008;p88"/>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8"/>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8"/>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1" name="Google Shape;10011;p88"/>
          <p:cNvGrpSpPr/>
          <p:nvPr/>
        </p:nvGrpSpPr>
        <p:grpSpPr>
          <a:xfrm>
            <a:off x="2964325" y="2243470"/>
            <a:ext cx="450507" cy="449547"/>
            <a:chOff x="-19822675" y="3692750"/>
            <a:chExt cx="304850" cy="304200"/>
          </a:xfrm>
        </p:grpSpPr>
        <p:sp>
          <p:nvSpPr>
            <p:cNvPr id="10012" name="Google Shape;10012;p88"/>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8"/>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8"/>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8"/>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8"/>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7" name="Google Shape;10017;p88"/>
          <p:cNvGrpSpPr/>
          <p:nvPr/>
        </p:nvGrpSpPr>
        <p:grpSpPr>
          <a:xfrm>
            <a:off x="2964916" y="2796278"/>
            <a:ext cx="449325" cy="450470"/>
            <a:chOff x="-19822675" y="4066875"/>
            <a:chExt cx="304050" cy="304825"/>
          </a:xfrm>
        </p:grpSpPr>
        <p:sp>
          <p:nvSpPr>
            <p:cNvPr id="10018" name="Google Shape;10018;p88"/>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8"/>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8"/>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8"/>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8"/>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8"/>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4" name="Google Shape;10024;p88"/>
          <p:cNvGrpSpPr/>
          <p:nvPr/>
        </p:nvGrpSpPr>
        <p:grpSpPr>
          <a:xfrm>
            <a:off x="5773985" y="1689571"/>
            <a:ext cx="399302" cy="449325"/>
            <a:chOff x="-17878825" y="3334400"/>
            <a:chExt cx="270200" cy="304050"/>
          </a:xfrm>
        </p:grpSpPr>
        <p:sp>
          <p:nvSpPr>
            <p:cNvPr id="10025" name="Google Shape;10025;p88"/>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8"/>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8"/>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8"/>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8"/>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88"/>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8"/>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2" name="Google Shape;10032;p88"/>
          <p:cNvGrpSpPr/>
          <p:nvPr/>
        </p:nvGrpSpPr>
        <p:grpSpPr>
          <a:xfrm>
            <a:off x="5747809" y="2242416"/>
            <a:ext cx="451653" cy="451653"/>
            <a:chOff x="-17896150" y="3709300"/>
            <a:chExt cx="305625" cy="305625"/>
          </a:xfrm>
        </p:grpSpPr>
        <p:sp>
          <p:nvSpPr>
            <p:cNvPr id="10033" name="Google Shape;10033;p88"/>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8"/>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8"/>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8"/>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7" name="Google Shape;10037;p88"/>
          <p:cNvGrpSpPr/>
          <p:nvPr/>
        </p:nvGrpSpPr>
        <p:grpSpPr>
          <a:xfrm>
            <a:off x="5775740" y="2795686"/>
            <a:ext cx="395792" cy="451653"/>
            <a:chOff x="-17878025" y="4082625"/>
            <a:chExt cx="267825" cy="305625"/>
          </a:xfrm>
        </p:grpSpPr>
        <p:sp>
          <p:nvSpPr>
            <p:cNvPr id="10038" name="Google Shape;10038;p88"/>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8"/>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8"/>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8"/>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8"/>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8"/>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8"/>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88"/>
          <p:cNvGrpSpPr/>
          <p:nvPr/>
        </p:nvGrpSpPr>
        <p:grpSpPr>
          <a:xfrm>
            <a:off x="2919632" y="3355015"/>
            <a:ext cx="450507" cy="423722"/>
            <a:chOff x="-16044450" y="3317850"/>
            <a:chExt cx="304850" cy="286725"/>
          </a:xfrm>
        </p:grpSpPr>
        <p:sp>
          <p:nvSpPr>
            <p:cNvPr id="10046" name="Google Shape;10046;p88"/>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8"/>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8"/>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8"/>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0" name="Google Shape;10050;p88"/>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1" name="Google Shape;10051;p88"/>
          <p:cNvGrpSpPr/>
          <p:nvPr/>
        </p:nvGrpSpPr>
        <p:grpSpPr>
          <a:xfrm>
            <a:off x="8042149" y="2243724"/>
            <a:ext cx="373662" cy="449030"/>
            <a:chOff x="-16018450" y="4058400"/>
            <a:chExt cx="252850" cy="303850"/>
          </a:xfrm>
        </p:grpSpPr>
        <p:sp>
          <p:nvSpPr>
            <p:cNvPr id="10052" name="Google Shape;10052;p88"/>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8"/>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8"/>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8"/>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6" name="Google Shape;10056;p88"/>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88"/>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61"/>
        <p:cNvGrpSpPr/>
        <p:nvPr/>
      </p:nvGrpSpPr>
      <p:grpSpPr>
        <a:xfrm>
          <a:off x="0" y="0"/>
          <a:ext cx="0" cy="0"/>
          <a:chOff x="0" y="0"/>
          <a:chExt cx="0" cy="0"/>
        </a:xfrm>
      </p:grpSpPr>
      <p:grpSp>
        <p:nvGrpSpPr>
          <p:cNvPr id="10062" name="Google Shape;10062;p89"/>
          <p:cNvGrpSpPr/>
          <p:nvPr/>
        </p:nvGrpSpPr>
        <p:grpSpPr>
          <a:xfrm>
            <a:off x="845901" y="1689241"/>
            <a:ext cx="442337" cy="419623"/>
            <a:chOff x="-6696925" y="3272575"/>
            <a:chExt cx="307200" cy="291425"/>
          </a:xfrm>
        </p:grpSpPr>
        <p:sp>
          <p:nvSpPr>
            <p:cNvPr id="10063" name="Google Shape;10063;p89"/>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9"/>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5" name="Google Shape;10065;p89"/>
          <p:cNvGrpSpPr/>
          <p:nvPr/>
        </p:nvGrpSpPr>
        <p:grpSpPr>
          <a:xfrm>
            <a:off x="845884" y="2204636"/>
            <a:ext cx="442373" cy="420775"/>
            <a:chOff x="-6690625" y="3631325"/>
            <a:chExt cx="307225" cy="292225"/>
          </a:xfrm>
        </p:grpSpPr>
        <p:sp>
          <p:nvSpPr>
            <p:cNvPr id="10066" name="Google Shape;10066;p89"/>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9"/>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9"/>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9"/>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9"/>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1" name="Google Shape;10071;p89"/>
          <p:cNvGrpSpPr/>
          <p:nvPr/>
        </p:nvGrpSpPr>
        <p:grpSpPr>
          <a:xfrm>
            <a:off x="868005" y="2756972"/>
            <a:ext cx="421927" cy="419371"/>
            <a:chOff x="-6689825" y="3992050"/>
            <a:chExt cx="293025" cy="291250"/>
          </a:xfrm>
        </p:grpSpPr>
        <p:sp>
          <p:nvSpPr>
            <p:cNvPr id="10072" name="Google Shape;10072;p89"/>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9"/>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9"/>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9"/>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9"/>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9"/>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9"/>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9"/>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9"/>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9"/>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9"/>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9"/>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4" name="Google Shape;10084;p89"/>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5" name="Google Shape;10085;p89"/>
          <p:cNvGrpSpPr/>
          <p:nvPr/>
        </p:nvGrpSpPr>
        <p:grpSpPr>
          <a:xfrm>
            <a:off x="3551317" y="2205192"/>
            <a:ext cx="423043" cy="419659"/>
            <a:chOff x="-4837325" y="3612425"/>
            <a:chExt cx="293800" cy="291450"/>
          </a:xfrm>
        </p:grpSpPr>
        <p:sp>
          <p:nvSpPr>
            <p:cNvPr id="10086" name="Google Shape;10086;p89"/>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9"/>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9"/>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9" name="Google Shape;10089;p89"/>
          <p:cNvGrpSpPr/>
          <p:nvPr/>
        </p:nvGrpSpPr>
        <p:grpSpPr>
          <a:xfrm>
            <a:off x="3564349" y="2756826"/>
            <a:ext cx="420775" cy="419659"/>
            <a:chOff x="-4837325" y="3971575"/>
            <a:chExt cx="292225" cy="291450"/>
          </a:xfrm>
        </p:grpSpPr>
        <p:sp>
          <p:nvSpPr>
            <p:cNvPr id="10090" name="Google Shape;10090;p89"/>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9"/>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9"/>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9"/>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9"/>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9"/>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6" name="Google Shape;10096;p89"/>
          <p:cNvGrpSpPr/>
          <p:nvPr/>
        </p:nvGrpSpPr>
        <p:grpSpPr>
          <a:xfrm>
            <a:off x="6256364" y="1714185"/>
            <a:ext cx="430998" cy="369730"/>
            <a:chOff x="-3037625" y="3254850"/>
            <a:chExt cx="299325" cy="256775"/>
          </a:xfrm>
        </p:grpSpPr>
        <p:sp>
          <p:nvSpPr>
            <p:cNvPr id="10097" name="Google Shape;10097;p89"/>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9"/>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9"/>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9"/>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1" name="Google Shape;10101;p89"/>
          <p:cNvGrpSpPr/>
          <p:nvPr/>
        </p:nvGrpSpPr>
        <p:grpSpPr>
          <a:xfrm>
            <a:off x="6260324" y="2204615"/>
            <a:ext cx="423079" cy="420811"/>
            <a:chOff x="-3031325" y="3597450"/>
            <a:chExt cx="293825" cy="292250"/>
          </a:xfrm>
        </p:grpSpPr>
        <p:sp>
          <p:nvSpPr>
            <p:cNvPr id="10102" name="Google Shape;10102;p89"/>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9"/>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9"/>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9"/>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6" name="Google Shape;10106;p89"/>
          <p:cNvGrpSpPr/>
          <p:nvPr/>
        </p:nvGrpSpPr>
        <p:grpSpPr>
          <a:xfrm>
            <a:off x="6272798" y="2781214"/>
            <a:ext cx="421927" cy="370882"/>
            <a:chOff x="-3030525" y="3973150"/>
            <a:chExt cx="293025" cy="257575"/>
          </a:xfrm>
        </p:grpSpPr>
        <p:sp>
          <p:nvSpPr>
            <p:cNvPr id="10107" name="Google Shape;10107;p89"/>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9"/>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9" name="Google Shape;10109;p89"/>
          <p:cNvGrpSpPr/>
          <p:nvPr/>
        </p:nvGrpSpPr>
        <p:grpSpPr>
          <a:xfrm>
            <a:off x="1374391" y="3369426"/>
            <a:ext cx="421927" cy="297195"/>
            <a:chOff x="-1199300" y="3279250"/>
            <a:chExt cx="293025" cy="206400"/>
          </a:xfrm>
        </p:grpSpPr>
        <p:sp>
          <p:nvSpPr>
            <p:cNvPr id="10110" name="Google Shape;10110;p89"/>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9"/>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9"/>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9"/>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89"/>
          <p:cNvGrpSpPr/>
          <p:nvPr/>
        </p:nvGrpSpPr>
        <p:grpSpPr>
          <a:xfrm>
            <a:off x="1381477" y="1688773"/>
            <a:ext cx="444605" cy="420559"/>
            <a:chOff x="-6338550" y="3272950"/>
            <a:chExt cx="308775" cy="292075"/>
          </a:xfrm>
        </p:grpSpPr>
        <p:sp>
          <p:nvSpPr>
            <p:cNvPr id="10115" name="Google Shape;10115;p89"/>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9"/>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9"/>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8" name="Google Shape;10118;p89"/>
          <p:cNvGrpSpPr/>
          <p:nvPr/>
        </p:nvGrpSpPr>
        <p:grpSpPr>
          <a:xfrm>
            <a:off x="1392817" y="2205194"/>
            <a:ext cx="421927" cy="419659"/>
            <a:chOff x="-6329100" y="3632100"/>
            <a:chExt cx="293025" cy="291450"/>
          </a:xfrm>
        </p:grpSpPr>
        <p:sp>
          <p:nvSpPr>
            <p:cNvPr id="10119" name="Google Shape;10119;p89"/>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9"/>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9"/>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89"/>
          <p:cNvGrpSpPr/>
          <p:nvPr/>
        </p:nvGrpSpPr>
        <p:grpSpPr>
          <a:xfrm>
            <a:off x="1405867" y="2756828"/>
            <a:ext cx="419623" cy="419659"/>
            <a:chOff x="-6329875" y="3992050"/>
            <a:chExt cx="291425" cy="291450"/>
          </a:xfrm>
        </p:grpSpPr>
        <p:sp>
          <p:nvSpPr>
            <p:cNvPr id="10123" name="Google Shape;10123;p89"/>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9"/>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9"/>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9"/>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89"/>
          <p:cNvGrpSpPr/>
          <p:nvPr/>
        </p:nvGrpSpPr>
        <p:grpSpPr>
          <a:xfrm>
            <a:off x="4092004" y="1687530"/>
            <a:ext cx="423079" cy="423043"/>
            <a:chOff x="-4478975" y="3251700"/>
            <a:chExt cx="293825" cy="293800"/>
          </a:xfrm>
        </p:grpSpPr>
        <p:sp>
          <p:nvSpPr>
            <p:cNvPr id="10128" name="Google Shape;10128;p89"/>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9"/>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9"/>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89"/>
          <p:cNvGrpSpPr/>
          <p:nvPr/>
        </p:nvGrpSpPr>
        <p:grpSpPr>
          <a:xfrm>
            <a:off x="4092004" y="2205192"/>
            <a:ext cx="423079" cy="419659"/>
            <a:chOff x="-4475825" y="3612425"/>
            <a:chExt cx="293825" cy="291450"/>
          </a:xfrm>
        </p:grpSpPr>
        <p:sp>
          <p:nvSpPr>
            <p:cNvPr id="10132" name="Google Shape;10132;p89"/>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9"/>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9"/>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89"/>
          <p:cNvGrpSpPr/>
          <p:nvPr/>
        </p:nvGrpSpPr>
        <p:grpSpPr>
          <a:xfrm>
            <a:off x="4101077" y="2756844"/>
            <a:ext cx="428730" cy="419623"/>
            <a:chOff x="-4480550" y="3970800"/>
            <a:chExt cx="297750" cy="291425"/>
          </a:xfrm>
        </p:grpSpPr>
        <p:sp>
          <p:nvSpPr>
            <p:cNvPr id="10136" name="Google Shape;10136;p89"/>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9"/>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8" name="Google Shape;10138;p89"/>
          <p:cNvGrpSpPr/>
          <p:nvPr/>
        </p:nvGrpSpPr>
        <p:grpSpPr>
          <a:xfrm>
            <a:off x="6804910" y="1689221"/>
            <a:ext cx="415123" cy="419659"/>
            <a:chOff x="-2668225" y="3239075"/>
            <a:chExt cx="288300" cy="291450"/>
          </a:xfrm>
        </p:grpSpPr>
        <p:sp>
          <p:nvSpPr>
            <p:cNvPr id="10139" name="Google Shape;10139;p89"/>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9"/>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9"/>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9"/>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9"/>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89"/>
          <p:cNvGrpSpPr/>
          <p:nvPr/>
        </p:nvGrpSpPr>
        <p:grpSpPr>
          <a:xfrm>
            <a:off x="6802066" y="2205191"/>
            <a:ext cx="420811" cy="419659"/>
            <a:chOff x="-2671375" y="3597450"/>
            <a:chExt cx="292250" cy="291450"/>
          </a:xfrm>
        </p:grpSpPr>
        <p:sp>
          <p:nvSpPr>
            <p:cNvPr id="10145" name="Google Shape;10145;p89"/>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89"/>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89"/>
          <p:cNvGrpSpPr/>
          <p:nvPr/>
        </p:nvGrpSpPr>
        <p:grpSpPr>
          <a:xfrm>
            <a:off x="6812849" y="2755691"/>
            <a:ext cx="423043" cy="421927"/>
            <a:chOff x="-2670575" y="3956600"/>
            <a:chExt cx="293800" cy="293025"/>
          </a:xfrm>
        </p:grpSpPr>
        <p:sp>
          <p:nvSpPr>
            <p:cNvPr id="10148" name="Google Shape;10148;p89"/>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9"/>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9"/>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9"/>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2" name="Google Shape;10152;p89"/>
          <p:cNvGrpSpPr/>
          <p:nvPr/>
        </p:nvGrpSpPr>
        <p:grpSpPr>
          <a:xfrm>
            <a:off x="3070370" y="3311947"/>
            <a:ext cx="426462" cy="418363"/>
            <a:chOff x="-1183550" y="3586525"/>
            <a:chExt cx="296175" cy="290550"/>
          </a:xfrm>
        </p:grpSpPr>
        <p:sp>
          <p:nvSpPr>
            <p:cNvPr id="10153" name="Google Shape;10153;p89"/>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9"/>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9"/>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9"/>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9"/>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9"/>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9"/>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9"/>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9"/>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2" name="Google Shape;10162;p89"/>
          <p:cNvGrpSpPr/>
          <p:nvPr/>
        </p:nvGrpSpPr>
        <p:grpSpPr>
          <a:xfrm>
            <a:off x="1933980" y="1689799"/>
            <a:ext cx="420811" cy="418507"/>
            <a:chOff x="-5971525" y="3273750"/>
            <a:chExt cx="292250" cy="290650"/>
          </a:xfrm>
        </p:grpSpPr>
        <p:sp>
          <p:nvSpPr>
            <p:cNvPr id="10163" name="Google Shape;10163;p89"/>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9"/>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5" name="Google Shape;10165;p89"/>
          <p:cNvGrpSpPr/>
          <p:nvPr/>
        </p:nvGrpSpPr>
        <p:grpSpPr>
          <a:xfrm>
            <a:off x="1928310" y="2203826"/>
            <a:ext cx="432150" cy="422395"/>
            <a:chOff x="-5974675" y="3632100"/>
            <a:chExt cx="300125" cy="293350"/>
          </a:xfrm>
        </p:grpSpPr>
        <p:sp>
          <p:nvSpPr>
            <p:cNvPr id="10166" name="Google Shape;10166;p89"/>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9"/>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9"/>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9" name="Google Shape;10169;p89"/>
          <p:cNvGrpSpPr/>
          <p:nvPr/>
        </p:nvGrpSpPr>
        <p:grpSpPr>
          <a:xfrm>
            <a:off x="1958351" y="2755694"/>
            <a:ext cx="395865" cy="421927"/>
            <a:chOff x="-5971525" y="3990475"/>
            <a:chExt cx="274925" cy="293025"/>
          </a:xfrm>
        </p:grpSpPr>
        <p:sp>
          <p:nvSpPr>
            <p:cNvPr id="10170" name="Google Shape;10170;p89"/>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9"/>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9"/>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9"/>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4" name="Google Shape;10174;p89"/>
          <p:cNvGrpSpPr/>
          <p:nvPr/>
        </p:nvGrpSpPr>
        <p:grpSpPr>
          <a:xfrm>
            <a:off x="4631558" y="1689798"/>
            <a:ext cx="420775" cy="418507"/>
            <a:chOff x="-4118225" y="3253275"/>
            <a:chExt cx="292225" cy="290650"/>
          </a:xfrm>
        </p:grpSpPr>
        <p:sp>
          <p:nvSpPr>
            <p:cNvPr id="10175" name="Google Shape;10175;p89"/>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9"/>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89"/>
          <p:cNvGrpSpPr/>
          <p:nvPr/>
        </p:nvGrpSpPr>
        <p:grpSpPr>
          <a:xfrm>
            <a:off x="4682008" y="2204922"/>
            <a:ext cx="319874" cy="420199"/>
            <a:chOff x="-4082800" y="3612425"/>
            <a:chExt cx="222150" cy="291825"/>
          </a:xfrm>
        </p:grpSpPr>
        <p:sp>
          <p:nvSpPr>
            <p:cNvPr id="10178" name="Google Shape;10178;p89"/>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9"/>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9"/>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1" name="Google Shape;10181;p89"/>
          <p:cNvGrpSpPr/>
          <p:nvPr/>
        </p:nvGrpSpPr>
        <p:grpSpPr>
          <a:xfrm>
            <a:off x="4643456" y="2769876"/>
            <a:ext cx="420775" cy="393561"/>
            <a:chOff x="-4118225" y="3990475"/>
            <a:chExt cx="292225" cy="273325"/>
          </a:xfrm>
        </p:grpSpPr>
        <p:sp>
          <p:nvSpPr>
            <p:cNvPr id="10182" name="Google Shape;10182;p89"/>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9"/>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9"/>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9"/>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6" name="Google Shape;10186;p89"/>
          <p:cNvGrpSpPr/>
          <p:nvPr/>
        </p:nvGrpSpPr>
        <p:grpSpPr>
          <a:xfrm>
            <a:off x="7354110" y="1688087"/>
            <a:ext cx="394713" cy="421927"/>
            <a:chOff x="-2312225" y="3238300"/>
            <a:chExt cx="274125" cy="293025"/>
          </a:xfrm>
        </p:grpSpPr>
        <p:sp>
          <p:nvSpPr>
            <p:cNvPr id="10187" name="Google Shape;10187;p89"/>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9"/>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9" name="Google Shape;10189;p89"/>
          <p:cNvGrpSpPr/>
          <p:nvPr/>
        </p:nvGrpSpPr>
        <p:grpSpPr>
          <a:xfrm>
            <a:off x="7341062" y="2153586"/>
            <a:ext cx="420811" cy="522864"/>
            <a:chOff x="-2310650" y="3525775"/>
            <a:chExt cx="292250" cy="363125"/>
          </a:xfrm>
        </p:grpSpPr>
        <p:sp>
          <p:nvSpPr>
            <p:cNvPr id="10190" name="Google Shape;10190;p89"/>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9"/>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9"/>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9"/>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4" name="Google Shape;10194;p89"/>
          <p:cNvGrpSpPr/>
          <p:nvPr/>
        </p:nvGrpSpPr>
        <p:grpSpPr>
          <a:xfrm>
            <a:off x="7351827" y="2756825"/>
            <a:ext cx="423079" cy="419659"/>
            <a:chOff x="-2310650" y="3958175"/>
            <a:chExt cx="293825" cy="291450"/>
          </a:xfrm>
        </p:grpSpPr>
        <p:sp>
          <p:nvSpPr>
            <p:cNvPr id="10195" name="Google Shape;10195;p89"/>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89"/>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7" name="Google Shape;10197;p89"/>
          <p:cNvGrpSpPr/>
          <p:nvPr/>
        </p:nvGrpSpPr>
        <p:grpSpPr>
          <a:xfrm>
            <a:off x="4718688" y="3308459"/>
            <a:ext cx="424159" cy="419659"/>
            <a:chOff x="-1182750" y="3962900"/>
            <a:chExt cx="294575" cy="291450"/>
          </a:xfrm>
        </p:grpSpPr>
        <p:sp>
          <p:nvSpPr>
            <p:cNvPr id="10198" name="Google Shape;10198;p89"/>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9"/>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9"/>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9"/>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9"/>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9"/>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9"/>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5" name="Google Shape;10205;p89"/>
          <p:cNvGrpSpPr/>
          <p:nvPr/>
        </p:nvGrpSpPr>
        <p:grpSpPr>
          <a:xfrm>
            <a:off x="2471824" y="1689223"/>
            <a:ext cx="424195" cy="419659"/>
            <a:chOff x="-5611575" y="3272950"/>
            <a:chExt cx="294600" cy="291450"/>
          </a:xfrm>
        </p:grpSpPr>
        <p:sp>
          <p:nvSpPr>
            <p:cNvPr id="10206" name="Google Shape;10206;p89"/>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89"/>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9"/>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9"/>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9"/>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89"/>
          <p:cNvGrpSpPr/>
          <p:nvPr/>
        </p:nvGrpSpPr>
        <p:grpSpPr>
          <a:xfrm>
            <a:off x="2471824" y="2205770"/>
            <a:ext cx="424195" cy="418507"/>
            <a:chOff x="-5613150" y="3632900"/>
            <a:chExt cx="294600" cy="290650"/>
          </a:xfrm>
        </p:grpSpPr>
        <p:sp>
          <p:nvSpPr>
            <p:cNvPr id="10212" name="Google Shape;10212;p89"/>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9"/>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89"/>
          <p:cNvGrpSpPr/>
          <p:nvPr/>
        </p:nvGrpSpPr>
        <p:grpSpPr>
          <a:xfrm>
            <a:off x="2483722" y="2756270"/>
            <a:ext cx="424195" cy="420775"/>
            <a:chOff x="-5613150" y="3991275"/>
            <a:chExt cx="294600" cy="292225"/>
          </a:xfrm>
        </p:grpSpPr>
        <p:sp>
          <p:nvSpPr>
            <p:cNvPr id="10215" name="Google Shape;10215;p89"/>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9"/>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9"/>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9"/>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9"/>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9"/>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9"/>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9"/>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9"/>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89"/>
          <p:cNvGrpSpPr/>
          <p:nvPr/>
        </p:nvGrpSpPr>
        <p:grpSpPr>
          <a:xfrm>
            <a:off x="5155210" y="1689438"/>
            <a:ext cx="434634" cy="419227"/>
            <a:chOff x="-3768700" y="3253275"/>
            <a:chExt cx="301850" cy="291150"/>
          </a:xfrm>
        </p:grpSpPr>
        <p:sp>
          <p:nvSpPr>
            <p:cNvPr id="10225" name="Google Shape;10225;p89"/>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9"/>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9"/>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89"/>
          <p:cNvGrpSpPr/>
          <p:nvPr/>
        </p:nvGrpSpPr>
        <p:grpSpPr>
          <a:xfrm>
            <a:off x="5159293" y="2217090"/>
            <a:ext cx="426462" cy="395865"/>
            <a:chOff x="-3808700" y="3628950"/>
            <a:chExt cx="296175" cy="274925"/>
          </a:xfrm>
        </p:grpSpPr>
        <p:sp>
          <p:nvSpPr>
            <p:cNvPr id="10229" name="Google Shape;10229;p89"/>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9"/>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9"/>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2" name="Google Shape;10232;p89"/>
          <p:cNvGrpSpPr/>
          <p:nvPr/>
        </p:nvGrpSpPr>
        <p:grpSpPr>
          <a:xfrm>
            <a:off x="5224504" y="2756412"/>
            <a:ext cx="419443" cy="420487"/>
            <a:chOff x="-3771675" y="3971775"/>
            <a:chExt cx="291300" cy="292025"/>
          </a:xfrm>
        </p:grpSpPr>
        <p:sp>
          <p:nvSpPr>
            <p:cNvPr id="10233" name="Google Shape;10233;p89"/>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9"/>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9"/>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9"/>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9"/>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8" name="Google Shape;10238;p89"/>
          <p:cNvGrpSpPr/>
          <p:nvPr/>
        </p:nvGrpSpPr>
        <p:grpSpPr>
          <a:xfrm>
            <a:off x="7885948" y="1716461"/>
            <a:ext cx="420271" cy="320774"/>
            <a:chOff x="-1951475" y="3273100"/>
            <a:chExt cx="291875" cy="222775"/>
          </a:xfrm>
        </p:grpSpPr>
        <p:sp>
          <p:nvSpPr>
            <p:cNvPr id="10239" name="Google Shape;10239;p89"/>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9"/>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9"/>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89"/>
          <p:cNvGrpSpPr/>
          <p:nvPr/>
        </p:nvGrpSpPr>
        <p:grpSpPr>
          <a:xfrm>
            <a:off x="7883429" y="2205191"/>
            <a:ext cx="425310" cy="419659"/>
            <a:chOff x="-1951475" y="3597450"/>
            <a:chExt cx="295375" cy="291450"/>
          </a:xfrm>
        </p:grpSpPr>
        <p:sp>
          <p:nvSpPr>
            <p:cNvPr id="10243" name="Google Shape;10243;p89"/>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9"/>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9"/>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89"/>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7" name="Google Shape;10247;p89"/>
          <p:cNvGrpSpPr/>
          <p:nvPr/>
        </p:nvGrpSpPr>
        <p:grpSpPr>
          <a:xfrm>
            <a:off x="7885680" y="2756825"/>
            <a:ext cx="444605" cy="419659"/>
            <a:chOff x="-1960150" y="3956600"/>
            <a:chExt cx="308775" cy="291450"/>
          </a:xfrm>
        </p:grpSpPr>
        <p:sp>
          <p:nvSpPr>
            <p:cNvPr id="10248" name="Google Shape;10248;p89"/>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9"/>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0" name="Google Shape;10250;p89"/>
          <p:cNvGrpSpPr/>
          <p:nvPr/>
        </p:nvGrpSpPr>
        <p:grpSpPr>
          <a:xfrm>
            <a:off x="1939718" y="3307636"/>
            <a:ext cx="420775" cy="420775"/>
            <a:chOff x="-804700" y="3226500"/>
            <a:chExt cx="292225" cy="292225"/>
          </a:xfrm>
        </p:grpSpPr>
        <p:sp>
          <p:nvSpPr>
            <p:cNvPr id="10251" name="Google Shape;10251;p89"/>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9"/>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9"/>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9"/>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9"/>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9"/>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9"/>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89"/>
          <p:cNvGrpSpPr/>
          <p:nvPr/>
        </p:nvGrpSpPr>
        <p:grpSpPr>
          <a:xfrm>
            <a:off x="3019809" y="1688647"/>
            <a:ext cx="420775" cy="420811"/>
            <a:chOff x="-5251625" y="3272950"/>
            <a:chExt cx="292225" cy="292250"/>
          </a:xfrm>
        </p:grpSpPr>
        <p:sp>
          <p:nvSpPr>
            <p:cNvPr id="10259" name="Google Shape;10259;p89"/>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9"/>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89"/>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2" name="Google Shape;10262;p89"/>
          <p:cNvGrpSpPr/>
          <p:nvPr/>
        </p:nvGrpSpPr>
        <p:grpSpPr>
          <a:xfrm>
            <a:off x="3016407" y="2204348"/>
            <a:ext cx="427578" cy="421351"/>
            <a:chOff x="-5254775" y="3631325"/>
            <a:chExt cx="296950" cy="292625"/>
          </a:xfrm>
        </p:grpSpPr>
        <p:sp>
          <p:nvSpPr>
            <p:cNvPr id="10263" name="Google Shape;10263;p89"/>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9"/>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9"/>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9"/>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9"/>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9"/>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9"/>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0" name="Google Shape;10270;p89"/>
          <p:cNvGrpSpPr/>
          <p:nvPr/>
        </p:nvGrpSpPr>
        <p:grpSpPr>
          <a:xfrm>
            <a:off x="3032265" y="2756270"/>
            <a:ext cx="419659" cy="420775"/>
            <a:chOff x="-5251625" y="3991275"/>
            <a:chExt cx="291450" cy="292225"/>
          </a:xfrm>
        </p:grpSpPr>
        <p:sp>
          <p:nvSpPr>
            <p:cNvPr id="10271" name="Google Shape;10271;p89"/>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9"/>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9"/>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9"/>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9"/>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6" name="Google Shape;10276;p89"/>
          <p:cNvGrpSpPr/>
          <p:nvPr/>
        </p:nvGrpSpPr>
        <p:grpSpPr>
          <a:xfrm>
            <a:off x="5772848" y="1689240"/>
            <a:ext cx="319874" cy="419623"/>
            <a:chOff x="-3365275" y="3253275"/>
            <a:chExt cx="222150" cy="291425"/>
          </a:xfrm>
        </p:grpSpPr>
        <p:sp>
          <p:nvSpPr>
            <p:cNvPr id="10277" name="Google Shape;10277;p89"/>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9"/>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9" name="Google Shape;10279;p89"/>
          <p:cNvGrpSpPr/>
          <p:nvPr/>
        </p:nvGrpSpPr>
        <p:grpSpPr>
          <a:xfrm>
            <a:off x="5746786" y="2204058"/>
            <a:ext cx="371998" cy="421927"/>
            <a:chOff x="-3383375" y="3611625"/>
            <a:chExt cx="258350" cy="293025"/>
          </a:xfrm>
        </p:grpSpPr>
        <p:sp>
          <p:nvSpPr>
            <p:cNvPr id="10280" name="Google Shape;10280;p89"/>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9"/>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2" name="Google Shape;10282;p89"/>
          <p:cNvGrpSpPr/>
          <p:nvPr/>
        </p:nvGrpSpPr>
        <p:grpSpPr>
          <a:xfrm>
            <a:off x="5809135" y="2756826"/>
            <a:ext cx="271097" cy="419659"/>
            <a:chOff x="-3347950" y="3971575"/>
            <a:chExt cx="188275" cy="291450"/>
          </a:xfrm>
        </p:grpSpPr>
        <p:sp>
          <p:nvSpPr>
            <p:cNvPr id="10283" name="Google Shape;10283;p89"/>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9"/>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9"/>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89"/>
          <p:cNvGrpSpPr/>
          <p:nvPr/>
        </p:nvGrpSpPr>
        <p:grpSpPr>
          <a:xfrm>
            <a:off x="858994" y="3307061"/>
            <a:ext cx="371998" cy="421927"/>
            <a:chOff x="-1575775" y="3238300"/>
            <a:chExt cx="258350" cy="293025"/>
          </a:xfrm>
        </p:grpSpPr>
        <p:sp>
          <p:nvSpPr>
            <p:cNvPr id="10287" name="Google Shape;10287;p89"/>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9"/>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9"/>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9"/>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9"/>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89"/>
          <p:cNvGrpSpPr/>
          <p:nvPr/>
        </p:nvGrpSpPr>
        <p:grpSpPr>
          <a:xfrm>
            <a:off x="2503892" y="3309051"/>
            <a:ext cx="423079" cy="424159"/>
            <a:chOff x="-1591550" y="3597475"/>
            <a:chExt cx="293825" cy="294575"/>
          </a:xfrm>
        </p:grpSpPr>
        <p:sp>
          <p:nvSpPr>
            <p:cNvPr id="10293" name="Google Shape;10293;p89"/>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9"/>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9"/>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6" name="Google Shape;10296;p89"/>
          <p:cNvGrpSpPr/>
          <p:nvPr/>
        </p:nvGrpSpPr>
        <p:grpSpPr>
          <a:xfrm>
            <a:off x="4153362" y="3318663"/>
            <a:ext cx="421927" cy="399248"/>
            <a:chOff x="-1592325" y="3957400"/>
            <a:chExt cx="293025" cy="277275"/>
          </a:xfrm>
        </p:grpSpPr>
        <p:sp>
          <p:nvSpPr>
            <p:cNvPr id="10297" name="Google Shape;10297;p89"/>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9"/>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89"/>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9"/>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1" name="Google Shape;10301;p89"/>
          <p:cNvGrpSpPr/>
          <p:nvPr/>
        </p:nvGrpSpPr>
        <p:grpSpPr>
          <a:xfrm>
            <a:off x="3640232" y="3310744"/>
            <a:ext cx="369730" cy="420775"/>
            <a:chOff x="-778700" y="3612425"/>
            <a:chExt cx="256775" cy="292225"/>
          </a:xfrm>
        </p:grpSpPr>
        <p:sp>
          <p:nvSpPr>
            <p:cNvPr id="10302" name="Google Shape;10302;p89"/>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9"/>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9"/>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9"/>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9"/>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9"/>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89"/>
          <p:cNvGrpSpPr/>
          <p:nvPr/>
        </p:nvGrpSpPr>
        <p:grpSpPr>
          <a:xfrm>
            <a:off x="6111733" y="3828305"/>
            <a:ext cx="340731" cy="387641"/>
            <a:chOff x="7728464" y="1561258"/>
            <a:chExt cx="349719" cy="397866"/>
          </a:xfrm>
        </p:grpSpPr>
        <p:sp>
          <p:nvSpPr>
            <p:cNvPr id="10309" name="Google Shape;10309;p89"/>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9"/>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1" name="Google Shape;10311;p89"/>
          <p:cNvGrpSpPr/>
          <p:nvPr/>
        </p:nvGrpSpPr>
        <p:grpSpPr>
          <a:xfrm>
            <a:off x="4034702" y="3828305"/>
            <a:ext cx="387681" cy="387641"/>
            <a:chOff x="5611350" y="1561258"/>
            <a:chExt cx="397907" cy="397866"/>
          </a:xfrm>
        </p:grpSpPr>
        <p:sp>
          <p:nvSpPr>
            <p:cNvPr id="10312" name="Google Shape;10312;p89"/>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9"/>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9"/>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9"/>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89"/>
          <p:cNvGrpSpPr/>
          <p:nvPr/>
        </p:nvGrpSpPr>
        <p:grpSpPr>
          <a:xfrm>
            <a:off x="4553987" y="3925571"/>
            <a:ext cx="387610" cy="193109"/>
            <a:chOff x="6140660" y="1661097"/>
            <a:chExt cx="397835" cy="198202"/>
          </a:xfrm>
        </p:grpSpPr>
        <p:sp>
          <p:nvSpPr>
            <p:cNvPr id="10317" name="Google Shape;10317;p89"/>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9"/>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9"/>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9"/>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1" name="Google Shape;10321;p89"/>
          <p:cNvGrpSpPr/>
          <p:nvPr/>
        </p:nvGrpSpPr>
        <p:grpSpPr>
          <a:xfrm>
            <a:off x="5073202" y="3828305"/>
            <a:ext cx="387681" cy="387641"/>
            <a:chOff x="6669907" y="1561258"/>
            <a:chExt cx="397907" cy="397866"/>
          </a:xfrm>
        </p:grpSpPr>
        <p:sp>
          <p:nvSpPr>
            <p:cNvPr id="10322" name="Google Shape;10322;p89"/>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9"/>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9"/>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9"/>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9"/>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7" name="Google Shape;10327;p89"/>
          <p:cNvGrpSpPr/>
          <p:nvPr/>
        </p:nvGrpSpPr>
        <p:grpSpPr>
          <a:xfrm>
            <a:off x="1958433" y="3885842"/>
            <a:ext cx="387681" cy="272572"/>
            <a:chOff x="3386036" y="1746339"/>
            <a:chExt cx="397907" cy="279762"/>
          </a:xfrm>
        </p:grpSpPr>
        <p:sp>
          <p:nvSpPr>
            <p:cNvPr id="10328" name="Google Shape;10328;p89"/>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9"/>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0" name="Google Shape;10330;p89"/>
          <p:cNvGrpSpPr/>
          <p:nvPr/>
        </p:nvGrpSpPr>
        <p:grpSpPr>
          <a:xfrm>
            <a:off x="2996130" y="3828288"/>
            <a:ext cx="387681" cy="387681"/>
            <a:chOff x="4417380" y="1687279"/>
            <a:chExt cx="397907" cy="397907"/>
          </a:xfrm>
        </p:grpSpPr>
        <p:sp>
          <p:nvSpPr>
            <p:cNvPr id="10331" name="Google Shape;10331;p89"/>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9"/>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3" name="Google Shape;10333;p89"/>
          <p:cNvGrpSpPr/>
          <p:nvPr/>
        </p:nvGrpSpPr>
        <p:grpSpPr>
          <a:xfrm>
            <a:off x="7942611" y="3308537"/>
            <a:ext cx="387661" cy="387661"/>
            <a:chOff x="2869999" y="1687279"/>
            <a:chExt cx="397887" cy="397887"/>
          </a:xfrm>
        </p:grpSpPr>
        <p:sp>
          <p:nvSpPr>
            <p:cNvPr id="10334" name="Google Shape;10334;p89"/>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9"/>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89"/>
          <p:cNvGrpSpPr/>
          <p:nvPr/>
        </p:nvGrpSpPr>
        <p:grpSpPr>
          <a:xfrm>
            <a:off x="2477718" y="3828664"/>
            <a:ext cx="386807" cy="386929"/>
            <a:chOff x="3902887" y="1687655"/>
            <a:chExt cx="397010" cy="397135"/>
          </a:xfrm>
        </p:grpSpPr>
        <p:sp>
          <p:nvSpPr>
            <p:cNvPr id="10337" name="Google Shape;10337;p89"/>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9"/>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89"/>
          <p:cNvGrpSpPr/>
          <p:nvPr/>
        </p:nvGrpSpPr>
        <p:grpSpPr>
          <a:xfrm>
            <a:off x="3515416" y="3828344"/>
            <a:ext cx="387681" cy="387681"/>
            <a:chOff x="4933458" y="1687279"/>
            <a:chExt cx="397907" cy="397907"/>
          </a:xfrm>
        </p:grpSpPr>
        <p:sp>
          <p:nvSpPr>
            <p:cNvPr id="10340" name="Google Shape;10340;p89"/>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9"/>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2" name="Google Shape;10342;p89"/>
          <p:cNvGrpSpPr/>
          <p:nvPr/>
        </p:nvGrpSpPr>
        <p:grpSpPr>
          <a:xfrm>
            <a:off x="5286246" y="3308537"/>
            <a:ext cx="387681" cy="387661"/>
            <a:chOff x="266768" y="1721375"/>
            <a:chExt cx="397907" cy="397887"/>
          </a:xfrm>
        </p:grpSpPr>
        <p:sp>
          <p:nvSpPr>
            <p:cNvPr id="10343" name="Google Shape;10343;p89"/>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9"/>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89"/>
          <p:cNvGrpSpPr/>
          <p:nvPr/>
        </p:nvGrpSpPr>
        <p:grpSpPr>
          <a:xfrm>
            <a:off x="7411672" y="3308924"/>
            <a:ext cx="387539" cy="386888"/>
            <a:chOff x="2408992" y="1722875"/>
            <a:chExt cx="397761" cy="397093"/>
          </a:xfrm>
        </p:grpSpPr>
        <p:sp>
          <p:nvSpPr>
            <p:cNvPr id="10346" name="Google Shape;10346;p89"/>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9"/>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8" name="Google Shape;10348;p89"/>
          <p:cNvGrpSpPr/>
          <p:nvPr/>
        </p:nvGrpSpPr>
        <p:grpSpPr>
          <a:xfrm>
            <a:off x="5592488" y="3828305"/>
            <a:ext cx="387641" cy="387641"/>
            <a:chOff x="7199196" y="1561258"/>
            <a:chExt cx="397866" cy="397866"/>
          </a:xfrm>
        </p:grpSpPr>
        <p:sp>
          <p:nvSpPr>
            <p:cNvPr id="10349" name="Google Shape;10349;p89"/>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89"/>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9"/>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2" name="Google Shape;10352;p89"/>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0353" name="Google Shape;10353;p89"/>
          <p:cNvGrpSpPr/>
          <p:nvPr/>
        </p:nvGrpSpPr>
        <p:grpSpPr>
          <a:xfrm>
            <a:off x="6348367" y="3308537"/>
            <a:ext cx="387661" cy="387661"/>
            <a:chOff x="1379798" y="1723250"/>
            <a:chExt cx="397887" cy="397887"/>
          </a:xfrm>
        </p:grpSpPr>
        <p:sp>
          <p:nvSpPr>
            <p:cNvPr id="10354" name="Google Shape;10354;p89"/>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9"/>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9"/>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9"/>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89"/>
          <p:cNvGrpSpPr/>
          <p:nvPr/>
        </p:nvGrpSpPr>
        <p:grpSpPr>
          <a:xfrm>
            <a:off x="5817327" y="3308537"/>
            <a:ext cx="387641" cy="387661"/>
            <a:chOff x="864491" y="1723250"/>
            <a:chExt cx="397866" cy="397887"/>
          </a:xfrm>
        </p:grpSpPr>
        <p:sp>
          <p:nvSpPr>
            <p:cNvPr id="10359" name="Google Shape;10359;p89"/>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9"/>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9"/>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2" name="Google Shape;10362;p89"/>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3" name="Google Shape;10363;p89"/>
          <p:cNvGrpSpPr/>
          <p:nvPr/>
        </p:nvGrpSpPr>
        <p:grpSpPr>
          <a:xfrm>
            <a:off x="6584154" y="3827060"/>
            <a:ext cx="388966" cy="388966"/>
            <a:chOff x="1190625" y="238125"/>
            <a:chExt cx="5235075" cy="5235075"/>
          </a:xfrm>
        </p:grpSpPr>
        <p:sp>
          <p:nvSpPr>
            <p:cNvPr id="10364" name="Google Shape;10364;p89"/>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9"/>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93"/>
        <p:cNvGrpSpPr/>
        <p:nvPr/>
      </p:nvGrpSpPr>
      <p:grpSpPr>
        <a:xfrm>
          <a:off x="0" y="0"/>
          <a:ext cx="0" cy="0"/>
          <a:chOff x="0" y="0"/>
          <a:chExt cx="0" cy="0"/>
        </a:xfrm>
      </p:grpSpPr>
      <p:sp>
        <p:nvSpPr>
          <p:cNvPr id="994" name="Google Shape;994;p43"/>
          <p:cNvSpPr txBox="1">
            <a:spLocks noGrp="1"/>
          </p:cNvSpPr>
          <p:nvPr>
            <p:ph type="title"/>
          </p:nvPr>
        </p:nvSpPr>
        <p:spPr>
          <a:xfrm>
            <a:off x="2034638" y="746063"/>
            <a:ext cx="4064100" cy="92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Introduction</a:t>
            </a:r>
            <a:endParaRPr/>
          </a:p>
        </p:txBody>
      </p:sp>
      <p:sp>
        <p:nvSpPr>
          <p:cNvPr id="995" name="Google Shape;995;p43"/>
          <p:cNvSpPr txBox="1">
            <a:spLocks noGrp="1"/>
          </p:cNvSpPr>
          <p:nvPr>
            <p:ph type="subTitle" idx="1"/>
          </p:nvPr>
        </p:nvSpPr>
        <p:spPr>
          <a:xfrm>
            <a:off x="2034600" y="1669463"/>
            <a:ext cx="4064100" cy="184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996" name="Google Shape;996;p43"/>
          <p:cNvGrpSpPr/>
          <p:nvPr/>
        </p:nvGrpSpPr>
        <p:grpSpPr>
          <a:xfrm>
            <a:off x="5867261" y="1669472"/>
            <a:ext cx="3188914" cy="3169366"/>
            <a:chOff x="3681100" y="1476500"/>
            <a:chExt cx="942100" cy="936325"/>
          </a:xfrm>
        </p:grpSpPr>
        <p:sp>
          <p:nvSpPr>
            <p:cNvPr id="997" name="Google Shape;997;p43"/>
            <p:cNvSpPr/>
            <p:nvPr/>
          </p:nvSpPr>
          <p:spPr>
            <a:xfrm>
              <a:off x="4067975" y="1768850"/>
              <a:ext cx="352525" cy="277125"/>
            </a:xfrm>
            <a:custGeom>
              <a:avLst/>
              <a:gdLst/>
              <a:ahLst/>
              <a:cxnLst/>
              <a:rect l="l" t="t" r="r" b="b"/>
              <a:pathLst>
                <a:path w="14101" h="11085" extrusionOk="0">
                  <a:moveTo>
                    <a:pt x="1383" y="1"/>
                  </a:moveTo>
                  <a:cubicBezTo>
                    <a:pt x="1336" y="1"/>
                    <a:pt x="1293" y="8"/>
                    <a:pt x="1254" y="22"/>
                  </a:cubicBezTo>
                  <a:cubicBezTo>
                    <a:pt x="837" y="177"/>
                    <a:pt x="1302" y="487"/>
                    <a:pt x="1302" y="487"/>
                  </a:cubicBezTo>
                  <a:cubicBezTo>
                    <a:pt x="1302" y="487"/>
                    <a:pt x="994" y="351"/>
                    <a:pt x="756" y="351"/>
                  </a:cubicBezTo>
                  <a:cubicBezTo>
                    <a:pt x="629" y="351"/>
                    <a:pt x="521" y="390"/>
                    <a:pt x="492" y="510"/>
                  </a:cubicBezTo>
                  <a:cubicBezTo>
                    <a:pt x="420" y="868"/>
                    <a:pt x="659" y="1058"/>
                    <a:pt x="659" y="1058"/>
                  </a:cubicBezTo>
                  <a:cubicBezTo>
                    <a:pt x="659" y="1058"/>
                    <a:pt x="615" y="1053"/>
                    <a:pt x="552" y="1053"/>
                  </a:cubicBezTo>
                  <a:cubicBezTo>
                    <a:pt x="365" y="1053"/>
                    <a:pt x="1" y="1099"/>
                    <a:pt x="28" y="1463"/>
                  </a:cubicBezTo>
                  <a:cubicBezTo>
                    <a:pt x="63" y="1749"/>
                    <a:pt x="432" y="1820"/>
                    <a:pt x="432" y="1820"/>
                  </a:cubicBezTo>
                  <a:cubicBezTo>
                    <a:pt x="432" y="1820"/>
                    <a:pt x="51" y="1880"/>
                    <a:pt x="63" y="2177"/>
                  </a:cubicBezTo>
                  <a:cubicBezTo>
                    <a:pt x="87" y="2487"/>
                    <a:pt x="611" y="2499"/>
                    <a:pt x="611" y="2499"/>
                  </a:cubicBezTo>
                  <a:cubicBezTo>
                    <a:pt x="611" y="2499"/>
                    <a:pt x="373" y="2594"/>
                    <a:pt x="420" y="2916"/>
                  </a:cubicBezTo>
                  <a:cubicBezTo>
                    <a:pt x="456" y="3201"/>
                    <a:pt x="1171" y="3570"/>
                    <a:pt x="1837" y="3570"/>
                  </a:cubicBezTo>
                  <a:cubicBezTo>
                    <a:pt x="1873" y="4297"/>
                    <a:pt x="2040" y="6368"/>
                    <a:pt x="2766" y="8726"/>
                  </a:cubicBezTo>
                  <a:cubicBezTo>
                    <a:pt x="2766" y="8761"/>
                    <a:pt x="2778" y="8797"/>
                    <a:pt x="2790" y="8821"/>
                  </a:cubicBezTo>
                  <a:cubicBezTo>
                    <a:pt x="3254" y="10547"/>
                    <a:pt x="3564" y="10928"/>
                    <a:pt x="4266" y="11083"/>
                  </a:cubicBezTo>
                  <a:cubicBezTo>
                    <a:pt x="4270" y="11084"/>
                    <a:pt x="4278" y="11084"/>
                    <a:pt x="4289" y="11084"/>
                  </a:cubicBezTo>
                  <a:cubicBezTo>
                    <a:pt x="4442" y="11084"/>
                    <a:pt x="5235" y="11011"/>
                    <a:pt x="5290" y="11000"/>
                  </a:cubicBezTo>
                  <a:cubicBezTo>
                    <a:pt x="8576" y="10440"/>
                    <a:pt x="11719" y="9000"/>
                    <a:pt x="13934" y="5166"/>
                  </a:cubicBezTo>
                  <a:cubicBezTo>
                    <a:pt x="14101" y="4856"/>
                    <a:pt x="13934" y="4463"/>
                    <a:pt x="13589" y="4392"/>
                  </a:cubicBezTo>
                  <a:cubicBezTo>
                    <a:pt x="12398" y="4130"/>
                    <a:pt x="11422" y="3975"/>
                    <a:pt x="10195" y="3678"/>
                  </a:cubicBezTo>
                  <a:cubicBezTo>
                    <a:pt x="10156" y="3669"/>
                    <a:pt x="10115" y="3664"/>
                    <a:pt x="10075" y="3664"/>
                  </a:cubicBezTo>
                  <a:cubicBezTo>
                    <a:pt x="9897" y="3664"/>
                    <a:pt x="9721" y="3748"/>
                    <a:pt x="9624" y="3904"/>
                  </a:cubicBezTo>
                  <a:cubicBezTo>
                    <a:pt x="8922" y="5071"/>
                    <a:pt x="7838" y="5940"/>
                    <a:pt x="5874" y="6904"/>
                  </a:cubicBezTo>
                  <a:cubicBezTo>
                    <a:pt x="5171" y="5392"/>
                    <a:pt x="4350" y="3916"/>
                    <a:pt x="4111" y="3344"/>
                  </a:cubicBezTo>
                  <a:cubicBezTo>
                    <a:pt x="4111" y="3344"/>
                    <a:pt x="4111" y="3332"/>
                    <a:pt x="4111" y="3332"/>
                  </a:cubicBezTo>
                  <a:cubicBezTo>
                    <a:pt x="4088" y="3285"/>
                    <a:pt x="4064" y="3237"/>
                    <a:pt x="4052" y="3201"/>
                  </a:cubicBezTo>
                  <a:cubicBezTo>
                    <a:pt x="3897" y="2773"/>
                    <a:pt x="3492" y="1558"/>
                    <a:pt x="2909" y="927"/>
                  </a:cubicBezTo>
                  <a:cubicBezTo>
                    <a:pt x="2618" y="615"/>
                    <a:pt x="1831" y="1"/>
                    <a:pt x="1383"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3"/>
            <p:cNvSpPr/>
            <p:nvPr/>
          </p:nvSpPr>
          <p:spPr>
            <a:xfrm>
              <a:off x="4232950" y="1845300"/>
              <a:ext cx="200650" cy="175050"/>
            </a:xfrm>
            <a:custGeom>
              <a:avLst/>
              <a:gdLst/>
              <a:ahLst/>
              <a:cxnLst/>
              <a:rect l="l" t="t" r="r" b="b"/>
              <a:pathLst>
                <a:path w="8026" h="7002" extrusionOk="0">
                  <a:moveTo>
                    <a:pt x="4918" y="0"/>
                  </a:moveTo>
                  <a:cubicBezTo>
                    <a:pt x="2858" y="155"/>
                    <a:pt x="1" y="2620"/>
                    <a:pt x="1" y="2620"/>
                  </a:cubicBezTo>
                  <a:cubicBezTo>
                    <a:pt x="215" y="4489"/>
                    <a:pt x="2489" y="7001"/>
                    <a:pt x="2489" y="7001"/>
                  </a:cubicBezTo>
                  <a:cubicBezTo>
                    <a:pt x="4251" y="6656"/>
                    <a:pt x="8026" y="5299"/>
                    <a:pt x="7490" y="1679"/>
                  </a:cubicBezTo>
                  <a:cubicBezTo>
                    <a:pt x="7287" y="286"/>
                    <a:pt x="4918" y="0"/>
                    <a:pt x="49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3"/>
            <p:cNvSpPr/>
            <p:nvPr/>
          </p:nvSpPr>
          <p:spPr>
            <a:xfrm>
              <a:off x="3883800" y="2222425"/>
              <a:ext cx="191875" cy="187075"/>
            </a:xfrm>
            <a:custGeom>
              <a:avLst/>
              <a:gdLst/>
              <a:ahLst/>
              <a:cxnLst/>
              <a:rect l="l" t="t" r="r" b="b"/>
              <a:pathLst>
                <a:path w="7675" h="7483" extrusionOk="0">
                  <a:moveTo>
                    <a:pt x="4335" y="1"/>
                  </a:moveTo>
                  <a:lnTo>
                    <a:pt x="4275" y="4668"/>
                  </a:lnTo>
                  <a:cubicBezTo>
                    <a:pt x="4275" y="4668"/>
                    <a:pt x="1" y="6275"/>
                    <a:pt x="25" y="7085"/>
                  </a:cubicBezTo>
                  <a:cubicBezTo>
                    <a:pt x="33" y="7387"/>
                    <a:pt x="729" y="7482"/>
                    <a:pt x="1596" y="7482"/>
                  </a:cubicBezTo>
                  <a:cubicBezTo>
                    <a:pt x="3051" y="7482"/>
                    <a:pt x="4989" y="7216"/>
                    <a:pt x="4989" y="7216"/>
                  </a:cubicBezTo>
                  <a:cubicBezTo>
                    <a:pt x="4989" y="7216"/>
                    <a:pt x="5372" y="7308"/>
                    <a:pt x="5822" y="7308"/>
                  </a:cubicBezTo>
                  <a:cubicBezTo>
                    <a:pt x="6638" y="7308"/>
                    <a:pt x="7675" y="7006"/>
                    <a:pt x="7061" y="5311"/>
                  </a:cubicBezTo>
                  <a:lnTo>
                    <a:pt x="7502" y="346"/>
                  </a:lnTo>
                  <a:lnTo>
                    <a:pt x="4335" y="1"/>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3"/>
            <p:cNvSpPr/>
            <p:nvPr/>
          </p:nvSpPr>
          <p:spPr>
            <a:xfrm>
              <a:off x="3965075" y="2032600"/>
              <a:ext cx="325350" cy="305900"/>
            </a:xfrm>
            <a:custGeom>
              <a:avLst/>
              <a:gdLst/>
              <a:ahLst/>
              <a:cxnLst/>
              <a:rect l="l" t="t" r="r" b="b"/>
              <a:pathLst>
                <a:path w="13014" h="12236" extrusionOk="0">
                  <a:moveTo>
                    <a:pt x="5316" y="1"/>
                  </a:moveTo>
                  <a:cubicBezTo>
                    <a:pt x="3070" y="1"/>
                    <a:pt x="772" y="1405"/>
                    <a:pt x="417" y="5081"/>
                  </a:cubicBezTo>
                  <a:cubicBezTo>
                    <a:pt x="0" y="9284"/>
                    <a:pt x="619" y="12035"/>
                    <a:pt x="619" y="12035"/>
                  </a:cubicBezTo>
                  <a:cubicBezTo>
                    <a:pt x="619" y="12035"/>
                    <a:pt x="2066" y="12236"/>
                    <a:pt x="3286" y="12236"/>
                  </a:cubicBezTo>
                  <a:cubicBezTo>
                    <a:pt x="3693" y="12236"/>
                    <a:pt x="4075" y="12213"/>
                    <a:pt x="4370" y="12154"/>
                  </a:cubicBezTo>
                  <a:lnTo>
                    <a:pt x="4751" y="6462"/>
                  </a:lnTo>
                  <a:lnTo>
                    <a:pt x="10109" y="10844"/>
                  </a:lnTo>
                  <a:lnTo>
                    <a:pt x="13014" y="4474"/>
                  </a:lnTo>
                  <a:cubicBezTo>
                    <a:pt x="13014" y="4474"/>
                    <a:pt x="8751" y="497"/>
                    <a:pt x="6251" y="81"/>
                  </a:cubicBezTo>
                  <a:cubicBezTo>
                    <a:pt x="5944" y="28"/>
                    <a:pt x="5631" y="1"/>
                    <a:pt x="5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3"/>
            <p:cNvSpPr/>
            <p:nvPr/>
          </p:nvSpPr>
          <p:spPr>
            <a:xfrm>
              <a:off x="3879350" y="2364700"/>
              <a:ext cx="50625" cy="39325"/>
            </a:xfrm>
            <a:custGeom>
              <a:avLst/>
              <a:gdLst/>
              <a:ahLst/>
              <a:cxnLst/>
              <a:rect l="l" t="t" r="r" b="b"/>
              <a:pathLst>
                <a:path w="2025" h="1573" extrusionOk="0">
                  <a:moveTo>
                    <a:pt x="1703" y="1"/>
                  </a:moveTo>
                  <a:cubicBezTo>
                    <a:pt x="393" y="644"/>
                    <a:pt x="0" y="1239"/>
                    <a:pt x="0" y="1239"/>
                  </a:cubicBezTo>
                  <a:cubicBezTo>
                    <a:pt x="0" y="1239"/>
                    <a:pt x="72" y="1429"/>
                    <a:pt x="1929" y="1572"/>
                  </a:cubicBezTo>
                  <a:cubicBezTo>
                    <a:pt x="2024" y="1025"/>
                    <a:pt x="1941" y="465"/>
                    <a:pt x="17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3"/>
            <p:cNvSpPr/>
            <p:nvPr/>
          </p:nvSpPr>
          <p:spPr>
            <a:xfrm>
              <a:off x="3921900" y="2347750"/>
              <a:ext cx="144700" cy="58975"/>
            </a:xfrm>
            <a:custGeom>
              <a:avLst/>
              <a:gdLst/>
              <a:ahLst/>
              <a:cxnLst/>
              <a:rect l="l" t="t" r="r" b="b"/>
              <a:pathLst>
                <a:path w="5788" h="2359" extrusionOk="0">
                  <a:moveTo>
                    <a:pt x="1751" y="0"/>
                  </a:moveTo>
                  <a:cubicBezTo>
                    <a:pt x="1037" y="214"/>
                    <a:pt x="453" y="453"/>
                    <a:pt x="1" y="679"/>
                  </a:cubicBezTo>
                  <a:cubicBezTo>
                    <a:pt x="239" y="1143"/>
                    <a:pt x="322" y="1703"/>
                    <a:pt x="227" y="2250"/>
                  </a:cubicBezTo>
                  <a:cubicBezTo>
                    <a:pt x="703" y="2286"/>
                    <a:pt x="1299" y="2322"/>
                    <a:pt x="2037" y="2346"/>
                  </a:cubicBezTo>
                  <a:cubicBezTo>
                    <a:pt x="2273" y="2354"/>
                    <a:pt x="2495" y="2358"/>
                    <a:pt x="2702" y="2358"/>
                  </a:cubicBezTo>
                  <a:cubicBezTo>
                    <a:pt x="5683" y="2358"/>
                    <a:pt x="5787" y="1536"/>
                    <a:pt x="5787" y="1536"/>
                  </a:cubicBezTo>
                  <a:cubicBezTo>
                    <a:pt x="5787" y="619"/>
                    <a:pt x="5537" y="83"/>
                    <a:pt x="5549" y="24"/>
                  </a:cubicBezTo>
                  <a:lnTo>
                    <a:pt x="5549" y="24"/>
                  </a:lnTo>
                  <a:cubicBezTo>
                    <a:pt x="4991" y="348"/>
                    <a:pt x="4390" y="457"/>
                    <a:pt x="3834" y="457"/>
                  </a:cubicBezTo>
                  <a:cubicBezTo>
                    <a:pt x="2697" y="457"/>
                    <a:pt x="1751" y="0"/>
                    <a:pt x="17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3"/>
            <p:cNvSpPr/>
            <p:nvPr/>
          </p:nvSpPr>
          <p:spPr>
            <a:xfrm>
              <a:off x="3877850" y="2386125"/>
              <a:ext cx="188750" cy="26700"/>
            </a:xfrm>
            <a:custGeom>
              <a:avLst/>
              <a:gdLst/>
              <a:ahLst/>
              <a:cxnLst/>
              <a:rect l="l" t="t" r="r" b="b"/>
              <a:pathLst>
                <a:path w="7550" h="1068" extrusionOk="0">
                  <a:moveTo>
                    <a:pt x="7549" y="1"/>
                  </a:moveTo>
                  <a:lnTo>
                    <a:pt x="7549" y="1"/>
                  </a:lnTo>
                  <a:cubicBezTo>
                    <a:pt x="6569" y="281"/>
                    <a:pt x="4984" y="613"/>
                    <a:pt x="2976" y="613"/>
                  </a:cubicBezTo>
                  <a:cubicBezTo>
                    <a:pt x="2082" y="613"/>
                    <a:pt x="1105" y="547"/>
                    <a:pt x="60" y="382"/>
                  </a:cubicBezTo>
                  <a:cubicBezTo>
                    <a:pt x="1" y="608"/>
                    <a:pt x="24" y="763"/>
                    <a:pt x="24" y="763"/>
                  </a:cubicBezTo>
                  <a:cubicBezTo>
                    <a:pt x="24" y="763"/>
                    <a:pt x="356" y="1067"/>
                    <a:pt x="2594" y="1067"/>
                  </a:cubicBezTo>
                  <a:cubicBezTo>
                    <a:pt x="2899" y="1067"/>
                    <a:pt x="3240" y="1062"/>
                    <a:pt x="3620" y="1049"/>
                  </a:cubicBezTo>
                  <a:cubicBezTo>
                    <a:pt x="6466" y="953"/>
                    <a:pt x="7502" y="561"/>
                    <a:pt x="7502" y="561"/>
                  </a:cubicBezTo>
                  <a:cubicBezTo>
                    <a:pt x="7525" y="370"/>
                    <a:pt x="7537" y="180"/>
                    <a:pt x="7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3"/>
            <p:cNvSpPr/>
            <p:nvPr/>
          </p:nvSpPr>
          <p:spPr>
            <a:xfrm>
              <a:off x="3939175" y="2355350"/>
              <a:ext cx="16700" cy="29025"/>
            </a:xfrm>
            <a:custGeom>
              <a:avLst/>
              <a:gdLst/>
              <a:ahLst/>
              <a:cxnLst/>
              <a:rect l="l" t="t" r="r" b="b"/>
              <a:pathLst>
                <a:path w="668" h="1161" extrusionOk="0">
                  <a:moveTo>
                    <a:pt x="51" y="1"/>
                  </a:moveTo>
                  <a:cubicBezTo>
                    <a:pt x="35" y="1"/>
                    <a:pt x="21" y="9"/>
                    <a:pt x="12" y="18"/>
                  </a:cubicBezTo>
                  <a:cubicBezTo>
                    <a:pt x="0" y="41"/>
                    <a:pt x="12" y="65"/>
                    <a:pt x="24" y="77"/>
                  </a:cubicBezTo>
                  <a:cubicBezTo>
                    <a:pt x="48" y="89"/>
                    <a:pt x="584" y="399"/>
                    <a:pt x="536" y="1113"/>
                  </a:cubicBezTo>
                  <a:cubicBezTo>
                    <a:pt x="536" y="1137"/>
                    <a:pt x="548" y="1161"/>
                    <a:pt x="584" y="1161"/>
                  </a:cubicBezTo>
                  <a:lnTo>
                    <a:pt x="596" y="1161"/>
                  </a:lnTo>
                  <a:cubicBezTo>
                    <a:pt x="608" y="1161"/>
                    <a:pt x="619" y="1137"/>
                    <a:pt x="619" y="1125"/>
                  </a:cubicBezTo>
                  <a:cubicBezTo>
                    <a:pt x="667" y="339"/>
                    <a:pt x="84" y="6"/>
                    <a:pt x="72" y="6"/>
                  </a:cubicBezTo>
                  <a:cubicBezTo>
                    <a:pt x="65" y="2"/>
                    <a:pt x="58"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3"/>
            <p:cNvSpPr/>
            <p:nvPr/>
          </p:nvSpPr>
          <p:spPr>
            <a:xfrm>
              <a:off x="3954950" y="2349625"/>
              <a:ext cx="15500" cy="29100"/>
            </a:xfrm>
            <a:custGeom>
              <a:avLst/>
              <a:gdLst/>
              <a:ahLst/>
              <a:cxnLst/>
              <a:rect l="l" t="t" r="r" b="b"/>
              <a:pathLst>
                <a:path w="620" h="1164" extrusionOk="0">
                  <a:moveTo>
                    <a:pt x="48" y="1"/>
                  </a:moveTo>
                  <a:cubicBezTo>
                    <a:pt x="34" y="1"/>
                    <a:pt x="19" y="6"/>
                    <a:pt x="12" y="20"/>
                  </a:cubicBezTo>
                  <a:cubicBezTo>
                    <a:pt x="0" y="44"/>
                    <a:pt x="12" y="68"/>
                    <a:pt x="36" y="80"/>
                  </a:cubicBezTo>
                  <a:cubicBezTo>
                    <a:pt x="36" y="80"/>
                    <a:pt x="500" y="354"/>
                    <a:pt x="524" y="1116"/>
                  </a:cubicBezTo>
                  <a:cubicBezTo>
                    <a:pt x="524" y="1140"/>
                    <a:pt x="548" y="1163"/>
                    <a:pt x="572" y="1163"/>
                  </a:cubicBezTo>
                  <a:lnTo>
                    <a:pt x="584" y="1163"/>
                  </a:lnTo>
                  <a:cubicBezTo>
                    <a:pt x="596" y="1151"/>
                    <a:pt x="619" y="1140"/>
                    <a:pt x="619" y="1116"/>
                  </a:cubicBezTo>
                  <a:cubicBezTo>
                    <a:pt x="584" y="294"/>
                    <a:pt x="96" y="20"/>
                    <a:pt x="72" y="8"/>
                  </a:cubicBezTo>
                  <a:cubicBezTo>
                    <a:pt x="67" y="4"/>
                    <a:pt x="58"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3"/>
            <p:cNvSpPr/>
            <p:nvPr/>
          </p:nvSpPr>
          <p:spPr>
            <a:xfrm>
              <a:off x="3954050" y="2332225"/>
              <a:ext cx="16100" cy="25350"/>
            </a:xfrm>
            <a:custGeom>
              <a:avLst/>
              <a:gdLst/>
              <a:ahLst/>
              <a:cxnLst/>
              <a:rect l="l" t="t" r="r" b="b"/>
              <a:pathLst>
                <a:path w="644" h="1014" extrusionOk="0">
                  <a:moveTo>
                    <a:pt x="310" y="85"/>
                  </a:moveTo>
                  <a:cubicBezTo>
                    <a:pt x="370" y="85"/>
                    <a:pt x="394" y="109"/>
                    <a:pt x="405" y="121"/>
                  </a:cubicBezTo>
                  <a:cubicBezTo>
                    <a:pt x="501" y="252"/>
                    <a:pt x="405" y="633"/>
                    <a:pt x="334" y="859"/>
                  </a:cubicBezTo>
                  <a:cubicBezTo>
                    <a:pt x="251" y="645"/>
                    <a:pt x="132" y="288"/>
                    <a:pt x="215" y="145"/>
                  </a:cubicBezTo>
                  <a:cubicBezTo>
                    <a:pt x="227" y="121"/>
                    <a:pt x="251" y="97"/>
                    <a:pt x="286" y="97"/>
                  </a:cubicBezTo>
                  <a:cubicBezTo>
                    <a:pt x="286" y="85"/>
                    <a:pt x="298" y="85"/>
                    <a:pt x="310" y="85"/>
                  </a:cubicBezTo>
                  <a:close/>
                  <a:moveTo>
                    <a:pt x="339" y="0"/>
                  </a:moveTo>
                  <a:cubicBezTo>
                    <a:pt x="330" y="0"/>
                    <a:pt x="320" y="1"/>
                    <a:pt x="310" y="2"/>
                  </a:cubicBezTo>
                  <a:cubicBezTo>
                    <a:pt x="227" y="2"/>
                    <a:pt x="167" y="38"/>
                    <a:pt x="132" y="97"/>
                  </a:cubicBezTo>
                  <a:cubicBezTo>
                    <a:pt x="1" y="335"/>
                    <a:pt x="263" y="919"/>
                    <a:pt x="298" y="990"/>
                  </a:cubicBezTo>
                  <a:cubicBezTo>
                    <a:pt x="310" y="1002"/>
                    <a:pt x="322" y="1014"/>
                    <a:pt x="346" y="1014"/>
                  </a:cubicBezTo>
                  <a:cubicBezTo>
                    <a:pt x="358" y="1014"/>
                    <a:pt x="370" y="1002"/>
                    <a:pt x="382" y="990"/>
                  </a:cubicBezTo>
                  <a:cubicBezTo>
                    <a:pt x="405" y="919"/>
                    <a:pt x="644" y="288"/>
                    <a:pt x="477" y="73"/>
                  </a:cubicBezTo>
                  <a:cubicBezTo>
                    <a:pt x="456" y="42"/>
                    <a:pt x="415" y="0"/>
                    <a:pt x="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3"/>
            <p:cNvSpPr/>
            <p:nvPr/>
          </p:nvSpPr>
          <p:spPr>
            <a:xfrm>
              <a:off x="3961500" y="2342375"/>
              <a:ext cx="23525" cy="15500"/>
            </a:xfrm>
            <a:custGeom>
              <a:avLst/>
              <a:gdLst/>
              <a:ahLst/>
              <a:cxnLst/>
              <a:rect l="l" t="t" r="r" b="b"/>
              <a:pathLst>
                <a:path w="941" h="620" extrusionOk="0">
                  <a:moveTo>
                    <a:pt x="706" y="91"/>
                  </a:moveTo>
                  <a:cubicBezTo>
                    <a:pt x="712" y="91"/>
                    <a:pt x="719" y="92"/>
                    <a:pt x="727" y="96"/>
                  </a:cubicBezTo>
                  <a:cubicBezTo>
                    <a:pt x="762" y="96"/>
                    <a:pt x="798" y="108"/>
                    <a:pt x="822" y="156"/>
                  </a:cubicBezTo>
                  <a:cubicBezTo>
                    <a:pt x="858" y="203"/>
                    <a:pt x="846" y="239"/>
                    <a:pt x="834" y="263"/>
                  </a:cubicBezTo>
                  <a:cubicBezTo>
                    <a:pt x="762" y="406"/>
                    <a:pt x="381" y="489"/>
                    <a:pt x="143" y="525"/>
                  </a:cubicBezTo>
                  <a:cubicBezTo>
                    <a:pt x="274" y="370"/>
                    <a:pt x="512" y="132"/>
                    <a:pt x="667" y="96"/>
                  </a:cubicBezTo>
                  <a:cubicBezTo>
                    <a:pt x="683" y="96"/>
                    <a:pt x="693" y="91"/>
                    <a:pt x="706" y="91"/>
                  </a:cubicBezTo>
                  <a:close/>
                  <a:moveTo>
                    <a:pt x="729" y="1"/>
                  </a:moveTo>
                  <a:cubicBezTo>
                    <a:pt x="455" y="1"/>
                    <a:pt x="47" y="490"/>
                    <a:pt x="12" y="548"/>
                  </a:cubicBezTo>
                  <a:cubicBezTo>
                    <a:pt x="0" y="560"/>
                    <a:pt x="0" y="584"/>
                    <a:pt x="0" y="596"/>
                  </a:cubicBezTo>
                  <a:cubicBezTo>
                    <a:pt x="12" y="608"/>
                    <a:pt x="24" y="620"/>
                    <a:pt x="48" y="620"/>
                  </a:cubicBezTo>
                  <a:cubicBezTo>
                    <a:pt x="84" y="620"/>
                    <a:pt x="250" y="596"/>
                    <a:pt x="429" y="560"/>
                  </a:cubicBezTo>
                  <a:cubicBezTo>
                    <a:pt x="631" y="501"/>
                    <a:pt x="846" y="429"/>
                    <a:pt x="905" y="298"/>
                  </a:cubicBezTo>
                  <a:cubicBezTo>
                    <a:pt x="929" y="263"/>
                    <a:pt x="941" y="191"/>
                    <a:pt x="893" y="108"/>
                  </a:cubicBezTo>
                  <a:cubicBezTo>
                    <a:pt x="858" y="48"/>
                    <a:pt x="798" y="13"/>
                    <a:pt x="738" y="1"/>
                  </a:cubicBezTo>
                  <a:cubicBezTo>
                    <a:pt x="735" y="1"/>
                    <a:pt x="732" y="1"/>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3"/>
            <p:cNvSpPr/>
            <p:nvPr/>
          </p:nvSpPr>
          <p:spPr>
            <a:xfrm>
              <a:off x="3681100" y="2178375"/>
              <a:ext cx="397400" cy="220100"/>
            </a:xfrm>
            <a:custGeom>
              <a:avLst/>
              <a:gdLst/>
              <a:ahLst/>
              <a:cxnLst/>
              <a:rect l="l" t="t" r="r" b="b"/>
              <a:pathLst>
                <a:path w="15896" h="8804" extrusionOk="0">
                  <a:moveTo>
                    <a:pt x="12335" y="0"/>
                  </a:moveTo>
                  <a:lnTo>
                    <a:pt x="4882" y="5311"/>
                  </a:lnTo>
                  <a:cubicBezTo>
                    <a:pt x="4882" y="5311"/>
                    <a:pt x="1830" y="2746"/>
                    <a:pt x="863" y="2746"/>
                  </a:cubicBezTo>
                  <a:cubicBezTo>
                    <a:pt x="795" y="2746"/>
                    <a:pt x="737" y="2759"/>
                    <a:pt x="691" y="2787"/>
                  </a:cubicBezTo>
                  <a:cubicBezTo>
                    <a:pt x="1" y="3215"/>
                    <a:pt x="3001" y="7180"/>
                    <a:pt x="3001" y="7180"/>
                  </a:cubicBezTo>
                  <a:cubicBezTo>
                    <a:pt x="3001" y="7180"/>
                    <a:pt x="3473" y="8804"/>
                    <a:pt x="4446" y="8804"/>
                  </a:cubicBezTo>
                  <a:cubicBezTo>
                    <a:pt x="4793" y="8804"/>
                    <a:pt x="5204" y="8597"/>
                    <a:pt x="5680" y="8037"/>
                  </a:cubicBezTo>
                  <a:lnTo>
                    <a:pt x="15895" y="2358"/>
                  </a:lnTo>
                  <a:lnTo>
                    <a:pt x="12335" y="0"/>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3"/>
            <p:cNvSpPr/>
            <p:nvPr/>
          </p:nvSpPr>
          <p:spPr>
            <a:xfrm>
              <a:off x="3695975" y="2241775"/>
              <a:ext cx="50925" cy="46150"/>
            </a:xfrm>
            <a:custGeom>
              <a:avLst/>
              <a:gdLst/>
              <a:ahLst/>
              <a:cxnLst/>
              <a:rect l="l" t="t" r="r" b="b"/>
              <a:pathLst>
                <a:path w="2037" h="1846" extrusionOk="0">
                  <a:moveTo>
                    <a:pt x="120" y="0"/>
                  </a:moveTo>
                  <a:cubicBezTo>
                    <a:pt x="120" y="0"/>
                    <a:pt x="1" y="155"/>
                    <a:pt x="787" y="1846"/>
                  </a:cubicBezTo>
                  <a:cubicBezTo>
                    <a:pt x="1311" y="1655"/>
                    <a:pt x="1751" y="1310"/>
                    <a:pt x="2037" y="870"/>
                  </a:cubicBezTo>
                  <a:cubicBezTo>
                    <a:pt x="834" y="48"/>
                    <a:pt x="120" y="0"/>
                    <a:pt x="1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3"/>
            <p:cNvSpPr/>
            <p:nvPr/>
          </p:nvSpPr>
          <p:spPr>
            <a:xfrm>
              <a:off x="3715625" y="2263500"/>
              <a:ext cx="113725" cy="136950"/>
            </a:xfrm>
            <a:custGeom>
              <a:avLst/>
              <a:gdLst/>
              <a:ahLst/>
              <a:cxnLst/>
              <a:rect l="l" t="t" r="r" b="b"/>
              <a:pathLst>
                <a:path w="4549" h="5478" extrusionOk="0">
                  <a:moveTo>
                    <a:pt x="1251" y="1"/>
                  </a:moveTo>
                  <a:cubicBezTo>
                    <a:pt x="965" y="441"/>
                    <a:pt x="525" y="786"/>
                    <a:pt x="1" y="977"/>
                  </a:cubicBezTo>
                  <a:cubicBezTo>
                    <a:pt x="203" y="1406"/>
                    <a:pt x="465" y="1941"/>
                    <a:pt x="810" y="2596"/>
                  </a:cubicBezTo>
                  <a:cubicBezTo>
                    <a:pt x="2175" y="5238"/>
                    <a:pt x="3013" y="5477"/>
                    <a:pt x="3272" y="5477"/>
                  </a:cubicBezTo>
                  <a:cubicBezTo>
                    <a:pt x="3329" y="5477"/>
                    <a:pt x="3358" y="5466"/>
                    <a:pt x="3358" y="5466"/>
                  </a:cubicBezTo>
                  <a:cubicBezTo>
                    <a:pt x="4156" y="5013"/>
                    <a:pt x="4501" y="4525"/>
                    <a:pt x="4549" y="4513"/>
                  </a:cubicBezTo>
                  <a:cubicBezTo>
                    <a:pt x="2858" y="3525"/>
                    <a:pt x="2703" y="1191"/>
                    <a:pt x="2703" y="1191"/>
                  </a:cubicBezTo>
                  <a:cubicBezTo>
                    <a:pt x="2168" y="679"/>
                    <a:pt x="1680" y="286"/>
                    <a:pt x="1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3"/>
            <p:cNvSpPr/>
            <p:nvPr/>
          </p:nvSpPr>
          <p:spPr>
            <a:xfrm>
              <a:off x="3687050" y="2241775"/>
              <a:ext cx="112550" cy="164025"/>
            </a:xfrm>
            <a:custGeom>
              <a:avLst/>
              <a:gdLst/>
              <a:ahLst/>
              <a:cxnLst/>
              <a:rect l="l" t="t" r="r" b="b"/>
              <a:pathLst>
                <a:path w="4502" h="6561" extrusionOk="0">
                  <a:moveTo>
                    <a:pt x="477" y="0"/>
                  </a:moveTo>
                  <a:cubicBezTo>
                    <a:pt x="251" y="60"/>
                    <a:pt x="132" y="167"/>
                    <a:pt x="132" y="167"/>
                  </a:cubicBezTo>
                  <a:cubicBezTo>
                    <a:pt x="132" y="167"/>
                    <a:pt x="1" y="715"/>
                    <a:pt x="1656" y="3429"/>
                  </a:cubicBezTo>
                  <a:cubicBezTo>
                    <a:pt x="3132" y="5858"/>
                    <a:pt x="3977" y="6561"/>
                    <a:pt x="3977" y="6561"/>
                  </a:cubicBezTo>
                  <a:cubicBezTo>
                    <a:pt x="4168" y="6489"/>
                    <a:pt x="4335" y="6418"/>
                    <a:pt x="4501" y="6335"/>
                  </a:cubicBezTo>
                  <a:cubicBezTo>
                    <a:pt x="3454" y="5299"/>
                    <a:pt x="1680" y="3215"/>
                    <a:pt x="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3"/>
            <p:cNvSpPr/>
            <p:nvPr/>
          </p:nvSpPr>
          <p:spPr>
            <a:xfrm>
              <a:off x="3745100" y="2274525"/>
              <a:ext cx="19375" cy="27025"/>
            </a:xfrm>
            <a:custGeom>
              <a:avLst/>
              <a:gdLst/>
              <a:ahLst/>
              <a:cxnLst/>
              <a:rect l="l" t="t" r="r" b="b"/>
              <a:pathLst>
                <a:path w="775" h="1081" extrusionOk="0">
                  <a:moveTo>
                    <a:pt x="727" y="0"/>
                  </a:moveTo>
                  <a:cubicBezTo>
                    <a:pt x="703" y="0"/>
                    <a:pt x="679" y="24"/>
                    <a:pt x="679" y="48"/>
                  </a:cubicBezTo>
                  <a:cubicBezTo>
                    <a:pt x="679" y="72"/>
                    <a:pt x="679" y="679"/>
                    <a:pt x="36" y="1000"/>
                  </a:cubicBezTo>
                  <a:cubicBezTo>
                    <a:pt x="12" y="1012"/>
                    <a:pt x="0" y="1036"/>
                    <a:pt x="12" y="1060"/>
                  </a:cubicBezTo>
                  <a:cubicBezTo>
                    <a:pt x="12" y="1060"/>
                    <a:pt x="12" y="1060"/>
                    <a:pt x="24" y="1072"/>
                  </a:cubicBezTo>
                  <a:cubicBezTo>
                    <a:pt x="30" y="1078"/>
                    <a:pt x="36" y="1081"/>
                    <a:pt x="44" y="1081"/>
                  </a:cubicBezTo>
                  <a:cubicBezTo>
                    <a:pt x="51" y="1081"/>
                    <a:pt x="60" y="1078"/>
                    <a:pt x="72" y="1072"/>
                  </a:cubicBezTo>
                  <a:cubicBezTo>
                    <a:pt x="762" y="738"/>
                    <a:pt x="774" y="48"/>
                    <a:pt x="774" y="48"/>
                  </a:cubicBezTo>
                  <a:cubicBezTo>
                    <a:pt x="774" y="24"/>
                    <a:pt x="751" y="0"/>
                    <a:pt x="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3"/>
            <p:cNvSpPr/>
            <p:nvPr/>
          </p:nvSpPr>
          <p:spPr>
            <a:xfrm>
              <a:off x="3757900" y="2285525"/>
              <a:ext cx="19375" cy="26725"/>
            </a:xfrm>
            <a:custGeom>
              <a:avLst/>
              <a:gdLst/>
              <a:ahLst/>
              <a:cxnLst/>
              <a:rect l="l" t="t" r="r" b="b"/>
              <a:pathLst>
                <a:path w="775" h="1069" extrusionOk="0">
                  <a:moveTo>
                    <a:pt x="727" y="1"/>
                  </a:moveTo>
                  <a:cubicBezTo>
                    <a:pt x="703" y="1"/>
                    <a:pt x="679" y="25"/>
                    <a:pt x="679" y="48"/>
                  </a:cubicBezTo>
                  <a:cubicBezTo>
                    <a:pt x="679" y="48"/>
                    <a:pt x="679" y="596"/>
                    <a:pt x="24" y="989"/>
                  </a:cubicBezTo>
                  <a:cubicBezTo>
                    <a:pt x="0" y="1001"/>
                    <a:pt x="0" y="1025"/>
                    <a:pt x="12" y="1048"/>
                  </a:cubicBezTo>
                  <a:cubicBezTo>
                    <a:pt x="19" y="1062"/>
                    <a:pt x="30" y="1068"/>
                    <a:pt x="43" y="1068"/>
                  </a:cubicBezTo>
                  <a:cubicBezTo>
                    <a:pt x="52" y="1068"/>
                    <a:pt x="62" y="1065"/>
                    <a:pt x="72" y="1060"/>
                  </a:cubicBezTo>
                  <a:cubicBezTo>
                    <a:pt x="762" y="632"/>
                    <a:pt x="774" y="72"/>
                    <a:pt x="774" y="48"/>
                  </a:cubicBezTo>
                  <a:cubicBezTo>
                    <a:pt x="774" y="25"/>
                    <a:pt x="751"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3"/>
            <p:cNvSpPr/>
            <p:nvPr/>
          </p:nvSpPr>
          <p:spPr>
            <a:xfrm>
              <a:off x="3772775" y="2279875"/>
              <a:ext cx="23250" cy="16100"/>
            </a:xfrm>
            <a:custGeom>
              <a:avLst/>
              <a:gdLst/>
              <a:ahLst/>
              <a:cxnLst/>
              <a:rect l="l" t="t" r="r" b="b"/>
              <a:pathLst>
                <a:path w="930" h="644" extrusionOk="0">
                  <a:moveTo>
                    <a:pt x="715" y="84"/>
                  </a:moveTo>
                  <a:cubicBezTo>
                    <a:pt x="739" y="84"/>
                    <a:pt x="763" y="96"/>
                    <a:pt x="787" y="120"/>
                  </a:cubicBezTo>
                  <a:cubicBezTo>
                    <a:pt x="798" y="131"/>
                    <a:pt x="798" y="131"/>
                    <a:pt x="810" y="143"/>
                  </a:cubicBezTo>
                  <a:cubicBezTo>
                    <a:pt x="846" y="191"/>
                    <a:pt x="834" y="227"/>
                    <a:pt x="822" y="251"/>
                  </a:cubicBezTo>
                  <a:cubicBezTo>
                    <a:pt x="763" y="393"/>
                    <a:pt x="382" y="501"/>
                    <a:pt x="156" y="536"/>
                  </a:cubicBezTo>
                  <a:cubicBezTo>
                    <a:pt x="286" y="358"/>
                    <a:pt x="548" y="84"/>
                    <a:pt x="715" y="84"/>
                  </a:cubicBezTo>
                  <a:close/>
                  <a:moveTo>
                    <a:pt x="706" y="0"/>
                  </a:moveTo>
                  <a:cubicBezTo>
                    <a:pt x="433" y="0"/>
                    <a:pt x="60" y="525"/>
                    <a:pt x="13" y="584"/>
                  </a:cubicBezTo>
                  <a:cubicBezTo>
                    <a:pt x="1" y="596"/>
                    <a:pt x="1" y="608"/>
                    <a:pt x="13" y="632"/>
                  </a:cubicBezTo>
                  <a:cubicBezTo>
                    <a:pt x="25" y="643"/>
                    <a:pt x="36" y="643"/>
                    <a:pt x="48" y="643"/>
                  </a:cubicBezTo>
                  <a:cubicBezTo>
                    <a:pt x="132" y="632"/>
                    <a:pt x="798" y="524"/>
                    <a:pt x="906" y="286"/>
                  </a:cubicBezTo>
                  <a:cubicBezTo>
                    <a:pt x="918" y="239"/>
                    <a:pt x="929" y="179"/>
                    <a:pt x="882" y="96"/>
                  </a:cubicBezTo>
                  <a:cubicBezTo>
                    <a:pt x="834" y="36"/>
                    <a:pt x="775" y="0"/>
                    <a:pt x="715" y="0"/>
                  </a:cubicBezTo>
                  <a:cubicBezTo>
                    <a:pt x="712" y="0"/>
                    <a:pt x="709" y="0"/>
                    <a:pt x="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3"/>
            <p:cNvSpPr/>
            <p:nvPr/>
          </p:nvSpPr>
          <p:spPr>
            <a:xfrm>
              <a:off x="3772475" y="2294050"/>
              <a:ext cx="22950" cy="16525"/>
            </a:xfrm>
            <a:custGeom>
              <a:avLst/>
              <a:gdLst/>
              <a:ahLst/>
              <a:cxnLst/>
              <a:rect l="l" t="t" r="r" b="b"/>
              <a:pathLst>
                <a:path w="918" h="661" extrusionOk="0">
                  <a:moveTo>
                    <a:pt x="156" y="100"/>
                  </a:moveTo>
                  <a:lnTo>
                    <a:pt x="156" y="100"/>
                  </a:lnTo>
                  <a:cubicBezTo>
                    <a:pt x="358" y="148"/>
                    <a:pt x="668" y="231"/>
                    <a:pt x="775" y="350"/>
                  </a:cubicBezTo>
                  <a:cubicBezTo>
                    <a:pt x="799" y="362"/>
                    <a:pt x="810" y="386"/>
                    <a:pt x="810" y="398"/>
                  </a:cubicBezTo>
                  <a:cubicBezTo>
                    <a:pt x="834" y="434"/>
                    <a:pt x="822" y="469"/>
                    <a:pt x="799" y="517"/>
                  </a:cubicBezTo>
                  <a:cubicBezTo>
                    <a:pt x="775" y="565"/>
                    <a:pt x="739" y="576"/>
                    <a:pt x="715" y="576"/>
                  </a:cubicBezTo>
                  <a:cubicBezTo>
                    <a:pt x="560" y="576"/>
                    <a:pt x="298" y="291"/>
                    <a:pt x="156" y="100"/>
                  </a:cubicBezTo>
                  <a:close/>
                  <a:moveTo>
                    <a:pt x="47" y="0"/>
                  </a:moveTo>
                  <a:cubicBezTo>
                    <a:pt x="36" y="0"/>
                    <a:pt x="21" y="8"/>
                    <a:pt x="13" y="17"/>
                  </a:cubicBezTo>
                  <a:cubicBezTo>
                    <a:pt x="1" y="29"/>
                    <a:pt x="1" y="53"/>
                    <a:pt x="13" y="65"/>
                  </a:cubicBezTo>
                  <a:cubicBezTo>
                    <a:pt x="37" y="100"/>
                    <a:pt x="132" y="231"/>
                    <a:pt x="263" y="374"/>
                  </a:cubicBezTo>
                  <a:cubicBezTo>
                    <a:pt x="400" y="512"/>
                    <a:pt x="560" y="660"/>
                    <a:pt x="699" y="660"/>
                  </a:cubicBezTo>
                  <a:cubicBezTo>
                    <a:pt x="705" y="660"/>
                    <a:pt x="710" y="660"/>
                    <a:pt x="715" y="660"/>
                  </a:cubicBezTo>
                  <a:cubicBezTo>
                    <a:pt x="763" y="660"/>
                    <a:pt x="834" y="636"/>
                    <a:pt x="882" y="565"/>
                  </a:cubicBezTo>
                  <a:cubicBezTo>
                    <a:pt x="918" y="493"/>
                    <a:pt x="918" y="422"/>
                    <a:pt x="894" y="362"/>
                  </a:cubicBezTo>
                  <a:cubicBezTo>
                    <a:pt x="775" y="112"/>
                    <a:pt x="132" y="5"/>
                    <a:pt x="60" y="5"/>
                  </a:cubicBezTo>
                  <a:cubicBezTo>
                    <a:pt x="57" y="1"/>
                    <a:pt x="52"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3"/>
            <p:cNvSpPr/>
            <p:nvPr/>
          </p:nvSpPr>
          <p:spPr>
            <a:xfrm>
              <a:off x="4342500" y="1847550"/>
              <a:ext cx="156575" cy="180950"/>
            </a:xfrm>
            <a:custGeom>
              <a:avLst/>
              <a:gdLst/>
              <a:ahLst/>
              <a:cxnLst/>
              <a:rect l="l" t="t" r="r" b="b"/>
              <a:pathLst>
                <a:path w="6263" h="7238" extrusionOk="0">
                  <a:moveTo>
                    <a:pt x="2427" y="1"/>
                  </a:moveTo>
                  <a:cubicBezTo>
                    <a:pt x="1484" y="1"/>
                    <a:pt x="798" y="827"/>
                    <a:pt x="798" y="827"/>
                  </a:cubicBezTo>
                  <a:cubicBezTo>
                    <a:pt x="0" y="2089"/>
                    <a:pt x="1227" y="7030"/>
                    <a:pt x="1227" y="7030"/>
                  </a:cubicBezTo>
                  <a:cubicBezTo>
                    <a:pt x="1661" y="7181"/>
                    <a:pt x="2181" y="7238"/>
                    <a:pt x="2720" y="7238"/>
                  </a:cubicBezTo>
                  <a:cubicBezTo>
                    <a:pt x="4400" y="7238"/>
                    <a:pt x="6263" y="6685"/>
                    <a:pt x="6263" y="6685"/>
                  </a:cubicBezTo>
                  <a:cubicBezTo>
                    <a:pt x="6084" y="6197"/>
                    <a:pt x="5132" y="1077"/>
                    <a:pt x="3132" y="160"/>
                  </a:cubicBezTo>
                  <a:cubicBezTo>
                    <a:pt x="2886" y="47"/>
                    <a:pt x="2650" y="1"/>
                    <a:pt x="2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3"/>
            <p:cNvSpPr/>
            <p:nvPr/>
          </p:nvSpPr>
          <p:spPr>
            <a:xfrm>
              <a:off x="4281175" y="1828925"/>
              <a:ext cx="196475" cy="200350"/>
            </a:xfrm>
            <a:custGeom>
              <a:avLst/>
              <a:gdLst/>
              <a:ahLst/>
              <a:cxnLst/>
              <a:rect l="l" t="t" r="r" b="b"/>
              <a:pathLst>
                <a:path w="7859" h="8014" extrusionOk="0">
                  <a:moveTo>
                    <a:pt x="3882" y="1"/>
                  </a:moveTo>
                  <a:cubicBezTo>
                    <a:pt x="1608" y="274"/>
                    <a:pt x="1" y="5466"/>
                    <a:pt x="1" y="5466"/>
                  </a:cubicBezTo>
                  <a:cubicBezTo>
                    <a:pt x="882" y="7132"/>
                    <a:pt x="3894" y="8013"/>
                    <a:pt x="3894" y="8013"/>
                  </a:cubicBezTo>
                  <a:cubicBezTo>
                    <a:pt x="5406" y="7049"/>
                    <a:pt x="7859" y="4275"/>
                    <a:pt x="6049" y="1108"/>
                  </a:cubicBezTo>
                  <a:lnTo>
                    <a:pt x="38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3"/>
            <p:cNvSpPr/>
            <p:nvPr/>
          </p:nvSpPr>
          <p:spPr>
            <a:xfrm>
              <a:off x="3806425" y="2071450"/>
              <a:ext cx="665575" cy="313925"/>
            </a:xfrm>
            <a:custGeom>
              <a:avLst/>
              <a:gdLst/>
              <a:ahLst/>
              <a:cxnLst/>
              <a:rect l="l" t="t" r="r" b="b"/>
              <a:pathLst>
                <a:path w="26623" h="12557" extrusionOk="0">
                  <a:moveTo>
                    <a:pt x="12531" y="1"/>
                  </a:moveTo>
                  <a:cubicBezTo>
                    <a:pt x="9775" y="1"/>
                    <a:pt x="0" y="9016"/>
                    <a:pt x="0" y="9016"/>
                  </a:cubicBezTo>
                  <a:cubicBezTo>
                    <a:pt x="0" y="9016"/>
                    <a:pt x="0" y="11874"/>
                    <a:pt x="2405" y="11909"/>
                  </a:cubicBezTo>
                  <a:cubicBezTo>
                    <a:pt x="2405" y="11909"/>
                    <a:pt x="8680" y="9278"/>
                    <a:pt x="10347" y="7575"/>
                  </a:cubicBezTo>
                  <a:cubicBezTo>
                    <a:pt x="10347" y="7575"/>
                    <a:pt x="14534" y="12557"/>
                    <a:pt x="19619" y="12557"/>
                  </a:cubicBezTo>
                  <a:cubicBezTo>
                    <a:pt x="19707" y="12557"/>
                    <a:pt x="19795" y="12555"/>
                    <a:pt x="19884" y="12552"/>
                  </a:cubicBezTo>
                  <a:cubicBezTo>
                    <a:pt x="25087" y="12386"/>
                    <a:pt x="26456" y="9361"/>
                    <a:pt x="26623" y="8790"/>
                  </a:cubicBezTo>
                  <a:lnTo>
                    <a:pt x="18205" y="3754"/>
                  </a:lnTo>
                  <a:cubicBezTo>
                    <a:pt x="18205" y="3754"/>
                    <a:pt x="15264" y="182"/>
                    <a:pt x="12609" y="3"/>
                  </a:cubicBezTo>
                  <a:cubicBezTo>
                    <a:pt x="12583" y="1"/>
                    <a:pt x="12557" y="1"/>
                    <a:pt x="125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3"/>
            <p:cNvSpPr/>
            <p:nvPr/>
          </p:nvSpPr>
          <p:spPr>
            <a:xfrm>
              <a:off x="4257513" y="1853678"/>
              <a:ext cx="263150" cy="445350"/>
            </a:xfrm>
            <a:custGeom>
              <a:avLst/>
              <a:gdLst/>
              <a:ahLst/>
              <a:cxnLst/>
              <a:rect l="l" t="t" r="r" b="b"/>
              <a:pathLst>
                <a:path w="10526" h="17814" extrusionOk="0">
                  <a:moveTo>
                    <a:pt x="6543" y="1"/>
                  </a:moveTo>
                  <a:cubicBezTo>
                    <a:pt x="6531" y="1"/>
                    <a:pt x="6525" y="2"/>
                    <a:pt x="6525" y="2"/>
                  </a:cubicBezTo>
                  <a:lnTo>
                    <a:pt x="2227" y="2240"/>
                  </a:lnTo>
                  <a:cubicBezTo>
                    <a:pt x="1025" y="4169"/>
                    <a:pt x="1" y="12122"/>
                    <a:pt x="1" y="12122"/>
                  </a:cubicBezTo>
                  <a:cubicBezTo>
                    <a:pt x="132" y="14325"/>
                    <a:pt x="3275" y="15122"/>
                    <a:pt x="5775" y="16063"/>
                  </a:cubicBezTo>
                  <a:cubicBezTo>
                    <a:pt x="7263" y="16623"/>
                    <a:pt x="8680" y="17813"/>
                    <a:pt x="8680" y="17813"/>
                  </a:cubicBezTo>
                  <a:cubicBezTo>
                    <a:pt x="8490" y="17563"/>
                    <a:pt x="10526" y="13515"/>
                    <a:pt x="9788" y="7348"/>
                  </a:cubicBezTo>
                  <a:cubicBezTo>
                    <a:pt x="8929" y="183"/>
                    <a:pt x="6762" y="1"/>
                    <a:pt x="65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3"/>
            <p:cNvSpPr/>
            <p:nvPr/>
          </p:nvSpPr>
          <p:spPr>
            <a:xfrm>
              <a:off x="4285350" y="2080925"/>
              <a:ext cx="111950" cy="121275"/>
            </a:xfrm>
            <a:custGeom>
              <a:avLst/>
              <a:gdLst/>
              <a:ahLst/>
              <a:cxnLst/>
              <a:rect l="l" t="t" r="r" b="b"/>
              <a:pathLst>
                <a:path w="4478" h="4851" extrusionOk="0">
                  <a:moveTo>
                    <a:pt x="43" y="0"/>
                  </a:moveTo>
                  <a:cubicBezTo>
                    <a:pt x="37" y="0"/>
                    <a:pt x="30" y="2"/>
                    <a:pt x="24" y="5"/>
                  </a:cubicBezTo>
                  <a:cubicBezTo>
                    <a:pt x="12" y="5"/>
                    <a:pt x="0" y="29"/>
                    <a:pt x="12" y="53"/>
                  </a:cubicBezTo>
                  <a:cubicBezTo>
                    <a:pt x="810" y="2124"/>
                    <a:pt x="2417" y="3875"/>
                    <a:pt x="4418" y="4851"/>
                  </a:cubicBezTo>
                  <a:lnTo>
                    <a:pt x="4429" y="4851"/>
                  </a:lnTo>
                  <a:cubicBezTo>
                    <a:pt x="4441" y="4851"/>
                    <a:pt x="4453" y="4851"/>
                    <a:pt x="4465" y="4827"/>
                  </a:cubicBezTo>
                  <a:cubicBezTo>
                    <a:pt x="4477" y="4815"/>
                    <a:pt x="4465" y="4791"/>
                    <a:pt x="4453" y="4780"/>
                  </a:cubicBezTo>
                  <a:cubicBezTo>
                    <a:pt x="2465" y="3815"/>
                    <a:pt x="869" y="2077"/>
                    <a:pt x="84" y="29"/>
                  </a:cubicBezTo>
                  <a:cubicBezTo>
                    <a:pt x="75" y="11"/>
                    <a:pt x="60"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3"/>
            <p:cNvSpPr/>
            <p:nvPr/>
          </p:nvSpPr>
          <p:spPr>
            <a:xfrm>
              <a:off x="4352025" y="2091650"/>
              <a:ext cx="44675" cy="78700"/>
            </a:xfrm>
            <a:custGeom>
              <a:avLst/>
              <a:gdLst/>
              <a:ahLst/>
              <a:cxnLst/>
              <a:rect l="l" t="t" r="r" b="b"/>
              <a:pathLst>
                <a:path w="1787" h="3148" extrusionOk="0">
                  <a:moveTo>
                    <a:pt x="55" y="0"/>
                  </a:moveTo>
                  <a:cubicBezTo>
                    <a:pt x="49" y="0"/>
                    <a:pt x="42" y="2"/>
                    <a:pt x="36" y="5"/>
                  </a:cubicBezTo>
                  <a:cubicBezTo>
                    <a:pt x="12" y="5"/>
                    <a:pt x="0" y="29"/>
                    <a:pt x="12" y="52"/>
                  </a:cubicBezTo>
                  <a:cubicBezTo>
                    <a:pt x="381" y="1160"/>
                    <a:pt x="965" y="2231"/>
                    <a:pt x="1715" y="3124"/>
                  </a:cubicBezTo>
                  <a:cubicBezTo>
                    <a:pt x="1727" y="3136"/>
                    <a:pt x="1739" y="3148"/>
                    <a:pt x="1751" y="3148"/>
                  </a:cubicBezTo>
                  <a:cubicBezTo>
                    <a:pt x="1751" y="3148"/>
                    <a:pt x="1762" y="3136"/>
                    <a:pt x="1774" y="3136"/>
                  </a:cubicBezTo>
                  <a:cubicBezTo>
                    <a:pt x="1786" y="3124"/>
                    <a:pt x="1786" y="3100"/>
                    <a:pt x="1774" y="3077"/>
                  </a:cubicBezTo>
                  <a:cubicBezTo>
                    <a:pt x="1036" y="2184"/>
                    <a:pt x="453" y="1124"/>
                    <a:pt x="84" y="29"/>
                  </a:cubicBezTo>
                  <a:cubicBezTo>
                    <a:pt x="84" y="11"/>
                    <a:pt x="71" y="0"/>
                    <a:pt x="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3"/>
            <p:cNvSpPr/>
            <p:nvPr/>
          </p:nvSpPr>
          <p:spPr>
            <a:xfrm>
              <a:off x="4129975" y="1850950"/>
              <a:ext cx="214925" cy="112675"/>
            </a:xfrm>
            <a:custGeom>
              <a:avLst/>
              <a:gdLst/>
              <a:ahLst/>
              <a:cxnLst/>
              <a:rect l="l" t="t" r="r" b="b"/>
              <a:pathLst>
                <a:path w="8597" h="4507" extrusionOk="0">
                  <a:moveTo>
                    <a:pt x="2548" y="1"/>
                  </a:moveTo>
                  <a:lnTo>
                    <a:pt x="0" y="2013"/>
                  </a:lnTo>
                  <a:cubicBezTo>
                    <a:pt x="0" y="2013"/>
                    <a:pt x="2691" y="3453"/>
                    <a:pt x="4394" y="4096"/>
                  </a:cubicBezTo>
                  <a:cubicBezTo>
                    <a:pt x="5177" y="4392"/>
                    <a:pt x="5893" y="4507"/>
                    <a:pt x="6459" y="4507"/>
                  </a:cubicBezTo>
                  <a:cubicBezTo>
                    <a:pt x="7123" y="4507"/>
                    <a:pt x="7581" y="4350"/>
                    <a:pt x="7704" y="4144"/>
                  </a:cubicBezTo>
                  <a:cubicBezTo>
                    <a:pt x="7918" y="3775"/>
                    <a:pt x="8597" y="1620"/>
                    <a:pt x="7846" y="1370"/>
                  </a:cubicBezTo>
                  <a:cubicBezTo>
                    <a:pt x="7791" y="1352"/>
                    <a:pt x="7736" y="1343"/>
                    <a:pt x="7683" y="1343"/>
                  </a:cubicBezTo>
                  <a:cubicBezTo>
                    <a:pt x="7012" y="1343"/>
                    <a:pt x="6572" y="2703"/>
                    <a:pt x="6572" y="2703"/>
                  </a:cubicBezTo>
                  <a:cubicBezTo>
                    <a:pt x="5370" y="1441"/>
                    <a:pt x="2548" y="1"/>
                    <a:pt x="2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3"/>
            <p:cNvSpPr/>
            <p:nvPr/>
          </p:nvSpPr>
          <p:spPr>
            <a:xfrm>
              <a:off x="4056750" y="1885475"/>
              <a:ext cx="239625" cy="144700"/>
            </a:xfrm>
            <a:custGeom>
              <a:avLst/>
              <a:gdLst/>
              <a:ahLst/>
              <a:cxnLst/>
              <a:rect l="l" t="t" r="r" b="b"/>
              <a:pathLst>
                <a:path w="9585" h="5788" extrusionOk="0">
                  <a:moveTo>
                    <a:pt x="4203" y="1"/>
                  </a:moveTo>
                  <a:lnTo>
                    <a:pt x="0" y="1918"/>
                  </a:lnTo>
                  <a:cubicBezTo>
                    <a:pt x="0" y="1918"/>
                    <a:pt x="905" y="3084"/>
                    <a:pt x="3894" y="4775"/>
                  </a:cubicBezTo>
                  <a:cubicBezTo>
                    <a:pt x="5269" y="5555"/>
                    <a:pt x="6221" y="5787"/>
                    <a:pt x="6870" y="5787"/>
                  </a:cubicBezTo>
                  <a:cubicBezTo>
                    <a:pt x="7519" y="5787"/>
                    <a:pt x="7864" y="5555"/>
                    <a:pt x="8025" y="5406"/>
                  </a:cubicBezTo>
                  <a:cubicBezTo>
                    <a:pt x="8335" y="5108"/>
                    <a:pt x="9585" y="3215"/>
                    <a:pt x="8918" y="2763"/>
                  </a:cubicBezTo>
                  <a:cubicBezTo>
                    <a:pt x="8825" y="2700"/>
                    <a:pt x="8727" y="2673"/>
                    <a:pt x="8627" y="2673"/>
                  </a:cubicBezTo>
                  <a:cubicBezTo>
                    <a:pt x="8013" y="2673"/>
                    <a:pt x="7335" y="3704"/>
                    <a:pt x="7335" y="3704"/>
                  </a:cubicBezTo>
                  <a:cubicBezTo>
                    <a:pt x="6513" y="2168"/>
                    <a:pt x="4203" y="1"/>
                    <a:pt x="4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3"/>
            <p:cNvSpPr/>
            <p:nvPr/>
          </p:nvSpPr>
          <p:spPr>
            <a:xfrm>
              <a:off x="4170450" y="1577675"/>
              <a:ext cx="45875" cy="72750"/>
            </a:xfrm>
            <a:custGeom>
              <a:avLst/>
              <a:gdLst/>
              <a:ahLst/>
              <a:cxnLst/>
              <a:rect l="l" t="t" r="r" b="b"/>
              <a:pathLst>
                <a:path w="1835" h="2910" extrusionOk="0">
                  <a:moveTo>
                    <a:pt x="901" y="0"/>
                  </a:moveTo>
                  <a:cubicBezTo>
                    <a:pt x="672" y="0"/>
                    <a:pt x="786" y="1026"/>
                    <a:pt x="786" y="1026"/>
                  </a:cubicBezTo>
                  <a:cubicBezTo>
                    <a:pt x="786" y="1026"/>
                    <a:pt x="589" y="192"/>
                    <a:pt x="401" y="192"/>
                  </a:cubicBezTo>
                  <a:cubicBezTo>
                    <a:pt x="399" y="192"/>
                    <a:pt x="396" y="192"/>
                    <a:pt x="393" y="192"/>
                  </a:cubicBezTo>
                  <a:cubicBezTo>
                    <a:pt x="203" y="216"/>
                    <a:pt x="489" y="1311"/>
                    <a:pt x="489" y="1311"/>
                  </a:cubicBezTo>
                  <a:cubicBezTo>
                    <a:pt x="489" y="1311"/>
                    <a:pt x="311" y="1026"/>
                    <a:pt x="186" y="1026"/>
                  </a:cubicBezTo>
                  <a:cubicBezTo>
                    <a:pt x="156" y="1026"/>
                    <a:pt x="129" y="1043"/>
                    <a:pt x="108" y="1085"/>
                  </a:cubicBezTo>
                  <a:cubicBezTo>
                    <a:pt x="0" y="1288"/>
                    <a:pt x="501" y="2014"/>
                    <a:pt x="501" y="2014"/>
                  </a:cubicBezTo>
                  <a:cubicBezTo>
                    <a:pt x="501" y="2014"/>
                    <a:pt x="358" y="2371"/>
                    <a:pt x="179" y="2907"/>
                  </a:cubicBezTo>
                  <a:cubicBezTo>
                    <a:pt x="237" y="2908"/>
                    <a:pt x="295" y="2909"/>
                    <a:pt x="353" y="2909"/>
                  </a:cubicBezTo>
                  <a:cubicBezTo>
                    <a:pt x="736" y="2909"/>
                    <a:pt x="1120" y="2877"/>
                    <a:pt x="1513" y="2835"/>
                  </a:cubicBezTo>
                  <a:cubicBezTo>
                    <a:pt x="1608" y="2240"/>
                    <a:pt x="1667" y="1859"/>
                    <a:pt x="1667" y="1859"/>
                  </a:cubicBezTo>
                  <a:cubicBezTo>
                    <a:pt x="1739" y="1371"/>
                    <a:pt x="1834" y="311"/>
                    <a:pt x="1667" y="276"/>
                  </a:cubicBezTo>
                  <a:cubicBezTo>
                    <a:pt x="1663" y="275"/>
                    <a:pt x="1659" y="274"/>
                    <a:pt x="1655" y="274"/>
                  </a:cubicBezTo>
                  <a:cubicBezTo>
                    <a:pt x="1495" y="274"/>
                    <a:pt x="1382" y="966"/>
                    <a:pt x="1382" y="966"/>
                  </a:cubicBezTo>
                  <a:cubicBezTo>
                    <a:pt x="1382" y="966"/>
                    <a:pt x="1465" y="85"/>
                    <a:pt x="1298" y="49"/>
                  </a:cubicBezTo>
                  <a:cubicBezTo>
                    <a:pt x="1296" y="49"/>
                    <a:pt x="1294" y="49"/>
                    <a:pt x="1292" y="49"/>
                  </a:cubicBezTo>
                  <a:cubicBezTo>
                    <a:pt x="1142" y="49"/>
                    <a:pt x="1084" y="954"/>
                    <a:pt x="1084" y="954"/>
                  </a:cubicBezTo>
                  <a:cubicBezTo>
                    <a:pt x="1084" y="954"/>
                    <a:pt x="1072" y="26"/>
                    <a:pt x="917" y="2"/>
                  </a:cubicBezTo>
                  <a:cubicBezTo>
                    <a:pt x="912" y="1"/>
                    <a:pt x="907" y="0"/>
                    <a:pt x="901"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3"/>
            <p:cNvSpPr/>
            <p:nvPr/>
          </p:nvSpPr>
          <p:spPr>
            <a:xfrm>
              <a:off x="4173725" y="1624975"/>
              <a:ext cx="46150" cy="24775"/>
            </a:xfrm>
            <a:custGeom>
              <a:avLst/>
              <a:gdLst/>
              <a:ahLst/>
              <a:cxnLst/>
              <a:rect l="l" t="t" r="r" b="b"/>
              <a:pathLst>
                <a:path w="1846" h="991" extrusionOk="0">
                  <a:moveTo>
                    <a:pt x="552" y="1"/>
                  </a:moveTo>
                  <a:cubicBezTo>
                    <a:pt x="412" y="1"/>
                    <a:pt x="291" y="21"/>
                    <a:pt x="215" y="74"/>
                  </a:cubicBezTo>
                  <a:cubicBezTo>
                    <a:pt x="215" y="74"/>
                    <a:pt x="131" y="300"/>
                    <a:pt x="0" y="646"/>
                  </a:cubicBezTo>
                  <a:cubicBezTo>
                    <a:pt x="584" y="789"/>
                    <a:pt x="1215" y="860"/>
                    <a:pt x="1810" y="991"/>
                  </a:cubicBezTo>
                  <a:cubicBezTo>
                    <a:pt x="1846" y="431"/>
                    <a:pt x="1786" y="253"/>
                    <a:pt x="1786" y="253"/>
                  </a:cubicBezTo>
                  <a:cubicBezTo>
                    <a:pt x="1786" y="253"/>
                    <a:pt x="1045" y="1"/>
                    <a:pt x="5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3"/>
            <p:cNvSpPr/>
            <p:nvPr/>
          </p:nvSpPr>
          <p:spPr>
            <a:xfrm>
              <a:off x="4140975" y="1641100"/>
              <a:ext cx="78025" cy="171175"/>
            </a:xfrm>
            <a:custGeom>
              <a:avLst/>
              <a:gdLst/>
              <a:ahLst/>
              <a:cxnLst/>
              <a:rect l="l" t="t" r="r" b="b"/>
              <a:pathLst>
                <a:path w="3121" h="6847" extrusionOk="0">
                  <a:moveTo>
                    <a:pt x="1310" y="1"/>
                  </a:moveTo>
                  <a:cubicBezTo>
                    <a:pt x="953" y="894"/>
                    <a:pt x="287" y="2596"/>
                    <a:pt x="1" y="3275"/>
                  </a:cubicBezTo>
                  <a:cubicBezTo>
                    <a:pt x="167" y="4394"/>
                    <a:pt x="882" y="5763"/>
                    <a:pt x="1227" y="6847"/>
                  </a:cubicBezTo>
                  <a:cubicBezTo>
                    <a:pt x="1608" y="6513"/>
                    <a:pt x="1787" y="5751"/>
                    <a:pt x="1953" y="5251"/>
                  </a:cubicBezTo>
                  <a:cubicBezTo>
                    <a:pt x="2811" y="2572"/>
                    <a:pt x="3061" y="1108"/>
                    <a:pt x="3120" y="346"/>
                  </a:cubicBezTo>
                  <a:cubicBezTo>
                    <a:pt x="2525" y="215"/>
                    <a:pt x="1894" y="144"/>
                    <a:pt x="13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3"/>
            <p:cNvSpPr/>
            <p:nvPr/>
          </p:nvSpPr>
          <p:spPr>
            <a:xfrm>
              <a:off x="4026675" y="1755100"/>
              <a:ext cx="188150" cy="167600"/>
            </a:xfrm>
            <a:custGeom>
              <a:avLst/>
              <a:gdLst/>
              <a:ahLst/>
              <a:cxnLst/>
              <a:rect l="l" t="t" r="r" b="b"/>
              <a:pathLst>
                <a:path w="7526" h="6704" extrusionOk="0">
                  <a:moveTo>
                    <a:pt x="1322" y="1"/>
                  </a:moveTo>
                  <a:cubicBezTo>
                    <a:pt x="1322" y="1"/>
                    <a:pt x="1" y="1108"/>
                    <a:pt x="453" y="4025"/>
                  </a:cubicBezTo>
                  <a:cubicBezTo>
                    <a:pt x="775" y="6073"/>
                    <a:pt x="1346" y="6704"/>
                    <a:pt x="1346" y="6704"/>
                  </a:cubicBezTo>
                  <a:cubicBezTo>
                    <a:pt x="1346" y="6704"/>
                    <a:pt x="7335" y="6525"/>
                    <a:pt x="7442" y="4478"/>
                  </a:cubicBezTo>
                  <a:cubicBezTo>
                    <a:pt x="7526" y="2823"/>
                    <a:pt x="5906" y="120"/>
                    <a:pt x="5906" y="120"/>
                  </a:cubicBezTo>
                  <a:lnTo>
                    <a:pt x="132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3"/>
            <p:cNvSpPr/>
            <p:nvPr/>
          </p:nvSpPr>
          <p:spPr>
            <a:xfrm>
              <a:off x="3938875" y="1558350"/>
              <a:ext cx="260775" cy="194475"/>
            </a:xfrm>
            <a:custGeom>
              <a:avLst/>
              <a:gdLst/>
              <a:ahLst/>
              <a:cxnLst/>
              <a:rect l="l" t="t" r="r" b="b"/>
              <a:pathLst>
                <a:path w="10431" h="7779" extrusionOk="0">
                  <a:moveTo>
                    <a:pt x="8311" y="1"/>
                  </a:moveTo>
                  <a:lnTo>
                    <a:pt x="3799" y="2156"/>
                  </a:lnTo>
                  <a:lnTo>
                    <a:pt x="143" y="2823"/>
                  </a:lnTo>
                  <a:cubicBezTo>
                    <a:pt x="143" y="2823"/>
                    <a:pt x="143" y="2906"/>
                    <a:pt x="143" y="3025"/>
                  </a:cubicBezTo>
                  <a:cubicBezTo>
                    <a:pt x="143" y="3215"/>
                    <a:pt x="155" y="3525"/>
                    <a:pt x="191" y="3882"/>
                  </a:cubicBezTo>
                  <a:cubicBezTo>
                    <a:pt x="191" y="3882"/>
                    <a:pt x="0" y="6180"/>
                    <a:pt x="572" y="6418"/>
                  </a:cubicBezTo>
                  <a:cubicBezTo>
                    <a:pt x="613" y="6438"/>
                    <a:pt x="653" y="6447"/>
                    <a:pt x="690" y="6447"/>
                  </a:cubicBezTo>
                  <a:cubicBezTo>
                    <a:pt x="836" y="6447"/>
                    <a:pt x="953" y="6310"/>
                    <a:pt x="1048" y="6121"/>
                  </a:cubicBezTo>
                  <a:cubicBezTo>
                    <a:pt x="1370" y="6823"/>
                    <a:pt x="1405" y="7430"/>
                    <a:pt x="1810" y="7430"/>
                  </a:cubicBezTo>
                  <a:cubicBezTo>
                    <a:pt x="2310" y="7406"/>
                    <a:pt x="2667" y="7216"/>
                    <a:pt x="2667" y="7216"/>
                  </a:cubicBezTo>
                  <a:cubicBezTo>
                    <a:pt x="2667" y="7216"/>
                    <a:pt x="3020" y="7778"/>
                    <a:pt x="3259" y="7778"/>
                  </a:cubicBezTo>
                  <a:cubicBezTo>
                    <a:pt x="3268" y="7778"/>
                    <a:pt x="3278" y="7777"/>
                    <a:pt x="3287" y="7776"/>
                  </a:cubicBezTo>
                  <a:cubicBezTo>
                    <a:pt x="3525" y="7716"/>
                    <a:pt x="3929" y="7037"/>
                    <a:pt x="3894" y="6728"/>
                  </a:cubicBezTo>
                  <a:cubicBezTo>
                    <a:pt x="3891" y="6697"/>
                    <a:pt x="3892" y="6683"/>
                    <a:pt x="3895" y="6683"/>
                  </a:cubicBezTo>
                  <a:cubicBezTo>
                    <a:pt x="3923" y="6683"/>
                    <a:pt x="4139" y="7586"/>
                    <a:pt x="4608" y="7586"/>
                  </a:cubicBezTo>
                  <a:cubicBezTo>
                    <a:pt x="4681" y="7586"/>
                    <a:pt x="4761" y="7564"/>
                    <a:pt x="4846" y="7514"/>
                  </a:cubicBezTo>
                  <a:cubicBezTo>
                    <a:pt x="5549" y="7085"/>
                    <a:pt x="7323" y="7073"/>
                    <a:pt x="7859" y="6335"/>
                  </a:cubicBezTo>
                  <a:cubicBezTo>
                    <a:pt x="8406" y="5597"/>
                    <a:pt x="7990" y="5240"/>
                    <a:pt x="7990" y="5240"/>
                  </a:cubicBezTo>
                  <a:lnTo>
                    <a:pt x="7990" y="5240"/>
                  </a:lnTo>
                  <a:cubicBezTo>
                    <a:pt x="7990" y="5240"/>
                    <a:pt x="8420" y="5558"/>
                    <a:pt x="8794" y="5558"/>
                  </a:cubicBezTo>
                  <a:cubicBezTo>
                    <a:pt x="8894" y="5558"/>
                    <a:pt x="8990" y="5535"/>
                    <a:pt x="9073" y="5478"/>
                  </a:cubicBezTo>
                  <a:cubicBezTo>
                    <a:pt x="9454" y="5204"/>
                    <a:pt x="8585" y="4239"/>
                    <a:pt x="8585" y="4239"/>
                  </a:cubicBezTo>
                  <a:lnTo>
                    <a:pt x="8585" y="4239"/>
                  </a:lnTo>
                  <a:cubicBezTo>
                    <a:pt x="8585" y="4239"/>
                    <a:pt x="8617" y="4241"/>
                    <a:pt x="8672" y="4241"/>
                  </a:cubicBezTo>
                  <a:cubicBezTo>
                    <a:pt x="8942" y="4241"/>
                    <a:pt x="9765" y="4208"/>
                    <a:pt x="10121" y="3823"/>
                  </a:cubicBezTo>
                  <a:cubicBezTo>
                    <a:pt x="10430" y="3489"/>
                    <a:pt x="9930" y="2596"/>
                    <a:pt x="9478" y="1906"/>
                  </a:cubicBezTo>
                  <a:cubicBezTo>
                    <a:pt x="9644" y="1834"/>
                    <a:pt x="9823" y="1739"/>
                    <a:pt x="9990" y="1632"/>
                  </a:cubicBezTo>
                  <a:cubicBezTo>
                    <a:pt x="10371" y="1394"/>
                    <a:pt x="8775" y="429"/>
                    <a:pt x="8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3"/>
            <p:cNvSpPr/>
            <p:nvPr/>
          </p:nvSpPr>
          <p:spPr>
            <a:xfrm>
              <a:off x="4079375" y="1727125"/>
              <a:ext cx="54775" cy="31300"/>
            </a:xfrm>
            <a:custGeom>
              <a:avLst/>
              <a:gdLst/>
              <a:ahLst/>
              <a:cxnLst/>
              <a:rect l="l" t="t" r="r" b="b"/>
              <a:pathLst>
                <a:path w="2191" h="1252" extrusionOk="0">
                  <a:moveTo>
                    <a:pt x="2155" y="1"/>
                  </a:moveTo>
                  <a:cubicBezTo>
                    <a:pt x="1560" y="477"/>
                    <a:pt x="738" y="703"/>
                    <a:pt x="0" y="786"/>
                  </a:cubicBezTo>
                  <a:lnTo>
                    <a:pt x="143" y="1144"/>
                  </a:lnTo>
                  <a:cubicBezTo>
                    <a:pt x="423" y="1216"/>
                    <a:pt x="675" y="1251"/>
                    <a:pt x="900" y="1251"/>
                  </a:cubicBezTo>
                  <a:cubicBezTo>
                    <a:pt x="1668" y="1251"/>
                    <a:pt x="2108" y="841"/>
                    <a:pt x="2191" y="132"/>
                  </a:cubicBezTo>
                  <a:lnTo>
                    <a:pt x="2155" y="1"/>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3"/>
            <p:cNvSpPr/>
            <p:nvPr/>
          </p:nvSpPr>
          <p:spPr>
            <a:xfrm>
              <a:off x="4069250" y="1700350"/>
              <a:ext cx="64025" cy="46450"/>
            </a:xfrm>
            <a:custGeom>
              <a:avLst/>
              <a:gdLst/>
              <a:ahLst/>
              <a:cxnLst/>
              <a:rect l="l" t="t" r="r" b="b"/>
              <a:pathLst>
                <a:path w="2561" h="1858" extrusionOk="0">
                  <a:moveTo>
                    <a:pt x="2239" y="0"/>
                  </a:moveTo>
                  <a:lnTo>
                    <a:pt x="0" y="845"/>
                  </a:lnTo>
                  <a:lnTo>
                    <a:pt x="405" y="1857"/>
                  </a:lnTo>
                  <a:cubicBezTo>
                    <a:pt x="1143" y="1774"/>
                    <a:pt x="1965" y="1548"/>
                    <a:pt x="2560" y="1072"/>
                  </a:cubicBezTo>
                  <a:lnTo>
                    <a:pt x="2239" y="0"/>
                  </a:lnTo>
                  <a:close/>
                </a:path>
              </a:pathLst>
            </a:custGeom>
            <a:solidFill>
              <a:srgbClr val="F29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3"/>
            <p:cNvSpPr/>
            <p:nvPr/>
          </p:nvSpPr>
          <p:spPr>
            <a:xfrm>
              <a:off x="3960900" y="1546250"/>
              <a:ext cx="203925" cy="196100"/>
            </a:xfrm>
            <a:custGeom>
              <a:avLst/>
              <a:gdLst/>
              <a:ahLst/>
              <a:cxnLst/>
              <a:rect l="l" t="t" r="r" b="b"/>
              <a:pathLst>
                <a:path w="8157" h="7844" extrusionOk="0">
                  <a:moveTo>
                    <a:pt x="4814" y="0"/>
                  </a:moveTo>
                  <a:cubicBezTo>
                    <a:pt x="3861" y="0"/>
                    <a:pt x="2769" y="492"/>
                    <a:pt x="1751" y="1175"/>
                  </a:cubicBezTo>
                  <a:cubicBezTo>
                    <a:pt x="0" y="2330"/>
                    <a:pt x="286" y="4188"/>
                    <a:pt x="1524" y="6128"/>
                  </a:cubicBezTo>
                  <a:cubicBezTo>
                    <a:pt x="2315" y="7379"/>
                    <a:pt x="3338" y="7844"/>
                    <a:pt x="4360" y="7844"/>
                  </a:cubicBezTo>
                  <a:cubicBezTo>
                    <a:pt x="4924" y="7844"/>
                    <a:pt x="5488" y="7702"/>
                    <a:pt x="6013" y="7474"/>
                  </a:cubicBezTo>
                  <a:cubicBezTo>
                    <a:pt x="7573" y="6795"/>
                    <a:pt x="8156" y="5128"/>
                    <a:pt x="7692" y="3819"/>
                  </a:cubicBezTo>
                  <a:cubicBezTo>
                    <a:pt x="7097" y="2187"/>
                    <a:pt x="6549" y="842"/>
                    <a:pt x="6549" y="842"/>
                  </a:cubicBezTo>
                  <a:cubicBezTo>
                    <a:pt x="6090" y="245"/>
                    <a:pt x="5487" y="0"/>
                    <a:pt x="4814"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3"/>
            <p:cNvSpPr/>
            <p:nvPr/>
          </p:nvSpPr>
          <p:spPr>
            <a:xfrm>
              <a:off x="4064175" y="1575925"/>
              <a:ext cx="625" cy="325"/>
            </a:xfrm>
            <a:custGeom>
              <a:avLst/>
              <a:gdLst/>
              <a:ahLst/>
              <a:cxnLst/>
              <a:rect l="l" t="t" r="r" b="b"/>
              <a:pathLst>
                <a:path w="25" h="13" extrusionOk="0">
                  <a:moveTo>
                    <a:pt x="25" y="12"/>
                  </a:moveTo>
                  <a:cubicBezTo>
                    <a:pt x="13" y="0"/>
                    <a:pt x="1" y="0"/>
                    <a:pt x="1" y="0"/>
                  </a:cubicBezTo>
                  <a:cubicBezTo>
                    <a:pt x="1" y="0"/>
                    <a:pt x="13" y="0"/>
                    <a:pt x="25" y="12"/>
                  </a:cubicBezTo>
                  <a:close/>
                </a:path>
              </a:pathLst>
            </a:custGeom>
            <a:solidFill>
              <a:srgbClr val="F6A1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3"/>
            <p:cNvSpPr/>
            <p:nvPr/>
          </p:nvSpPr>
          <p:spPr>
            <a:xfrm>
              <a:off x="3971925" y="1687250"/>
              <a:ext cx="52100" cy="48025"/>
            </a:xfrm>
            <a:custGeom>
              <a:avLst/>
              <a:gdLst/>
              <a:ahLst/>
              <a:cxnLst/>
              <a:rect l="l" t="t" r="r" b="b"/>
              <a:pathLst>
                <a:path w="2084" h="1921" extrusionOk="0">
                  <a:moveTo>
                    <a:pt x="1286" y="0"/>
                  </a:moveTo>
                  <a:cubicBezTo>
                    <a:pt x="1286" y="0"/>
                    <a:pt x="0" y="0"/>
                    <a:pt x="357" y="1179"/>
                  </a:cubicBezTo>
                  <a:cubicBezTo>
                    <a:pt x="522" y="1705"/>
                    <a:pt x="860" y="1920"/>
                    <a:pt x="1194" y="1920"/>
                  </a:cubicBezTo>
                  <a:cubicBezTo>
                    <a:pt x="1609" y="1920"/>
                    <a:pt x="2018" y="1589"/>
                    <a:pt x="2084" y="1107"/>
                  </a:cubicBezTo>
                  <a:lnTo>
                    <a:pt x="1286" y="0"/>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3"/>
            <p:cNvSpPr/>
            <p:nvPr/>
          </p:nvSpPr>
          <p:spPr>
            <a:xfrm>
              <a:off x="4016850" y="1625425"/>
              <a:ext cx="33375" cy="32425"/>
            </a:xfrm>
            <a:custGeom>
              <a:avLst/>
              <a:gdLst/>
              <a:ahLst/>
              <a:cxnLst/>
              <a:rect l="l" t="t" r="r" b="b"/>
              <a:pathLst>
                <a:path w="1335" h="1297" extrusionOk="0">
                  <a:moveTo>
                    <a:pt x="1007" y="0"/>
                  </a:moveTo>
                  <a:cubicBezTo>
                    <a:pt x="866" y="0"/>
                    <a:pt x="679" y="123"/>
                    <a:pt x="418" y="485"/>
                  </a:cubicBezTo>
                  <a:cubicBezTo>
                    <a:pt x="1" y="1056"/>
                    <a:pt x="370" y="1259"/>
                    <a:pt x="370" y="1259"/>
                  </a:cubicBezTo>
                  <a:cubicBezTo>
                    <a:pt x="413" y="1284"/>
                    <a:pt x="457" y="1297"/>
                    <a:pt x="502" y="1297"/>
                  </a:cubicBezTo>
                  <a:cubicBezTo>
                    <a:pt x="667" y="1297"/>
                    <a:pt x="848" y="1130"/>
                    <a:pt x="1072" y="830"/>
                  </a:cubicBezTo>
                  <a:cubicBezTo>
                    <a:pt x="1311" y="521"/>
                    <a:pt x="1334" y="235"/>
                    <a:pt x="1203" y="92"/>
                  </a:cubicBezTo>
                  <a:cubicBezTo>
                    <a:pt x="1149" y="37"/>
                    <a:pt x="1085" y="0"/>
                    <a:pt x="10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3"/>
            <p:cNvSpPr/>
            <p:nvPr/>
          </p:nvSpPr>
          <p:spPr>
            <a:xfrm>
              <a:off x="4096075" y="1600200"/>
              <a:ext cx="38075" cy="18350"/>
            </a:xfrm>
            <a:custGeom>
              <a:avLst/>
              <a:gdLst/>
              <a:ahLst/>
              <a:cxnLst/>
              <a:rect l="l" t="t" r="r" b="b"/>
              <a:pathLst>
                <a:path w="1523" h="734" extrusionOk="0">
                  <a:moveTo>
                    <a:pt x="663" y="1"/>
                  </a:moveTo>
                  <a:cubicBezTo>
                    <a:pt x="108" y="1"/>
                    <a:pt x="1" y="167"/>
                    <a:pt x="23" y="363"/>
                  </a:cubicBezTo>
                  <a:cubicBezTo>
                    <a:pt x="47" y="565"/>
                    <a:pt x="297" y="720"/>
                    <a:pt x="689" y="732"/>
                  </a:cubicBezTo>
                  <a:cubicBezTo>
                    <a:pt x="726" y="733"/>
                    <a:pt x="762" y="733"/>
                    <a:pt x="796" y="733"/>
                  </a:cubicBezTo>
                  <a:cubicBezTo>
                    <a:pt x="1194" y="733"/>
                    <a:pt x="1419" y="666"/>
                    <a:pt x="1451" y="458"/>
                  </a:cubicBezTo>
                  <a:cubicBezTo>
                    <a:pt x="1451" y="458"/>
                    <a:pt x="1523" y="41"/>
                    <a:pt x="832" y="6"/>
                  </a:cubicBezTo>
                  <a:cubicBezTo>
                    <a:pt x="772" y="2"/>
                    <a:pt x="715" y="1"/>
                    <a:pt x="6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3"/>
            <p:cNvSpPr/>
            <p:nvPr/>
          </p:nvSpPr>
          <p:spPr>
            <a:xfrm>
              <a:off x="3984125" y="1698375"/>
              <a:ext cx="32175" cy="21925"/>
            </a:xfrm>
            <a:custGeom>
              <a:avLst/>
              <a:gdLst/>
              <a:ahLst/>
              <a:cxnLst/>
              <a:rect l="l" t="t" r="r" b="b"/>
              <a:pathLst>
                <a:path w="1287" h="877" extrusionOk="0">
                  <a:moveTo>
                    <a:pt x="582" y="1"/>
                  </a:moveTo>
                  <a:cubicBezTo>
                    <a:pt x="473" y="1"/>
                    <a:pt x="372" y="24"/>
                    <a:pt x="286" y="79"/>
                  </a:cubicBezTo>
                  <a:cubicBezTo>
                    <a:pt x="72" y="222"/>
                    <a:pt x="12" y="496"/>
                    <a:pt x="0" y="508"/>
                  </a:cubicBezTo>
                  <a:cubicBezTo>
                    <a:pt x="0" y="520"/>
                    <a:pt x="12" y="531"/>
                    <a:pt x="24" y="531"/>
                  </a:cubicBezTo>
                  <a:cubicBezTo>
                    <a:pt x="27" y="535"/>
                    <a:pt x="31" y="536"/>
                    <a:pt x="34" y="536"/>
                  </a:cubicBezTo>
                  <a:cubicBezTo>
                    <a:pt x="42" y="536"/>
                    <a:pt x="48" y="528"/>
                    <a:pt x="48" y="520"/>
                  </a:cubicBezTo>
                  <a:cubicBezTo>
                    <a:pt x="48" y="520"/>
                    <a:pt x="107" y="258"/>
                    <a:pt x="322" y="127"/>
                  </a:cubicBezTo>
                  <a:cubicBezTo>
                    <a:pt x="399" y="81"/>
                    <a:pt x="485" y="54"/>
                    <a:pt x="582" y="54"/>
                  </a:cubicBezTo>
                  <a:cubicBezTo>
                    <a:pt x="635" y="54"/>
                    <a:pt x="691" y="62"/>
                    <a:pt x="750" y="79"/>
                  </a:cubicBezTo>
                  <a:cubicBezTo>
                    <a:pt x="1238" y="198"/>
                    <a:pt x="1191" y="841"/>
                    <a:pt x="1191" y="853"/>
                  </a:cubicBezTo>
                  <a:cubicBezTo>
                    <a:pt x="1179" y="865"/>
                    <a:pt x="1191" y="877"/>
                    <a:pt x="1203" y="877"/>
                  </a:cubicBezTo>
                  <a:lnTo>
                    <a:pt x="1215" y="877"/>
                  </a:lnTo>
                  <a:cubicBezTo>
                    <a:pt x="1227" y="865"/>
                    <a:pt x="1238" y="865"/>
                    <a:pt x="1238" y="853"/>
                  </a:cubicBezTo>
                  <a:cubicBezTo>
                    <a:pt x="1238" y="841"/>
                    <a:pt x="1286" y="150"/>
                    <a:pt x="762" y="20"/>
                  </a:cubicBezTo>
                  <a:cubicBezTo>
                    <a:pt x="701" y="7"/>
                    <a:pt x="640" y="1"/>
                    <a:pt x="582"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3"/>
            <p:cNvSpPr/>
            <p:nvPr/>
          </p:nvSpPr>
          <p:spPr>
            <a:xfrm>
              <a:off x="3995125" y="1705775"/>
              <a:ext cx="17900" cy="8275"/>
            </a:xfrm>
            <a:custGeom>
              <a:avLst/>
              <a:gdLst/>
              <a:ahLst/>
              <a:cxnLst/>
              <a:rect l="l" t="t" r="r" b="b"/>
              <a:pathLst>
                <a:path w="716" h="331" extrusionOk="0">
                  <a:moveTo>
                    <a:pt x="495" y="1"/>
                  </a:moveTo>
                  <a:cubicBezTo>
                    <a:pt x="207" y="1"/>
                    <a:pt x="13" y="285"/>
                    <a:pt x="13" y="295"/>
                  </a:cubicBezTo>
                  <a:cubicBezTo>
                    <a:pt x="1" y="307"/>
                    <a:pt x="13" y="319"/>
                    <a:pt x="25" y="331"/>
                  </a:cubicBezTo>
                  <a:lnTo>
                    <a:pt x="36" y="331"/>
                  </a:lnTo>
                  <a:cubicBezTo>
                    <a:pt x="48" y="331"/>
                    <a:pt x="48" y="319"/>
                    <a:pt x="48" y="319"/>
                  </a:cubicBezTo>
                  <a:cubicBezTo>
                    <a:pt x="58" y="319"/>
                    <a:pt x="238" y="51"/>
                    <a:pt x="501" y="51"/>
                  </a:cubicBezTo>
                  <a:cubicBezTo>
                    <a:pt x="557" y="51"/>
                    <a:pt x="617" y="63"/>
                    <a:pt x="679" y="93"/>
                  </a:cubicBezTo>
                  <a:cubicBezTo>
                    <a:pt x="691" y="93"/>
                    <a:pt x="703" y="93"/>
                    <a:pt x="703" y="81"/>
                  </a:cubicBezTo>
                  <a:cubicBezTo>
                    <a:pt x="715" y="69"/>
                    <a:pt x="703" y="57"/>
                    <a:pt x="691" y="45"/>
                  </a:cubicBezTo>
                  <a:cubicBezTo>
                    <a:pt x="622" y="14"/>
                    <a:pt x="556" y="1"/>
                    <a:pt x="495"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3"/>
            <p:cNvSpPr/>
            <p:nvPr/>
          </p:nvSpPr>
          <p:spPr>
            <a:xfrm>
              <a:off x="4135925" y="1618475"/>
              <a:ext cx="53225" cy="47100"/>
            </a:xfrm>
            <a:custGeom>
              <a:avLst/>
              <a:gdLst/>
              <a:ahLst/>
              <a:cxnLst/>
              <a:rect l="l" t="t" r="r" b="b"/>
              <a:pathLst>
                <a:path w="2129" h="1884" extrusionOk="0">
                  <a:moveTo>
                    <a:pt x="800" y="0"/>
                  </a:moveTo>
                  <a:cubicBezTo>
                    <a:pt x="338" y="0"/>
                    <a:pt x="0" y="501"/>
                    <a:pt x="0" y="501"/>
                  </a:cubicBezTo>
                  <a:lnTo>
                    <a:pt x="477" y="1787"/>
                  </a:lnTo>
                  <a:cubicBezTo>
                    <a:pt x="613" y="1853"/>
                    <a:pt x="755" y="1883"/>
                    <a:pt x="894" y="1883"/>
                  </a:cubicBezTo>
                  <a:cubicBezTo>
                    <a:pt x="1556" y="1883"/>
                    <a:pt x="2128" y="1193"/>
                    <a:pt x="1489" y="406"/>
                  </a:cubicBezTo>
                  <a:cubicBezTo>
                    <a:pt x="1247" y="104"/>
                    <a:pt x="1010" y="0"/>
                    <a:pt x="800"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3"/>
            <p:cNvSpPr/>
            <p:nvPr/>
          </p:nvSpPr>
          <p:spPr>
            <a:xfrm>
              <a:off x="4141575" y="1626675"/>
              <a:ext cx="25625" cy="31725"/>
            </a:xfrm>
            <a:custGeom>
              <a:avLst/>
              <a:gdLst/>
              <a:ahLst/>
              <a:cxnLst/>
              <a:rect l="l" t="t" r="r" b="b"/>
              <a:pathLst>
                <a:path w="1025" h="1269" extrusionOk="0">
                  <a:moveTo>
                    <a:pt x="732" y="0"/>
                  </a:moveTo>
                  <a:cubicBezTo>
                    <a:pt x="659" y="0"/>
                    <a:pt x="578" y="11"/>
                    <a:pt x="501" y="42"/>
                  </a:cubicBezTo>
                  <a:cubicBezTo>
                    <a:pt x="358" y="113"/>
                    <a:pt x="251" y="232"/>
                    <a:pt x="179" y="411"/>
                  </a:cubicBezTo>
                  <a:cubicBezTo>
                    <a:pt x="1" y="911"/>
                    <a:pt x="596" y="1256"/>
                    <a:pt x="608" y="1256"/>
                  </a:cubicBezTo>
                  <a:cubicBezTo>
                    <a:pt x="608" y="1268"/>
                    <a:pt x="620" y="1268"/>
                    <a:pt x="632" y="1268"/>
                  </a:cubicBezTo>
                  <a:cubicBezTo>
                    <a:pt x="632" y="1256"/>
                    <a:pt x="632" y="1256"/>
                    <a:pt x="632" y="1256"/>
                  </a:cubicBezTo>
                  <a:cubicBezTo>
                    <a:pt x="644" y="1244"/>
                    <a:pt x="644" y="1233"/>
                    <a:pt x="632" y="1221"/>
                  </a:cubicBezTo>
                  <a:cubicBezTo>
                    <a:pt x="620" y="1221"/>
                    <a:pt x="60" y="899"/>
                    <a:pt x="227" y="423"/>
                  </a:cubicBezTo>
                  <a:cubicBezTo>
                    <a:pt x="286" y="268"/>
                    <a:pt x="382" y="149"/>
                    <a:pt x="513" y="90"/>
                  </a:cubicBezTo>
                  <a:cubicBezTo>
                    <a:pt x="588" y="58"/>
                    <a:pt x="666" y="47"/>
                    <a:pt x="737" y="47"/>
                  </a:cubicBezTo>
                  <a:cubicBezTo>
                    <a:pt x="878" y="47"/>
                    <a:pt x="989" y="90"/>
                    <a:pt x="989" y="90"/>
                  </a:cubicBezTo>
                  <a:cubicBezTo>
                    <a:pt x="992" y="93"/>
                    <a:pt x="996" y="94"/>
                    <a:pt x="999" y="94"/>
                  </a:cubicBezTo>
                  <a:cubicBezTo>
                    <a:pt x="1008" y="94"/>
                    <a:pt x="1016" y="86"/>
                    <a:pt x="1025" y="78"/>
                  </a:cubicBezTo>
                  <a:cubicBezTo>
                    <a:pt x="1025" y="66"/>
                    <a:pt x="1025" y="54"/>
                    <a:pt x="1013" y="54"/>
                  </a:cubicBezTo>
                  <a:cubicBezTo>
                    <a:pt x="1005" y="46"/>
                    <a:pt x="883" y="0"/>
                    <a:pt x="732" y="0"/>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3"/>
            <p:cNvSpPr/>
            <p:nvPr/>
          </p:nvSpPr>
          <p:spPr>
            <a:xfrm>
              <a:off x="4147525" y="1638425"/>
              <a:ext cx="15200" cy="11450"/>
            </a:xfrm>
            <a:custGeom>
              <a:avLst/>
              <a:gdLst/>
              <a:ahLst/>
              <a:cxnLst/>
              <a:rect l="l" t="t" r="r" b="b"/>
              <a:pathLst>
                <a:path w="608" h="458" extrusionOk="0">
                  <a:moveTo>
                    <a:pt x="584" y="1"/>
                  </a:moveTo>
                  <a:cubicBezTo>
                    <a:pt x="572" y="1"/>
                    <a:pt x="60" y="1"/>
                    <a:pt x="1" y="429"/>
                  </a:cubicBezTo>
                  <a:cubicBezTo>
                    <a:pt x="1" y="441"/>
                    <a:pt x="1" y="453"/>
                    <a:pt x="13" y="453"/>
                  </a:cubicBezTo>
                  <a:cubicBezTo>
                    <a:pt x="20" y="456"/>
                    <a:pt x="26" y="458"/>
                    <a:pt x="30" y="458"/>
                  </a:cubicBezTo>
                  <a:cubicBezTo>
                    <a:pt x="42" y="458"/>
                    <a:pt x="48" y="450"/>
                    <a:pt x="48" y="441"/>
                  </a:cubicBezTo>
                  <a:cubicBezTo>
                    <a:pt x="108" y="48"/>
                    <a:pt x="572" y="48"/>
                    <a:pt x="584" y="48"/>
                  </a:cubicBezTo>
                  <a:lnTo>
                    <a:pt x="596" y="48"/>
                  </a:lnTo>
                  <a:cubicBezTo>
                    <a:pt x="608" y="36"/>
                    <a:pt x="608" y="36"/>
                    <a:pt x="608" y="24"/>
                  </a:cubicBezTo>
                  <a:cubicBezTo>
                    <a:pt x="608" y="12"/>
                    <a:pt x="596" y="1"/>
                    <a:pt x="584" y="1"/>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3"/>
            <p:cNvSpPr/>
            <p:nvPr/>
          </p:nvSpPr>
          <p:spPr>
            <a:xfrm>
              <a:off x="4033225" y="1685275"/>
              <a:ext cx="42000" cy="22125"/>
            </a:xfrm>
            <a:custGeom>
              <a:avLst/>
              <a:gdLst/>
              <a:ahLst/>
              <a:cxnLst/>
              <a:rect l="l" t="t" r="r" b="b"/>
              <a:pathLst>
                <a:path w="1680" h="885" extrusionOk="0">
                  <a:moveTo>
                    <a:pt x="1012" y="0"/>
                  </a:moveTo>
                  <a:cubicBezTo>
                    <a:pt x="936" y="0"/>
                    <a:pt x="856" y="6"/>
                    <a:pt x="775" y="20"/>
                  </a:cubicBezTo>
                  <a:cubicBezTo>
                    <a:pt x="334" y="79"/>
                    <a:pt x="1" y="329"/>
                    <a:pt x="36" y="567"/>
                  </a:cubicBezTo>
                  <a:cubicBezTo>
                    <a:pt x="66" y="762"/>
                    <a:pt x="324" y="884"/>
                    <a:pt x="664" y="884"/>
                  </a:cubicBezTo>
                  <a:cubicBezTo>
                    <a:pt x="741" y="884"/>
                    <a:pt x="822" y="878"/>
                    <a:pt x="906" y="865"/>
                  </a:cubicBezTo>
                  <a:cubicBezTo>
                    <a:pt x="1346" y="805"/>
                    <a:pt x="1679" y="555"/>
                    <a:pt x="1644" y="317"/>
                  </a:cubicBezTo>
                  <a:cubicBezTo>
                    <a:pt x="1615" y="123"/>
                    <a:pt x="1348" y="0"/>
                    <a:pt x="1012" y="0"/>
                  </a:cubicBezTo>
                  <a:close/>
                </a:path>
              </a:pathLst>
            </a:custGeom>
            <a:solidFill>
              <a:srgbClr val="F29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3"/>
            <p:cNvSpPr/>
            <p:nvPr/>
          </p:nvSpPr>
          <p:spPr>
            <a:xfrm>
              <a:off x="4109425" y="1654500"/>
              <a:ext cx="40500" cy="28900"/>
            </a:xfrm>
            <a:custGeom>
              <a:avLst/>
              <a:gdLst/>
              <a:ahLst/>
              <a:cxnLst/>
              <a:rect l="l" t="t" r="r" b="b"/>
              <a:pathLst>
                <a:path w="1620" h="1156" extrusionOk="0">
                  <a:moveTo>
                    <a:pt x="1179" y="1"/>
                  </a:moveTo>
                  <a:cubicBezTo>
                    <a:pt x="1001" y="1"/>
                    <a:pt x="781" y="73"/>
                    <a:pt x="572" y="215"/>
                  </a:cubicBezTo>
                  <a:cubicBezTo>
                    <a:pt x="191" y="465"/>
                    <a:pt x="1" y="822"/>
                    <a:pt x="132" y="1024"/>
                  </a:cubicBezTo>
                  <a:cubicBezTo>
                    <a:pt x="189" y="1112"/>
                    <a:pt x="299" y="1155"/>
                    <a:pt x="437" y="1155"/>
                  </a:cubicBezTo>
                  <a:cubicBezTo>
                    <a:pt x="616" y="1155"/>
                    <a:pt x="840" y="1082"/>
                    <a:pt x="1048" y="941"/>
                  </a:cubicBezTo>
                  <a:cubicBezTo>
                    <a:pt x="1418" y="691"/>
                    <a:pt x="1620" y="334"/>
                    <a:pt x="1489" y="131"/>
                  </a:cubicBezTo>
                  <a:cubicBezTo>
                    <a:pt x="1427" y="44"/>
                    <a:pt x="1315" y="1"/>
                    <a:pt x="1179" y="1"/>
                  </a:cubicBezTo>
                  <a:close/>
                </a:path>
              </a:pathLst>
            </a:custGeom>
            <a:solidFill>
              <a:srgbClr val="F29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3"/>
            <p:cNvSpPr/>
            <p:nvPr/>
          </p:nvSpPr>
          <p:spPr>
            <a:xfrm>
              <a:off x="4074900" y="1661350"/>
              <a:ext cx="19375" cy="10450"/>
            </a:xfrm>
            <a:custGeom>
              <a:avLst/>
              <a:gdLst/>
              <a:ahLst/>
              <a:cxnLst/>
              <a:rect l="l" t="t" r="r" b="b"/>
              <a:pathLst>
                <a:path w="775" h="418" extrusionOk="0">
                  <a:moveTo>
                    <a:pt x="477" y="0"/>
                  </a:moveTo>
                  <a:cubicBezTo>
                    <a:pt x="72" y="0"/>
                    <a:pt x="1" y="334"/>
                    <a:pt x="1" y="334"/>
                  </a:cubicBezTo>
                  <a:cubicBezTo>
                    <a:pt x="1" y="358"/>
                    <a:pt x="12" y="369"/>
                    <a:pt x="24" y="369"/>
                  </a:cubicBezTo>
                  <a:cubicBezTo>
                    <a:pt x="36" y="369"/>
                    <a:pt x="60" y="369"/>
                    <a:pt x="60" y="346"/>
                  </a:cubicBezTo>
                  <a:cubicBezTo>
                    <a:pt x="60" y="334"/>
                    <a:pt x="120" y="60"/>
                    <a:pt x="477" y="60"/>
                  </a:cubicBezTo>
                  <a:cubicBezTo>
                    <a:pt x="560" y="60"/>
                    <a:pt x="620" y="84"/>
                    <a:pt x="644" y="131"/>
                  </a:cubicBezTo>
                  <a:cubicBezTo>
                    <a:pt x="715" y="215"/>
                    <a:pt x="655" y="381"/>
                    <a:pt x="655" y="381"/>
                  </a:cubicBezTo>
                  <a:cubicBezTo>
                    <a:pt x="655" y="393"/>
                    <a:pt x="655" y="405"/>
                    <a:pt x="667" y="417"/>
                  </a:cubicBezTo>
                  <a:lnTo>
                    <a:pt x="679" y="417"/>
                  </a:lnTo>
                  <a:cubicBezTo>
                    <a:pt x="691" y="417"/>
                    <a:pt x="703" y="405"/>
                    <a:pt x="703" y="393"/>
                  </a:cubicBezTo>
                  <a:cubicBezTo>
                    <a:pt x="715" y="393"/>
                    <a:pt x="774" y="215"/>
                    <a:pt x="691" y="96"/>
                  </a:cubicBezTo>
                  <a:cubicBezTo>
                    <a:pt x="655" y="36"/>
                    <a:pt x="584" y="0"/>
                    <a:pt x="477" y="0"/>
                  </a:cubicBezTo>
                  <a:close/>
                </a:path>
              </a:pathLst>
            </a:custGeom>
            <a:solidFill>
              <a:srgbClr val="6C48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3"/>
            <p:cNvSpPr/>
            <p:nvPr/>
          </p:nvSpPr>
          <p:spPr>
            <a:xfrm>
              <a:off x="3937675" y="1524425"/>
              <a:ext cx="235775" cy="166225"/>
            </a:xfrm>
            <a:custGeom>
              <a:avLst/>
              <a:gdLst/>
              <a:ahLst/>
              <a:cxnLst/>
              <a:rect l="l" t="t" r="r" b="b"/>
              <a:pathLst>
                <a:path w="9431" h="6649" extrusionOk="0">
                  <a:moveTo>
                    <a:pt x="5549" y="0"/>
                  </a:moveTo>
                  <a:cubicBezTo>
                    <a:pt x="4462" y="0"/>
                    <a:pt x="3092" y="424"/>
                    <a:pt x="1906" y="1513"/>
                  </a:cubicBezTo>
                  <a:cubicBezTo>
                    <a:pt x="1906" y="1513"/>
                    <a:pt x="1" y="2953"/>
                    <a:pt x="203" y="4382"/>
                  </a:cubicBezTo>
                  <a:cubicBezTo>
                    <a:pt x="398" y="5683"/>
                    <a:pt x="1176" y="6649"/>
                    <a:pt x="1925" y="6649"/>
                  </a:cubicBezTo>
                  <a:cubicBezTo>
                    <a:pt x="1999" y="6649"/>
                    <a:pt x="2072" y="6639"/>
                    <a:pt x="2144" y="6620"/>
                  </a:cubicBezTo>
                  <a:cubicBezTo>
                    <a:pt x="2287" y="6585"/>
                    <a:pt x="2323" y="5930"/>
                    <a:pt x="2561" y="5680"/>
                  </a:cubicBezTo>
                  <a:cubicBezTo>
                    <a:pt x="2577" y="5663"/>
                    <a:pt x="2595" y="5656"/>
                    <a:pt x="2614" y="5656"/>
                  </a:cubicBezTo>
                  <a:cubicBezTo>
                    <a:pt x="2775" y="5656"/>
                    <a:pt x="2997" y="6207"/>
                    <a:pt x="3044" y="6207"/>
                  </a:cubicBezTo>
                  <a:cubicBezTo>
                    <a:pt x="3046" y="6207"/>
                    <a:pt x="3047" y="6206"/>
                    <a:pt x="3049" y="6204"/>
                  </a:cubicBezTo>
                  <a:cubicBezTo>
                    <a:pt x="3168" y="6025"/>
                    <a:pt x="3477" y="4692"/>
                    <a:pt x="3596" y="4489"/>
                  </a:cubicBezTo>
                  <a:cubicBezTo>
                    <a:pt x="4382" y="3108"/>
                    <a:pt x="4906" y="1917"/>
                    <a:pt x="4906" y="1917"/>
                  </a:cubicBezTo>
                  <a:cubicBezTo>
                    <a:pt x="6133" y="2874"/>
                    <a:pt x="8205" y="3813"/>
                    <a:pt x="8916" y="3813"/>
                  </a:cubicBezTo>
                  <a:cubicBezTo>
                    <a:pt x="9019" y="3813"/>
                    <a:pt x="9094" y="3793"/>
                    <a:pt x="9133" y="3751"/>
                  </a:cubicBezTo>
                  <a:cubicBezTo>
                    <a:pt x="9431" y="3418"/>
                    <a:pt x="9300" y="1441"/>
                    <a:pt x="6835" y="251"/>
                  </a:cubicBezTo>
                  <a:cubicBezTo>
                    <a:pt x="6499" y="92"/>
                    <a:pt x="6054" y="0"/>
                    <a:pt x="55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3"/>
            <p:cNvSpPr/>
            <p:nvPr/>
          </p:nvSpPr>
          <p:spPr>
            <a:xfrm>
              <a:off x="3948100" y="1539825"/>
              <a:ext cx="38425" cy="36125"/>
            </a:xfrm>
            <a:custGeom>
              <a:avLst/>
              <a:gdLst/>
              <a:ahLst/>
              <a:cxnLst/>
              <a:rect l="l" t="t" r="r" b="b"/>
              <a:pathLst>
                <a:path w="1537" h="1445" extrusionOk="0">
                  <a:moveTo>
                    <a:pt x="892" y="1"/>
                  </a:moveTo>
                  <a:cubicBezTo>
                    <a:pt x="494" y="1"/>
                    <a:pt x="989" y="1159"/>
                    <a:pt x="989" y="1159"/>
                  </a:cubicBezTo>
                  <a:cubicBezTo>
                    <a:pt x="989" y="1159"/>
                    <a:pt x="655" y="671"/>
                    <a:pt x="387" y="671"/>
                  </a:cubicBezTo>
                  <a:cubicBezTo>
                    <a:pt x="348" y="671"/>
                    <a:pt x="310" y="681"/>
                    <a:pt x="274" y="706"/>
                  </a:cubicBezTo>
                  <a:cubicBezTo>
                    <a:pt x="1" y="897"/>
                    <a:pt x="905" y="1444"/>
                    <a:pt x="905" y="1444"/>
                  </a:cubicBezTo>
                  <a:lnTo>
                    <a:pt x="1263" y="1301"/>
                  </a:lnTo>
                  <a:cubicBezTo>
                    <a:pt x="1536" y="1028"/>
                    <a:pt x="1394" y="63"/>
                    <a:pt x="929" y="4"/>
                  </a:cubicBezTo>
                  <a:cubicBezTo>
                    <a:pt x="916" y="2"/>
                    <a:pt x="904" y="1"/>
                    <a:pt x="8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3"/>
            <p:cNvSpPr/>
            <p:nvPr/>
          </p:nvSpPr>
          <p:spPr>
            <a:xfrm>
              <a:off x="3896000" y="1691100"/>
              <a:ext cx="68200" cy="56900"/>
            </a:xfrm>
            <a:custGeom>
              <a:avLst/>
              <a:gdLst/>
              <a:ahLst/>
              <a:cxnLst/>
              <a:rect l="l" t="t" r="r" b="b"/>
              <a:pathLst>
                <a:path w="2728" h="2276" extrusionOk="0">
                  <a:moveTo>
                    <a:pt x="748" y="1"/>
                  </a:moveTo>
                  <a:cubicBezTo>
                    <a:pt x="735" y="1"/>
                    <a:pt x="724" y="5"/>
                    <a:pt x="715" y="13"/>
                  </a:cubicBezTo>
                  <a:cubicBezTo>
                    <a:pt x="596" y="132"/>
                    <a:pt x="1072" y="751"/>
                    <a:pt x="1072" y="751"/>
                  </a:cubicBezTo>
                  <a:cubicBezTo>
                    <a:pt x="1072" y="751"/>
                    <a:pt x="573" y="234"/>
                    <a:pt x="361" y="234"/>
                  </a:cubicBezTo>
                  <a:cubicBezTo>
                    <a:pt x="329" y="234"/>
                    <a:pt x="303" y="246"/>
                    <a:pt x="287" y="275"/>
                  </a:cubicBezTo>
                  <a:cubicBezTo>
                    <a:pt x="227" y="394"/>
                    <a:pt x="858" y="918"/>
                    <a:pt x="858" y="918"/>
                  </a:cubicBezTo>
                  <a:cubicBezTo>
                    <a:pt x="858" y="918"/>
                    <a:pt x="343" y="550"/>
                    <a:pt x="170" y="550"/>
                  </a:cubicBezTo>
                  <a:cubicBezTo>
                    <a:pt x="146" y="550"/>
                    <a:pt x="129" y="557"/>
                    <a:pt x="120" y="572"/>
                  </a:cubicBezTo>
                  <a:cubicBezTo>
                    <a:pt x="37" y="703"/>
                    <a:pt x="703" y="1132"/>
                    <a:pt x="703" y="1132"/>
                  </a:cubicBezTo>
                  <a:cubicBezTo>
                    <a:pt x="703" y="1132"/>
                    <a:pt x="321" y="917"/>
                    <a:pt x="143" y="917"/>
                  </a:cubicBezTo>
                  <a:cubicBezTo>
                    <a:pt x="103" y="917"/>
                    <a:pt x="73" y="927"/>
                    <a:pt x="60" y="953"/>
                  </a:cubicBezTo>
                  <a:cubicBezTo>
                    <a:pt x="1" y="1084"/>
                    <a:pt x="787" y="1620"/>
                    <a:pt x="1168" y="1846"/>
                  </a:cubicBezTo>
                  <a:cubicBezTo>
                    <a:pt x="1168" y="1846"/>
                    <a:pt x="1465" y="2013"/>
                    <a:pt x="1930" y="2275"/>
                  </a:cubicBezTo>
                  <a:cubicBezTo>
                    <a:pt x="2215" y="1989"/>
                    <a:pt x="2489" y="1704"/>
                    <a:pt x="2727" y="1394"/>
                  </a:cubicBezTo>
                  <a:cubicBezTo>
                    <a:pt x="2251" y="1215"/>
                    <a:pt x="1930" y="1120"/>
                    <a:pt x="1930" y="1120"/>
                  </a:cubicBezTo>
                  <a:cubicBezTo>
                    <a:pt x="1930" y="1120"/>
                    <a:pt x="1704" y="358"/>
                    <a:pt x="1501" y="322"/>
                  </a:cubicBezTo>
                  <a:cubicBezTo>
                    <a:pt x="1490" y="320"/>
                    <a:pt x="1481" y="319"/>
                    <a:pt x="1472" y="319"/>
                  </a:cubicBezTo>
                  <a:cubicBezTo>
                    <a:pt x="1313" y="319"/>
                    <a:pt x="1442" y="703"/>
                    <a:pt x="1442" y="703"/>
                  </a:cubicBezTo>
                  <a:cubicBezTo>
                    <a:pt x="1442" y="703"/>
                    <a:pt x="925" y="1"/>
                    <a:pt x="748"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3"/>
            <p:cNvSpPr/>
            <p:nvPr/>
          </p:nvSpPr>
          <p:spPr>
            <a:xfrm>
              <a:off x="3937375" y="1714025"/>
              <a:ext cx="160175" cy="111775"/>
            </a:xfrm>
            <a:custGeom>
              <a:avLst/>
              <a:gdLst/>
              <a:ahLst/>
              <a:cxnLst/>
              <a:rect l="l" t="t" r="r" b="b"/>
              <a:pathLst>
                <a:path w="6407" h="4471" extrusionOk="0">
                  <a:moveTo>
                    <a:pt x="632" y="1"/>
                  </a:moveTo>
                  <a:cubicBezTo>
                    <a:pt x="346" y="513"/>
                    <a:pt x="191" y="1084"/>
                    <a:pt x="1" y="1656"/>
                  </a:cubicBezTo>
                  <a:cubicBezTo>
                    <a:pt x="334" y="1953"/>
                    <a:pt x="894" y="2382"/>
                    <a:pt x="1823" y="2942"/>
                  </a:cubicBezTo>
                  <a:cubicBezTo>
                    <a:pt x="2799" y="3529"/>
                    <a:pt x="4317" y="4471"/>
                    <a:pt x="5539" y="4471"/>
                  </a:cubicBezTo>
                  <a:cubicBezTo>
                    <a:pt x="5853" y="4471"/>
                    <a:pt x="6146" y="4409"/>
                    <a:pt x="6406" y="4263"/>
                  </a:cubicBezTo>
                  <a:lnTo>
                    <a:pt x="5168" y="1739"/>
                  </a:lnTo>
                  <a:cubicBezTo>
                    <a:pt x="5168" y="1739"/>
                    <a:pt x="1787" y="120"/>
                    <a:pt x="6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3"/>
            <p:cNvSpPr/>
            <p:nvPr/>
          </p:nvSpPr>
          <p:spPr>
            <a:xfrm>
              <a:off x="3926075" y="1713700"/>
              <a:ext cx="27100" cy="41725"/>
            </a:xfrm>
            <a:custGeom>
              <a:avLst/>
              <a:gdLst/>
              <a:ahLst/>
              <a:cxnLst/>
              <a:rect l="l" t="t" r="r" b="b"/>
              <a:pathLst>
                <a:path w="1084" h="1669" extrusionOk="0">
                  <a:moveTo>
                    <a:pt x="949" y="1"/>
                  </a:moveTo>
                  <a:cubicBezTo>
                    <a:pt x="877" y="1"/>
                    <a:pt x="809" y="11"/>
                    <a:pt x="751" y="26"/>
                  </a:cubicBezTo>
                  <a:cubicBezTo>
                    <a:pt x="405" y="97"/>
                    <a:pt x="12" y="895"/>
                    <a:pt x="0" y="1204"/>
                  </a:cubicBezTo>
                  <a:cubicBezTo>
                    <a:pt x="0" y="1204"/>
                    <a:pt x="84" y="1359"/>
                    <a:pt x="453" y="1669"/>
                  </a:cubicBezTo>
                  <a:cubicBezTo>
                    <a:pt x="643" y="1097"/>
                    <a:pt x="810" y="526"/>
                    <a:pt x="1084" y="14"/>
                  </a:cubicBezTo>
                  <a:cubicBezTo>
                    <a:pt x="1038" y="5"/>
                    <a:pt x="993" y="1"/>
                    <a:pt x="9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3"/>
            <p:cNvSpPr/>
            <p:nvPr/>
          </p:nvSpPr>
          <p:spPr>
            <a:xfrm>
              <a:off x="4174325" y="1806850"/>
              <a:ext cx="18775" cy="22100"/>
            </a:xfrm>
            <a:custGeom>
              <a:avLst/>
              <a:gdLst/>
              <a:ahLst/>
              <a:cxnLst/>
              <a:rect l="l" t="t" r="r" b="b"/>
              <a:pathLst>
                <a:path w="751" h="884" extrusionOk="0">
                  <a:moveTo>
                    <a:pt x="44" y="1"/>
                  </a:moveTo>
                  <a:cubicBezTo>
                    <a:pt x="36" y="1"/>
                    <a:pt x="29" y="4"/>
                    <a:pt x="24" y="14"/>
                  </a:cubicBezTo>
                  <a:cubicBezTo>
                    <a:pt x="0" y="26"/>
                    <a:pt x="0" y="50"/>
                    <a:pt x="12" y="62"/>
                  </a:cubicBezTo>
                  <a:lnTo>
                    <a:pt x="679" y="872"/>
                  </a:lnTo>
                  <a:cubicBezTo>
                    <a:pt x="691" y="884"/>
                    <a:pt x="703" y="884"/>
                    <a:pt x="715" y="884"/>
                  </a:cubicBezTo>
                  <a:cubicBezTo>
                    <a:pt x="715" y="884"/>
                    <a:pt x="727" y="884"/>
                    <a:pt x="727" y="872"/>
                  </a:cubicBezTo>
                  <a:cubicBezTo>
                    <a:pt x="750" y="860"/>
                    <a:pt x="750" y="836"/>
                    <a:pt x="738" y="824"/>
                  </a:cubicBezTo>
                  <a:lnTo>
                    <a:pt x="72" y="14"/>
                  </a:lnTo>
                  <a:cubicBezTo>
                    <a:pt x="65" y="8"/>
                    <a:pt x="54" y="1"/>
                    <a:pt x="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3"/>
            <p:cNvSpPr/>
            <p:nvPr/>
          </p:nvSpPr>
          <p:spPr>
            <a:xfrm>
              <a:off x="4063900" y="1729200"/>
              <a:ext cx="84850" cy="39950"/>
            </a:xfrm>
            <a:custGeom>
              <a:avLst/>
              <a:gdLst/>
              <a:ahLst/>
              <a:cxnLst/>
              <a:rect l="l" t="t" r="r" b="b"/>
              <a:pathLst>
                <a:path w="3394" h="1598" extrusionOk="0">
                  <a:moveTo>
                    <a:pt x="2798" y="1"/>
                  </a:moveTo>
                  <a:cubicBezTo>
                    <a:pt x="2798" y="1"/>
                    <a:pt x="2929" y="346"/>
                    <a:pt x="2155" y="822"/>
                  </a:cubicBezTo>
                  <a:cubicBezTo>
                    <a:pt x="1772" y="1060"/>
                    <a:pt x="1478" y="1144"/>
                    <a:pt x="1253" y="1144"/>
                  </a:cubicBezTo>
                  <a:cubicBezTo>
                    <a:pt x="688" y="1144"/>
                    <a:pt x="560" y="608"/>
                    <a:pt x="560" y="608"/>
                  </a:cubicBezTo>
                  <a:cubicBezTo>
                    <a:pt x="310" y="703"/>
                    <a:pt x="60" y="942"/>
                    <a:pt x="0" y="1061"/>
                  </a:cubicBezTo>
                  <a:cubicBezTo>
                    <a:pt x="347" y="1441"/>
                    <a:pt x="780" y="1598"/>
                    <a:pt x="1224" y="1598"/>
                  </a:cubicBezTo>
                  <a:cubicBezTo>
                    <a:pt x="1878" y="1598"/>
                    <a:pt x="2556" y="1259"/>
                    <a:pt x="3024" y="799"/>
                  </a:cubicBezTo>
                  <a:cubicBezTo>
                    <a:pt x="3203" y="584"/>
                    <a:pt x="3310" y="358"/>
                    <a:pt x="3393" y="120"/>
                  </a:cubicBezTo>
                  <a:cubicBezTo>
                    <a:pt x="3072" y="25"/>
                    <a:pt x="2798" y="1"/>
                    <a:pt x="27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3"/>
            <p:cNvSpPr/>
            <p:nvPr/>
          </p:nvSpPr>
          <p:spPr>
            <a:xfrm>
              <a:off x="4082950" y="1729200"/>
              <a:ext cx="105725" cy="93175"/>
            </a:xfrm>
            <a:custGeom>
              <a:avLst/>
              <a:gdLst/>
              <a:ahLst/>
              <a:cxnLst/>
              <a:rect l="l" t="t" r="r" b="b"/>
              <a:pathLst>
                <a:path w="4229" h="3727" extrusionOk="0">
                  <a:moveTo>
                    <a:pt x="2036" y="1"/>
                  </a:moveTo>
                  <a:cubicBezTo>
                    <a:pt x="2036" y="1"/>
                    <a:pt x="1803" y="1009"/>
                    <a:pt x="543" y="1009"/>
                  </a:cubicBezTo>
                  <a:cubicBezTo>
                    <a:pt x="380" y="1009"/>
                    <a:pt x="200" y="992"/>
                    <a:pt x="0" y="953"/>
                  </a:cubicBezTo>
                  <a:lnTo>
                    <a:pt x="0" y="953"/>
                  </a:lnTo>
                  <a:cubicBezTo>
                    <a:pt x="0" y="954"/>
                    <a:pt x="405" y="3501"/>
                    <a:pt x="1965" y="3704"/>
                  </a:cubicBezTo>
                  <a:cubicBezTo>
                    <a:pt x="2083" y="3719"/>
                    <a:pt x="2197" y="3726"/>
                    <a:pt x="2306" y="3726"/>
                  </a:cubicBezTo>
                  <a:cubicBezTo>
                    <a:pt x="3639" y="3726"/>
                    <a:pt x="4228" y="2629"/>
                    <a:pt x="3810" y="1573"/>
                  </a:cubicBezTo>
                  <a:cubicBezTo>
                    <a:pt x="3370" y="441"/>
                    <a:pt x="2036" y="1"/>
                    <a:pt x="20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3"/>
            <p:cNvSpPr/>
            <p:nvPr/>
          </p:nvSpPr>
          <p:spPr>
            <a:xfrm>
              <a:off x="4088300" y="1734875"/>
              <a:ext cx="95750" cy="84275"/>
            </a:xfrm>
            <a:custGeom>
              <a:avLst/>
              <a:gdLst/>
              <a:ahLst/>
              <a:cxnLst/>
              <a:rect l="l" t="t" r="r" b="b"/>
              <a:pathLst>
                <a:path w="3830" h="3371" extrusionOk="0">
                  <a:moveTo>
                    <a:pt x="1882" y="0"/>
                  </a:moveTo>
                  <a:cubicBezTo>
                    <a:pt x="1882" y="0"/>
                    <a:pt x="1641" y="932"/>
                    <a:pt x="445" y="932"/>
                  </a:cubicBezTo>
                  <a:cubicBezTo>
                    <a:pt x="310" y="932"/>
                    <a:pt x="162" y="920"/>
                    <a:pt x="0" y="893"/>
                  </a:cubicBezTo>
                  <a:lnTo>
                    <a:pt x="0" y="893"/>
                  </a:lnTo>
                  <a:cubicBezTo>
                    <a:pt x="0" y="893"/>
                    <a:pt x="453" y="3024"/>
                    <a:pt x="1751" y="3322"/>
                  </a:cubicBezTo>
                  <a:cubicBezTo>
                    <a:pt x="1891" y="3355"/>
                    <a:pt x="2026" y="3370"/>
                    <a:pt x="2154" y="3370"/>
                  </a:cubicBezTo>
                  <a:cubicBezTo>
                    <a:pt x="3229" y="3370"/>
                    <a:pt x="3829" y="2286"/>
                    <a:pt x="3489" y="1381"/>
                  </a:cubicBezTo>
                  <a:cubicBezTo>
                    <a:pt x="3096" y="369"/>
                    <a:pt x="1882" y="0"/>
                    <a:pt x="1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3"/>
            <p:cNvSpPr/>
            <p:nvPr/>
          </p:nvSpPr>
          <p:spPr>
            <a:xfrm>
              <a:off x="4072300" y="1743400"/>
              <a:ext cx="13350" cy="18000"/>
            </a:xfrm>
            <a:custGeom>
              <a:avLst/>
              <a:gdLst/>
              <a:ahLst/>
              <a:cxnLst/>
              <a:rect l="l" t="t" r="r" b="b"/>
              <a:pathLst>
                <a:path w="534" h="720" extrusionOk="0">
                  <a:moveTo>
                    <a:pt x="176" y="0"/>
                  </a:moveTo>
                  <a:cubicBezTo>
                    <a:pt x="108" y="0"/>
                    <a:pt x="0" y="114"/>
                    <a:pt x="9" y="159"/>
                  </a:cubicBezTo>
                  <a:cubicBezTo>
                    <a:pt x="9" y="159"/>
                    <a:pt x="318" y="720"/>
                    <a:pt x="521" y="720"/>
                  </a:cubicBezTo>
                  <a:cubicBezTo>
                    <a:pt x="525" y="720"/>
                    <a:pt x="529" y="719"/>
                    <a:pt x="533" y="719"/>
                  </a:cubicBezTo>
                  <a:lnTo>
                    <a:pt x="509" y="445"/>
                  </a:lnTo>
                  <a:cubicBezTo>
                    <a:pt x="509" y="445"/>
                    <a:pt x="295" y="266"/>
                    <a:pt x="224" y="40"/>
                  </a:cubicBezTo>
                  <a:cubicBezTo>
                    <a:pt x="215" y="12"/>
                    <a:pt x="198" y="0"/>
                    <a:pt x="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3"/>
            <p:cNvSpPr/>
            <p:nvPr/>
          </p:nvSpPr>
          <p:spPr>
            <a:xfrm>
              <a:off x="4046925" y="1742900"/>
              <a:ext cx="31875" cy="17600"/>
            </a:xfrm>
            <a:custGeom>
              <a:avLst/>
              <a:gdLst/>
              <a:ahLst/>
              <a:cxnLst/>
              <a:rect l="l" t="t" r="r" b="b"/>
              <a:pathLst>
                <a:path w="1275" h="704" extrusionOk="0">
                  <a:moveTo>
                    <a:pt x="1001" y="155"/>
                  </a:moveTo>
                  <a:lnTo>
                    <a:pt x="1001" y="155"/>
                  </a:lnTo>
                  <a:cubicBezTo>
                    <a:pt x="741" y="405"/>
                    <a:pt x="454" y="545"/>
                    <a:pt x="290" y="545"/>
                  </a:cubicBezTo>
                  <a:cubicBezTo>
                    <a:pt x="266" y="545"/>
                    <a:pt x="245" y="542"/>
                    <a:pt x="227" y="536"/>
                  </a:cubicBezTo>
                  <a:cubicBezTo>
                    <a:pt x="203" y="525"/>
                    <a:pt x="167" y="501"/>
                    <a:pt x="155" y="429"/>
                  </a:cubicBezTo>
                  <a:cubicBezTo>
                    <a:pt x="155" y="394"/>
                    <a:pt x="167" y="370"/>
                    <a:pt x="191" y="346"/>
                  </a:cubicBezTo>
                  <a:cubicBezTo>
                    <a:pt x="322" y="215"/>
                    <a:pt x="727" y="167"/>
                    <a:pt x="1001" y="155"/>
                  </a:cubicBezTo>
                  <a:close/>
                  <a:moveTo>
                    <a:pt x="1154" y="1"/>
                  </a:moveTo>
                  <a:cubicBezTo>
                    <a:pt x="975" y="1"/>
                    <a:pt x="301" y="10"/>
                    <a:pt x="84" y="239"/>
                  </a:cubicBezTo>
                  <a:cubicBezTo>
                    <a:pt x="24" y="298"/>
                    <a:pt x="0" y="370"/>
                    <a:pt x="0" y="441"/>
                  </a:cubicBezTo>
                  <a:cubicBezTo>
                    <a:pt x="12" y="560"/>
                    <a:pt x="72" y="644"/>
                    <a:pt x="179" y="679"/>
                  </a:cubicBezTo>
                  <a:cubicBezTo>
                    <a:pt x="215" y="691"/>
                    <a:pt x="250" y="703"/>
                    <a:pt x="286" y="703"/>
                  </a:cubicBezTo>
                  <a:cubicBezTo>
                    <a:pt x="548" y="703"/>
                    <a:pt x="941" y="465"/>
                    <a:pt x="1251" y="132"/>
                  </a:cubicBezTo>
                  <a:cubicBezTo>
                    <a:pt x="1262" y="108"/>
                    <a:pt x="1274" y="72"/>
                    <a:pt x="1262" y="48"/>
                  </a:cubicBezTo>
                  <a:cubicBezTo>
                    <a:pt x="1251" y="13"/>
                    <a:pt x="1215" y="1"/>
                    <a:pt x="1191" y="1"/>
                  </a:cubicBezTo>
                  <a:cubicBezTo>
                    <a:pt x="1184" y="1"/>
                    <a:pt x="1171" y="1"/>
                    <a:pt x="11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3"/>
            <p:cNvSpPr/>
            <p:nvPr/>
          </p:nvSpPr>
          <p:spPr>
            <a:xfrm>
              <a:off x="4050200" y="1742750"/>
              <a:ext cx="26800" cy="33225"/>
            </a:xfrm>
            <a:custGeom>
              <a:avLst/>
              <a:gdLst/>
              <a:ahLst/>
              <a:cxnLst/>
              <a:rect l="l" t="t" r="r" b="b"/>
              <a:pathLst>
                <a:path w="1072" h="1329" extrusionOk="0">
                  <a:moveTo>
                    <a:pt x="858" y="269"/>
                  </a:moveTo>
                  <a:cubicBezTo>
                    <a:pt x="715" y="769"/>
                    <a:pt x="536" y="1173"/>
                    <a:pt x="441" y="1173"/>
                  </a:cubicBezTo>
                  <a:cubicBezTo>
                    <a:pt x="441" y="1173"/>
                    <a:pt x="429" y="1173"/>
                    <a:pt x="405" y="1126"/>
                  </a:cubicBezTo>
                  <a:cubicBezTo>
                    <a:pt x="262" y="816"/>
                    <a:pt x="631" y="459"/>
                    <a:pt x="858" y="269"/>
                  </a:cubicBezTo>
                  <a:close/>
                  <a:moveTo>
                    <a:pt x="995" y="1"/>
                  </a:moveTo>
                  <a:cubicBezTo>
                    <a:pt x="980" y="1"/>
                    <a:pt x="965" y="7"/>
                    <a:pt x="953" y="19"/>
                  </a:cubicBezTo>
                  <a:cubicBezTo>
                    <a:pt x="917" y="42"/>
                    <a:pt x="0" y="626"/>
                    <a:pt x="262" y="1185"/>
                  </a:cubicBezTo>
                  <a:cubicBezTo>
                    <a:pt x="322" y="1304"/>
                    <a:pt x="393" y="1328"/>
                    <a:pt x="441" y="1328"/>
                  </a:cubicBezTo>
                  <a:lnTo>
                    <a:pt x="453" y="1328"/>
                  </a:lnTo>
                  <a:cubicBezTo>
                    <a:pt x="727" y="1304"/>
                    <a:pt x="977" y="459"/>
                    <a:pt x="1072" y="102"/>
                  </a:cubicBezTo>
                  <a:cubicBezTo>
                    <a:pt x="1072" y="66"/>
                    <a:pt x="1060" y="42"/>
                    <a:pt x="1036" y="19"/>
                  </a:cubicBezTo>
                  <a:cubicBezTo>
                    <a:pt x="1024" y="7"/>
                    <a:pt x="1009" y="1"/>
                    <a:pt x="9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3"/>
            <p:cNvSpPr/>
            <p:nvPr/>
          </p:nvSpPr>
          <p:spPr>
            <a:xfrm>
              <a:off x="4075800" y="1681475"/>
              <a:ext cx="25925" cy="6675"/>
            </a:xfrm>
            <a:custGeom>
              <a:avLst/>
              <a:gdLst/>
              <a:ahLst/>
              <a:cxnLst/>
              <a:rect l="l" t="t" r="r" b="b"/>
              <a:pathLst>
                <a:path w="1037" h="267" extrusionOk="0">
                  <a:moveTo>
                    <a:pt x="439" y="0"/>
                  </a:moveTo>
                  <a:cubicBezTo>
                    <a:pt x="187" y="0"/>
                    <a:pt x="0" y="29"/>
                    <a:pt x="0" y="29"/>
                  </a:cubicBezTo>
                  <a:cubicBezTo>
                    <a:pt x="0" y="29"/>
                    <a:pt x="0" y="124"/>
                    <a:pt x="48" y="255"/>
                  </a:cubicBezTo>
                  <a:cubicBezTo>
                    <a:pt x="165" y="235"/>
                    <a:pt x="326" y="216"/>
                    <a:pt x="509" y="216"/>
                  </a:cubicBezTo>
                  <a:cubicBezTo>
                    <a:pt x="661" y="216"/>
                    <a:pt x="828" y="229"/>
                    <a:pt x="1000" y="267"/>
                  </a:cubicBezTo>
                  <a:cubicBezTo>
                    <a:pt x="1036" y="160"/>
                    <a:pt x="1036" y="64"/>
                    <a:pt x="1036" y="64"/>
                  </a:cubicBezTo>
                  <a:cubicBezTo>
                    <a:pt x="833" y="15"/>
                    <a:pt x="619" y="0"/>
                    <a:pt x="4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3"/>
            <p:cNvSpPr/>
            <p:nvPr/>
          </p:nvSpPr>
          <p:spPr>
            <a:xfrm>
              <a:off x="4076975" y="1686850"/>
              <a:ext cx="23850" cy="9950"/>
            </a:xfrm>
            <a:custGeom>
              <a:avLst/>
              <a:gdLst/>
              <a:ahLst/>
              <a:cxnLst/>
              <a:rect l="l" t="t" r="r" b="b"/>
              <a:pathLst>
                <a:path w="954" h="398" extrusionOk="0">
                  <a:moveTo>
                    <a:pt x="462" y="1"/>
                  </a:moveTo>
                  <a:cubicBezTo>
                    <a:pt x="279" y="1"/>
                    <a:pt x="118" y="20"/>
                    <a:pt x="1" y="40"/>
                  </a:cubicBezTo>
                  <a:cubicBezTo>
                    <a:pt x="49" y="207"/>
                    <a:pt x="180" y="397"/>
                    <a:pt x="453" y="397"/>
                  </a:cubicBezTo>
                  <a:cubicBezTo>
                    <a:pt x="787" y="397"/>
                    <a:pt x="906" y="207"/>
                    <a:pt x="953" y="52"/>
                  </a:cubicBezTo>
                  <a:cubicBezTo>
                    <a:pt x="781" y="14"/>
                    <a:pt x="614" y="1"/>
                    <a:pt x="4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3"/>
            <p:cNvSpPr/>
            <p:nvPr/>
          </p:nvSpPr>
          <p:spPr>
            <a:xfrm>
              <a:off x="4039175" y="1664500"/>
              <a:ext cx="28000" cy="19500"/>
            </a:xfrm>
            <a:custGeom>
              <a:avLst/>
              <a:gdLst/>
              <a:ahLst/>
              <a:cxnLst/>
              <a:rect l="l" t="t" r="r" b="b"/>
              <a:pathLst>
                <a:path w="1120" h="780" extrusionOk="0">
                  <a:moveTo>
                    <a:pt x="604" y="1"/>
                  </a:moveTo>
                  <a:cubicBezTo>
                    <a:pt x="546" y="1"/>
                    <a:pt x="483" y="13"/>
                    <a:pt x="418" y="41"/>
                  </a:cubicBezTo>
                  <a:cubicBezTo>
                    <a:pt x="1" y="220"/>
                    <a:pt x="144" y="755"/>
                    <a:pt x="144" y="755"/>
                  </a:cubicBezTo>
                  <a:cubicBezTo>
                    <a:pt x="144" y="767"/>
                    <a:pt x="156" y="779"/>
                    <a:pt x="168" y="779"/>
                  </a:cubicBezTo>
                  <a:lnTo>
                    <a:pt x="179" y="779"/>
                  </a:lnTo>
                  <a:cubicBezTo>
                    <a:pt x="191" y="779"/>
                    <a:pt x="203" y="755"/>
                    <a:pt x="203" y="743"/>
                  </a:cubicBezTo>
                  <a:cubicBezTo>
                    <a:pt x="191" y="720"/>
                    <a:pt x="72" y="243"/>
                    <a:pt x="441" y="89"/>
                  </a:cubicBezTo>
                  <a:cubicBezTo>
                    <a:pt x="499" y="65"/>
                    <a:pt x="553" y="54"/>
                    <a:pt x="604" y="54"/>
                  </a:cubicBezTo>
                  <a:cubicBezTo>
                    <a:pt x="879" y="54"/>
                    <a:pt x="1050" y="354"/>
                    <a:pt x="1060" y="374"/>
                  </a:cubicBezTo>
                  <a:cubicBezTo>
                    <a:pt x="1072" y="386"/>
                    <a:pt x="1084" y="386"/>
                    <a:pt x="1096" y="386"/>
                  </a:cubicBezTo>
                  <a:cubicBezTo>
                    <a:pt x="1108" y="374"/>
                    <a:pt x="1120" y="362"/>
                    <a:pt x="1108" y="339"/>
                  </a:cubicBezTo>
                  <a:cubicBezTo>
                    <a:pt x="1108" y="339"/>
                    <a:pt x="914" y="1"/>
                    <a:pt x="6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3"/>
            <p:cNvSpPr/>
            <p:nvPr/>
          </p:nvSpPr>
          <p:spPr>
            <a:xfrm>
              <a:off x="4035025" y="1680400"/>
              <a:ext cx="8950" cy="1800"/>
            </a:xfrm>
            <a:custGeom>
              <a:avLst/>
              <a:gdLst/>
              <a:ahLst/>
              <a:cxnLst/>
              <a:rect l="l" t="t" r="r" b="b"/>
              <a:pathLst>
                <a:path w="358" h="72" extrusionOk="0">
                  <a:moveTo>
                    <a:pt x="24" y="0"/>
                  </a:moveTo>
                  <a:cubicBezTo>
                    <a:pt x="12" y="0"/>
                    <a:pt x="0" y="12"/>
                    <a:pt x="0" y="36"/>
                  </a:cubicBezTo>
                  <a:cubicBezTo>
                    <a:pt x="0" y="48"/>
                    <a:pt x="12" y="60"/>
                    <a:pt x="24" y="60"/>
                  </a:cubicBezTo>
                  <a:lnTo>
                    <a:pt x="322" y="72"/>
                  </a:lnTo>
                  <a:cubicBezTo>
                    <a:pt x="334" y="72"/>
                    <a:pt x="345" y="60"/>
                    <a:pt x="345" y="48"/>
                  </a:cubicBezTo>
                  <a:cubicBezTo>
                    <a:pt x="357" y="36"/>
                    <a:pt x="345" y="24"/>
                    <a:pt x="322" y="2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3"/>
            <p:cNvSpPr/>
            <p:nvPr/>
          </p:nvSpPr>
          <p:spPr>
            <a:xfrm>
              <a:off x="4035900" y="1677125"/>
              <a:ext cx="7175" cy="2100"/>
            </a:xfrm>
            <a:custGeom>
              <a:avLst/>
              <a:gdLst/>
              <a:ahLst/>
              <a:cxnLst/>
              <a:rect l="l" t="t" r="r" b="b"/>
              <a:pathLst>
                <a:path w="287" h="84" extrusionOk="0">
                  <a:moveTo>
                    <a:pt x="48" y="0"/>
                  </a:moveTo>
                  <a:cubicBezTo>
                    <a:pt x="25" y="0"/>
                    <a:pt x="13" y="12"/>
                    <a:pt x="13" y="24"/>
                  </a:cubicBezTo>
                  <a:cubicBezTo>
                    <a:pt x="1" y="48"/>
                    <a:pt x="25" y="60"/>
                    <a:pt x="37" y="60"/>
                  </a:cubicBezTo>
                  <a:lnTo>
                    <a:pt x="239" y="84"/>
                  </a:lnTo>
                  <a:lnTo>
                    <a:pt x="251" y="84"/>
                  </a:lnTo>
                  <a:cubicBezTo>
                    <a:pt x="263" y="84"/>
                    <a:pt x="275" y="72"/>
                    <a:pt x="275" y="60"/>
                  </a:cubicBezTo>
                  <a:cubicBezTo>
                    <a:pt x="287" y="36"/>
                    <a:pt x="275" y="24"/>
                    <a:pt x="251" y="24"/>
                  </a:cubicBez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3"/>
            <p:cNvSpPr/>
            <p:nvPr/>
          </p:nvSpPr>
          <p:spPr>
            <a:xfrm>
              <a:off x="4098725" y="1641300"/>
              <a:ext cx="28600" cy="19475"/>
            </a:xfrm>
            <a:custGeom>
              <a:avLst/>
              <a:gdLst/>
              <a:ahLst/>
              <a:cxnLst/>
              <a:rect l="l" t="t" r="r" b="b"/>
              <a:pathLst>
                <a:path w="1144" h="779" extrusionOk="0">
                  <a:moveTo>
                    <a:pt x="609" y="0"/>
                  </a:moveTo>
                  <a:cubicBezTo>
                    <a:pt x="549" y="0"/>
                    <a:pt x="484" y="12"/>
                    <a:pt x="417" y="40"/>
                  </a:cubicBezTo>
                  <a:cubicBezTo>
                    <a:pt x="0" y="219"/>
                    <a:pt x="167" y="755"/>
                    <a:pt x="167" y="755"/>
                  </a:cubicBezTo>
                  <a:cubicBezTo>
                    <a:pt x="167" y="767"/>
                    <a:pt x="179" y="779"/>
                    <a:pt x="191" y="779"/>
                  </a:cubicBezTo>
                  <a:lnTo>
                    <a:pt x="202" y="779"/>
                  </a:lnTo>
                  <a:cubicBezTo>
                    <a:pt x="214" y="779"/>
                    <a:pt x="226" y="755"/>
                    <a:pt x="226" y="743"/>
                  </a:cubicBezTo>
                  <a:cubicBezTo>
                    <a:pt x="214" y="719"/>
                    <a:pt x="72" y="255"/>
                    <a:pt x="441" y="100"/>
                  </a:cubicBezTo>
                  <a:cubicBezTo>
                    <a:pt x="504" y="72"/>
                    <a:pt x="563" y="61"/>
                    <a:pt x="619" y="61"/>
                  </a:cubicBezTo>
                  <a:cubicBezTo>
                    <a:pt x="898" y="61"/>
                    <a:pt x="1074" y="354"/>
                    <a:pt x="1084" y="374"/>
                  </a:cubicBezTo>
                  <a:cubicBezTo>
                    <a:pt x="1095" y="386"/>
                    <a:pt x="1107" y="386"/>
                    <a:pt x="1119" y="386"/>
                  </a:cubicBezTo>
                  <a:cubicBezTo>
                    <a:pt x="1143" y="374"/>
                    <a:pt x="1143" y="362"/>
                    <a:pt x="1131" y="338"/>
                  </a:cubicBezTo>
                  <a:cubicBezTo>
                    <a:pt x="1131" y="338"/>
                    <a:pt x="929" y="0"/>
                    <a:pt x="6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3"/>
            <p:cNvSpPr/>
            <p:nvPr/>
          </p:nvSpPr>
          <p:spPr>
            <a:xfrm>
              <a:off x="4124600" y="1642375"/>
              <a:ext cx="6575" cy="7100"/>
            </a:xfrm>
            <a:custGeom>
              <a:avLst/>
              <a:gdLst/>
              <a:ahLst/>
              <a:cxnLst/>
              <a:rect l="l" t="t" r="r" b="b"/>
              <a:pathLst>
                <a:path w="263" h="284" extrusionOk="0">
                  <a:moveTo>
                    <a:pt x="227" y="0"/>
                  </a:moveTo>
                  <a:cubicBezTo>
                    <a:pt x="218" y="0"/>
                    <a:pt x="209" y="3"/>
                    <a:pt x="203" y="9"/>
                  </a:cubicBezTo>
                  <a:lnTo>
                    <a:pt x="13" y="235"/>
                  </a:lnTo>
                  <a:cubicBezTo>
                    <a:pt x="1" y="247"/>
                    <a:pt x="1" y="271"/>
                    <a:pt x="13" y="283"/>
                  </a:cubicBezTo>
                  <a:lnTo>
                    <a:pt x="37" y="283"/>
                  </a:lnTo>
                  <a:cubicBezTo>
                    <a:pt x="37" y="283"/>
                    <a:pt x="49" y="283"/>
                    <a:pt x="60" y="271"/>
                  </a:cubicBezTo>
                  <a:lnTo>
                    <a:pt x="251" y="45"/>
                  </a:lnTo>
                  <a:cubicBezTo>
                    <a:pt x="263" y="33"/>
                    <a:pt x="263" y="21"/>
                    <a:pt x="251" y="9"/>
                  </a:cubicBezTo>
                  <a:cubicBezTo>
                    <a:pt x="245" y="3"/>
                    <a:pt x="23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3"/>
            <p:cNvSpPr/>
            <p:nvPr/>
          </p:nvSpPr>
          <p:spPr>
            <a:xfrm>
              <a:off x="4122825" y="1640900"/>
              <a:ext cx="5075" cy="5875"/>
            </a:xfrm>
            <a:custGeom>
              <a:avLst/>
              <a:gdLst/>
              <a:ahLst/>
              <a:cxnLst/>
              <a:rect l="l" t="t" r="r" b="b"/>
              <a:pathLst>
                <a:path w="203" h="235" extrusionOk="0">
                  <a:moveTo>
                    <a:pt x="160" y="1"/>
                  </a:moveTo>
                  <a:cubicBezTo>
                    <a:pt x="149" y="1"/>
                    <a:pt x="138" y="7"/>
                    <a:pt x="131" y="21"/>
                  </a:cubicBezTo>
                  <a:lnTo>
                    <a:pt x="12" y="175"/>
                  </a:lnTo>
                  <a:cubicBezTo>
                    <a:pt x="0" y="199"/>
                    <a:pt x="0" y="211"/>
                    <a:pt x="12" y="223"/>
                  </a:cubicBezTo>
                  <a:cubicBezTo>
                    <a:pt x="24" y="235"/>
                    <a:pt x="36" y="235"/>
                    <a:pt x="36" y="235"/>
                  </a:cubicBezTo>
                  <a:cubicBezTo>
                    <a:pt x="48" y="235"/>
                    <a:pt x="60" y="235"/>
                    <a:pt x="60" y="223"/>
                  </a:cubicBezTo>
                  <a:lnTo>
                    <a:pt x="191" y="56"/>
                  </a:lnTo>
                  <a:cubicBezTo>
                    <a:pt x="203" y="44"/>
                    <a:pt x="203" y="21"/>
                    <a:pt x="179" y="9"/>
                  </a:cubicBezTo>
                  <a:cubicBezTo>
                    <a:pt x="174" y="4"/>
                    <a:pt x="167" y="1"/>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3"/>
            <p:cNvSpPr/>
            <p:nvPr/>
          </p:nvSpPr>
          <p:spPr>
            <a:xfrm>
              <a:off x="4030550" y="1868925"/>
              <a:ext cx="248575" cy="248575"/>
            </a:xfrm>
            <a:custGeom>
              <a:avLst/>
              <a:gdLst/>
              <a:ahLst/>
              <a:cxnLst/>
              <a:rect l="l" t="t" r="r" b="b"/>
              <a:pathLst>
                <a:path w="9943" h="9943" extrusionOk="0">
                  <a:moveTo>
                    <a:pt x="1266" y="0"/>
                  </a:moveTo>
                  <a:cubicBezTo>
                    <a:pt x="1138" y="0"/>
                    <a:pt x="1029" y="24"/>
                    <a:pt x="953" y="79"/>
                  </a:cubicBezTo>
                  <a:cubicBezTo>
                    <a:pt x="608" y="341"/>
                    <a:pt x="1132" y="520"/>
                    <a:pt x="1132" y="520"/>
                  </a:cubicBezTo>
                  <a:cubicBezTo>
                    <a:pt x="1132" y="520"/>
                    <a:pt x="1004" y="501"/>
                    <a:pt x="852" y="501"/>
                  </a:cubicBezTo>
                  <a:cubicBezTo>
                    <a:pt x="625" y="501"/>
                    <a:pt x="343" y="544"/>
                    <a:pt x="358" y="758"/>
                  </a:cubicBezTo>
                  <a:cubicBezTo>
                    <a:pt x="382" y="1115"/>
                    <a:pt x="655" y="1234"/>
                    <a:pt x="655" y="1234"/>
                  </a:cubicBezTo>
                  <a:cubicBezTo>
                    <a:pt x="655" y="1234"/>
                    <a:pt x="1" y="1329"/>
                    <a:pt x="167" y="1794"/>
                  </a:cubicBezTo>
                  <a:cubicBezTo>
                    <a:pt x="247" y="1997"/>
                    <a:pt x="477" y="2023"/>
                    <a:pt x="591" y="2023"/>
                  </a:cubicBezTo>
                  <a:cubicBezTo>
                    <a:pt x="630" y="2023"/>
                    <a:pt x="655" y="2020"/>
                    <a:pt x="655" y="2020"/>
                  </a:cubicBezTo>
                  <a:lnTo>
                    <a:pt x="655" y="2020"/>
                  </a:lnTo>
                  <a:cubicBezTo>
                    <a:pt x="655" y="2020"/>
                    <a:pt x="286" y="2187"/>
                    <a:pt x="393" y="2472"/>
                  </a:cubicBezTo>
                  <a:cubicBezTo>
                    <a:pt x="444" y="2631"/>
                    <a:pt x="613" y="2668"/>
                    <a:pt x="759" y="2668"/>
                  </a:cubicBezTo>
                  <a:cubicBezTo>
                    <a:pt x="888" y="2668"/>
                    <a:pt x="1001" y="2639"/>
                    <a:pt x="1001" y="2639"/>
                  </a:cubicBezTo>
                  <a:lnTo>
                    <a:pt x="1001" y="2639"/>
                  </a:lnTo>
                  <a:cubicBezTo>
                    <a:pt x="1001" y="2639"/>
                    <a:pt x="798" y="2794"/>
                    <a:pt x="929" y="3092"/>
                  </a:cubicBezTo>
                  <a:cubicBezTo>
                    <a:pt x="1005" y="3278"/>
                    <a:pt x="1425" y="3416"/>
                    <a:pt x="1892" y="3416"/>
                  </a:cubicBezTo>
                  <a:cubicBezTo>
                    <a:pt x="2082" y="3416"/>
                    <a:pt x="2279" y="3393"/>
                    <a:pt x="2465" y="3342"/>
                  </a:cubicBezTo>
                  <a:cubicBezTo>
                    <a:pt x="2703" y="4032"/>
                    <a:pt x="3406" y="5985"/>
                    <a:pt x="4739" y="8068"/>
                  </a:cubicBezTo>
                  <a:cubicBezTo>
                    <a:pt x="4751" y="8092"/>
                    <a:pt x="4763" y="8128"/>
                    <a:pt x="4787" y="8152"/>
                  </a:cubicBezTo>
                  <a:cubicBezTo>
                    <a:pt x="5645" y="9590"/>
                    <a:pt x="6044" y="9942"/>
                    <a:pt x="6678" y="9942"/>
                  </a:cubicBezTo>
                  <a:cubicBezTo>
                    <a:pt x="6721" y="9942"/>
                    <a:pt x="6765" y="9941"/>
                    <a:pt x="6811" y="9938"/>
                  </a:cubicBezTo>
                  <a:cubicBezTo>
                    <a:pt x="6870" y="9926"/>
                    <a:pt x="7728" y="9616"/>
                    <a:pt x="7787" y="9592"/>
                  </a:cubicBezTo>
                  <a:cubicBezTo>
                    <a:pt x="8537" y="9235"/>
                    <a:pt x="9264" y="8830"/>
                    <a:pt x="9942" y="8354"/>
                  </a:cubicBezTo>
                  <a:cubicBezTo>
                    <a:pt x="8871" y="7580"/>
                    <a:pt x="7966" y="6556"/>
                    <a:pt x="7359" y="5378"/>
                  </a:cubicBezTo>
                  <a:cubicBezTo>
                    <a:pt x="7323" y="5413"/>
                    <a:pt x="7287" y="5437"/>
                    <a:pt x="7251" y="5473"/>
                  </a:cubicBezTo>
                  <a:cubicBezTo>
                    <a:pt x="6168" y="4211"/>
                    <a:pt x="4989" y="3008"/>
                    <a:pt x="4608" y="2520"/>
                  </a:cubicBezTo>
                  <a:cubicBezTo>
                    <a:pt x="4608" y="2520"/>
                    <a:pt x="4596" y="2508"/>
                    <a:pt x="4596" y="2508"/>
                  </a:cubicBezTo>
                  <a:cubicBezTo>
                    <a:pt x="4561" y="2461"/>
                    <a:pt x="4525" y="2425"/>
                    <a:pt x="4513" y="2389"/>
                  </a:cubicBezTo>
                  <a:lnTo>
                    <a:pt x="4501" y="2389"/>
                  </a:lnTo>
                  <a:cubicBezTo>
                    <a:pt x="4239" y="2032"/>
                    <a:pt x="3525" y="960"/>
                    <a:pt x="2799" y="508"/>
                  </a:cubicBezTo>
                  <a:cubicBezTo>
                    <a:pt x="2480" y="320"/>
                    <a:pt x="1741" y="0"/>
                    <a:pt x="1266"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3"/>
            <p:cNvSpPr/>
            <p:nvPr/>
          </p:nvSpPr>
          <p:spPr>
            <a:xfrm>
              <a:off x="4214500" y="1893800"/>
              <a:ext cx="181850" cy="184000"/>
            </a:xfrm>
            <a:custGeom>
              <a:avLst/>
              <a:gdLst/>
              <a:ahLst/>
              <a:cxnLst/>
              <a:rect l="l" t="t" r="r" b="b"/>
              <a:pathLst>
                <a:path w="7274" h="7360" extrusionOk="0">
                  <a:moveTo>
                    <a:pt x="6675" y="1"/>
                  </a:moveTo>
                  <a:cubicBezTo>
                    <a:pt x="6669" y="1"/>
                    <a:pt x="6663" y="1"/>
                    <a:pt x="6656" y="1"/>
                  </a:cubicBezTo>
                  <a:cubicBezTo>
                    <a:pt x="5442" y="61"/>
                    <a:pt x="4465" y="180"/>
                    <a:pt x="3203" y="215"/>
                  </a:cubicBezTo>
                  <a:cubicBezTo>
                    <a:pt x="2977" y="227"/>
                    <a:pt x="2775" y="370"/>
                    <a:pt x="2715" y="585"/>
                  </a:cubicBezTo>
                  <a:cubicBezTo>
                    <a:pt x="2346" y="1870"/>
                    <a:pt x="1560" y="2966"/>
                    <a:pt x="1" y="4383"/>
                  </a:cubicBezTo>
                  <a:cubicBezTo>
                    <a:pt x="608" y="5561"/>
                    <a:pt x="1513" y="6585"/>
                    <a:pt x="2584" y="7359"/>
                  </a:cubicBezTo>
                  <a:cubicBezTo>
                    <a:pt x="4656" y="5942"/>
                    <a:pt x="6359" y="3883"/>
                    <a:pt x="7192" y="656"/>
                  </a:cubicBezTo>
                  <a:cubicBezTo>
                    <a:pt x="7274" y="317"/>
                    <a:pt x="7023" y="1"/>
                    <a:pt x="6675" y="1"/>
                  </a:cubicBezTo>
                  <a:close/>
                </a:path>
              </a:pathLst>
            </a:custGeom>
            <a:solidFill>
              <a:srgbClr val="ECA3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3"/>
            <p:cNvSpPr/>
            <p:nvPr/>
          </p:nvSpPr>
          <p:spPr>
            <a:xfrm>
              <a:off x="4332075" y="1841125"/>
              <a:ext cx="93200" cy="39175"/>
            </a:xfrm>
            <a:custGeom>
              <a:avLst/>
              <a:gdLst/>
              <a:ahLst/>
              <a:cxnLst/>
              <a:rect l="l" t="t" r="r" b="b"/>
              <a:pathLst>
                <a:path w="3728" h="1567" extrusionOk="0">
                  <a:moveTo>
                    <a:pt x="3549" y="1"/>
                  </a:moveTo>
                  <a:cubicBezTo>
                    <a:pt x="2441" y="489"/>
                    <a:pt x="1227" y="739"/>
                    <a:pt x="1" y="763"/>
                  </a:cubicBezTo>
                  <a:lnTo>
                    <a:pt x="179" y="1310"/>
                  </a:lnTo>
                  <a:cubicBezTo>
                    <a:pt x="551" y="1493"/>
                    <a:pt x="967" y="1566"/>
                    <a:pt x="1381" y="1566"/>
                  </a:cubicBezTo>
                  <a:cubicBezTo>
                    <a:pt x="2451" y="1566"/>
                    <a:pt x="3504" y="1076"/>
                    <a:pt x="3727" y="715"/>
                  </a:cubicBezTo>
                  <a:lnTo>
                    <a:pt x="3549" y="1"/>
                  </a:ln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3"/>
            <p:cNvSpPr/>
            <p:nvPr/>
          </p:nvSpPr>
          <p:spPr>
            <a:xfrm>
              <a:off x="4316900" y="1789925"/>
              <a:ext cx="104200" cy="70275"/>
            </a:xfrm>
            <a:custGeom>
              <a:avLst/>
              <a:gdLst/>
              <a:ahLst/>
              <a:cxnLst/>
              <a:rect l="l" t="t" r="r" b="b"/>
              <a:pathLst>
                <a:path w="4168" h="2811" extrusionOk="0">
                  <a:moveTo>
                    <a:pt x="3667" y="1"/>
                  </a:moveTo>
                  <a:lnTo>
                    <a:pt x="0" y="989"/>
                  </a:lnTo>
                  <a:lnTo>
                    <a:pt x="417" y="2239"/>
                  </a:lnTo>
                  <a:lnTo>
                    <a:pt x="608" y="2811"/>
                  </a:lnTo>
                  <a:cubicBezTo>
                    <a:pt x="1834" y="2787"/>
                    <a:pt x="3060" y="2537"/>
                    <a:pt x="4168" y="2049"/>
                  </a:cubicBezTo>
                  <a:lnTo>
                    <a:pt x="3929" y="1084"/>
                  </a:lnTo>
                  <a:lnTo>
                    <a:pt x="3667" y="1"/>
                  </a:lnTo>
                  <a:close/>
                </a:path>
              </a:pathLst>
            </a:custGeom>
            <a:solidFill>
              <a:srgbClr val="ECA3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3"/>
            <p:cNvSpPr/>
            <p:nvPr/>
          </p:nvSpPr>
          <p:spPr>
            <a:xfrm>
              <a:off x="4226100" y="1513275"/>
              <a:ext cx="325975" cy="318875"/>
            </a:xfrm>
            <a:custGeom>
              <a:avLst/>
              <a:gdLst/>
              <a:ahLst/>
              <a:cxnLst/>
              <a:rect l="l" t="t" r="r" b="b"/>
              <a:pathLst>
                <a:path w="13039" h="12755" extrusionOk="0">
                  <a:moveTo>
                    <a:pt x="6334" y="0"/>
                  </a:moveTo>
                  <a:cubicBezTo>
                    <a:pt x="5123" y="0"/>
                    <a:pt x="4048" y="615"/>
                    <a:pt x="3168" y="2042"/>
                  </a:cubicBezTo>
                  <a:cubicBezTo>
                    <a:pt x="3168" y="2042"/>
                    <a:pt x="2668" y="2411"/>
                    <a:pt x="2537" y="3125"/>
                  </a:cubicBezTo>
                  <a:cubicBezTo>
                    <a:pt x="2094" y="5625"/>
                    <a:pt x="1835" y="6149"/>
                    <a:pt x="1547" y="6149"/>
                  </a:cubicBezTo>
                  <a:cubicBezTo>
                    <a:pt x="1401" y="6149"/>
                    <a:pt x="1248" y="6015"/>
                    <a:pt x="1061" y="5935"/>
                  </a:cubicBezTo>
                  <a:cubicBezTo>
                    <a:pt x="1040" y="5926"/>
                    <a:pt x="1021" y="5922"/>
                    <a:pt x="1004" y="5922"/>
                  </a:cubicBezTo>
                  <a:cubicBezTo>
                    <a:pt x="816" y="5922"/>
                    <a:pt x="841" y="6426"/>
                    <a:pt x="787" y="6590"/>
                  </a:cubicBezTo>
                  <a:cubicBezTo>
                    <a:pt x="1" y="8864"/>
                    <a:pt x="382" y="11376"/>
                    <a:pt x="3085" y="12507"/>
                  </a:cubicBezTo>
                  <a:cubicBezTo>
                    <a:pt x="3488" y="12677"/>
                    <a:pt x="3901" y="12754"/>
                    <a:pt x="4320" y="12754"/>
                  </a:cubicBezTo>
                  <a:cubicBezTo>
                    <a:pt x="6144" y="12754"/>
                    <a:pt x="8105" y="11298"/>
                    <a:pt x="10050" y="9614"/>
                  </a:cubicBezTo>
                  <a:cubicBezTo>
                    <a:pt x="13038" y="7019"/>
                    <a:pt x="12288" y="2899"/>
                    <a:pt x="9693" y="1220"/>
                  </a:cubicBezTo>
                  <a:cubicBezTo>
                    <a:pt x="8498" y="448"/>
                    <a:pt x="7366" y="0"/>
                    <a:pt x="6334"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3"/>
            <p:cNvSpPr/>
            <p:nvPr/>
          </p:nvSpPr>
          <p:spPr>
            <a:xfrm>
              <a:off x="4223125" y="1698250"/>
              <a:ext cx="201475" cy="153750"/>
            </a:xfrm>
            <a:custGeom>
              <a:avLst/>
              <a:gdLst/>
              <a:ahLst/>
              <a:cxnLst/>
              <a:rect l="l" t="t" r="r" b="b"/>
              <a:pathLst>
                <a:path w="8059" h="6150" extrusionOk="0">
                  <a:moveTo>
                    <a:pt x="680" y="1"/>
                  </a:moveTo>
                  <a:cubicBezTo>
                    <a:pt x="680" y="1"/>
                    <a:pt x="1" y="822"/>
                    <a:pt x="49" y="2680"/>
                  </a:cubicBezTo>
                  <a:cubicBezTo>
                    <a:pt x="84" y="4739"/>
                    <a:pt x="1180" y="6001"/>
                    <a:pt x="2704" y="6132"/>
                  </a:cubicBezTo>
                  <a:cubicBezTo>
                    <a:pt x="2846" y="6144"/>
                    <a:pt x="2989" y="6150"/>
                    <a:pt x="3132" y="6150"/>
                  </a:cubicBezTo>
                  <a:cubicBezTo>
                    <a:pt x="5454" y="6150"/>
                    <a:pt x="7715" y="4666"/>
                    <a:pt x="7883" y="3858"/>
                  </a:cubicBezTo>
                  <a:cubicBezTo>
                    <a:pt x="8059" y="3003"/>
                    <a:pt x="7519" y="404"/>
                    <a:pt x="6877" y="404"/>
                  </a:cubicBezTo>
                  <a:cubicBezTo>
                    <a:pt x="6867" y="404"/>
                    <a:pt x="6857" y="404"/>
                    <a:pt x="6847" y="406"/>
                  </a:cubicBezTo>
                  <a:cubicBezTo>
                    <a:pt x="6222" y="496"/>
                    <a:pt x="3936" y="2443"/>
                    <a:pt x="3264" y="2443"/>
                  </a:cubicBezTo>
                  <a:cubicBezTo>
                    <a:pt x="3232" y="2443"/>
                    <a:pt x="3204" y="2439"/>
                    <a:pt x="3180" y="2430"/>
                  </a:cubicBezTo>
                  <a:cubicBezTo>
                    <a:pt x="2632" y="2239"/>
                    <a:pt x="2596" y="834"/>
                    <a:pt x="2144" y="417"/>
                  </a:cubicBezTo>
                  <a:cubicBezTo>
                    <a:pt x="1680" y="1"/>
                    <a:pt x="680" y="1"/>
                    <a:pt x="6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3"/>
            <p:cNvSpPr/>
            <p:nvPr/>
          </p:nvSpPr>
          <p:spPr>
            <a:xfrm>
              <a:off x="4388000" y="1554200"/>
              <a:ext cx="235200" cy="284950"/>
            </a:xfrm>
            <a:custGeom>
              <a:avLst/>
              <a:gdLst/>
              <a:ahLst/>
              <a:cxnLst/>
              <a:rect l="l" t="t" r="r" b="b"/>
              <a:pathLst>
                <a:path w="9408" h="11398" extrusionOk="0">
                  <a:moveTo>
                    <a:pt x="5586" y="0"/>
                  </a:moveTo>
                  <a:cubicBezTo>
                    <a:pt x="4467" y="1334"/>
                    <a:pt x="3181" y="2465"/>
                    <a:pt x="1716" y="3286"/>
                  </a:cubicBezTo>
                  <a:cubicBezTo>
                    <a:pt x="1728" y="3298"/>
                    <a:pt x="1740" y="3298"/>
                    <a:pt x="1740" y="3298"/>
                  </a:cubicBezTo>
                  <a:cubicBezTo>
                    <a:pt x="1740" y="3298"/>
                    <a:pt x="1788" y="3536"/>
                    <a:pt x="1169" y="4798"/>
                  </a:cubicBezTo>
                  <a:cubicBezTo>
                    <a:pt x="562" y="6060"/>
                    <a:pt x="966" y="7441"/>
                    <a:pt x="966" y="7441"/>
                  </a:cubicBezTo>
                  <a:cubicBezTo>
                    <a:pt x="966" y="7441"/>
                    <a:pt x="312" y="7906"/>
                    <a:pt x="145" y="8763"/>
                  </a:cubicBezTo>
                  <a:cubicBezTo>
                    <a:pt x="0" y="9565"/>
                    <a:pt x="470" y="11398"/>
                    <a:pt x="2226" y="11398"/>
                  </a:cubicBezTo>
                  <a:cubicBezTo>
                    <a:pt x="2348" y="11398"/>
                    <a:pt x="2475" y="11389"/>
                    <a:pt x="2609" y="11371"/>
                  </a:cubicBezTo>
                  <a:cubicBezTo>
                    <a:pt x="4669" y="11073"/>
                    <a:pt x="5145" y="10156"/>
                    <a:pt x="5145" y="10156"/>
                  </a:cubicBezTo>
                  <a:cubicBezTo>
                    <a:pt x="5145" y="10156"/>
                    <a:pt x="6467" y="10156"/>
                    <a:pt x="7205" y="9120"/>
                  </a:cubicBezTo>
                  <a:cubicBezTo>
                    <a:pt x="9408" y="6013"/>
                    <a:pt x="8479" y="3965"/>
                    <a:pt x="8479" y="3965"/>
                  </a:cubicBezTo>
                  <a:cubicBezTo>
                    <a:pt x="8467" y="1226"/>
                    <a:pt x="5586" y="0"/>
                    <a:pt x="5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3"/>
            <p:cNvSpPr/>
            <p:nvPr/>
          </p:nvSpPr>
          <p:spPr>
            <a:xfrm>
              <a:off x="4256175" y="1476500"/>
              <a:ext cx="277450" cy="180725"/>
            </a:xfrm>
            <a:custGeom>
              <a:avLst/>
              <a:gdLst/>
              <a:ahLst/>
              <a:cxnLst/>
              <a:rect l="l" t="t" r="r" b="b"/>
              <a:pathLst>
                <a:path w="11098" h="7229" extrusionOk="0">
                  <a:moveTo>
                    <a:pt x="4360" y="0"/>
                  </a:moveTo>
                  <a:cubicBezTo>
                    <a:pt x="2110" y="0"/>
                    <a:pt x="2406" y="1977"/>
                    <a:pt x="2406" y="1977"/>
                  </a:cubicBezTo>
                  <a:cubicBezTo>
                    <a:pt x="2406" y="1977"/>
                    <a:pt x="1972" y="1651"/>
                    <a:pt x="1518" y="1651"/>
                  </a:cubicBezTo>
                  <a:cubicBezTo>
                    <a:pt x="1294" y="1651"/>
                    <a:pt x="1066" y="1730"/>
                    <a:pt x="882" y="1965"/>
                  </a:cubicBezTo>
                  <a:cubicBezTo>
                    <a:pt x="322" y="2679"/>
                    <a:pt x="0" y="4394"/>
                    <a:pt x="1644" y="4668"/>
                  </a:cubicBezTo>
                  <a:cubicBezTo>
                    <a:pt x="4251" y="5108"/>
                    <a:pt x="4715" y="6299"/>
                    <a:pt x="5930" y="6906"/>
                  </a:cubicBezTo>
                  <a:cubicBezTo>
                    <a:pt x="6488" y="7178"/>
                    <a:pt x="7069" y="7229"/>
                    <a:pt x="7491" y="7229"/>
                  </a:cubicBezTo>
                  <a:cubicBezTo>
                    <a:pt x="7741" y="7229"/>
                    <a:pt x="7935" y="7211"/>
                    <a:pt x="8036" y="7211"/>
                  </a:cubicBezTo>
                  <a:cubicBezTo>
                    <a:pt x="8063" y="7211"/>
                    <a:pt x="8084" y="7213"/>
                    <a:pt x="8097" y="7216"/>
                  </a:cubicBezTo>
                  <a:cubicBezTo>
                    <a:pt x="9680" y="6430"/>
                    <a:pt x="9883" y="4894"/>
                    <a:pt x="11097" y="3656"/>
                  </a:cubicBezTo>
                  <a:cubicBezTo>
                    <a:pt x="11038" y="3584"/>
                    <a:pt x="10549" y="1882"/>
                    <a:pt x="6966" y="572"/>
                  </a:cubicBezTo>
                  <a:cubicBezTo>
                    <a:pt x="5847" y="160"/>
                    <a:pt x="5000" y="0"/>
                    <a:pt x="4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3"/>
            <p:cNvSpPr/>
            <p:nvPr/>
          </p:nvSpPr>
          <p:spPr>
            <a:xfrm>
              <a:off x="4416025" y="1477850"/>
              <a:ext cx="124425" cy="96900"/>
            </a:xfrm>
            <a:custGeom>
              <a:avLst/>
              <a:gdLst/>
              <a:ahLst/>
              <a:cxnLst/>
              <a:rect l="l" t="t" r="r" b="b"/>
              <a:pathLst>
                <a:path w="4977" h="3876" extrusionOk="0">
                  <a:moveTo>
                    <a:pt x="1088" y="0"/>
                  </a:moveTo>
                  <a:cubicBezTo>
                    <a:pt x="991" y="0"/>
                    <a:pt x="894" y="13"/>
                    <a:pt x="798" y="42"/>
                  </a:cubicBezTo>
                  <a:cubicBezTo>
                    <a:pt x="345" y="173"/>
                    <a:pt x="72" y="613"/>
                    <a:pt x="36" y="1054"/>
                  </a:cubicBezTo>
                  <a:cubicBezTo>
                    <a:pt x="0" y="1482"/>
                    <a:pt x="143" y="1911"/>
                    <a:pt x="286" y="2316"/>
                  </a:cubicBezTo>
                  <a:lnTo>
                    <a:pt x="4977" y="3876"/>
                  </a:lnTo>
                  <a:cubicBezTo>
                    <a:pt x="4429" y="2495"/>
                    <a:pt x="3441" y="1280"/>
                    <a:pt x="2167" y="411"/>
                  </a:cubicBezTo>
                  <a:cubicBezTo>
                    <a:pt x="1853" y="202"/>
                    <a:pt x="1471" y="0"/>
                    <a:pt x="1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3"/>
            <p:cNvSpPr/>
            <p:nvPr/>
          </p:nvSpPr>
          <p:spPr>
            <a:xfrm>
              <a:off x="4380600" y="1575625"/>
              <a:ext cx="625" cy="325"/>
            </a:xfrm>
            <a:custGeom>
              <a:avLst/>
              <a:gdLst/>
              <a:ahLst/>
              <a:cxnLst/>
              <a:rect l="l" t="t" r="r" b="b"/>
              <a:pathLst>
                <a:path w="25" h="13" extrusionOk="0">
                  <a:moveTo>
                    <a:pt x="0" y="12"/>
                  </a:moveTo>
                  <a:lnTo>
                    <a:pt x="24" y="0"/>
                  </a:lnTo>
                  <a:close/>
                </a:path>
              </a:pathLst>
            </a:custGeom>
            <a:solidFill>
              <a:srgbClr val="8558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3"/>
            <p:cNvSpPr/>
            <p:nvPr/>
          </p:nvSpPr>
          <p:spPr>
            <a:xfrm>
              <a:off x="4395175" y="1559250"/>
              <a:ext cx="925" cy="625"/>
            </a:xfrm>
            <a:custGeom>
              <a:avLst/>
              <a:gdLst/>
              <a:ahLst/>
              <a:cxnLst/>
              <a:rect l="l" t="t" r="r" b="b"/>
              <a:pathLst>
                <a:path w="37" h="25" extrusionOk="0">
                  <a:moveTo>
                    <a:pt x="36" y="1"/>
                  </a:moveTo>
                  <a:cubicBezTo>
                    <a:pt x="36" y="1"/>
                    <a:pt x="24" y="1"/>
                    <a:pt x="1" y="24"/>
                  </a:cubicBezTo>
                  <a:cubicBezTo>
                    <a:pt x="25" y="12"/>
                    <a:pt x="36" y="1"/>
                    <a:pt x="36"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3"/>
            <p:cNvSpPr/>
            <p:nvPr/>
          </p:nvSpPr>
          <p:spPr>
            <a:xfrm>
              <a:off x="4315700" y="1602050"/>
              <a:ext cx="59850" cy="54625"/>
            </a:xfrm>
            <a:custGeom>
              <a:avLst/>
              <a:gdLst/>
              <a:ahLst/>
              <a:cxnLst/>
              <a:rect l="l" t="t" r="r" b="b"/>
              <a:pathLst>
                <a:path w="2394" h="2185" extrusionOk="0">
                  <a:moveTo>
                    <a:pt x="581" y="0"/>
                  </a:moveTo>
                  <a:cubicBezTo>
                    <a:pt x="441" y="0"/>
                    <a:pt x="331" y="69"/>
                    <a:pt x="239" y="170"/>
                  </a:cubicBezTo>
                  <a:cubicBezTo>
                    <a:pt x="1" y="432"/>
                    <a:pt x="96" y="932"/>
                    <a:pt x="537" y="1444"/>
                  </a:cubicBezTo>
                  <a:cubicBezTo>
                    <a:pt x="939" y="1919"/>
                    <a:pt x="1264" y="2184"/>
                    <a:pt x="1544" y="2184"/>
                  </a:cubicBezTo>
                  <a:cubicBezTo>
                    <a:pt x="1629" y="2184"/>
                    <a:pt x="1709" y="2160"/>
                    <a:pt x="1787" y="2110"/>
                  </a:cubicBezTo>
                  <a:cubicBezTo>
                    <a:pt x="1787" y="2110"/>
                    <a:pt x="2394" y="1729"/>
                    <a:pt x="1632" y="789"/>
                  </a:cubicBezTo>
                  <a:cubicBezTo>
                    <a:pt x="1150" y="202"/>
                    <a:pt x="821" y="0"/>
                    <a:pt x="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3"/>
            <p:cNvSpPr/>
            <p:nvPr/>
          </p:nvSpPr>
          <p:spPr>
            <a:xfrm>
              <a:off x="4229100" y="1655600"/>
              <a:ext cx="43225" cy="38550"/>
            </a:xfrm>
            <a:custGeom>
              <a:avLst/>
              <a:gdLst/>
              <a:ahLst/>
              <a:cxnLst/>
              <a:rect l="l" t="t" r="r" b="b"/>
              <a:pathLst>
                <a:path w="1729" h="1542" extrusionOk="0">
                  <a:moveTo>
                    <a:pt x="647" y="0"/>
                  </a:moveTo>
                  <a:cubicBezTo>
                    <a:pt x="500" y="0"/>
                    <a:pt x="170" y="101"/>
                    <a:pt x="95" y="516"/>
                  </a:cubicBezTo>
                  <a:cubicBezTo>
                    <a:pt x="0" y="969"/>
                    <a:pt x="488" y="1397"/>
                    <a:pt x="488" y="1397"/>
                  </a:cubicBezTo>
                  <a:cubicBezTo>
                    <a:pt x="554" y="1499"/>
                    <a:pt x="630" y="1542"/>
                    <a:pt x="710" y="1542"/>
                  </a:cubicBezTo>
                  <a:cubicBezTo>
                    <a:pt x="1148" y="1542"/>
                    <a:pt x="1729" y="270"/>
                    <a:pt x="1688" y="270"/>
                  </a:cubicBezTo>
                  <a:lnTo>
                    <a:pt x="1688" y="270"/>
                  </a:lnTo>
                  <a:cubicBezTo>
                    <a:pt x="1686" y="270"/>
                    <a:pt x="1683" y="273"/>
                    <a:pt x="1679" y="278"/>
                  </a:cubicBezTo>
                  <a:cubicBezTo>
                    <a:pt x="1596" y="377"/>
                    <a:pt x="1508" y="481"/>
                    <a:pt x="1368" y="481"/>
                  </a:cubicBezTo>
                  <a:cubicBezTo>
                    <a:pt x="1305" y="481"/>
                    <a:pt x="1231" y="460"/>
                    <a:pt x="1143" y="409"/>
                  </a:cubicBezTo>
                  <a:cubicBezTo>
                    <a:pt x="869" y="230"/>
                    <a:pt x="810" y="40"/>
                    <a:pt x="691" y="4"/>
                  </a:cubicBezTo>
                  <a:cubicBezTo>
                    <a:pt x="679" y="2"/>
                    <a:pt x="664" y="0"/>
                    <a:pt x="647"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3"/>
            <p:cNvSpPr/>
            <p:nvPr/>
          </p:nvSpPr>
          <p:spPr>
            <a:xfrm>
              <a:off x="4229100" y="1591400"/>
              <a:ext cx="63425" cy="99450"/>
            </a:xfrm>
            <a:custGeom>
              <a:avLst/>
              <a:gdLst/>
              <a:ahLst/>
              <a:cxnLst/>
              <a:rect l="l" t="t" r="r" b="b"/>
              <a:pathLst>
                <a:path w="2537" h="3978" extrusionOk="0">
                  <a:moveTo>
                    <a:pt x="2500" y="0"/>
                  </a:moveTo>
                  <a:cubicBezTo>
                    <a:pt x="2477" y="0"/>
                    <a:pt x="2453" y="12"/>
                    <a:pt x="2453" y="36"/>
                  </a:cubicBezTo>
                  <a:cubicBezTo>
                    <a:pt x="2286" y="762"/>
                    <a:pt x="1810" y="2715"/>
                    <a:pt x="1595" y="2894"/>
                  </a:cubicBezTo>
                  <a:cubicBezTo>
                    <a:pt x="1537" y="2944"/>
                    <a:pt x="1472" y="2969"/>
                    <a:pt x="1401" y="2969"/>
                  </a:cubicBezTo>
                  <a:cubicBezTo>
                    <a:pt x="1254" y="2969"/>
                    <a:pt x="1081" y="2864"/>
                    <a:pt x="881" y="2655"/>
                  </a:cubicBezTo>
                  <a:cubicBezTo>
                    <a:pt x="869" y="2644"/>
                    <a:pt x="869" y="2644"/>
                    <a:pt x="857" y="2632"/>
                  </a:cubicBezTo>
                  <a:cubicBezTo>
                    <a:pt x="765" y="2540"/>
                    <a:pt x="663" y="2492"/>
                    <a:pt x="561" y="2492"/>
                  </a:cubicBezTo>
                  <a:cubicBezTo>
                    <a:pt x="505" y="2492"/>
                    <a:pt x="448" y="2507"/>
                    <a:pt x="393" y="2536"/>
                  </a:cubicBezTo>
                  <a:cubicBezTo>
                    <a:pt x="167" y="2655"/>
                    <a:pt x="0" y="3025"/>
                    <a:pt x="60" y="3322"/>
                  </a:cubicBezTo>
                  <a:cubicBezTo>
                    <a:pt x="119" y="3691"/>
                    <a:pt x="417" y="3953"/>
                    <a:pt x="429" y="3965"/>
                  </a:cubicBezTo>
                  <a:cubicBezTo>
                    <a:pt x="429" y="3965"/>
                    <a:pt x="441" y="3977"/>
                    <a:pt x="441" y="3977"/>
                  </a:cubicBezTo>
                  <a:cubicBezTo>
                    <a:pt x="452" y="3977"/>
                    <a:pt x="476" y="3977"/>
                    <a:pt x="488" y="3965"/>
                  </a:cubicBezTo>
                  <a:cubicBezTo>
                    <a:pt x="500" y="3941"/>
                    <a:pt x="500" y="3918"/>
                    <a:pt x="488" y="3894"/>
                  </a:cubicBezTo>
                  <a:cubicBezTo>
                    <a:pt x="476" y="3894"/>
                    <a:pt x="202" y="3644"/>
                    <a:pt x="143" y="3310"/>
                  </a:cubicBezTo>
                  <a:cubicBezTo>
                    <a:pt x="95" y="3048"/>
                    <a:pt x="238" y="2715"/>
                    <a:pt x="429" y="2608"/>
                  </a:cubicBezTo>
                  <a:cubicBezTo>
                    <a:pt x="470" y="2587"/>
                    <a:pt x="513" y="2576"/>
                    <a:pt x="556" y="2576"/>
                  </a:cubicBezTo>
                  <a:cubicBezTo>
                    <a:pt x="638" y="2576"/>
                    <a:pt x="720" y="2614"/>
                    <a:pt x="798" y="2691"/>
                  </a:cubicBezTo>
                  <a:lnTo>
                    <a:pt x="822" y="2715"/>
                  </a:lnTo>
                  <a:cubicBezTo>
                    <a:pt x="1067" y="2975"/>
                    <a:pt x="1259" y="3061"/>
                    <a:pt x="1407" y="3061"/>
                  </a:cubicBezTo>
                  <a:cubicBezTo>
                    <a:pt x="1510" y="3061"/>
                    <a:pt x="1591" y="3019"/>
                    <a:pt x="1655" y="2965"/>
                  </a:cubicBezTo>
                  <a:cubicBezTo>
                    <a:pt x="1929" y="2715"/>
                    <a:pt x="2465" y="322"/>
                    <a:pt x="2536" y="48"/>
                  </a:cubicBezTo>
                  <a:cubicBezTo>
                    <a:pt x="2536" y="36"/>
                    <a:pt x="2524" y="12"/>
                    <a:pt x="2500"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3"/>
            <p:cNvSpPr/>
            <p:nvPr/>
          </p:nvSpPr>
          <p:spPr>
            <a:xfrm>
              <a:off x="4240400" y="1724925"/>
              <a:ext cx="37825" cy="12950"/>
            </a:xfrm>
            <a:custGeom>
              <a:avLst/>
              <a:gdLst/>
              <a:ahLst/>
              <a:cxnLst/>
              <a:rect l="l" t="t" r="r" b="b"/>
              <a:pathLst>
                <a:path w="1513" h="518" extrusionOk="0">
                  <a:moveTo>
                    <a:pt x="457" y="0"/>
                  </a:moveTo>
                  <a:cubicBezTo>
                    <a:pt x="323" y="0"/>
                    <a:pt x="185" y="9"/>
                    <a:pt x="48" y="29"/>
                  </a:cubicBezTo>
                  <a:cubicBezTo>
                    <a:pt x="48" y="29"/>
                    <a:pt x="0" y="184"/>
                    <a:pt x="12" y="374"/>
                  </a:cubicBezTo>
                  <a:cubicBezTo>
                    <a:pt x="134" y="359"/>
                    <a:pt x="252" y="353"/>
                    <a:pt x="365" y="353"/>
                  </a:cubicBezTo>
                  <a:cubicBezTo>
                    <a:pt x="783" y="353"/>
                    <a:pt x="1135" y="442"/>
                    <a:pt x="1370" y="517"/>
                  </a:cubicBezTo>
                  <a:cubicBezTo>
                    <a:pt x="1465" y="327"/>
                    <a:pt x="1513" y="148"/>
                    <a:pt x="1513" y="148"/>
                  </a:cubicBezTo>
                  <a:cubicBezTo>
                    <a:pt x="1513" y="148"/>
                    <a:pt x="1022" y="0"/>
                    <a:pt x="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3"/>
            <p:cNvSpPr/>
            <p:nvPr/>
          </p:nvSpPr>
          <p:spPr>
            <a:xfrm>
              <a:off x="4240700" y="1733725"/>
              <a:ext cx="33950" cy="17375"/>
            </a:xfrm>
            <a:custGeom>
              <a:avLst/>
              <a:gdLst/>
              <a:ahLst/>
              <a:cxnLst/>
              <a:rect l="l" t="t" r="r" b="b"/>
              <a:pathLst>
                <a:path w="1358" h="695" extrusionOk="0">
                  <a:moveTo>
                    <a:pt x="353" y="1"/>
                  </a:moveTo>
                  <a:cubicBezTo>
                    <a:pt x="240" y="1"/>
                    <a:pt x="122" y="7"/>
                    <a:pt x="0" y="22"/>
                  </a:cubicBezTo>
                  <a:cubicBezTo>
                    <a:pt x="24" y="296"/>
                    <a:pt x="143" y="641"/>
                    <a:pt x="619" y="689"/>
                  </a:cubicBezTo>
                  <a:cubicBezTo>
                    <a:pt x="647" y="693"/>
                    <a:pt x="673" y="694"/>
                    <a:pt x="699" y="694"/>
                  </a:cubicBezTo>
                  <a:cubicBezTo>
                    <a:pt x="1034" y="694"/>
                    <a:pt x="1247" y="419"/>
                    <a:pt x="1358" y="165"/>
                  </a:cubicBezTo>
                  <a:cubicBezTo>
                    <a:pt x="1123" y="90"/>
                    <a:pt x="771" y="1"/>
                    <a:pt x="3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3"/>
            <p:cNvSpPr/>
            <p:nvPr/>
          </p:nvSpPr>
          <p:spPr>
            <a:xfrm>
              <a:off x="4378500" y="1704175"/>
              <a:ext cx="85550" cy="82875"/>
            </a:xfrm>
            <a:custGeom>
              <a:avLst/>
              <a:gdLst/>
              <a:ahLst/>
              <a:cxnLst/>
              <a:rect l="l" t="t" r="r" b="b"/>
              <a:pathLst>
                <a:path w="3422" h="3315" extrusionOk="0">
                  <a:moveTo>
                    <a:pt x="1350" y="0"/>
                  </a:moveTo>
                  <a:cubicBezTo>
                    <a:pt x="1302" y="0"/>
                    <a:pt x="1275" y="2"/>
                    <a:pt x="1275" y="2"/>
                  </a:cubicBezTo>
                  <a:lnTo>
                    <a:pt x="1" y="1990"/>
                  </a:lnTo>
                  <a:cubicBezTo>
                    <a:pt x="154" y="2787"/>
                    <a:pt x="849" y="3314"/>
                    <a:pt x="1541" y="3314"/>
                  </a:cubicBezTo>
                  <a:cubicBezTo>
                    <a:pt x="2142" y="3314"/>
                    <a:pt x="2740" y="2917"/>
                    <a:pt x="2978" y="1954"/>
                  </a:cubicBezTo>
                  <a:cubicBezTo>
                    <a:pt x="3422" y="104"/>
                    <a:pt x="1733" y="0"/>
                    <a:pt x="1350"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3"/>
            <p:cNvSpPr/>
            <p:nvPr/>
          </p:nvSpPr>
          <p:spPr>
            <a:xfrm>
              <a:off x="4388025" y="1720625"/>
              <a:ext cx="56300" cy="39275"/>
            </a:xfrm>
            <a:custGeom>
              <a:avLst/>
              <a:gdLst/>
              <a:ahLst/>
              <a:cxnLst/>
              <a:rect l="l" t="t" r="r" b="b"/>
              <a:pathLst>
                <a:path w="2252" h="1571" extrusionOk="0">
                  <a:moveTo>
                    <a:pt x="1255" y="0"/>
                  </a:moveTo>
                  <a:cubicBezTo>
                    <a:pt x="1141" y="0"/>
                    <a:pt x="1020" y="19"/>
                    <a:pt x="894" y="58"/>
                  </a:cubicBezTo>
                  <a:cubicBezTo>
                    <a:pt x="1" y="332"/>
                    <a:pt x="156" y="1523"/>
                    <a:pt x="156" y="1535"/>
                  </a:cubicBezTo>
                  <a:cubicBezTo>
                    <a:pt x="156" y="1546"/>
                    <a:pt x="168" y="1558"/>
                    <a:pt x="191" y="1570"/>
                  </a:cubicBezTo>
                  <a:lnTo>
                    <a:pt x="203" y="1570"/>
                  </a:lnTo>
                  <a:cubicBezTo>
                    <a:pt x="227" y="1558"/>
                    <a:pt x="239" y="1546"/>
                    <a:pt x="239" y="1523"/>
                  </a:cubicBezTo>
                  <a:cubicBezTo>
                    <a:pt x="239" y="1511"/>
                    <a:pt x="96" y="392"/>
                    <a:pt x="918" y="142"/>
                  </a:cubicBezTo>
                  <a:cubicBezTo>
                    <a:pt x="1039" y="106"/>
                    <a:pt x="1157" y="88"/>
                    <a:pt x="1268" y="88"/>
                  </a:cubicBezTo>
                  <a:cubicBezTo>
                    <a:pt x="1418" y="88"/>
                    <a:pt x="1557" y="121"/>
                    <a:pt x="1680" y="189"/>
                  </a:cubicBezTo>
                  <a:cubicBezTo>
                    <a:pt x="2049" y="392"/>
                    <a:pt x="2168" y="844"/>
                    <a:pt x="2168" y="844"/>
                  </a:cubicBezTo>
                  <a:cubicBezTo>
                    <a:pt x="2180" y="868"/>
                    <a:pt x="2204" y="880"/>
                    <a:pt x="2216" y="880"/>
                  </a:cubicBezTo>
                  <a:cubicBezTo>
                    <a:pt x="2239" y="868"/>
                    <a:pt x="2251" y="844"/>
                    <a:pt x="2251" y="820"/>
                  </a:cubicBezTo>
                  <a:cubicBezTo>
                    <a:pt x="2239" y="808"/>
                    <a:pt x="2120" y="332"/>
                    <a:pt x="1715" y="118"/>
                  </a:cubicBezTo>
                  <a:cubicBezTo>
                    <a:pt x="1575" y="40"/>
                    <a:pt x="1421" y="0"/>
                    <a:pt x="1255"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3"/>
            <p:cNvSpPr/>
            <p:nvPr/>
          </p:nvSpPr>
          <p:spPr>
            <a:xfrm>
              <a:off x="4394275" y="1734150"/>
              <a:ext cx="31300" cy="13250"/>
            </a:xfrm>
            <a:custGeom>
              <a:avLst/>
              <a:gdLst/>
              <a:ahLst/>
              <a:cxnLst/>
              <a:rect l="l" t="t" r="r" b="b"/>
              <a:pathLst>
                <a:path w="1252" h="530" extrusionOk="0">
                  <a:moveTo>
                    <a:pt x="406" y="1"/>
                  </a:moveTo>
                  <a:cubicBezTo>
                    <a:pt x="286" y="1"/>
                    <a:pt x="158" y="29"/>
                    <a:pt x="25" y="101"/>
                  </a:cubicBezTo>
                  <a:cubicBezTo>
                    <a:pt x="13" y="113"/>
                    <a:pt x="1" y="136"/>
                    <a:pt x="13" y="160"/>
                  </a:cubicBezTo>
                  <a:cubicBezTo>
                    <a:pt x="22" y="178"/>
                    <a:pt x="37" y="189"/>
                    <a:pt x="54" y="189"/>
                  </a:cubicBezTo>
                  <a:cubicBezTo>
                    <a:pt x="60" y="189"/>
                    <a:pt x="66" y="187"/>
                    <a:pt x="72" y="184"/>
                  </a:cubicBezTo>
                  <a:cubicBezTo>
                    <a:pt x="191" y="120"/>
                    <a:pt x="306" y="94"/>
                    <a:pt x="413" y="94"/>
                  </a:cubicBezTo>
                  <a:cubicBezTo>
                    <a:pt x="844" y="94"/>
                    <a:pt x="1158" y="508"/>
                    <a:pt x="1168" y="517"/>
                  </a:cubicBezTo>
                  <a:cubicBezTo>
                    <a:pt x="1168" y="517"/>
                    <a:pt x="1180" y="529"/>
                    <a:pt x="1192" y="529"/>
                  </a:cubicBezTo>
                  <a:cubicBezTo>
                    <a:pt x="1204" y="529"/>
                    <a:pt x="1215" y="529"/>
                    <a:pt x="1227" y="517"/>
                  </a:cubicBezTo>
                  <a:cubicBezTo>
                    <a:pt x="1239" y="505"/>
                    <a:pt x="1251" y="482"/>
                    <a:pt x="1239" y="458"/>
                  </a:cubicBezTo>
                  <a:cubicBezTo>
                    <a:pt x="1230" y="458"/>
                    <a:pt x="885" y="1"/>
                    <a:pt x="406"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3"/>
            <p:cNvSpPr/>
            <p:nvPr/>
          </p:nvSpPr>
          <p:spPr>
            <a:xfrm>
              <a:off x="4299625" y="1671125"/>
              <a:ext cx="25925" cy="25450"/>
            </a:xfrm>
            <a:custGeom>
              <a:avLst/>
              <a:gdLst/>
              <a:ahLst/>
              <a:cxnLst/>
              <a:rect l="l" t="t" r="r" b="b"/>
              <a:pathLst>
                <a:path w="1037" h="1018" extrusionOk="0">
                  <a:moveTo>
                    <a:pt x="601" y="0"/>
                  </a:moveTo>
                  <a:cubicBezTo>
                    <a:pt x="421" y="0"/>
                    <a:pt x="232" y="124"/>
                    <a:pt x="132" y="324"/>
                  </a:cubicBezTo>
                  <a:cubicBezTo>
                    <a:pt x="1" y="586"/>
                    <a:pt x="72" y="883"/>
                    <a:pt x="287" y="979"/>
                  </a:cubicBezTo>
                  <a:cubicBezTo>
                    <a:pt x="340" y="1005"/>
                    <a:pt x="397" y="1018"/>
                    <a:pt x="456" y="1018"/>
                  </a:cubicBezTo>
                  <a:cubicBezTo>
                    <a:pt x="633" y="1018"/>
                    <a:pt x="819" y="902"/>
                    <a:pt x="918" y="705"/>
                  </a:cubicBezTo>
                  <a:cubicBezTo>
                    <a:pt x="1037" y="443"/>
                    <a:pt x="977" y="145"/>
                    <a:pt x="763" y="38"/>
                  </a:cubicBezTo>
                  <a:cubicBezTo>
                    <a:pt x="712" y="12"/>
                    <a:pt x="657"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3"/>
            <p:cNvSpPr/>
            <p:nvPr/>
          </p:nvSpPr>
          <p:spPr>
            <a:xfrm>
              <a:off x="4530325" y="1514625"/>
              <a:ext cx="42575" cy="59225"/>
            </a:xfrm>
            <a:custGeom>
              <a:avLst/>
              <a:gdLst/>
              <a:ahLst/>
              <a:cxnLst/>
              <a:rect l="l" t="t" r="r" b="b"/>
              <a:pathLst>
                <a:path w="1703" h="2369" extrusionOk="0">
                  <a:moveTo>
                    <a:pt x="764" y="1"/>
                  </a:moveTo>
                  <a:cubicBezTo>
                    <a:pt x="354" y="1"/>
                    <a:pt x="0" y="2024"/>
                    <a:pt x="0" y="2024"/>
                  </a:cubicBezTo>
                  <a:lnTo>
                    <a:pt x="572" y="2369"/>
                  </a:lnTo>
                  <a:cubicBezTo>
                    <a:pt x="572" y="2369"/>
                    <a:pt x="1703" y="1762"/>
                    <a:pt x="1679" y="1035"/>
                  </a:cubicBezTo>
                  <a:cubicBezTo>
                    <a:pt x="1672" y="889"/>
                    <a:pt x="1621" y="830"/>
                    <a:pt x="1545" y="830"/>
                  </a:cubicBezTo>
                  <a:cubicBezTo>
                    <a:pt x="1238" y="830"/>
                    <a:pt x="512" y="1786"/>
                    <a:pt x="512" y="1786"/>
                  </a:cubicBezTo>
                  <a:cubicBezTo>
                    <a:pt x="512" y="1786"/>
                    <a:pt x="1310" y="464"/>
                    <a:pt x="869" y="47"/>
                  </a:cubicBezTo>
                  <a:cubicBezTo>
                    <a:pt x="834" y="15"/>
                    <a:pt x="799" y="1"/>
                    <a:pt x="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3"/>
            <p:cNvSpPr/>
            <p:nvPr/>
          </p:nvSpPr>
          <p:spPr>
            <a:xfrm>
              <a:off x="4221050" y="1874300"/>
              <a:ext cx="211350" cy="186225"/>
            </a:xfrm>
            <a:custGeom>
              <a:avLst/>
              <a:gdLst/>
              <a:ahLst/>
              <a:cxnLst/>
              <a:rect l="l" t="t" r="r" b="b"/>
              <a:pathLst>
                <a:path w="8454" h="7449" extrusionOk="0">
                  <a:moveTo>
                    <a:pt x="4735" y="1"/>
                  </a:moveTo>
                  <a:cubicBezTo>
                    <a:pt x="4336" y="1"/>
                    <a:pt x="4049" y="43"/>
                    <a:pt x="4049" y="43"/>
                  </a:cubicBezTo>
                  <a:cubicBezTo>
                    <a:pt x="2096" y="745"/>
                    <a:pt x="1" y="3877"/>
                    <a:pt x="1" y="3889"/>
                  </a:cubicBezTo>
                  <a:cubicBezTo>
                    <a:pt x="703" y="5639"/>
                    <a:pt x="3572" y="7449"/>
                    <a:pt x="3572" y="7449"/>
                  </a:cubicBezTo>
                  <a:cubicBezTo>
                    <a:pt x="5180" y="6651"/>
                    <a:pt x="8454" y="4329"/>
                    <a:pt x="6978" y="984"/>
                  </a:cubicBezTo>
                  <a:cubicBezTo>
                    <a:pt x="6606" y="147"/>
                    <a:pt x="5478" y="1"/>
                    <a:pt x="47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3"/>
            <p:cNvSpPr/>
            <p:nvPr/>
          </p:nvSpPr>
          <p:spPr>
            <a:xfrm>
              <a:off x="4010600" y="1808625"/>
              <a:ext cx="70675" cy="85875"/>
            </a:xfrm>
            <a:custGeom>
              <a:avLst/>
              <a:gdLst/>
              <a:ahLst/>
              <a:cxnLst/>
              <a:rect l="l" t="t" r="r" b="b"/>
              <a:pathLst>
                <a:path w="2827" h="3435" extrusionOk="0">
                  <a:moveTo>
                    <a:pt x="1030" y="1"/>
                  </a:moveTo>
                  <a:cubicBezTo>
                    <a:pt x="676" y="1"/>
                    <a:pt x="403" y="798"/>
                    <a:pt x="310" y="1122"/>
                  </a:cubicBezTo>
                  <a:cubicBezTo>
                    <a:pt x="310" y="1134"/>
                    <a:pt x="298" y="1134"/>
                    <a:pt x="298" y="1134"/>
                  </a:cubicBezTo>
                  <a:cubicBezTo>
                    <a:pt x="1" y="1396"/>
                    <a:pt x="453" y="3408"/>
                    <a:pt x="1120" y="3432"/>
                  </a:cubicBezTo>
                  <a:cubicBezTo>
                    <a:pt x="1174" y="3434"/>
                    <a:pt x="1227" y="3435"/>
                    <a:pt x="1280" y="3435"/>
                  </a:cubicBezTo>
                  <a:cubicBezTo>
                    <a:pt x="1888" y="3435"/>
                    <a:pt x="2384" y="3312"/>
                    <a:pt x="2406" y="3158"/>
                  </a:cubicBezTo>
                  <a:cubicBezTo>
                    <a:pt x="2442" y="2837"/>
                    <a:pt x="1453" y="2682"/>
                    <a:pt x="1453" y="2682"/>
                  </a:cubicBezTo>
                  <a:lnTo>
                    <a:pt x="1453" y="2682"/>
                  </a:lnTo>
                  <a:cubicBezTo>
                    <a:pt x="1453" y="2682"/>
                    <a:pt x="1553" y="2686"/>
                    <a:pt x="1696" y="2686"/>
                  </a:cubicBezTo>
                  <a:cubicBezTo>
                    <a:pt x="2070" y="2686"/>
                    <a:pt x="2746" y="2655"/>
                    <a:pt x="2763" y="2432"/>
                  </a:cubicBezTo>
                  <a:cubicBezTo>
                    <a:pt x="2787" y="2134"/>
                    <a:pt x="1430" y="2134"/>
                    <a:pt x="1430" y="2134"/>
                  </a:cubicBezTo>
                  <a:cubicBezTo>
                    <a:pt x="1430" y="2134"/>
                    <a:pt x="2763" y="2015"/>
                    <a:pt x="2811" y="1717"/>
                  </a:cubicBezTo>
                  <a:cubicBezTo>
                    <a:pt x="2826" y="1502"/>
                    <a:pt x="2571" y="1442"/>
                    <a:pt x="2281" y="1442"/>
                  </a:cubicBezTo>
                  <a:cubicBezTo>
                    <a:pt x="1913" y="1442"/>
                    <a:pt x="1489" y="1539"/>
                    <a:pt x="1489" y="1539"/>
                  </a:cubicBezTo>
                  <a:cubicBezTo>
                    <a:pt x="1489" y="1539"/>
                    <a:pt x="2418" y="1122"/>
                    <a:pt x="2358" y="777"/>
                  </a:cubicBezTo>
                  <a:cubicBezTo>
                    <a:pt x="2336" y="675"/>
                    <a:pt x="2183" y="632"/>
                    <a:pt x="1970" y="632"/>
                  </a:cubicBezTo>
                  <a:cubicBezTo>
                    <a:pt x="1735" y="632"/>
                    <a:pt x="1425" y="684"/>
                    <a:pt x="1132" y="765"/>
                  </a:cubicBezTo>
                  <a:cubicBezTo>
                    <a:pt x="1239" y="432"/>
                    <a:pt x="1322" y="39"/>
                    <a:pt x="1060" y="3"/>
                  </a:cubicBezTo>
                  <a:cubicBezTo>
                    <a:pt x="1050" y="2"/>
                    <a:pt x="1040" y="1"/>
                    <a:pt x="1030"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43"/>
          <p:cNvGrpSpPr/>
          <p:nvPr/>
        </p:nvGrpSpPr>
        <p:grpSpPr>
          <a:xfrm>
            <a:off x="8059489" y="4014524"/>
            <a:ext cx="1193736" cy="1179160"/>
            <a:chOff x="-2708900" y="3174350"/>
            <a:chExt cx="350100" cy="345825"/>
          </a:xfrm>
        </p:grpSpPr>
        <p:sp>
          <p:nvSpPr>
            <p:cNvPr id="1088" name="Google Shape;1088;p43"/>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3"/>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3"/>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3"/>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3"/>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3"/>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43"/>
          <p:cNvGrpSpPr/>
          <p:nvPr/>
        </p:nvGrpSpPr>
        <p:grpSpPr>
          <a:xfrm>
            <a:off x="5956040" y="3366405"/>
            <a:ext cx="656087" cy="648111"/>
            <a:chOff x="5624415" y="3404280"/>
            <a:chExt cx="656087" cy="648111"/>
          </a:xfrm>
        </p:grpSpPr>
        <p:grpSp>
          <p:nvGrpSpPr>
            <p:cNvPr id="1095" name="Google Shape;1095;p43"/>
            <p:cNvGrpSpPr/>
            <p:nvPr/>
          </p:nvGrpSpPr>
          <p:grpSpPr>
            <a:xfrm flipH="1">
              <a:off x="5624415" y="3404280"/>
              <a:ext cx="656087" cy="648111"/>
              <a:chOff x="-2708900" y="3174350"/>
              <a:chExt cx="350100" cy="345825"/>
            </a:xfrm>
          </p:grpSpPr>
          <p:sp>
            <p:nvSpPr>
              <p:cNvPr id="1096" name="Google Shape;1096;p43"/>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3"/>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3"/>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3"/>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3"/>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3"/>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02" name="Google Shape;1102;p43"/>
            <p:cNvCxnSpPr/>
            <p:nvPr/>
          </p:nvCxnSpPr>
          <p:spPr>
            <a:xfrm>
              <a:off x="5679725" y="4047784"/>
              <a:ext cx="507900" cy="0"/>
            </a:xfrm>
            <a:prstGeom prst="straightConnector1">
              <a:avLst/>
            </a:prstGeom>
            <a:noFill/>
            <a:ln w="9525" cap="flat" cmpd="sng">
              <a:solidFill>
                <a:schemeClr val="dk1"/>
              </a:solidFill>
              <a:prstDash val="solid"/>
              <a:round/>
              <a:headEnd type="none" w="med" len="med"/>
              <a:tailEnd type="none" w="med" len="med"/>
            </a:ln>
          </p:spPr>
        </p:cxnSp>
      </p:grpSp>
      <p:sp>
        <p:nvSpPr>
          <p:cNvPr id="1103" name="Google Shape;1103;p43"/>
          <p:cNvSpPr/>
          <p:nvPr/>
        </p:nvSpPr>
        <p:spPr>
          <a:xfrm rot="3372310">
            <a:off x="7683901" y="1025359"/>
            <a:ext cx="448776" cy="457272"/>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3"/>
          <p:cNvSpPr/>
          <p:nvPr/>
        </p:nvSpPr>
        <p:spPr>
          <a:xfrm rot="-331105">
            <a:off x="7205784" y="1304289"/>
            <a:ext cx="279032" cy="284311"/>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 name="Google Shape;1105;p43"/>
          <p:cNvGrpSpPr/>
          <p:nvPr/>
        </p:nvGrpSpPr>
        <p:grpSpPr>
          <a:xfrm>
            <a:off x="268075" y="2457449"/>
            <a:ext cx="1559508" cy="1417699"/>
            <a:chOff x="6494019" y="-137261"/>
            <a:chExt cx="2116596" cy="1924130"/>
          </a:xfrm>
        </p:grpSpPr>
        <p:sp>
          <p:nvSpPr>
            <p:cNvPr id="1106" name="Google Shape;1106;p43"/>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3"/>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8" name="Google Shape;1108;p43"/>
          <p:cNvSpPr/>
          <p:nvPr/>
        </p:nvSpPr>
        <p:spPr>
          <a:xfrm>
            <a:off x="2720225" y="3875138"/>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3"/>
          <p:cNvSpPr/>
          <p:nvPr/>
        </p:nvSpPr>
        <p:spPr>
          <a:xfrm>
            <a:off x="6501650" y="491213"/>
            <a:ext cx="280153" cy="30095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113"/>
        <p:cNvGrpSpPr/>
        <p:nvPr/>
      </p:nvGrpSpPr>
      <p:grpSpPr>
        <a:xfrm>
          <a:off x="0" y="0"/>
          <a:ext cx="0" cy="0"/>
          <a:chOff x="0" y="0"/>
          <a:chExt cx="0" cy="0"/>
        </a:xfrm>
      </p:grpSpPr>
      <p:grpSp>
        <p:nvGrpSpPr>
          <p:cNvPr id="1114" name="Google Shape;1114;p44"/>
          <p:cNvGrpSpPr/>
          <p:nvPr/>
        </p:nvGrpSpPr>
        <p:grpSpPr>
          <a:xfrm>
            <a:off x="684000" y="-310300"/>
            <a:ext cx="7425250" cy="5200500"/>
            <a:chOff x="684000" y="-310300"/>
            <a:chExt cx="7425250" cy="5200500"/>
          </a:xfrm>
        </p:grpSpPr>
        <p:sp>
          <p:nvSpPr>
            <p:cNvPr id="1115" name="Google Shape;1115;p44"/>
            <p:cNvSpPr/>
            <p:nvPr/>
          </p:nvSpPr>
          <p:spPr>
            <a:xfrm>
              <a:off x="2908750" y="-310300"/>
              <a:ext cx="5200500" cy="52005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4"/>
            <p:cNvSpPr/>
            <p:nvPr/>
          </p:nvSpPr>
          <p:spPr>
            <a:xfrm>
              <a:off x="684000" y="278550"/>
              <a:ext cx="4233300" cy="42333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 name="Google Shape;1117;p44"/>
          <p:cNvSpPr txBox="1">
            <a:spLocks noGrp="1"/>
          </p:cNvSpPr>
          <p:nvPr>
            <p:ph type="title"/>
          </p:nvPr>
        </p:nvSpPr>
        <p:spPr>
          <a:xfrm>
            <a:off x="1781475" y="1106200"/>
            <a:ext cx="5581200" cy="7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slide title goes here!</a:t>
            </a:r>
            <a:endParaRPr/>
          </a:p>
        </p:txBody>
      </p:sp>
      <p:sp>
        <p:nvSpPr>
          <p:cNvPr id="1118" name="Google Shape;1118;p44"/>
          <p:cNvSpPr txBox="1">
            <a:spLocks noGrp="1"/>
          </p:cNvSpPr>
          <p:nvPr>
            <p:ph type="body" idx="1"/>
          </p:nvPr>
        </p:nvSpPr>
        <p:spPr>
          <a:xfrm>
            <a:off x="1781475" y="1933700"/>
            <a:ext cx="5581200" cy="210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Do you know what helps you make your point clear?</a:t>
            </a:r>
            <a:endParaRPr>
              <a:solidFill>
                <a:schemeClr val="dk1"/>
              </a:solidFill>
            </a:endParaRPr>
          </a:p>
          <a:p>
            <a:pPr marL="0" lvl="0" indent="0" algn="l" rtl="0">
              <a:spcBef>
                <a:spcPts val="0"/>
              </a:spcBef>
              <a:spcAft>
                <a:spcPts val="0"/>
              </a:spcAft>
              <a:buNone/>
            </a:pPr>
            <a:r>
              <a:rPr lang="en">
                <a:solidFill>
                  <a:schemeClr val="dk1"/>
                </a:solidFill>
              </a:rPr>
              <a:t>Lists like this one:</a:t>
            </a:r>
            <a:endParaRPr>
              <a:solidFill>
                <a:schemeClr val="dk1"/>
              </a:solidFill>
            </a:endParaRPr>
          </a:p>
          <a:p>
            <a:pPr marL="0" lvl="0" indent="0" algn="l" rtl="0">
              <a:spcBef>
                <a:spcPts val="0"/>
              </a:spcBef>
              <a:spcAft>
                <a:spcPts val="0"/>
              </a:spcAft>
              <a:buNone/>
            </a:pPr>
            <a:endParaRPr>
              <a:solidFill>
                <a:schemeClr val="dk1"/>
              </a:solidFill>
            </a:endParaRPr>
          </a:p>
          <a:p>
            <a:pPr marL="457200" lvl="0" indent="-292100" algn="l" rtl="0">
              <a:spcBef>
                <a:spcPts val="0"/>
              </a:spcBef>
              <a:spcAft>
                <a:spcPts val="0"/>
              </a:spcAft>
              <a:buSzPts val="1000"/>
              <a:buChar char="●"/>
            </a:pPr>
            <a:r>
              <a:rPr lang="en">
                <a:solidFill>
                  <a:schemeClr val="dk1"/>
                </a:solidFill>
              </a:rPr>
              <a:t>They’re simple </a:t>
            </a:r>
            <a:endParaRPr>
              <a:solidFill>
                <a:schemeClr val="dk1"/>
              </a:solidFill>
            </a:endParaRPr>
          </a:p>
          <a:p>
            <a:pPr marL="457200" lvl="0" indent="-292100" algn="l" rtl="0">
              <a:spcBef>
                <a:spcPts val="0"/>
              </a:spcBef>
              <a:spcAft>
                <a:spcPts val="0"/>
              </a:spcAft>
              <a:buSzPts val="1000"/>
              <a:buChar char="●"/>
            </a:pPr>
            <a:r>
              <a:rPr lang="en">
                <a:solidFill>
                  <a:schemeClr val="dk1"/>
                </a:solidFill>
              </a:rPr>
              <a:t>You can organize your ideas clearly</a:t>
            </a:r>
            <a:endParaRPr>
              <a:solidFill>
                <a:schemeClr val="dk1"/>
              </a:solidFill>
            </a:endParaRPr>
          </a:p>
          <a:p>
            <a:pPr marL="457200" lvl="0" indent="-292100" algn="l" rtl="0">
              <a:spcBef>
                <a:spcPts val="0"/>
              </a:spcBef>
              <a:spcAft>
                <a:spcPts val="0"/>
              </a:spcAft>
              <a:buSzPts val="1000"/>
              <a:buChar char="●"/>
            </a:pPr>
            <a:r>
              <a:rPr lang="en">
                <a:solidFill>
                  <a:schemeClr val="dk1"/>
                </a:solidFill>
              </a:rPr>
              <a:t>You’ll never forget to buy milk!</a:t>
            </a:r>
            <a:endParaRPr>
              <a:solidFill>
                <a:schemeClr val="dk1"/>
              </a:solidFill>
            </a:endParaRPr>
          </a:p>
          <a:p>
            <a:pPr marL="457200" lvl="0" indent="0" algn="l" rtl="0">
              <a:spcBef>
                <a:spcPts val="0"/>
              </a:spcBef>
              <a:spcAft>
                <a:spcPts val="0"/>
              </a:spcAft>
              <a:buNone/>
            </a:pPr>
            <a:endParaRPr>
              <a:solidFill>
                <a:schemeClr val="dk1"/>
              </a:solidFill>
            </a:endParaRPr>
          </a:p>
          <a:p>
            <a:pPr marL="0" lvl="0" indent="0" algn="l" rtl="0">
              <a:spcBef>
                <a:spcPts val="0"/>
              </a:spcBef>
              <a:spcAft>
                <a:spcPts val="0"/>
              </a:spcAft>
              <a:buNone/>
            </a:pPr>
            <a:r>
              <a:rPr lang="en">
                <a:solidFill>
                  <a:schemeClr val="dk1"/>
                </a:solidFill>
              </a:rPr>
              <a:t>And the most important thing: the audience won’t miss the point of your presentation</a:t>
            </a:r>
            <a:endParaRPr>
              <a:solidFill>
                <a:schemeClr val="dk1"/>
              </a:solidFill>
            </a:endParaRPr>
          </a:p>
        </p:txBody>
      </p:sp>
      <p:sp>
        <p:nvSpPr>
          <p:cNvPr id="1119" name="Google Shape;1119;p44"/>
          <p:cNvSpPr/>
          <p:nvPr/>
        </p:nvSpPr>
        <p:spPr>
          <a:xfrm>
            <a:off x="765188" y="3898850"/>
            <a:ext cx="231195" cy="248348"/>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4"/>
          <p:cNvSpPr/>
          <p:nvPr/>
        </p:nvSpPr>
        <p:spPr>
          <a:xfrm rot="1436664">
            <a:off x="8147896" y="1870741"/>
            <a:ext cx="235986" cy="240421"/>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4"/>
          <p:cNvSpPr/>
          <p:nvPr/>
        </p:nvSpPr>
        <p:spPr>
          <a:xfrm rot="3698333">
            <a:off x="1389461" y="4484400"/>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4"/>
          <p:cNvSpPr/>
          <p:nvPr/>
        </p:nvSpPr>
        <p:spPr>
          <a:xfrm>
            <a:off x="5874461" y="3962975"/>
            <a:ext cx="295347" cy="300934"/>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4"/>
          <p:cNvSpPr/>
          <p:nvPr/>
        </p:nvSpPr>
        <p:spPr>
          <a:xfrm>
            <a:off x="5441000" y="7571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4"/>
          <p:cNvSpPr/>
          <p:nvPr/>
        </p:nvSpPr>
        <p:spPr>
          <a:xfrm>
            <a:off x="1163725" y="253807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5" name="Google Shape;1125;p44"/>
          <p:cNvGrpSpPr/>
          <p:nvPr/>
        </p:nvGrpSpPr>
        <p:grpSpPr>
          <a:xfrm>
            <a:off x="347725" y="584324"/>
            <a:ext cx="1255142" cy="1141009"/>
            <a:chOff x="6494019" y="-137261"/>
            <a:chExt cx="2116596" cy="1924130"/>
          </a:xfrm>
        </p:grpSpPr>
        <p:sp>
          <p:nvSpPr>
            <p:cNvPr id="1126" name="Google Shape;1126;p44"/>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4"/>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131"/>
        <p:cNvGrpSpPr/>
        <p:nvPr/>
      </p:nvGrpSpPr>
      <p:grpSpPr>
        <a:xfrm>
          <a:off x="0" y="0"/>
          <a:ext cx="0" cy="0"/>
          <a:chOff x="0" y="0"/>
          <a:chExt cx="0" cy="0"/>
        </a:xfrm>
      </p:grpSpPr>
      <p:sp>
        <p:nvSpPr>
          <p:cNvPr id="1132" name="Google Shape;1132;p45"/>
          <p:cNvSpPr/>
          <p:nvPr/>
        </p:nvSpPr>
        <p:spPr>
          <a:xfrm rot="-692274">
            <a:off x="4475133" y="2158223"/>
            <a:ext cx="1153407" cy="979136"/>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5"/>
          <p:cNvSpPr/>
          <p:nvPr/>
        </p:nvSpPr>
        <p:spPr>
          <a:xfrm rot="457333">
            <a:off x="4475199" y="3534501"/>
            <a:ext cx="1153492" cy="979155"/>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4" name="Google Shape;1134;p45"/>
          <p:cNvGrpSpPr/>
          <p:nvPr/>
        </p:nvGrpSpPr>
        <p:grpSpPr>
          <a:xfrm>
            <a:off x="-455330" y="-5"/>
            <a:ext cx="4798817" cy="5237857"/>
            <a:chOff x="-187075" y="-168000"/>
            <a:chExt cx="4372100" cy="4772100"/>
          </a:xfrm>
        </p:grpSpPr>
        <p:sp>
          <p:nvSpPr>
            <p:cNvPr id="1135" name="Google Shape;1135;p45"/>
            <p:cNvSpPr/>
            <p:nvPr/>
          </p:nvSpPr>
          <p:spPr>
            <a:xfrm>
              <a:off x="1657825" y="2076900"/>
              <a:ext cx="2527200" cy="2527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5"/>
            <p:cNvSpPr/>
            <p:nvPr/>
          </p:nvSpPr>
          <p:spPr>
            <a:xfrm>
              <a:off x="-187075" y="-168000"/>
              <a:ext cx="3224100" cy="32241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7" name="Google Shape;1137;p45"/>
          <p:cNvSpPr txBox="1">
            <a:spLocks noGrp="1"/>
          </p:cNvSpPr>
          <p:nvPr>
            <p:ph type="title"/>
          </p:nvPr>
        </p:nvSpPr>
        <p:spPr>
          <a:xfrm>
            <a:off x="3824100" y="557650"/>
            <a:ext cx="4606800" cy="1293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best time in the world, cooking time!</a:t>
            </a:r>
            <a:endParaRPr/>
          </a:p>
        </p:txBody>
      </p:sp>
      <p:sp>
        <p:nvSpPr>
          <p:cNvPr id="1138" name="Google Shape;1138;p45"/>
          <p:cNvSpPr txBox="1">
            <a:spLocks noGrp="1"/>
          </p:cNvSpPr>
          <p:nvPr>
            <p:ph type="title" idx="2"/>
          </p:nvPr>
        </p:nvSpPr>
        <p:spPr>
          <a:xfrm>
            <a:off x="5760450" y="1978075"/>
            <a:ext cx="2670300" cy="55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a:t>
            </a:r>
            <a:endParaRPr/>
          </a:p>
        </p:txBody>
      </p:sp>
      <p:sp>
        <p:nvSpPr>
          <p:cNvPr id="1139" name="Google Shape;1139;p45"/>
          <p:cNvSpPr txBox="1">
            <a:spLocks noGrp="1"/>
          </p:cNvSpPr>
          <p:nvPr>
            <p:ph type="subTitle" idx="1"/>
          </p:nvPr>
        </p:nvSpPr>
        <p:spPr>
          <a:xfrm>
            <a:off x="5760454" y="3772800"/>
            <a:ext cx="2670300" cy="83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1140" name="Google Shape;1140;p45"/>
          <p:cNvSpPr txBox="1">
            <a:spLocks noGrp="1"/>
          </p:cNvSpPr>
          <p:nvPr>
            <p:ph type="subTitle" idx="4"/>
          </p:nvPr>
        </p:nvSpPr>
        <p:spPr>
          <a:xfrm>
            <a:off x="5760454" y="2396063"/>
            <a:ext cx="2670300" cy="83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Solar System</a:t>
            </a:r>
            <a:endParaRPr/>
          </a:p>
        </p:txBody>
      </p:sp>
      <p:sp>
        <p:nvSpPr>
          <p:cNvPr id="1141" name="Google Shape;1141;p45"/>
          <p:cNvSpPr txBox="1">
            <a:spLocks noGrp="1"/>
          </p:cNvSpPr>
          <p:nvPr>
            <p:ph type="title" idx="3"/>
          </p:nvPr>
        </p:nvSpPr>
        <p:spPr>
          <a:xfrm>
            <a:off x="5760450" y="3354801"/>
            <a:ext cx="2670300" cy="55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a:t>
            </a:r>
            <a:endParaRPr/>
          </a:p>
        </p:txBody>
      </p:sp>
      <p:grpSp>
        <p:nvGrpSpPr>
          <p:cNvPr id="1142" name="Google Shape;1142;p45"/>
          <p:cNvGrpSpPr/>
          <p:nvPr/>
        </p:nvGrpSpPr>
        <p:grpSpPr>
          <a:xfrm>
            <a:off x="2097092" y="1081153"/>
            <a:ext cx="1359066" cy="1235484"/>
            <a:chOff x="6494019" y="-137261"/>
            <a:chExt cx="2116596" cy="1924130"/>
          </a:xfrm>
        </p:grpSpPr>
        <p:sp>
          <p:nvSpPr>
            <p:cNvPr id="1143" name="Google Shape;1143;p45"/>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5"/>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45"/>
          <p:cNvGrpSpPr/>
          <p:nvPr/>
        </p:nvGrpSpPr>
        <p:grpSpPr>
          <a:xfrm>
            <a:off x="532842" y="1377559"/>
            <a:ext cx="3224104" cy="3208286"/>
            <a:chOff x="8918650" y="1402275"/>
            <a:chExt cx="1202575" cy="1196675"/>
          </a:xfrm>
        </p:grpSpPr>
        <p:sp>
          <p:nvSpPr>
            <p:cNvPr id="1146" name="Google Shape;1146;p45"/>
            <p:cNvSpPr/>
            <p:nvPr/>
          </p:nvSpPr>
          <p:spPr>
            <a:xfrm>
              <a:off x="8918650" y="2322725"/>
              <a:ext cx="129825" cy="117325"/>
            </a:xfrm>
            <a:custGeom>
              <a:avLst/>
              <a:gdLst/>
              <a:ahLst/>
              <a:cxnLst/>
              <a:rect l="l" t="t" r="r" b="b"/>
              <a:pathLst>
                <a:path w="5193" h="4693" extrusionOk="0">
                  <a:moveTo>
                    <a:pt x="3942" y="1"/>
                  </a:moveTo>
                  <a:cubicBezTo>
                    <a:pt x="3930" y="965"/>
                    <a:pt x="3501" y="1918"/>
                    <a:pt x="2787" y="2549"/>
                  </a:cubicBezTo>
                  <a:cubicBezTo>
                    <a:pt x="2147" y="3125"/>
                    <a:pt x="1278" y="3443"/>
                    <a:pt x="419" y="3443"/>
                  </a:cubicBezTo>
                  <a:cubicBezTo>
                    <a:pt x="319" y="3443"/>
                    <a:pt x="219" y="3439"/>
                    <a:pt x="120" y="3430"/>
                  </a:cubicBezTo>
                  <a:lnTo>
                    <a:pt x="1" y="4668"/>
                  </a:lnTo>
                  <a:cubicBezTo>
                    <a:pt x="144" y="4680"/>
                    <a:pt x="299" y="4692"/>
                    <a:pt x="442" y="4692"/>
                  </a:cubicBezTo>
                  <a:cubicBezTo>
                    <a:pt x="1596" y="4692"/>
                    <a:pt x="2763" y="4251"/>
                    <a:pt x="3620" y="3478"/>
                  </a:cubicBezTo>
                  <a:cubicBezTo>
                    <a:pt x="4585" y="2608"/>
                    <a:pt x="5168" y="1323"/>
                    <a:pt x="5192" y="13"/>
                  </a:cubicBezTo>
                  <a:lnTo>
                    <a:pt x="3942" y="1"/>
                  </a:lnTo>
                  <a:close/>
                </a:path>
              </a:pathLst>
            </a:custGeom>
            <a:solidFill>
              <a:srgbClr val="D25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5"/>
            <p:cNvSpPr/>
            <p:nvPr/>
          </p:nvSpPr>
          <p:spPr>
            <a:xfrm>
              <a:off x="8976100" y="2309350"/>
              <a:ext cx="95275" cy="105100"/>
            </a:xfrm>
            <a:custGeom>
              <a:avLst/>
              <a:gdLst/>
              <a:ahLst/>
              <a:cxnLst/>
              <a:rect l="l" t="t" r="r" b="b"/>
              <a:pathLst>
                <a:path w="3811" h="4204" extrusionOk="0">
                  <a:moveTo>
                    <a:pt x="2704" y="1072"/>
                  </a:moveTo>
                  <a:cubicBezTo>
                    <a:pt x="2846" y="1072"/>
                    <a:pt x="2989" y="1084"/>
                    <a:pt x="3132" y="1119"/>
                  </a:cubicBezTo>
                  <a:cubicBezTo>
                    <a:pt x="2823" y="1310"/>
                    <a:pt x="2573" y="1643"/>
                    <a:pt x="2370" y="2096"/>
                  </a:cubicBezTo>
                  <a:cubicBezTo>
                    <a:pt x="2323" y="2179"/>
                    <a:pt x="2287" y="2274"/>
                    <a:pt x="2251" y="2358"/>
                  </a:cubicBezTo>
                  <a:cubicBezTo>
                    <a:pt x="2132" y="2655"/>
                    <a:pt x="2013" y="2941"/>
                    <a:pt x="1846" y="3084"/>
                  </a:cubicBezTo>
                  <a:cubicBezTo>
                    <a:pt x="1797" y="3113"/>
                    <a:pt x="1732" y="3135"/>
                    <a:pt x="1664" y="3135"/>
                  </a:cubicBezTo>
                  <a:cubicBezTo>
                    <a:pt x="1650" y="3135"/>
                    <a:pt x="1635" y="3134"/>
                    <a:pt x="1620" y="3132"/>
                  </a:cubicBezTo>
                  <a:cubicBezTo>
                    <a:pt x="1537" y="3132"/>
                    <a:pt x="1418" y="3096"/>
                    <a:pt x="1322" y="2965"/>
                  </a:cubicBezTo>
                  <a:cubicBezTo>
                    <a:pt x="1120" y="2703"/>
                    <a:pt x="1156" y="2322"/>
                    <a:pt x="1251" y="2072"/>
                  </a:cubicBezTo>
                  <a:cubicBezTo>
                    <a:pt x="1489" y="1441"/>
                    <a:pt x="2049" y="1072"/>
                    <a:pt x="2704" y="1072"/>
                  </a:cubicBezTo>
                  <a:close/>
                  <a:moveTo>
                    <a:pt x="2718" y="1"/>
                  </a:moveTo>
                  <a:cubicBezTo>
                    <a:pt x="1614" y="1"/>
                    <a:pt x="645" y="634"/>
                    <a:pt x="251" y="1703"/>
                  </a:cubicBezTo>
                  <a:cubicBezTo>
                    <a:pt x="49" y="2239"/>
                    <a:pt x="1" y="3024"/>
                    <a:pt x="477" y="3620"/>
                  </a:cubicBezTo>
                  <a:cubicBezTo>
                    <a:pt x="739" y="3953"/>
                    <a:pt x="1108" y="4155"/>
                    <a:pt x="1501" y="4203"/>
                  </a:cubicBezTo>
                  <a:lnTo>
                    <a:pt x="1656" y="4203"/>
                  </a:lnTo>
                  <a:cubicBezTo>
                    <a:pt x="1977" y="4203"/>
                    <a:pt x="2287" y="4096"/>
                    <a:pt x="2525" y="3894"/>
                  </a:cubicBezTo>
                  <a:cubicBezTo>
                    <a:pt x="2894" y="3596"/>
                    <a:pt x="3073" y="3155"/>
                    <a:pt x="3239" y="2774"/>
                  </a:cubicBezTo>
                  <a:cubicBezTo>
                    <a:pt x="3275" y="2691"/>
                    <a:pt x="3299" y="2608"/>
                    <a:pt x="3335" y="2536"/>
                  </a:cubicBezTo>
                  <a:cubicBezTo>
                    <a:pt x="3454" y="2298"/>
                    <a:pt x="3620" y="2000"/>
                    <a:pt x="3811" y="1989"/>
                  </a:cubicBezTo>
                  <a:lnTo>
                    <a:pt x="3728" y="917"/>
                  </a:lnTo>
                  <a:cubicBezTo>
                    <a:pt x="3597" y="929"/>
                    <a:pt x="3478" y="953"/>
                    <a:pt x="3358" y="1000"/>
                  </a:cubicBezTo>
                  <a:lnTo>
                    <a:pt x="3632" y="143"/>
                  </a:lnTo>
                  <a:cubicBezTo>
                    <a:pt x="3324" y="47"/>
                    <a:pt x="3016" y="1"/>
                    <a:pt x="2718" y="1"/>
                  </a:cubicBezTo>
                  <a:close/>
                </a:path>
              </a:pathLst>
            </a:custGeom>
            <a:solidFill>
              <a:srgbClr val="D25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5"/>
            <p:cNvSpPr/>
            <p:nvPr/>
          </p:nvSpPr>
          <p:spPr>
            <a:xfrm>
              <a:off x="9097250" y="2212900"/>
              <a:ext cx="19075" cy="81575"/>
            </a:xfrm>
            <a:custGeom>
              <a:avLst/>
              <a:gdLst/>
              <a:ahLst/>
              <a:cxnLst/>
              <a:rect l="l" t="t" r="r" b="b"/>
              <a:pathLst>
                <a:path w="763" h="3263" extrusionOk="0">
                  <a:moveTo>
                    <a:pt x="763" y="1"/>
                  </a:moveTo>
                  <a:lnTo>
                    <a:pt x="1" y="3263"/>
                  </a:lnTo>
                  <a:cubicBezTo>
                    <a:pt x="441" y="1667"/>
                    <a:pt x="632" y="703"/>
                    <a:pt x="763" y="1"/>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5"/>
            <p:cNvSpPr/>
            <p:nvPr/>
          </p:nvSpPr>
          <p:spPr>
            <a:xfrm>
              <a:off x="9251450" y="1870000"/>
              <a:ext cx="120575" cy="48550"/>
            </a:xfrm>
            <a:custGeom>
              <a:avLst/>
              <a:gdLst/>
              <a:ahLst/>
              <a:cxnLst/>
              <a:rect l="l" t="t" r="r" b="b"/>
              <a:pathLst>
                <a:path w="4823" h="1942" extrusionOk="0">
                  <a:moveTo>
                    <a:pt x="0" y="1"/>
                  </a:moveTo>
                  <a:lnTo>
                    <a:pt x="24" y="1477"/>
                  </a:lnTo>
                  <a:cubicBezTo>
                    <a:pt x="1560" y="1798"/>
                    <a:pt x="3227" y="1834"/>
                    <a:pt x="4822" y="1941"/>
                  </a:cubicBezTo>
                  <a:lnTo>
                    <a:pt x="4727" y="239"/>
                  </a:lnTo>
                  <a:lnTo>
                    <a:pt x="0" y="1"/>
                  </a:ln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5"/>
            <p:cNvSpPr/>
            <p:nvPr/>
          </p:nvSpPr>
          <p:spPr>
            <a:xfrm>
              <a:off x="9030275" y="1906900"/>
              <a:ext cx="412875" cy="428650"/>
            </a:xfrm>
            <a:custGeom>
              <a:avLst/>
              <a:gdLst/>
              <a:ahLst/>
              <a:cxnLst/>
              <a:rect l="l" t="t" r="r" b="b"/>
              <a:pathLst>
                <a:path w="16515" h="17146" extrusionOk="0">
                  <a:moveTo>
                    <a:pt x="3775" y="10836"/>
                  </a:moveTo>
                  <a:lnTo>
                    <a:pt x="3442" y="12241"/>
                  </a:lnTo>
                  <a:cubicBezTo>
                    <a:pt x="3561" y="11645"/>
                    <a:pt x="3632" y="11252"/>
                    <a:pt x="3775" y="10836"/>
                  </a:cubicBezTo>
                  <a:close/>
                  <a:moveTo>
                    <a:pt x="8871" y="1"/>
                  </a:moveTo>
                  <a:lnTo>
                    <a:pt x="8895" y="1239"/>
                  </a:lnTo>
                  <a:lnTo>
                    <a:pt x="6847" y="1418"/>
                  </a:lnTo>
                  <a:cubicBezTo>
                    <a:pt x="6847" y="1418"/>
                    <a:pt x="4180" y="1966"/>
                    <a:pt x="2930" y="3228"/>
                  </a:cubicBezTo>
                  <a:cubicBezTo>
                    <a:pt x="2108" y="4061"/>
                    <a:pt x="2037" y="6014"/>
                    <a:pt x="501" y="11752"/>
                  </a:cubicBezTo>
                  <a:cubicBezTo>
                    <a:pt x="1" y="13122"/>
                    <a:pt x="1275" y="15265"/>
                    <a:pt x="2680" y="15503"/>
                  </a:cubicBezTo>
                  <a:lnTo>
                    <a:pt x="3442" y="12241"/>
                  </a:lnTo>
                  <a:lnTo>
                    <a:pt x="3442" y="12241"/>
                  </a:lnTo>
                  <a:cubicBezTo>
                    <a:pt x="3311" y="12943"/>
                    <a:pt x="3120" y="13907"/>
                    <a:pt x="2680" y="15503"/>
                  </a:cubicBezTo>
                  <a:lnTo>
                    <a:pt x="8645" y="17146"/>
                  </a:lnTo>
                  <a:lnTo>
                    <a:pt x="16229" y="16420"/>
                  </a:lnTo>
                  <a:cubicBezTo>
                    <a:pt x="16515" y="13848"/>
                    <a:pt x="15467" y="4168"/>
                    <a:pt x="15479" y="1608"/>
                  </a:cubicBezTo>
                  <a:cubicBezTo>
                    <a:pt x="14919" y="1465"/>
                    <a:pt x="13705" y="1239"/>
                    <a:pt x="13705" y="1239"/>
                  </a:cubicBezTo>
                  <a:lnTo>
                    <a:pt x="13669" y="465"/>
                  </a:lnTo>
                  <a:cubicBezTo>
                    <a:pt x="12074" y="358"/>
                    <a:pt x="10407" y="322"/>
                    <a:pt x="8871"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5"/>
            <p:cNvSpPr/>
            <p:nvPr/>
          </p:nvSpPr>
          <p:spPr>
            <a:xfrm>
              <a:off x="9341025" y="1957225"/>
              <a:ext cx="305425" cy="428975"/>
            </a:xfrm>
            <a:custGeom>
              <a:avLst/>
              <a:gdLst/>
              <a:ahLst/>
              <a:cxnLst/>
              <a:rect l="l" t="t" r="r" b="b"/>
              <a:pathLst>
                <a:path w="12217" h="17159" extrusionOk="0">
                  <a:moveTo>
                    <a:pt x="2656" y="0"/>
                  </a:moveTo>
                  <a:cubicBezTo>
                    <a:pt x="2120" y="2500"/>
                    <a:pt x="1989" y="4655"/>
                    <a:pt x="1180" y="7120"/>
                  </a:cubicBezTo>
                  <a:lnTo>
                    <a:pt x="2358" y="7203"/>
                  </a:lnTo>
                  <a:cubicBezTo>
                    <a:pt x="1811" y="9061"/>
                    <a:pt x="1" y="16097"/>
                    <a:pt x="3454" y="17038"/>
                  </a:cubicBezTo>
                  <a:cubicBezTo>
                    <a:pt x="3756" y="17121"/>
                    <a:pt x="4072" y="17159"/>
                    <a:pt x="4398" y="17159"/>
                  </a:cubicBezTo>
                  <a:cubicBezTo>
                    <a:pt x="7026" y="17159"/>
                    <a:pt x="10300" y="14674"/>
                    <a:pt x="12217" y="12990"/>
                  </a:cubicBezTo>
                  <a:cubicBezTo>
                    <a:pt x="11574" y="12144"/>
                    <a:pt x="11002" y="11216"/>
                    <a:pt x="10538" y="10239"/>
                  </a:cubicBezTo>
                  <a:lnTo>
                    <a:pt x="6395" y="11478"/>
                  </a:lnTo>
                  <a:cubicBezTo>
                    <a:pt x="6395" y="11478"/>
                    <a:pt x="6502" y="8989"/>
                    <a:pt x="6990" y="5906"/>
                  </a:cubicBezTo>
                  <a:cubicBezTo>
                    <a:pt x="6097" y="2548"/>
                    <a:pt x="3597" y="0"/>
                    <a:pt x="3597" y="0"/>
                  </a:cubicBezTo>
                  <a:cubicBezTo>
                    <a:pt x="3473" y="37"/>
                    <a:pt x="3266" y="58"/>
                    <a:pt x="3074" y="58"/>
                  </a:cubicBezTo>
                  <a:cubicBezTo>
                    <a:pt x="2896" y="58"/>
                    <a:pt x="2730" y="40"/>
                    <a:pt x="2656" y="0"/>
                  </a:cubicBezTo>
                  <a:close/>
                </a:path>
              </a:pathLst>
            </a:custGeom>
            <a:solidFill>
              <a:srgbClr val="FCB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5"/>
            <p:cNvSpPr/>
            <p:nvPr/>
          </p:nvSpPr>
          <p:spPr>
            <a:xfrm>
              <a:off x="9604750" y="2146600"/>
              <a:ext cx="179525" cy="143125"/>
            </a:xfrm>
            <a:custGeom>
              <a:avLst/>
              <a:gdLst/>
              <a:ahLst/>
              <a:cxnLst/>
              <a:rect l="l" t="t" r="r" b="b"/>
              <a:pathLst>
                <a:path w="7181" h="5725" extrusionOk="0">
                  <a:moveTo>
                    <a:pt x="5852" y="1"/>
                  </a:moveTo>
                  <a:cubicBezTo>
                    <a:pt x="5241" y="1"/>
                    <a:pt x="3347" y="1236"/>
                    <a:pt x="3347" y="1236"/>
                  </a:cubicBezTo>
                  <a:cubicBezTo>
                    <a:pt x="3347" y="1236"/>
                    <a:pt x="4192" y="212"/>
                    <a:pt x="3585" y="117"/>
                  </a:cubicBezTo>
                  <a:cubicBezTo>
                    <a:pt x="3575" y="115"/>
                    <a:pt x="3565" y="115"/>
                    <a:pt x="3555" y="115"/>
                  </a:cubicBezTo>
                  <a:cubicBezTo>
                    <a:pt x="2922" y="115"/>
                    <a:pt x="1239" y="2593"/>
                    <a:pt x="1239" y="2593"/>
                  </a:cubicBezTo>
                  <a:lnTo>
                    <a:pt x="1" y="2641"/>
                  </a:lnTo>
                  <a:cubicBezTo>
                    <a:pt x="203" y="3700"/>
                    <a:pt x="513" y="4736"/>
                    <a:pt x="930" y="5724"/>
                  </a:cubicBezTo>
                  <a:cubicBezTo>
                    <a:pt x="2096" y="5141"/>
                    <a:pt x="2870" y="4665"/>
                    <a:pt x="2870" y="4665"/>
                  </a:cubicBezTo>
                  <a:cubicBezTo>
                    <a:pt x="3870" y="4593"/>
                    <a:pt x="6907" y="3748"/>
                    <a:pt x="6859" y="3307"/>
                  </a:cubicBezTo>
                  <a:cubicBezTo>
                    <a:pt x="6843" y="3111"/>
                    <a:pt x="6458" y="3057"/>
                    <a:pt x="6036" y="3057"/>
                  </a:cubicBezTo>
                  <a:cubicBezTo>
                    <a:pt x="5512" y="3057"/>
                    <a:pt x="4930" y="3141"/>
                    <a:pt x="4930" y="3141"/>
                  </a:cubicBezTo>
                  <a:cubicBezTo>
                    <a:pt x="4930" y="3141"/>
                    <a:pt x="7180" y="2629"/>
                    <a:pt x="7109" y="2212"/>
                  </a:cubicBezTo>
                  <a:cubicBezTo>
                    <a:pt x="7094" y="2103"/>
                    <a:pt x="6933" y="2063"/>
                    <a:pt x="6700" y="2063"/>
                  </a:cubicBezTo>
                  <a:cubicBezTo>
                    <a:pt x="6016" y="2063"/>
                    <a:pt x="4716" y="2414"/>
                    <a:pt x="4716" y="2414"/>
                  </a:cubicBezTo>
                  <a:cubicBezTo>
                    <a:pt x="4716" y="2414"/>
                    <a:pt x="6978" y="1629"/>
                    <a:pt x="6942" y="1224"/>
                  </a:cubicBezTo>
                  <a:cubicBezTo>
                    <a:pt x="6921" y="1074"/>
                    <a:pt x="6782" y="1016"/>
                    <a:pt x="6576" y="1016"/>
                  </a:cubicBezTo>
                  <a:cubicBezTo>
                    <a:pt x="5849" y="1016"/>
                    <a:pt x="4299" y="1748"/>
                    <a:pt x="4299" y="1748"/>
                  </a:cubicBezTo>
                  <a:cubicBezTo>
                    <a:pt x="4299" y="1748"/>
                    <a:pt x="6228" y="533"/>
                    <a:pt x="6025" y="81"/>
                  </a:cubicBezTo>
                  <a:cubicBezTo>
                    <a:pt x="5999" y="25"/>
                    <a:pt x="5938" y="1"/>
                    <a:pt x="585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5"/>
            <p:cNvSpPr/>
            <p:nvPr/>
          </p:nvSpPr>
          <p:spPr>
            <a:xfrm>
              <a:off x="9610425" y="2206350"/>
              <a:ext cx="54775" cy="80700"/>
            </a:xfrm>
            <a:custGeom>
              <a:avLst/>
              <a:gdLst/>
              <a:ahLst/>
              <a:cxnLst/>
              <a:rect l="l" t="t" r="r" b="b"/>
              <a:pathLst>
                <a:path w="2191" h="3228" extrusionOk="0">
                  <a:moveTo>
                    <a:pt x="667" y="1"/>
                  </a:moveTo>
                  <a:cubicBezTo>
                    <a:pt x="441" y="24"/>
                    <a:pt x="226" y="48"/>
                    <a:pt x="0" y="84"/>
                  </a:cubicBezTo>
                  <a:cubicBezTo>
                    <a:pt x="619" y="1060"/>
                    <a:pt x="1155" y="2096"/>
                    <a:pt x="1548" y="3227"/>
                  </a:cubicBezTo>
                  <a:cubicBezTo>
                    <a:pt x="1965" y="2715"/>
                    <a:pt x="2191" y="2370"/>
                    <a:pt x="2191" y="2370"/>
                  </a:cubicBezTo>
                  <a:cubicBezTo>
                    <a:pt x="1977" y="1191"/>
                    <a:pt x="667" y="1"/>
                    <a:pt x="6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5"/>
            <p:cNvSpPr/>
            <p:nvPr/>
          </p:nvSpPr>
          <p:spPr>
            <a:xfrm>
              <a:off x="9383000" y="1941150"/>
              <a:ext cx="266125" cy="455475"/>
            </a:xfrm>
            <a:custGeom>
              <a:avLst/>
              <a:gdLst/>
              <a:ahLst/>
              <a:cxnLst/>
              <a:rect l="l" t="t" r="r" b="b"/>
              <a:pathLst>
                <a:path w="10645" h="18219" extrusionOk="0">
                  <a:moveTo>
                    <a:pt x="1025" y="0"/>
                  </a:moveTo>
                  <a:cubicBezTo>
                    <a:pt x="1025" y="0"/>
                    <a:pt x="1" y="13609"/>
                    <a:pt x="13" y="15859"/>
                  </a:cubicBezTo>
                  <a:cubicBezTo>
                    <a:pt x="30" y="17481"/>
                    <a:pt x="158" y="18219"/>
                    <a:pt x="1798" y="18219"/>
                  </a:cubicBezTo>
                  <a:cubicBezTo>
                    <a:pt x="2433" y="18219"/>
                    <a:pt x="3295" y="18108"/>
                    <a:pt x="4466" y="17895"/>
                  </a:cubicBezTo>
                  <a:cubicBezTo>
                    <a:pt x="7442" y="17348"/>
                    <a:pt x="9633" y="15097"/>
                    <a:pt x="10645" y="13835"/>
                  </a:cubicBezTo>
                  <a:cubicBezTo>
                    <a:pt x="10252" y="12704"/>
                    <a:pt x="9728" y="11668"/>
                    <a:pt x="9097" y="10692"/>
                  </a:cubicBezTo>
                  <a:cubicBezTo>
                    <a:pt x="6775" y="11013"/>
                    <a:pt x="4716" y="12121"/>
                    <a:pt x="4716" y="12121"/>
                  </a:cubicBezTo>
                  <a:cubicBezTo>
                    <a:pt x="5430" y="9644"/>
                    <a:pt x="5620" y="7692"/>
                    <a:pt x="5525" y="6144"/>
                  </a:cubicBezTo>
                  <a:cubicBezTo>
                    <a:pt x="5239" y="1572"/>
                    <a:pt x="1025" y="0"/>
                    <a:pt x="10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5"/>
            <p:cNvSpPr/>
            <p:nvPr/>
          </p:nvSpPr>
          <p:spPr>
            <a:xfrm>
              <a:off x="8929975" y="2291175"/>
              <a:ext cx="578975" cy="307775"/>
            </a:xfrm>
            <a:custGeom>
              <a:avLst/>
              <a:gdLst/>
              <a:ahLst/>
              <a:cxnLst/>
              <a:rect l="l" t="t" r="r" b="b"/>
              <a:pathLst>
                <a:path w="23159" h="12311" extrusionOk="0">
                  <a:moveTo>
                    <a:pt x="6692" y="1"/>
                  </a:moveTo>
                  <a:cubicBezTo>
                    <a:pt x="6477" y="334"/>
                    <a:pt x="1917" y="1203"/>
                    <a:pt x="0" y="10133"/>
                  </a:cubicBezTo>
                  <a:cubicBezTo>
                    <a:pt x="2132" y="10919"/>
                    <a:pt x="5751" y="11848"/>
                    <a:pt x="11454" y="12169"/>
                  </a:cubicBezTo>
                  <a:cubicBezTo>
                    <a:pt x="13214" y="12269"/>
                    <a:pt x="14838" y="12310"/>
                    <a:pt x="16322" y="12310"/>
                  </a:cubicBezTo>
                  <a:cubicBezTo>
                    <a:pt x="19096" y="12310"/>
                    <a:pt x="21382" y="12165"/>
                    <a:pt x="23158" y="11979"/>
                  </a:cubicBezTo>
                  <a:cubicBezTo>
                    <a:pt x="22325" y="4061"/>
                    <a:pt x="20408" y="1430"/>
                    <a:pt x="20241" y="930"/>
                  </a:cubicBezTo>
                  <a:cubicBezTo>
                    <a:pt x="18793" y="1008"/>
                    <a:pt x="17304" y="1067"/>
                    <a:pt x="15802" y="1067"/>
                  </a:cubicBezTo>
                  <a:cubicBezTo>
                    <a:pt x="12747" y="1067"/>
                    <a:pt x="9637" y="823"/>
                    <a:pt x="66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5"/>
            <p:cNvSpPr/>
            <p:nvPr/>
          </p:nvSpPr>
          <p:spPr>
            <a:xfrm>
              <a:off x="9045825" y="1756975"/>
              <a:ext cx="185700" cy="141650"/>
            </a:xfrm>
            <a:custGeom>
              <a:avLst/>
              <a:gdLst/>
              <a:ahLst/>
              <a:cxnLst/>
              <a:rect l="l" t="t" r="r" b="b"/>
              <a:pathLst>
                <a:path w="7428" h="5666" extrusionOk="0">
                  <a:moveTo>
                    <a:pt x="1398" y="1"/>
                  </a:moveTo>
                  <a:cubicBezTo>
                    <a:pt x="429" y="1"/>
                    <a:pt x="1" y="1928"/>
                    <a:pt x="391" y="3545"/>
                  </a:cubicBezTo>
                  <a:cubicBezTo>
                    <a:pt x="693" y="4797"/>
                    <a:pt x="2332" y="5665"/>
                    <a:pt x="3936" y="5665"/>
                  </a:cubicBezTo>
                  <a:cubicBezTo>
                    <a:pt x="4483" y="5665"/>
                    <a:pt x="5026" y="5564"/>
                    <a:pt x="5511" y="5343"/>
                  </a:cubicBezTo>
                  <a:cubicBezTo>
                    <a:pt x="7427" y="4474"/>
                    <a:pt x="6213" y="2450"/>
                    <a:pt x="6213" y="2450"/>
                  </a:cubicBezTo>
                  <a:cubicBezTo>
                    <a:pt x="6308" y="1688"/>
                    <a:pt x="2546" y="152"/>
                    <a:pt x="1510" y="9"/>
                  </a:cubicBezTo>
                  <a:cubicBezTo>
                    <a:pt x="1472" y="3"/>
                    <a:pt x="1434" y="1"/>
                    <a:pt x="1398"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5"/>
            <p:cNvSpPr/>
            <p:nvPr/>
          </p:nvSpPr>
          <p:spPr>
            <a:xfrm>
              <a:off x="9022550" y="1501375"/>
              <a:ext cx="524775" cy="385750"/>
            </a:xfrm>
            <a:custGeom>
              <a:avLst/>
              <a:gdLst/>
              <a:ahLst/>
              <a:cxnLst/>
              <a:rect l="l" t="t" r="r" b="b"/>
              <a:pathLst>
                <a:path w="20991" h="15430" extrusionOk="0">
                  <a:moveTo>
                    <a:pt x="11938" y="1"/>
                  </a:moveTo>
                  <a:cubicBezTo>
                    <a:pt x="6754" y="1"/>
                    <a:pt x="1044" y="1062"/>
                    <a:pt x="631" y="2601"/>
                  </a:cubicBezTo>
                  <a:cubicBezTo>
                    <a:pt x="0" y="4899"/>
                    <a:pt x="298" y="6018"/>
                    <a:pt x="643" y="8078"/>
                  </a:cubicBezTo>
                  <a:cubicBezTo>
                    <a:pt x="1627" y="13823"/>
                    <a:pt x="5261" y="15430"/>
                    <a:pt x="8911" y="15430"/>
                  </a:cubicBezTo>
                  <a:cubicBezTo>
                    <a:pt x="12774" y="15430"/>
                    <a:pt x="16654" y="13631"/>
                    <a:pt x="17431" y="13031"/>
                  </a:cubicBezTo>
                  <a:cubicBezTo>
                    <a:pt x="18455" y="12245"/>
                    <a:pt x="20991" y="7959"/>
                    <a:pt x="20443" y="5983"/>
                  </a:cubicBezTo>
                  <a:cubicBezTo>
                    <a:pt x="19896" y="4006"/>
                    <a:pt x="19336" y="1208"/>
                    <a:pt x="19336" y="1208"/>
                  </a:cubicBezTo>
                  <a:cubicBezTo>
                    <a:pt x="17828" y="364"/>
                    <a:pt x="14973" y="1"/>
                    <a:pt x="11938"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5"/>
            <p:cNvSpPr/>
            <p:nvPr/>
          </p:nvSpPr>
          <p:spPr>
            <a:xfrm>
              <a:off x="9068825" y="1722250"/>
              <a:ext cx="98400" cy="111225"/>
            </a:xfrm>
            <a:custGeom>
              <a:avLst/>
              <a:gdLst/>
              <a:ahLst/>
              <a:cxnLst/>
              <a:rect l="l" t="t" r="r" b="b"/>
              <a:pathLst>
                <a:path w="3936" h="4449" extrusionOk="0">
                  <a:moveTo>
                    <a:pt x="1985" y="1"/>
                  </a:moveTo>
                  <a:cubicBezTo>
                    <a:pt x="1144" y="1"/>
                    <a:pt x="0" y="336"/>
                    <a:pt x="30" y="2172"/>
                  </a:cubicBezTo>
                  <a:cubicBezTo>
                    <a:pt x="50" y="3749"/>
                    <a:pt x="968" y="4449"/>
                    <a:pt x="1932" y="4449"/>
                  </a:cubicBezTo>
                  <a:cubicBezTo>
                    <a:pt x="2730" y="4449"/>
                    <a:pt x="3558" y="3970"/>
                    <a:pt x="3936" y="3113"/>
                  </a:cubicBezTo>
                  <a:lnTo>
                    <a:pt x="2852" y="112"/>
                  </a:lnTo>
                  <a:cubicBezTo>
                    <a:pt x="2852" y="112"/>
                    <a:pt x="2469" y="1"/>
                    <a:pt x="1985"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5"/>
            <p:cNvSpPr/>
            <p:nvPr/>
          </p:nvSpPr>
          <p:spPr>
            <a:xfrm>
              <a:off x="9082975" y="1448375"/>
              <a:ext cx="427450" cy="450325"/>
            </a:xfrm>
            <a:custGeom>
              <a:avLst/>
              <a:gdLst/>
              <a:ahLst/>
              <a:cxnLst/>
              <a:rect l="l" t="t" r="r" b="b"/>
              <a:pathLst>
                <a:path w="17098" h="18013" extrusionOk="0">
                  <a:moveTo>
                    <a:pt x="10562" y="1"/>
                  </a:moveTo>
                  <a:cubicBezTo>
                    <a:pt x="8903" y="1"/>
                    <a:pt x="7059" y="370"/>
                    <a:pt x="5227" y="947"/>
                  </a:cubicBezTo>
                  <a:cubicBezTo>
                    <a:pt x="548" y="2423"/>
                    <a:pt x="0" y="6781"/>
                    <a:pt x="1512" y="11948"/>
                  </a:cubicBezTo>
                  <a:cubicBezTo>
                    <a:pt x="2806" y="16378"/>
                    <a:pt x="4988" y="18012"/>
                    <a:pt x="8714" y="18012"/>
                  </a:cubicBezTo>
                  <a:cubicBezTo>
                    <a:pt x="9344" y="18012"/>
                    <a:pt x="10018" y="17965"/>
                    <a:pt x="10740" y="17878"/>
                  </a:cubicBezTo>
                  <a:cubicBezTo>
                    <a:pt x="15609" y="17294"/>
                    <a:pt x="17098" y="13996"/>
                    <a:pt x="16883" y="10734"/>
                  </a:cubicBezTo>
                  <a:cubicBezTo>
                    <a:pt x="16621" y="6710"/>
                    <a:pt x="16240" y="3316"/>
                    <a:pt x="16240" y="3316"/>
                  </a:cubicBezTo>
                  <a:cubicBezTo>
                    <a:pt x="15290" y="900"/>
                    <a:pt x="13150" y="1"/>
                    <a:pt x="10562" y="1"/>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5"/>
            <p:cNvSpPr/>
            <p:nvPr/>
          </p:nvSpPr>
          <p:spPr>
            <a:xfrm>
              <a:off x="9309175" y="1758800"/>
              <a:ext cx="46775" cy="20750"/>
            </a:xfrm>
            <a:custGeom>
              <a:avLst/>
              <a:gdLst/>
              <a:ahLst/>
              <a:cxnLst/>
              <a:rect l="l" t="t" r="r" b="b"/>
              <a:pathLst>
                <a:path w="1871" h="830" extrusionOk="0">
                  <a:moveTo>
                    <a:pt x="81" y="0"/>
                  </a:moveTo>
                  <a:cubicBezTo>
                    <a:pt x="69" y="0"/>
                    <a:pt x="57" y="3"/>
                    <a:pt x="49" y="8"/>
                  </a:cubicBezTo>
                  <a:cubicBezTo>
                    <a:pt x="13" y="19"/>
                    <a:pt x="1" y="67"/>
                    <a:pt x="25" y="91"/>
                  </a:cubicBezTo>
                  <a:cubicBezTo>
                    <a:pt x="346" y="686"/>
                    <a:pt x="823" y="829"/>
                    <a:pt x="1192" y="829"/>
                  </a:cubicBezTo>
                  <a:cubicBezTo>
                    <a:pt x="1549" y="829"/>
                    <a:pt x="1811" y="710"/>
                    <a:pt x="1823" y="698"/>
                  </a:cubicBezTo>
                  <a:cubicBezTo>
                    <a:pt x="1858" y="686"/>
                    <a:pt x="1870" y="651"/>
                    <a:pt x="1846" y="615"/>
                  </a:cubicBezTo>
                  <a:cubicBezTo>
                    <a:pt x="1838" y="597"/>
                    <a:pt x="1816" y="586"/>
                    <a:pt x="1791" y="586"/>
                  </a:cubicBezTo>
                  <a:cubicBezTo>
                    <a:pt x="1782" y="586"/>
                    <a:pt x="1773" y="588"/>
                    <a:pt x="1763" y="591"/>
                  </a:cubicBezTo>
                  <a:cubicBezTo>
                    <a:pt x="1746" y="597"/>
                    <a:pt x="1505" y="705"/>
                    <a:pt x="1195" y="705"/>
                  </a:cubicBezTo>
                  <a:cubicBezTo>
                    <a:pt x="855" y="705"/>
                    <a:pt x="431" y="574"/>
                    <a:pt x="132" y="31"/>
                  </a:cubicBezTo>
                  <a:cubicBezTo>
                    <a:pt x="124" y="9"/>
                    <a:pt x="103" y="0"/>
                    <a:pt x="8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5"/>
            <p:cNvSpPr/>
            <p:nvPr/>
          </p:nvSpPr>
          <p:spPr>
            <a:xfrm>
              <a:off x="9348175" y="1511625"/>
              <a:ext cx="925" cy="925"/>
            </a:xfrm>
            <a:custGeom>
              <a:avLst/>
              <a:gdLst/>
              <a:ahLst/>
              <a:cxnLst/>
              <a:rect l="l" t="t" r="r" b="b"/>
              <a:pathLst>
                <a:path w="37" h="37" extrusionOk="0">
                  <a:moveTo>
                    <a:pt x="36" y="36"/>
                  </a:moveTo>
                  <a:cubicBezTo>
                    <a:pt x="13" y="12"/>
                    <a:pt x="1" y="1"/>
                    <a:pt x="1" y="1"/>
                  </a:cubicBezTo>
                  <a:cubicBezTo>
                    <a:pt x="1" y="1"/>
                    <a:pt x="13" y="12"/>
                    <a:pt x="36" y="36"/>
                  </a:cubicBezTo>
                  <a:close/>
                </a:path>
              </a:pathLst>
            </a:custGeom>
            <a:solidFill>
              <a:srgbClr val="5637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5"/>
            <p:cNvSpPr/>
            <p:nvPr/>
          </p:nvSpPr>
          <p:spPr>
            <a:xfrm>
              <a:off x="9167800" y="1614275"/>
              <a:ext cx="88425" cy="65550"/>
            </a:xfrm>
            <a:custGeom>
              <a:avLst/>
              <a:gdLst/>
              <a:ahLst/>
              <a:cxnLst/>
              <a:rect l="l" t="t" r="r" b="b"/>
              <a:pathLst>
                <a:path w="3537" h="2622" extrusionOk="0">
                  <a:moveTo>
                    <a:pt x="2760" y="0"/>
                  </a:moveTo>
                  <a:cubicBezTo>
                    <a:pt x="2443" y="0"/>
                    <a:pt x="1981" y="200"/>
                    <a:pt x="1286" y="740"/>
                  </a:cubicBezTo>
                  <a:cubicBezTo>
                    <a:pt x="1" y="1740"/>
                    <a:pt x="679" y="2431"/>
                    <a:pt x="679" y="2431"/>
                  </a:cubicBezTo>
                  <a:cubicBezTo>
                    <a:pt x="805" y="2561"/>
                    <a:pt x="955" y="2622"/>
                    <a:pt x="1130" y="2622"/>
                  </a:cubicBezTo>
                  <a:cubicBezTo>
                    <a:pt x="1486" y="2622"/>
                    <a:pt x="1947" y="2373"/>
                    <a:pt x="2537" y="1943"/>
                  </a:cubicBezTo>
                  <a:cubicBezTo>
                    <a:pt x="3263" y="1395"/>
                    <a:pt x="3537" y="752"/>
                    <a:pt x="3310" y="347"/>
                  </a:cubicBezTo>
                  <a:cubicBezTo>
                    <a:pt x="3196" y="145"/>
                    <a:pt x="3030" y="0"/>
                    <a:pt x="2760" y="0"/>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5"/>
            <p:cNvSpPr/>
            <p:nvPr/>
          </p:nvSpPr>
          <p:spPr>
            <a:xfrm>
              <a:off x="9379725" y="1592800"/>
              <a:ext cx="91700" cy="51550"/>
            </a:xfrm>
            <a:custGeom>
              <a:avLst/>
              <a:gdLst/>
              <a:ahLst/>
              <a:cxnLst/>
              <a:rect l="l" t="t" r="r" b="b"/>
              <a:pathLst>
                <a:path w="3668" h="2062" extrusionOk="0">
                  <a:moveTo>
                    <a:pt x="850" y="1"/>
                  </a:moveTo>
                  <a:cubicBezTo>
                    <a:pt x="330" y="1"/>
                    <a:pt x="145" y="246"/>
                    <a:pt x="84" y="563"/>
                  </a:cubicBezTo>
                  <a:cubicBezTo>
                    <a:pt x="1" y="1016"/>
                    <a:pt x="465" y="1540"/>
                    <a:pt x="1322" y="1814"/>
                  </a:cubicBezTo>
                  <a:cubicBezTo>
                    <a:pt x="1816" y="1971"/>
                    <a:pt x="2220" y="2062"/>
                    <a:pt x="2533" y="2062"/>
                  </a:cubicBezTo>
                  <a:cubicBezTo>
                    <a:pt x="2883" y="2062"/>
                    <a:pt x="3120" y="1947"/>
                    <a:pt x="3239" y="1683"/>
                  </a:cubicBezTo>
                  <a:cubicBezTo>
                    <a:pt x="3239" y="1683"/>
                    <a:pt x="3668" y="814"/>
                    <a:pt x="2120" y="278"/>
                  </a:cubicBezTo>
                  <a:cubicBezTo>
                    <a:pt x="1559" y="82"/>
                    <a:pt x="1149" y="1"/>
                    <a:pt x="850" y="1"/>
                  </a:cubicBezTo>
                  <a:close/>
                </a:path>
              </a:pathLst>
            </a:custGeom>
            <a:solidFill>
              <a:srgbClr val="EED9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5"/>
            <p:cNvSpPr/>
            <p:nvPr/>
          </p:nvSpPr>
          <p:spPr>
            <a:xfrm>
              <a:off x="9079700" y="1743300"/>
              <a:ext cx="78300" cy="60650"/>
            </a:xfrm>
            <a:custGeom>
              <a:avLst/>
              <a:gdLst/>
              <a:ahLst/>
              <a:cxnLst/>
              <a:rect l="l" t="t" r="r" b="b"/>
              <a:pathLst>
                <a:path w="3132" h="2426" extrusionOk="0">
                  <a:moveTo>
                    <a:pt x="1266" y="0"/>
                  </a:moveTo>
                  <a:cubicBezTo>
                    <a:pt x="1156" y="0"/>
                    <a:pt x="1047" y="15"/>
                    <a:pt x="941" y="44"/>
                  </a:cubicBezTo>
                  <a:cubicBezTo>
                    <a:pt x="346" y="223"/>
                    <a:pt x="36" y="794"/>
                    <a:pt x="24" y="818"/>
                  </a:cubicBezTo>
                  <a:cubicBezTo>
                    <a:pt x="0" y="842"/>
                    <a:pt x="12" y="878"/>
                    <a:pt x="48" y="890"/>
                  </a:cubicBezTo>
                  <a:cubicBezTo>
                    <a:pt x="56" y="898"/>
                    <a:pt x="66" y="902"/>
                    <a:pt x="76" y="902"/>
                  </a:cubicBezTo>
                  <a:cubicBezTo>
                    <a:pt x="94" y="902"/>
                    <a:pt x="112" y="889"/>
                    <a:pt x="119" y="866"/>
                  </a:cubicBezTo>
                  <a:cubicBezTo>
                    <a:pt x="119" y="866"/>
                    <a:pt x="429" y="318"/>
                    <a:pt x="965" y="151"/>
                  </a:cubicBezTo>
                  <a:cubicBezTo>
                    <a:pt x="1058" y="127"/>
                    <a:pt x="1154" y="115"/>
                    <a:pt x="1251" y="115"/>
                  </a:cubicBezTo>
                  <a:cubicBezTo>
                    <a:pt x="1488" y="115"/>
                    <a:pt x="1732" y="187"/>
                    <a:pt x="1977" y="330"/>
                  </a:cubicBezTo>
                  <a:cubicBezTo>
                    <a:pt x="2989" y="901"/>
                    <a:pt x="2465" y="2330"/>
                    <a:pt x="2465" y="2342"/>
                  </a:cubicBezTo>
                  <a:cubicBezTo>
                    <a:pt x="2453" y="2378"/>
                    <a:pt x="2465" y="2414"/>
                    <a:pt x="2489" y="2425"/>
                  </a:cubicBezTo>
                  <a:lnTo>
                    <a:pt x="2512" y="2425"/>
                  </a:lnTo>
                  <a:cubicBezTo>
                    <a:pt x="2536" y="2425"/>
                    <a:pt x="2560" y="2414"/>
                    <a:pt x="2572" y="2390"/>
                  </a:cubicBezTo>
                  <a:cubicBezTo>
                    <a:pt x="2572" y="2378"/>
                    <a:pt x="3132" y="854"/>
                    <a:pt x="2036" y="223"/>
                  </a:cubicBezTo>
                  <a:cubicBezTo>
                    <a:pt x="1772" y="74"/>
                    <a:pt x="1514" y="0"/>
                    <a:pt x="12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5"/>
            <p:cNvSpPr/>
            <p:nvPr/>
          </p:nvSpPr>
          <p:spPr>
            <a:xfrm>
              <a:off x="9103500" y="1765900"/>
              <a:ext cx="43775" cy="12150"/>
            </a:xfrm>
            <a:custGeom>
              <a:avLst/>
              <a:gdLst/>
              <a:ahLst/>
              <a:cxnLst/>
              <a:rect l="l" t="t" r="r" b="b"/>
              <a:pathLst>
                <a:path w="1751" h="486" extrusionOk="0">
                  <a:moveTo>
                    <a:pt x="1018" y="0"/>
                  </a:moveTo>
                  <a:cubicBezTo>
                    <a:pt x="483" y="0"/>
                    <a:pt x="33" y="378"/>
                    <a:pt x="25" y="378"/>
                  </a:cubicBezTo>
                  <a:cubicBezTo>
                    <a:pt x="1" y="402"/>
                    <a:pt x="1" y="438"/>
                    <a:pt x="25" y="462"/>
                  </a:cubicBezTo>
                  <a:cubicBezTo>
                    <a:pt x="36" y="474"/>
                    <a:pt x="48" y="486"/>
                    <a:pt x="72" y="486"/>
                  </a:cubicBezTo>
                  <a:cubicBezTo>
                    <a:pt x="84" y="486"/>
                    <a:pt x="96" y="486"/>
                    <a:pt x="108" y="474"/>
                  </a:cubicBezTo>
                  <a:cubicBezTo>
                    <a:pt x="108" y="465"/>
                    <a:pt x="521" y="120"/>
                    <a:pt x="1005" y="120"/>
                  </a:cubicBezTo>
                  <a:cubicBezTo>
                    <a:pt x="1214" y="120"/>
                    <a:pt x="1436" y="184"/>
                    <a:pt x="1644" y="367"/>
                  </a:cubicBezTo>
                  <a:cubicBezTo>
                    <a:pt x="1654" y="371"/>
                    <a:pt x="1666" y="374"/>
                    <a:pt x="1678" y="374"/>
                  </a:cubicBezTo>
                  <a:cubicBezTo>
                    <a:pt x="1695" y="374"/>
                    <a:pt x="1713" y="369"/>
                    <a:pt x="1727" y="355"/>
                  </a:cubicBezTo>
                  <a:cubicBezTo>
                    <a:pt x="1751" y="331"/>
                    <a:pt x="1751" y="295"/>
                    <a:pt x="1727" y="271"/>
                  </a:cubicBezTo>
                  <a:cubicBezTo>
                    <a:pt x="1494" y="71"/>
                    <a:pt x="1248" y="0"/>
                    <a:pt x="10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5"/>
            <p:cNvSpPr/>
            <p:nvPr/>
          </p:nvSpPr>
          <p:spPr>
            <a:xfrm>
              <a:off x="9307700" y="1596750"/>
              <a:ext cx="61050" cy="146475"/>
            </a:xfrm>
            <a:custGeom>
              <a:avLst/>
              <a:gdLst/>
              <a:ahLst/>
              <a:cxnLst/>
              <a:rect l="l" t="t" r="r" b="b"/>
              <a:pathLst>
                <a:path w="2442" h="5859" extrusionOk="0">
                  <a:moveTo>
                    <a:pt x="72" y="1"/>
                  </a:moveTo>
                  <a:cubicBezTo>
                    <a:pt x="36" y="1"/>
                    <a:pt x="12" y="25"/>
                    <a:pt x="12" y="60"/>
                  </a:cubicBezTo>
                  <a:cubicBezTo>
                    <a:pt x="12" y="441"/>
                    <a:pt x="0" y="3763"/>
                    <a:pt x="298" y="4156"/>
                  </a:cubicBezTo>
                  <a:cubicBezTo>
                    <a:pt x="381" y="4277"/>
                    <a:pt x="514" y="4380"/>
                    <a:pt x="724" y="4380"/>
                  </a:cubicBezTo>
                  <a:cubicBezTo>
                    <a:pt x="907" y="4380"/>
                    <a:pt x="1148" y="4301"/>
                    <a:pt x="1465" y="4085"/>
                  </a:cubicBezTo>
                  <a:cubicBezTo>
                    <a:pt x="1477" y="4073"/>
                    <a:pt x="1489" y="4073"/>
                    <a:pt x="1501" y="4061"/>
                  </a:cubicBezTo>
                  <a:cubicBezTo>
                    <a:pt x="1596" y="4001"/>
                    <a:pt x="1688" y="3971"/>
                    <a:pt x="1774" y="3971"/>
                  </a:cubicBezTo>
                  <a:cubicBezTo>
                    <a:pt x="1861" y="3971"/>
                    <a:pt x="1941" y="4001"/>
                    <a:pt x="2013" y="4061"/>
                  </a:cubicBezTo>
                  <a:cubicBezTo>
                    <a:pt x="2239" y="4263"/>
                    <a:pt x="2322" y="4739"/>
                    <a:pt x="2179" y="5073"/>
                  </a:cubicBezTo>
                  <a:cubicBezTo>
                    <a:pt x="2001" y="5501"/>
                    <a:pt x="1560" y="5751"/>
                    <a:pt x="1548" y="5751"/>
                  </a:cubicBezTo>
                  <a:cubicBezTo>
                    <a:pt x="1524" y="5763"/>
                    <a:pt x="1513" y="5799"/>
                    <a:pt x="1524" y="5823"/>
                  </a:cubicBezTo>
                  <a:cubicBezTo>
                    <a:pt x="1536" y="5847"/>
                    <a:pt x="1560" y="5859"/>
                    <a:pt x="1584" y="5859"/>
                  </a:cubicBezTo>
                  <a:cubicBezTo>
                    <a:pt x="1584" y="5859"/>
                    <a:pt x="1596" y="5859"/>
                    <a:pt x="1608" y="5847"/>
                  </a:cubicBezTo>
                  <a:cubicBezTo>
                    <a:pt x="1620" y="5835"/>
                    <a:pt x="2096" y="5585"/>
                    <a:pt x="2286" y="5120"/>
                  </a:cubicBezTo>
                  <a:cubicBezTo>
                    <a:pt x="2441" y="4739"/>
                    <a:pt x="2346" y="4204"/>
                    <a:pt x="2084" y="3965"/>
                  </a:cubicBezTo>
                  <a:cubicBezTo>
                    <a:pt x="1995" y="3894"/>
                    <a:pt x="1894" y="3858"/>
                    <a:pt x="1783" y="3858"/>
                  </a:cubicBezTo>
                  <a:cubicBezTo>
                    <a:pt x="1673" y="3858"/>
                    <a:pt x="1554" y="3894"/>
                    <a:pt x="1429" y="3965"/>
                  </a:cubicBezTo>
                  <a:cubicBezTo>
                    <a:pt x="1429" y="3965"/>
                    <a:pt x="1417" y="3977"/>
                    <a:pt x="1405" y="3989"/>
                  </a:cubicBezTo>
                  <a:cubicBezTo>
                    <a:pt x="1134" y="4168"/>
                    <a:pt x="907" y="4258"/>
                    <a:pt x="726" y="4258"/>
                  </a:cubicBezTo>
                  <a:cubicBezTo>
                    <a:pt x="581" y="4258"/>
                    <a:pt x="466" y="4201"/>
                    <a:pt x="381" y="4085"/>
                  </a:cubicBezTo>
                  <a:cubicBezTo>
                    <a:pt x="155" y="3775"/>
                    <a:pt x="120" y="1072"/>
                    <a:pt x="131" y="60"/>
                  </a:cubicBezTo>
                  <a:cubicBezTo>
                    <a:pt x="131" y="25"/>
                    <a:pt x="108" y="1"/>
                    <a:pt x="7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5"/>
            <p:cNvSpPr/>
            <p:nvPr/>
          </p:nvSpPr>
          <p:spPr>
            <a:xfrm>
              <a:off x="9175550" y="1755800"/>
              <a:ext cx="97950" cy="51825"/>
            </a:xfrm>
            <a:custGeom>
              <a:avLst/>
              <a:gdLst/>
              <a:ahLst/>
              <a:cxnLst/>
              <a:rect l="l" t="t" r="r" b="b"/>
              <a:pathLst>
                <a:path w="3918" h="2073" extrusionOk="0">
                  <a:moveTo>
                    <a:pt x="1628" y="0"/>
                  </a:moveTo>
                  <a:cubicBezTo>
                    <a:pt x="794" y="0"/>
                    <a:pt x="142" y="320"/>
                    <a:pt x="72" y="794"/>
                  </a:cubicBezTo>
                  <a:cubicBezTo>
                    <a:pt x="0" y="1342"/>
                    <a:pt x="786" y="1902"/>
                    <a:pt x="1834" y="2044"/>
                  </a:cubicBezTo>
                  <a:cubicBezTo>
                    <a:pt x="1982" y="2063"/>
                    <a:pt x="2128" y="2072"/>
                    <a:pt x="2269" y="2072"/>
                  </a:cubicBezTo>
                  <a:cubicBezTo>
                    <a:pt x="3112" y="2072"/>
                    <a:pt x="3785" y="1752"/>
                    <a:pt x="3846" y="1282"/>
                  </a:cubicBezTo>
                  <a:cubicBezTo>
                    <a:pt x="3917" y="723"/>
                    <a:pt x="3131" y="163"/>
                    <a:pt x="2096" y="32"/>
                  </a:cubicBezTo>
                  <a:cubicBezTo>
                    <a:pt x="1935" y="10"/>
                    <a:pt x="1779" y="0"/>
                    <a:pt x="1628"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5"/>
            <p:cNvSpPr/>
            <p:nvPr/>
          </p:nvSpPr>
          <p:spPr>
            <a:xfrm>
              <a:off x="9385100" y="1735025"/>
              <a:ext cx="99125" cy="56250"/>
            </a:xfrm>
            <a:custGeom>
              <a:avLst/>
              <a:gdLst/>
              <a:ahLst/>
              <a:cxnLst/>
              <a:rect l="l" t="t" r="r" b="b"/>
              <a:pathLst>
                <a:path w="3965" h="2250" extrusionOk="0">
                  <a:moveTo>
                    <a:pt x="2644" y="1"/>
                  </a:moveTo>
                  <a:cubicBezTo>
                    <a:pt x="2348" y="1"/>
                    <a:pt x="2017" y="52"/>
                    <a:pt x="1679" y="161"/>
                  </a:cubicBezTo>
                  <a:cubicBezTo>
                    <a:pt x="679" y="470"/>
                    <a:pt x="0" y="1161"/>
                    <a:pt x="167" y="1697"/>
                  </a:cubicBezTo>
                  <a:cubicBezTo>
                    <a:pt x="277" y="2052"/>
                    <a:pt x="732" y="2250"/>
                    <a:pt x="1318" y="2250"/>
                  </a:cubicBezTo>
                  <a:cubicBezTo>
                    <a:pt x="1616" y="2250"/>
                    <a:pt x="1948" y="2198"/>
                    <a:pt x="2286" y="2090"/>
                  </a:cubicBezTo>
                  <a:cubicBezTo>
                    <a:pt x="3286" y="1780"/>
                    <a:pt x="3965" y="1090"/>
                    <a:pt x="3786" y="554"/>
                  </a:cubicBezTo>
                  <a:cubicBezTo>
                    <a:pt x="3676" y="199"/>
                    <a:pt x="3226" y="1"/>
                    <a:pt x="2644" y="1"/>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5"/>
            <p:cNvSpPr/>
            <p:nvPr/>
          </p:nvSpPr>
          <p:spPr>
            <a:xfrm>
              <a:off x="9032675" y="1424925"/>
              <a:ext cx="512275" cy="299375"/>
            </a:xfrm>
            <a:custGeom>
              <a:avLst/>
              <a:gdLst/>
              <a:ahLst/>
              <a:cxnLst/>
              <a:rect l="l" t="t" r="r" b="b"/>
              <a:pathLst>
                <a:path w="20491" h="11975" extrusionOk="0">
                  <a:moveTo>
                    <a:pt x="10991" y="1"/>
                  </a:moveTo>
                  <a:cubicBezTo>
                    <a:pt x="9467" y="1"/>
                    <a:pt x="7843" y="309"/>
                    <a:pt x="6251" y="1075"/>
                  </a:cubicBezTo>
                  <a:cubicBezTo>
                    <a:pt x="6179" y="1111"/>
                    <a:pt x="6108" y="1135"/>
                    <a:pt x="6037" y="1159"/>
                  </a:cubicBezTo>
                  <a:cubicBezTo>
                    <a:pt x="5275" y="1337"/>
                    <a:pt x="703" y="2552"/>
                    <a:pt x="298" y="5516"/>
                  </a:cubicBezTo>
                  <a:cubicBezTo>
                    <a:pt x="0" y="7612"/>
                    <a:pt x="869" y="9945"/>
                    <a:pt x="1500" y="11315"/>
                  </a:cubicBezTo>
                  <a:cubicBezTo>
                    <a:pt x="1698" y="11739"/>
                    <a:pt x="2115" y="11974"/>
                    <a:pt x="2538" y="11974"/>
                  </a:cubicBezTo>
                  <a:cubicBezTo>
                    <a:pt x="2803" y="11974"/>
                    <a:pt x="3070" y="11881"/>
                    <a:pt x="3286" y="11684"/>
                  </a:cubicBezTo>
                  <a:cubicBezTo>
                    <a:pt x="4251" y="10803"/>
                    <a:pt x="5596" y="9136"/>
                    <a:pt x="6537" y="6136"/>
                  </a:cubicBezTo>
                  <a:cubicBezTo>
                    <a:pt x="6688" y="5645"/>
                    <a:pt x="7147" y="5335"/>
                    <a:pt x="7627" y="5335"/>
                  </a:cubicBezTo>
                  <a:cubicBezTo>
                    <a:pt x="7789" y="5335"/>
                    <a:pt x="7953" y="5370"/>
                    <a:pt x="8108" y="5445"/>
                  </a:cubicBezTo>
                  <a:cubicBezTo>
                    <a:pt x="11159" y="6919"/>
                    <a:pt x="18209" y="10976"/>
                    <a:pt x="19477" y="10976"/>
                  </a:cubicBezTo>
                  <a:cubicBezTo>
                    <a:pt x="19540" y="10976"/>
                    <a:pt x="19588" y="10966"/>
                    <a:pt x="19622" y="10946"/>
                  </a:cubicBezTo>
                  <a:cubicBezTo>
                    <a:pt x="20491" y="10410"/>
                    <a:pt x="19776" y="4409"/>
                    <a:pt x="17919" y="2492"/>
                  </a:cubicBezTo>
                  <a:cubicBezTo>
                    <a:pt x="16689" y="1231"/>
                    <a:pt x="14037" y="1"/>
                    <a:pt x="10991"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45"/>
            <p:cNvSpPr/>
            <p:nvPr/>
          </p:nvSpPr>
          <p:spPr>
            <a:xfrm>
              <a:off x="9116000" y="1402275"/>
              <a:ext cx="86050" cy="80800"/>
            </a:xfrm>
            <a:custGeom>
              <a:avLst/>
              <a:gdLst/>
              <a:ahLst/>
              <a:cxnLst/>
              <a:rect l="l" t="t" r="r" b="b"/>
              <a:pathLst>
                <a:path w="3442" h="3232" extrusionOk="0">
                  <a:moveTo>
                    <a:pt x="2278" y="1"/>
                  </a:moveTo>
                  <a:cubicBezTo>
                    <a:pt x="1501" y="1"/>
                    <a:pt x="2096" y="2624"/>
                    <a:pt x="2096" y="2624"/>
                  </a:cubicBezTo>
                  <a:cubicBezTo>
                    <a:pt x="2096" y="2624"/>
                    <a:pt x="1502" y="1287"/>
                    <a:pt x="873" y="1287"/>
                  </a:cubicBezTo>
                  <a:cubicBezTo>
                    <a:pt x="813" y="1287"/>
                    <a:pt x="752" y="1299"/>
                    <a:pt x="691" y="1327"/>
                  </a:cubicBezTo>
                  <a:cubicBezTo>
                    <a:pt x="1" y="1624"/>
                    <a:pt x="1799" y="3232"/>
                    <a:pt x="1799" y="3232"/>
                  </a:cubicBezTo>
                  <a:lnTo>
                    <a:pt x="2644" y="3077"/>
                  </a:lnTo>
                  <a:cubicBezTo>
                    <a:pt x="3370" y="2577"/>
                    <a:pt x="3442" y="374"/>
                    <a:pt x="2430" y="29"/>
                  </a:cubicBezTo>
                  <a:cubicBezTo>
                    <a:pt x="2374" y="10"/>
                    <a:pt x="2324" y="1"/>
                    <a:pt x="2278"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45"/>
            <p:cNvSpPr/>
            <p:nvPr/>
          </p:nvSpPr>
          <p:spPr>
            <a:xfrm>
              <a:off x="9160950" y="1645000"/>
              <a:ext cx="160475" cy="153875"/>
            </a:xfrm>
            <a:custGeom>
              <a:avLst/>
              <a:gdLst/>
              <a:ahLst/>
              <a:cxnLst/>
              <a:rect l="l" t="t" r="r" b="b"/>
              <a:pathLst>
                <a:path w="6419" h="6155" extrusionOk="0">
                  <a:moveTo>
                    <a:pt x="3207" y="168"/>
                  </a:moveTo>
                  <a:cubicBezTo>
                    <a:pt x="4711" y="168"/>
                    <a:pt x="5984" y="1318"/>
                    <a:pt x="6109" y="2833"/>
                  </a:cubicBezTo>
                  <a:cubicBezTo>
                    <a:pt x="6240" y="4441"/>
                    <a:pt x="5049" y="5845"/>
                    <a:pt x="3453" y="5976"/>
                  </a:cubicBezTo>
                  <a:cubicBezTo>
                    <a:pt x="3372" y="5983"/>
                    <a:pt x="3292" y="5986"/>
                    <a:pt x="3212" y="5986"/>
                  </a:cubicBezTo>
                  <a:cubicBezTo>
                    <a:pt x="1708" y="5986"/>
                    <a:pt x="435" y="4836"/>
                    <a:pt x="310" y="3321"/>
                  </a:cubicBezTo>
                  <a:cubicBezTo>
                    <a:pt x="179" y="1714"/>
                    <a:pt x="1370" y="309"/>
                    <a:pt x="2965" y="178"/>
                  </a:cubicBezTo>
                  <a:cubicBezTo>
                    <a:pt x="3046" y="171"/>
                    <a:pt x="3127" y="168"/>
                    <a:pt x="3207" y="168"/>
                  </a:cubicBezTo>
                  <a:close/>
                  <a:moveTo>
                    <a:pt x="3214" y="0"/>
                  </a:moveTo>
                  <a:cubicBezTo>
                    <a:pt x="3128" y="0"/>
                    <a:pt x="3041" y="4"/>
                    <a:pt x="2953" y="11"/>
                  </a:cubicBezTo>
                  <a:cubicBezTo>
                    <a:pt x="1263" y="154"/>
                    <a:pt x="1" y="1643"/>
                    <a:pt x="144" y="3333"/>
                  </a:cubicBezTo>
                  <a:cubicBezTo>
                    <a:pt x="279" y="4936"/>
                    <a:pt x="1624" y="6154"/>
                    <a:pt x="3205" y="6154"/>
                  </a:cubicBezTo>
                  <a:cubicBezTo>
                    <a:pt x="3291" y="6154"/>
                    <a:pt x="3378" y="6151"/>
                    <a:pt x="3465" y="6143"/>
                  </a:cubicBezTo>
                  <a:cubicBezTo>
                    <a:pt x="5156" y="6000"/>
                    <a:pt x="6418" y="4512"/>
                    <a:pt x="6275" y="2821"/>
                  </a:cubicBezTo>
                  <a:cubicBezTo>
                    <a:pt x="6140" y="1218"/>
                    <a:pt x="4795" y="0"/>
                    <a:pt x="3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45"/>
            <p:cNvSpPr/>
            <p:nvPr/>
          </p:nvSpPr>
          <p:spPr>
            <a:xfrm>
              <a:off x="9370500" y="1627725"/>
              <a:ext cx="160175" cy="153875"/>
            </a:xfrm>
            <a:custGeom>
              <a:avLst/>
              <a:gdLst/>
              <a:ahLst/>
              <a:cxnLst/>
              <a:rect l="l" t="t" r="r" b="b"/>
              <a:pathLst>
                <a:path w="6407" h="6155" extrusionOk="0">
                  <a:moveTo>
                    <a:pt x="3205" y="169"/>
                  </a:moveTo>
                  <a:cubicBezTo>
                    <a:pt x="4700" y="169"/>
                    <a:pt x="5984" y="1319"/>
                    <a:pt x="6109" y="2834"/>
                  </a:cubicBezTo>
                  <a:cubicBezTo>
                    <a:pt x="6240" y="4429"/>
                    <a:pt x="5049" y="5846"/>
                    <a:pt x="3442" y="5977"/>
                  </a:cubicBezTo>
                  <a:cubicBezTo>
                    <a:pt x="3361" y="5983"/>
                    <a:pt x="3281" y="5987"/>
                    <a:pt x="3202" y="5987"/>
                  </a:cubicBezTo>
                  <a:cubicBezTo>
                    <a:pt x="1708" y="5987"/>
                    <a:pt x="435" y="4837"/>
                    <a:pt x="310" y="3322"/>
                  </a:cubicBezTo>
                  <a:cubicBezTo>
                    <a:pt x="167" y="1714"/>
                    <a:pt x="1370" y="309"/>
                    <a:pt x="2965" y="179"/>
                  </a:cubicBezTo>
                  <a:cubicBezTo>
                    <a:pt x="3046" y="172"/>
                    <a:pt x="3126" y="169"/>
                    <a:pt x="3205" y="169"/>
                  </a:cubicBezTo>
                  <a:close/>
                  <a:moveTo>
                    <a:pt x="3214" y="1"/>
                  </a:moveTo>
                  <a:cubicBezTo>
                    <a:pt x="3128" y="1"/>
                    <a:pt x="3041" y="4"/>
                    <a:pt x="2953" y="12"/>
                  </a:cubicBezTo>
                  <a:cubicBezTo>
                    <a:pt x="1263" y="155"/>
                    <a:pt x="1" y="1643"/>
                    <a:pt x="144" y="3334"/>
                  </a:cubicBezTo>
                  <a:cubicBezTo>
                    <a:pt x="268" y="4937"/>
                    <a:pt x="1623" y="6155"/>
                    <a:pt x="3194" y="6155"/>
                  </a:cubicBezTo>
                  <a:cubicBezTo>
                    <a:pt x="3280" y="6155"/>
                    <a:pt x="3367" y="6151"/>
                    <a:pt x="3453" y="6144"/>
                  </a:cubicBezTo>
                  <a:cubicBezTo>
                    <a:pt x="5144" y="6001"/>
                    <a:pt x="6406" y="4512"/>
                    <a:pt x="6275" y="2822"/>
                  </a:cubicBezTo>
                  <a:cubicBezTo>
                    <a:pt x="6140" y="1219"/>
                    <a:pt x="4795" y="1"/>
                    <a:pt x="3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5"/>
            <p:cNvSpPr/>
            <p:nvPr/>
          </p:nvSpPr>
          <p:spPr>
            <a:xfrm>
              <a:off x="9311875" y="1692350"/>
              <a:ext cx="65500" cy="14875"/>
            </a:xfrm>
            <a:custGeom>
              <a:avLst/>
              <a:gdLst/>
              <a:ahLst/>
              <a:cxnLst/>
              <a:rect l="l" t="t" r="r" b="b"/>
              <a:pathLst>
                <a:path w="2620" h="595" extrusionOk="0">
                  <a:moveTo>
                    <a:pt x="1539" y="1"/>
                  </a:moveTo>
                  <a:cubicBezTo>
                    <a:pt x="687" y="1"/>
                    <a:pt x="45" y="442"/>
                    <a:pt x="36" y="451"/>
                  </a:cubicBezTo>
                  <a:cubicBezTo>
                    <a:pt x="0" y="475"/>
                    <a:pt x="0" y="522"/>
                    <a:pt x="24" y="558"/>
                  </a:cubicBezTo>
                  <a:cubicBezTo>
                    <a:pt x="39" y="581"/>
                    <a:pt x="65" y="594"/>
                    <a:pt x="90" y="594"/>
                  </a:cubicBezTo>
                  <a:cubicBezTo>
                    <a:pt x="104" y="594"/>
                    <a:pt x="118" y="590"/>
                    <a:pt x="131" y="582"/>
                  </a:cubicBezTo>
                  <a:cubicBezTo>
                    <a:pt x="140" y="573"/>
                    <a:pt x="733" y="167"/>
                    <a:pt x="1524" y="167"/>
                  </a:cubicBezTo>
                  <a:cubicBezTo>
                    <a:pt x="1828" y="167"/>
                    <a:pt x="2161" y="226"/>
                    <a:pt x="2500" y="391"/>
                  </a:cubicBezTo>
                  <a:lnTo>
                    <a:pt x="2536" y="391"/>
                  </a:lnTo>
                  <a:cubicBezTo>
                    <a:pt x="2572" y="391"/>
                    <a:pt x="2596" y="380"/>
                    <a:pt x="2608" y="344"/>
                  </a:cubicBezTo>
                  <a:cubicBezTo>
                    <a:pt x="2620" y="308"/>
                    <a:pt x="2608" y="261"/>
                    <a:pt x="2572" y="237"/>
                  </a:cubicBezTo>
                  <a:cubicBezTo>
                    <a:pt x="2213" y="64"/>
                    <a:pt x="1861" y="1"/>
                    <a:pt x="1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5"/>
            <p:cNvSpPr/>
            <p:nvPr/>
          </p:nvSpPr>
          <p:spPr>
            <a:xfrm>
              <a:off x="9052600" y="1726175"/>
              <a:ext cx="116125" cy="37950"/>
            </a:xfrm>
            <a:custGeom>
              <a:avLst/>
              <a:gdLst/>
              <a:ahLst/>
              <a:cxnLst/>
              <a:rect l="l" t="t" r="r" b="b"/>
              <a:pathLst>
                <a:path w="4645" h="1518" extrusionOk="0">
                  <a:moveTo>
                    <a:pt x="4567" y="1"/>
                  </a:moveTo>
                  <a:cubicBezTo>
                    <a:pt x="4561" y="1"/>
                    <a:pt x="4555" y="1"/>
                    <a:pt x="4549" y="3"/>
                  </a:cubicBezTo>
                  <a:lnTo>
                    <a:pt x="799" y="324"/>
                  </a:lnTo>
                  <a:lnTo>
                    <a:pt x="775" y="324"/>
                  </a:lnTo>
                  <a:cubicBezTo>
                    <a:pt x="739" y="348"/>
                    <a:pt x="1" y="717"/>
                    <a:pt x="37" y="1444"/>
                  </a:cubicBezTo>
                  <a:cubicBezTo>
                    <a:pt x="37" y="1485"/>
                    <a:pt x="63" y="1517"/>
                    <a:pt x="102" y="1517"/>
                  </a:cubicBezTo>
                  <a:cubicBezTo>
                    <a:pt x="108" y="1517"/>
                    <a:pt x="114" y="1517"/>
                    <a:pt x="120" y="1515"/>
                  </a:cubicBezTo>
                  <a:cubicBezTo>
                    <a:pt x="167" y="1515"/>
                    <a:pt x="191" y="1479"/>
                    <a:pt x="191" y="1432"/>
                  </a:cubicBezTo>
                  <a:cubicBezTo>
                    <a:pt x="167" y="860"/>
                    <a:pt x="739" y="527"/>
                    <a:pt x="834" y="479"/>
                  </a:cubicBezTo>
                  <a:lnTo>
                    <a:pt x="4561" y="158"/>
                  </a:lnTo>
                  <a:cubicBezTo>
                    <a:pt x="4609" y="158"/>
                    <a:pt x="4644" y="122"/>
                    <a:pt x="4644" y="74"/>
                  </a:cubicBezTo>
                  <a:cubicBezTo>
                    <a:pt x="4634" y="33"/>
                    <a:pt x="4606" y="1"/>
                    <a:pt x="4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5"/>
            <p:cNvSpPr/>
            <p:nvPr/>
          </p:nvSpPr>
          <p:spPr>
            <a:xfrm>
              <a:off x="9202925" y="1938525"/>
              <a:ext cx="203625" cy="62625"/>
            </a:xfrm>
            <a:custGeom>
              <a:avLst/>
              <a:gdLst/>
              <a:ahLst/>
              <a:cxnLst/>
              <a:rect l="l" t="t" r="r" b="b"/>
              <a:pathLst>
                <a:path w="8145" h="2505" extrusionOk="0">
                  <a:moveTo>
                    <a:pt x="750" y="0"/>
                  </a:moveTo>
                  <a:cubicBezTo>
                    <a:pt x="544" y="0"/>
                    <a:pt x="291" y="11"/>
                    <a:pt x="0" y="46"/>
                  </a:cubicBezTo>
                  <a:cubicBezTo>
                    <a:pt x="1113" y="1455"/>
                    <a:pt x="2507" y="2505"/>
                    <a:pt x="4466" y="2505"/>
                  </a:cubicBezTo>
                  <a:cubicBezTo>
                    <a:pt x="4791" y="2505"/>
                    <a:pt x="5132" y="2476"/>
                    <a:pt x="5489" y="2415"/>
                  </a:cubicBezTo>
                  <a:cubicBezTo>
                    <a:pt x="6727" y="2272"/>
                    <a:pt x="7656" y="1308"/>
                    <a:pt x="8144" y="129"/>
                  </a:cubicBezTo>
                  <a:cubicBezTo>
                    <a:pt x="7905" y="67"/>
                    <a:pt x="7612" y="31"/>
                    <a:pt x="7264" y="31"/>
                  </a:cubicBezTo>
                  <a:cubicBezTo>
                    <a:pt x="7213" y="31"/>
                    <a:pt x="7161" y="32"/>
                    <a:pt x="7108" y="34"/>
                  </a:cubicBezTo>
                  <a:cubicBezTo>
                    <a:pt x="7108" y="34"/>
                    <a:pt x="6954" y="1510"/>
                    <a:pt x="4977" y="1558"/>
                  </a:cubicBezTo>
                  <a:cubicBezTo>
                    <a:pt x="4955" y="1558"/>
                    <a:pt x="4933" y="1558"/>
                    <a:pt x="4910" y="1558"/>
                  </a:cubicBezTo>
                  <a:cubicBezTo>
                    <a:pt x="2963" y="1558"/>
                    <a:pt x="1322" y="34"/>
                    <a:pt x="1322" y="34"/>
                  </a:cubicBezTo>
                  <a:cubicBezTo>
                    <a:pt x="1322" y="34"/>
                    <a:pt x="1110" y="0"/>
                    <a:pt x="7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5"/>
            <p:cNvSpPr/>
            <p:nvPr/>
          </p:nvSpPr>
          <p:spPr>
            <a:xfrm>
              <a:off x="9002000" y="1939650"/>
              <a:ext cx="483125" cy="400675"/>
            </a:xfrm>
            <a:custGeom>
              <a:avLst/>
              <a:gdLst/>
              <a:ahLst/>
              <a:cxnLst/>
              <a:rect l="l" t="t" r="r" b="b"/>
              <a:pathLst>
                <a:path w="19325" h="16027" extrusionOk="0">
                  <a:moveTo>
                    <a:pt x="8037" y="1"/>
                  </a:moveTo>
                  <a:cubicBezTo>
                    <a:pt x="6537" y="191"/>
                    <a:pt x="4108" y="1013"/>
                    <a:pt x="2382" y="4239"/>
                  </a:cubicBezTo>
                  <a:cubicBezTo>
                    <a:pt x="441" y="7835"/>
                    <a:pt x="1" y="14395"/>
                    <a:pt x="2930" y="16026"/>
                  </a:cubicBezTo>
                  <a:cubicBezTo>
                    <a:pt x="4441" y="15974"/>
                    <a:pt x="3224" y="14526"/>
                    <a:pt x="4000" y="14526"/>
                  </a:cubicBezTo>
                  <a:cubicBezTo>
                    <a:pt x="4111" y="14526"/>
                    <a:pt x="4261" y="14555"/>
                    <a:pt x="4466" y="14622"/>
                  </a:cubicBezTo>
                  <a:cubicBezTo>
                    <a:pt x="4418" y="14586"/>
                    <a:pt x="4370" y="14550"/>
                    <a:pt x="4323" y="14526"/>
                  </a:cubicBezTo>
                  <a:lnTo>
                    <a:pt x="4323" y="14526"/>
                  </a:lnTo>
                  <a:cubicBezTo>
                    <a:pt x="4323" y="14526"/>
                    <a:pt x="7787" y="15559"/>
                    <a:pt x="12137" y="15559"/>
                  </a:cubicBezTo>
                  <a:cubicBezTo>
                    <a:pt x="12364" y="15559"/>
                    <a:pt x="12593" y="15556"/>
                    <a:pt x="12824" y="15550"/>
                  </a:cubicBezTo>
                  <a:cubicBezTo>
                    <a:pt x="17503" y="15431"/>
                    <a:pt x="17360" y="15122"/>
                    <a:pt x="17360" y="15122"/>
                  </a:cubicBezTo>
                  <a:cubicBezTo>
                    <a:pt x="17360" y="15122"/>
                    <a:pt x="19253" y="14217"/>
                    <a:pt x="19289" y="10395"/>
                  </a:cubicBezTo>
                  <a:cubicBezTo>
                    <a:pt x="19325" y="6573"/>
                    <a:pt x="17920" y="2275"/>
                    <a:pt x="17086" y="489"/>
                  </a:cubicBezTo>
                  <a:cubicBezTo>
                    <a:pt x="17086" y="489"/>
                    <a:pt x="16800" y="239"/>
                    <a:pt x="16181" y="84"/>
                  </a:cubicBezTo>
                  <a:cubicBezTo>
                    <a:pt x="15693" y="1263"/>
                    <a:pt x="14764" y="2227"/>
                    <a:pt x="13526" y="2370"/>
                  </a:cubicBezTo>
                  <a:cubicBezTo>
                    <a:pt x="13169" y="2431"/>
                    <a:pt x="12828" y="2460"/>
                    <a:pt x="12503" y="2460"/>
                  </a:cubicBezTo>
                  <a:cubicBezTo>
                    <a:pt x="10544" y="2460"/>
                    <a:pt x="9150" y="1410"/>
                    <a:pt x="80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5"/>
            <p:cNvSpPr/>
            <p:nvPr/>
          </p:nvSpPr>
          <p:spPr>
            <a:xfrm>
              <a:off x="9031175" y="2306075"/>
              <a:ext cx="138725" cy="68175"/>
            </a:xfrm>
            <a:custGeom>
              <a:avLst/>
              <a:gdLst/>
              <a:ahLst/>
              <a:cxnLst/>
              <a:rect l="l" t="t" r="r" b="b"/>
              <a:pathLst>
                <a:path w="5549" h="2727" extrusionOk="0">
                  <a:moveTo>
                    <a:pt x="453" y="0"/>
                  </a:moveTo>
                  <a:lnTo>
                    <a:pt x="1" y="977"/>
                  </a:lnTo>
                  <a:cubicBezTo>
                    <a:pt x="1" y="977"/>
                    <a:pt x="2560" y="2501"/>
                    <a:pt x="5549" y="2727"/>
                  </a:cubicBezTo>
                  <a:lnTo>
                    <a:pt x="5489" y="1036"/>
                  </a:lnTo>
                  <a:lnTo>
                    <a:pt x="453" y="0"/>
                  </a:lnTo>
                  <a:close/>
                </a:path>
              </a:pathLst>
            </a:custGeom>
            <a:solidFill>
              <a:srgbClr val="D253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5"/>
            <p:cNvSpPr/>
            <p:nvPr/>
          </p:nvSpPr>
          <p:spPr>
            <a:xfrm>
              <a:off x="9097550" y="1939950"/>
              <a:ext cx="425375" cy="659000"/>
            </a:xfrm>
            <a:custGeom>
              <a:avLst/>
              <a:gdLst/>
              <a:ahLst/>
              <a:cxnLst/>
              <a:rect l="l" t="t" r="r" b="b"/>
              <a:pathLst>
                <a:path w="17015" h="26360" extrusionOk="0">
                  <a:moveTo>
                    <a:pt x="11740" y="1"/>
                  </a:moveTo>
                  <a:cubicBezTo>
                    <a:pt x="11740" y="1"/>
                    <a:pt x="13657" y="2477"/>
                    <a:pt x="14229" y="5751"/>
                  </a:cubicBezTo>
                  <a:lnTo>
                    <a:pt x="5882" y="5811"/>
                  </a:lnTo>
                  <a:cubicBezTo>
                    <a:pt x="5882" y="5811"/>
                    <a:pt x="5037" y="1917"/>
                    <a:pt x="3787" y="60"/>
                  </a:cubicBezTo>
                  <a:lnTo>
                    <a:pt x="3001" y="286"/>
                  </a:lnTo>
                  <a:cubicBezTo>
                    <a:pt x="3001" y="286"/>
                    <a:pt x="4239" y="3775"/>
                    <a:pt x="4406" y="5870"/>
                  </a:cubicBezTo>
                  <a:cubicBezTo>
                    <a:pt x="4585" y="7954"/>
                    <a:pt x="2096" y="14717"/>
                    <a:pt x="2096" y="14717"/>
                  </a:cubicBezTo>
                  <a:cubicBezTo>
                    <a:pt x="2096" y="14717"/>
                    <a:pt x="322" y="21086"/>
                    <a:pt x="1" y="25766"/>
                  </a:cubicBezTo>
                  <a:cubicBezTo>
                    <a:pt x="1394" y="25956"/>
                    <a:pt x="2965" y="26123"/>
                    <a:pt x="4751" y="26218"/>
                  </a:cubicBezTo>
                  <a:cubicBezTo>
                    <a:pt x="6503" y="26318"/>
                    <a:pt x="8118" y="26360"/>
                    <a:pt x="9595" y="26360"/>
                  </a:cubicBezTo>
                  <a:cubicBezTo>
                    <a:pt x="12687" y="26360"/>
                    <a:pt x="15170" y="26178"/>
                    <a:pt x="17015" y="25968"/>
                  </a:cubicBezTo>
                  <a:cubicBezTo>
                    <a:pt x="16967" y="25027"/>
                    <a:pt x="16896" y="24206"/>
                    <a:pt x="16824" y="23575"/>
                  </a:cubicBezTo>
                  <a:cubicBezTo>
                    <a:pt x="16372" y="19908"/>
                    <a:pt x="13824" y="15002"/>
                    <a:pt x="13824" y="15002"/>
                  </a:cubicBezTo>
                  <a:cubicBezTo>
                    <a:pt x="13824" y="15002"/>
                    <a:pt x="16122" y="12288"/>
                    <a:pt x="15967" y="8966"/>
                  </a:cubicBezTo>
                  <a:cubicBezTo>
                    <a:pt x="15860" y="6430"/>
                    <a:pt x="14371" y="2418"/>
                    <a:pt x="12538" y="96"/>
                  </a:cubicBezTo>
                  <a:lnTo>
                    <a:pt x="117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5"/>
            <p:cNvSpPr/>
            <p:nvPr/>
          </p:nvSpPr>
          <p:spPr>
            <a:xfrm>
              <a:off x="9108575" y="2055650"/>
              <a:ext cx="80675" cy="248350"/>
            </a:xfrm>
            <a:custGeom>
              <a:avLst/>
              <a:gdLst/>
              <a:ahLst/>
              <a:cxnLst/>
              <a:rect l="l" t="t" r="r" b="b"/>
              <a:pathLst>
                <a:path w="3227" h="9934" extrusionOk="0">
                  <a:moveTo>
                    <a:pt x="2895" y="1"/>
                  </a:moveTo>
                  <a:cubicBezTo>
                    <a:pt x="2890" y="1"/>
                    <a:pt x="2886" y="2"/>
                    <a:pt x="2881" y="4"/>
                  </a:cubicBezTo>
                  <a:cubicBezTo>
                    <a:pt x="2846" y="4"/>
                    <a:pt x="2834" y="40"/>
                    <a:pt x="2834" y="64"/>
                  </a:cubicBezTo>
                  <a:cubicBezTo>
                    <a:pt x="2846" y="76"/>
                    <a:pt x="3120" y="1516"/>
                    <a:pt x="2167" y="4921"/>
                  </a:cubicBezTo>
                  <a:cubicBezTo>
                    <a:pt x="1215" y="8327"/>
                    <a:pt x="24" y="9839"/>
                    <a:pt x="12" y="9851"/>
                  </a:cubicBezTo>
                  <a:cubicBezTo>
                    <a:pt x="0" y="9874"/>
                    <a:pt x="0" y="9898"/>
                    <a:pt x="24" y="9922"/>
                  </a:cubicBezTo>
                  <a:cubicBezTo>
                    <a:pt x="36" y="9934"/>
                    <a:pt x="48" y="9934"/>
                    <a:pt x="60" y="9934"/>
                  </a:cubicBezTo>
                  <a:cubicBezTo>
                    <a:pt x="72" y="9934"/>
                    <a:pt x="84" y="9922"/>
                    <a:pt x="95" y="9910"/>
                  </a:cubicBezTo>
                  <a:cubicBezTo>
                    <a:pt x="107" y="9898"/>
                    <a:pt x="1310" y="8386"/>
                    <a:pt x="2262" y="4945"/>
                  </a:cubicBezTo>
                  <a:cubicBezTo>
                    <a:pt x="3227" y="1504"/>
                    <a:pt x="2953" y="99"/>
                    <a:pt x="2941" y="40"/>
                  </a:cubicBezTo>
                  <a:cubicBezTo>
                    <a:pt x="2931" y="20"/>
                    <a:pt x="2914" y="1"/>
                    <a:pt x="2895" y="1"/>
                  </a:cubicBezTo>
                  <a:close/>
                </a:path>
              </a:pathLst>
            </a:custGeom>
            <a:solidFill>
              <a:srgbClr val="EFAF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5"/>
            <p:cNvSpPr/>
            <p:nvPr/>
          </p:nvSpPr>
          <p:spPr>
            <a:xfrm>
              <a:off x="9313050" y="2048050"/>
              <a:ext cx="169400" cy="251275"/>
            </a:xfrm>
            <a:custGeom>
              <a:avLst/>
              <a:gdLst/>
              <a:ahLst/>
              <a:cxnLst/>
              <a:rect l="l" t="t" r="r" b="b"/>
              <a:pathLst>
                <a:path w="6776" h="10051" extrusionOk="0">
                  <a:moveTo>
                    <a:pt x="591" y="0"/>
                  </a:moveTo>
                  <a:cubicBezTo>
                    <a:pt x="520" y="0"/>
                    <a:pt x="448" y="19"/>
                    <a:pt x="382" y="58"/>
                  </a:cubicBezTo>
                  <a:lnTo>
                    <a:pt x="263" y="129"/>
                  </a:lnTo>
                  <a:cubicBezTo>
                    <a:pt x="60" y="249"/>
                    <a:pt x="1" y="510"/>
                    <a:pt x="120" y="713"/>
                  </a:cubicBezTo>
                  <a:lnTo>
                    <a:pt x="5644" y="9928"/>
                  </a:lnTo>
                  <a:cubicBezTo>
                    <a:pt x="5708" y="10024"/>
                    <a:pt x="5819" y="10050"/>
                    <a:pt x="5935" y="10050"/>
                  </a:cubicBezTo>
                  <a:cubicBezTo>
                    <a:pt x="5994" y="10050"/>
                    <a:pt x="6053" y="10043"/>
                    <a:pt x="6109" y="10035"/>
                  </a:cubicBezTo>
                  <a:cubicBezTo>
                    <a:pt x="6406" y="9988"/>
                    <a:pt x="6775" y="9643"/>
                    <a:pt x="6621" y="9381"/>
                  </a:cubicBezTo>
                  <a:lnTo>
                    <a:pt x="953" y="213"/>
                  </a:lnTo>
                  <a:cubicBezTo>
                    <a:pt x="873" y="77"/>
                    <a:pt x="735" y="0"/>
                    <a:pt x="5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5"/>
            <p:cNvSpPr/>
            <p:nvPr/>
          </p:nvSpPr>
          <p:spPr>
            <a:xfrm>
              <a:off x="9448500" y="2278375"/>
              <a:ext cx="113725" cy="132450"/>
            </a:xfrm>
            <a:custGeom>
              <a:avLst/>
              <a:gdLst/>
              <a:ahLst/>
              <a:cxnLst/>
              <a:rect l="l" t="t" r="r" b="b"/>
              <a:pathLst>
                <a:path w="4549" h="5298" extrusionOk="0">
                  <a:moveTo>
                    <a:pt x="976" y="1"/>
                  </a:moveTo>
                  <a:lnTo>
                    <a:pt x="0" y="287"/>
                  </a:lnTo>
                  <a:cubicBezTo>
                    <a:pt x="0" y="287"/>
                    <a:pt x="405" y="3763"/>
                    <a:pt x="1286" y="4740"/>
                  </a:cubicBezTo>
                  <a:cubicBezTo>
                    <a:pt x="1651" y="5144"/>
                    <a:pt x="2112" y="5297"/>
                    <a:pt x="2541" y="5297"/>
                  </a:cubicBezTo>
                  <a:cubicBezTo>
                    <a:pt x="3148" y="5297"/>
                    <a:pt x="3692" y="4991"/>
                    <a:pt x="3810" y="4656"/>
                  </a:cubicBezTo>
                  <a:cubicBezTo>
                    <a:pt x="4548" y="2608"/>
                    <a:pt x="976" y="1"/>
                    <a:pt x="9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5"/>
            <p:cNvSpPr/>
            <p:nvPr/>
          </p:nvSpPr>
          <p:spPr>
            <a:xfrm>
              <a:off x="9470525" y="2298475"/>
              <a:ext cx="81275" cy="103250"/>
            </a:xfrm>
            <a:custGeom>
              <a:avLst/>
              <a:gdLst/>
              <a:ahLst/>
              <a:cxnLst/>
              <a:rect l="l" t="t" r="r" b="b"/>
              <a:pathLst>
                <a:path w="3251" h="4130" extrusionOk="0">
                  <a:moveTo>
                    <a:pt x="935" y="1"/>
                  </a:moveTo>
                  <a:cubicBezTo>
                    <a:pt x="763" y="1"/>
                    <a:pt x="603" y="107"/>
                    <a:pt x="465" y="364"/>
                  </a:cubicBezTo>
                  <a:cubicBezTo>
                    <a:pt x="465" y="364"/>
                    <a:pt x="0" y="1388"/>
                    <a:pt x="917" y="2959"/>
                  </a:cubicBezTo>
                  <a:cubicBezTo>
                    <a:pt x="1436" y="3867"/>
                    <a:pt x="1916" y="4129"/>
                    <a:pt x="2291" y="4129"/>
                  </a:cubicBezTo>
                  <a:cubicBezTo>
                    <a:pt x="2570" y="4129"/>
                    <a:pt x="2792" y="3984"/>
                    <a:pt x="2929" y="3852"/>
                  </a:cubicBezTo>
                  <a:cubicBezTo>
                    <a:pt x="3251" y="3543"/>
                    <a:pt x="3215" y="3281"/>
                    <a:pt x="2739" y="2269"/>
                  </a:cubicBezTo>
                  <a:cubicBezTo>
                    <a:pt x="2445" y="1633"/>
                    <a:pt x="1607" y="1"/>
                    <a:pt x="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5"/>
            <p:cNvSpPr/>
            <p:nvPr/>
          </p:nvSpPr>
          <p:spPr>
            <a:xfrm>
              <a:off x="9084150" y="2171875"/>
              <a:ext cx="391100" cy="177975"/>
            </a:xfrm>
            <a:custGeom>
              <a:avLst/>
              <a:gdLst/>
              <a:ahLst/>
              <a:cxnLst/>
              <a:rect l="l" t="t" r="r" b="b"/>
              <a:pathLst>
                <a:path w="15644" h="7119" extrusionOk="0">
                  <a:moveTo>
                    <a:pt x="13645" y="0"/>
                  </a:moveTo>
                  <a:cubicBezTo>
                    <a:pt x="13008" y="0"/>
                    <a:pt x="11574" y="1511"/>
                    <a:pt x="11574" y="1511"/>
                  </a:cubicBezTo>
                  <a:cubicBezTo>
                    <a:pt x="11574" y="1511"/>
                    <a:pt x="5871" y="1630"/>
                    <a:pt x="1846" y="2392"/>
                  </a:cubicBezTo>
                  <a:cubicBezTo>
                    <a:pt x="132" y="3475"/>
                    <a:pt x="1" y="5761"/>
                    <a:pt x="3013" y="7118"/>
                  </a:cubicBezTo>
                  <a:cubicBezTo>
                    <a:pt x="7121" y="5964"/>
                    <a:pt x="12598" y="4416"/>
                    <a:pt x="12598" y="4416"/>
                  </a:cubicBezTo>
                  <a:cubicBezTo>
                    <a:pt x="13895" y="4332"/>
                    <a:pt x="15408" y="3999"/>
                    <a:pt x="15419" y="3547"/>
                  </a:cubicBezTo>
                  <a:cubicBezTo>
                    <a:pt x="15419" y="3133"/>
                    <a:pt x="15168" y="3108"/>
                    <a:pt x="15137" y="3106"/>
                  </a:cubicBezTo>
                  <a:lnTo>
                    <a:pt x="15137" y="3106"/>
                  </a:lnTo>
                  <a:cubicBezTo>
                    <a:pt x="15139" y="3106"/>
                    <a:pt x="15143" y="3106"/>
                    <a:pt x="15147" y="3106"/>
                  </a:cubicBezTo>
                  <a:cubicBezTo>
                    <a:pt x="15228" y="3106"/>
                    <a:pt x="15643" y="3087"/>
                    <a:pt x="15622" y="2689"/>
                  </a:cubicBezTo>
                  <a:cubicBezTo>
                    <a:pt x="15602" y="2334"/>
                    <a:pt x="15272" y="2298"/>
                    <a:pt x="15159" y="2296"/>
                  </a:cubicBezTo>
                  <a:lnTo>
                    <a:pt x="15159" y="2296"/>
                  </a:lnTo>
                  <a:cubicBezTo>
                    <a:pt x="15256" y="2289"/>
                    <a:pt x="15503" y="2242"/>
                    <a:pt x="15503" y="1915"/>
                  </a:cubicBezTo>
                  <a:cubicBezTo>
                    <a:pt x="15497" y="1564"/>
                    <a:pt x="15318" y="1478"/>
                    <a:pt x="15144" y="1478"/>
                  </a:cubicBezTo>
                  <a:cubicBezTo>
                    <a:pt x="14976" y="1478"/>
                    <a:pt x="14812" y="1558"/>
                    <a:pt x="14812" y="1558"/>
                  </a:cubicBezTo>
                  <a:cubicBezTo>
                    <a:pt x="14812" y="1558"/>
                    <a:pt x="15360" y="1261"/>
                    <a:pt x="15205" y="784"/>
                  </a:cubicBezTo>
                  <a:cubicBezTo>
                    <a:pt x="15169" y="674"/>
                    <a:pt x="15051" y="631"/>
                    <a:pt x="14890" y="631"/>
                  </a:cubicBezTo>
                  <a:cubicBezTo>
                    <a:pt x="14360" y="631"/>
                    <a:pt x="13372" y="1094"/>
                    <a:pt x="13372" y="1094"/>
                  </a:cubicBezTo>
                  <a:cubicBezTo>
                    <a:pt x="13372" y="1094"/>
                    <a:pt x="14324" y="165"/>
                    <a:pt x="13729" y="10"/>
                  </a:cubicBezTo>
                  <a:cubicBezTo>
                    <a:pt x="13703" y="4"/>
                    <a:pt x="13675" y="0"/>
                    <a:pt x="13645" y="0"/>
                  </a:cubicBezTo>
                  <a:close/>
                </a:path>
              </a:pathLst>
            </a:custGeom>
            <a:solidFill>
              <a:srgbClr val="A05F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5"/>
            <p:cNvSpPr/>
            <p:nvPr/>
          </p:nvSpPr>
          <p:spPr>
            <a:xfrm>
              <a:off x="9347000" y="2207250"/>
              <a:ext cx="35725" cy="94375"/>
            </a:xfrm>
            <a:custGeom>
              <a:avLst/>
              <a:gdLst/>
              <a:ahLst/>
              <a:cxnLst/>
              <a:rect l="l" t="t" r="r" b="b"/>
              <a:pathLst>
                <a:path w="1429" h="3775" extrusionOk="0">
                  <a:moveTo>
                    <a:pt x="0" y="0"/>
                  </a:moveTo>
                  <a:lnTo>
                    <a:pt x="0" y="0"/>
                  </a:lnTo>
                  <a:cubicBezTo>
                    <a:pt x="95" y="1251"/>
                    <a:pt x="226" y="2548"/>
                    <a:pt x="524" y="3775"/>
                  </a:cubicBezTo>
                  <a:cubicBezTo>
                    <a:pt x="1084" y="3465"/>
                    <a:pt x="1429" y="3179"/>
                    <a:pt x="1429" y="3179"/>
                  </a:cubicBezTo>
                  <a:lnTo>
                    <a:pt x="1060" y="96"/>
                  </a:lnTo>
                  <a:cubicBezTo>
                    <a:pt x="1060" y="96"/>
                    <a:pt x="667" y="48"/>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5"/>
            <p:cNvSpPr/>
            <p:nvPr/>
          </p:nvSpPr>
          <p:spPr>
            <a:xfrm>
              <a:off x="9054100" y="2200850"/>
              <a:ext cx="306000" cy="152650"/>
            </a:xfrm>
            <a:custGeom>
              <a:avLst/>
              <a:gdLst/>
              <a:ahLst/>
              <a:cxnLst/>
              <a:rect l="l" t="t" r="r" b="b"/>
              <a:pathLst>
                <a:path w="12240" h="6106" extrusionOk="0">
                  <a:moveTo>
                    <a:pt x="7987" y="1"/>
                  </a:moveTo>
                  <a:cubicBezTo>
                    <a:pt x="6728" y="1"/>
                    <a:pt x="5336" y="130"/>
                    <a:pt x="3953" y="566"/>
                  </a:cubicBezTo>
                  <a:cubicBezTo>
                    <a:pt x="119" y="1518"/>
                    <a:pt x="0" y="3947"/>
                    <a:pt x="179" y="4614"/>
                  </a:cubicBezTo>
                  <a:cubicBezTo>
                    <a:pt x="572" y="5698"/>
                    <a:pt x="1417" y="5864"/>
                    <a:pt x="2310" y="6031"/>
                  </a:cubicBezTo>
                  <a:cubicBezTo>
                    <a:pt x="2584" y="6083"/>
                    <a:pt x="2902" y="6106"/>
                    <a:pt x="3251" y="6106"/>
                  </a:cubicBezTo>
                  <a:cubicBezTo>
                    <a:pt x="5875" y="6106"/>
                    <a:pt x="10273" y="4797"/>
                    <a:pt x="11240" y="4471"/>
                  </a:cubicBezTo>
                  <a:cubicBezTo>
                    <a:pt x="11621" y="4340"/>
                    <a:pt x="11954" y="4185"/>
                    <a:pt x="12240" y="4031"/>
                  </a:cubicBezTo>
                  <a:cubicBezTo>
                    <a:pt x="11942" y="2804"/>
                    <a:pt x="11811" y="1507"/>
                    <a:pt x="11716" y="256"/>
                  </a:cubicBezTo>
                  <a:cubicBezTo>
                    <a:pt x="10842" y="191"/>
                    <a:pt x="9513" y="1"/>
                    <a:pt x="79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5"/>
            <p:cNvSpPr/>
            <p:nvPr/>
          </p:nvSpPr>
          <p:spPr>
            <a:xfrm>
              <a:off x="9232400" y="1707675"/>
              <a:ext cx="48225" cy="20075"/>
            </a:xfrm>
            <a:custGeom>
              <a:avLst/>
              <a:gdLst/>
              <a:ahLst/>
              <a:cxnLst/>
              <a:rect l="l" t="t" r="r" b="b"/>
              <a:pathLst>
                <a:path w="1929" h="803" extrusionOk="0">
                  <a:moveTo>
                    <a:pt x="857" y="1"/>
                  </a:moveTo>
                  <a:cubicBezTo>
                    <a:pt x="433" y="1"/>
                    <a:pt x="63" y="177"/>
                    <a:pt x="36" y="195"/>
                  </a:cubicBezTo>
                  <a:cubicBezTo>
                    <a:pt x="12" y="207"/>
                    <a:pt x="0" y="231"/>
                    <a:pt x="12" y="267"/>
                  </a:cubicBezTo>
                  <a:cubicBezTo>
                    <a:pt x="21" y="284"/>
                    <a:pt x="42" y="295"/>
                    <a:pt x="62" y="295"/>
                  </a:cubicBezTo>
                  <a:cubicBezTo>
                    <a:pt x="70" y="295"/>
                    <a:pt x="77" y="294"/>
                    <a:pt x="84" y="290"/>
                  </a:cubicBezTo>
                  <a:cubicBezTo>
                    <a:pt x="92" y="282"/>
                    <a:pt x="447" y="113"/>
                    <a:pt x="845" y="113"/>
                  </a:cubicBezTo>
                  <a:cubicBezTo>
                    <a:pt x="979" y="113"/>
                    <a:pt x="1118" y="132"/>
                    <a:pt x="1250" y="183"/>
                  </a:cubicBezTo>
                  <a:cubicBezTo>
                    <a:pt x="1500" y="279"/>
                    <a:pt x="1691" y="469"/>
                    <a:pt x="1822" y="767"/>
                  </a:cubicBezTo>
                  <a:cubicBezTo>
                    <a:pt x="1822" y="791"/>
                    <a:pt x="1846" y="802"/>
                    <a:pt x="1869" y="802"/>
                  </a:cubicBezTo>
                  <a:cubicBezTo>
                    <a:pt x="1869" y="802"/>
                    <a:pt x="1881" y="802"/>
                    <a:pt x="1893" y="791"/>
                  </a:cubicBezTo>
                  <a:cubicBezTo>
                    <a:pt x="1917" y="791"/>
                    <a:pt x="1929" y="755"/>
                    <a:pt x="1917" y="731"/>
                  </a:cubicBezTo>
                  <a:cubicBezTo>
                    <a:pt x="1786" y="398"/>
                    <a:pt x="1572" y="183"/>
                    <a:pt x="1298" y="76"/>
                  </a:cubicBezTo>
                  <a:cubicBezTo>
                    <a:pt x="1152" y="22"/>
                    <a:pt x="1001" y="1"/>
                    <a:pt x="85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5"/>
            <p:cNvSpPr/>
            <p:nvPr/>
          </p:nvSpPr>
          <p:spPr>
            <a:xfrm>
              <a:off x="9398175" y="1705000"/>
              <a:ext cx="47950" cy="19775"/>
            </a:xfrm>
            <a:custGeom>
              <a:avLst/>
              <a:gdLst/>
              <a:ahLst/>
              <a:cxnLst/>
              <a:rect l="l" t="t" r="r" b="b"/>
              <a:pathLst>
                <a:path w="1918" h="791" extrusionOk="0">
                  <a:moveTo>
                    <a:pt x="1075" y="1"/>
                  </a:moveTo>
                  <a:cubicBezTo>
                    <a:pt x="930" y="1"/>
                    <a:pt x="778" y="21"/>
                    <a:pt x="632" y="76"/>
                  </a:cubicBezTo>
                  <a:cubicBezTo>
                    <a:pt x="358" y="183"/>
                    <a:pt x="144" y="397"/>
                    <a:pt x="13" y="719"/>
                  </a:cubicBezTo>
                  <a:cubicBezTo>
                    <a:pt x="1" y="743"/>
                    <a:pt x="13" y="778"/>
                    <a:pt x="37" y="790"/>
                  </a:cubicBezTo>
                  <a:lnTo>
                    <a:pt x="60" y="790"/>
                  </a:lnTo>
                  <a:cubicBezTo>
                    <a:pt x="84" y="790"/>
                    <a:pt x="96" y="778"/>
                    <a:pt x="108" y="767"/>
                  </a:cubicBezTo>
                  <a:cubicBezTo>
                    <a:pt x="227" y="469"/>
                    <a:pt x="418" y="266"/>
                    <a:pt x="668" y="171"/>
                  </a:cubicBezTo>
                  <a:cubicBezTo>
                    <a:pt x="800" y="121"/>
                    <a:pt x="937" y="103"/>
                    <a:pt x="1070" y="103"/>
                  </a:cubicBezTo>
                  <a:cubicBezTo>
                    <a:pt x="1476" y="103"/>
                    <a:pt x="1835" y="278"/>
                    <a:pt x="1835" y="278"/>
                  </a:cubicBezTo>
                  <a:cubicBezTo>
                    <a:pt x="1844" y="282"/>
                    <a:pt x="1853" y="283"/>
                    <a:pt x="1861" y="283"/>
                  </a:cubicBezTo>
                  <a:cubicBezTo>
                    <a:pt x="1882" y="283"/>
                    <a:pt x="1897" y="272"/>
                    <a:pt x="1906" y="255"/>
                  </a:cubicBezTo>
                  <a:cubicBezTo>
                    <a:pt x="1918" y="231"/>
                    <a:pt x="1918" y="195"/>
                    <a:pt x="1882" y="183"/>
                  </a:cubicBezTo>
                  <a:cubicBezTo>
                    <a:pt x="1864" y="174"/>
                    <a:pt x="1497" y="1"/>
                    <a:pt x="107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5"/>
            <p:cNvSpPr/>
            <p:nvPr/>
          </p:nvSpPr>
          <p:spPr>
            <a:xfrm>
              <a:off x="9556550" y="2297425"/>
              <a:ext cx="212850" cy="214375"/>
            </a:xfrm>
            <a:custGeom>
              <a:avLst/>
              <a:gdLst/>
              <a:ahLst/>
              <a:cxnLst/>
              <a:rect l="l" t="t" r="r" b="b"/>
              <a:pathLst>
                <a:path w="8514" h="8575" extrusionOk="0">
                  <a:moveTo>
                    <a:pt x="3310" y="1"/>
                  </a:moveTo>
                  <a:cubicBezTo>
                    <a:pt x="3310" y="1"/>
                    <a:pt x="0" y="5978"/>
                    <a:pt x="60" y="6097"/>
                  </a:cubicBezTo>
                  <a:cubicBezTo>
                    <a:pt x="119" y="6216"/>
                    <a:pt x="2822" y="8514"/>
                    <a:pt x="3429" y="8573"/>
                  </a:cubicBezTo>
                  <a:cubicBezTo>
                    <a:pt x="3432" y="8574"/>
                    <a:pt x="3436" y="8574"/>
                    <a:pt x="3439" y="8574"/>
                  </a:cubicBezTo>
                  <a:cubicBezTo>
                    <a:pt x="4086" y="8574"/>
                    <a:pt x="8513" y="2216"/>
                    <a:pt x="8513" y="2216"/>
                  </a:cubicBezTo>
                  <a:lnTo>
                    <a:pt x="3310" y="1"/>
                  </a:lnTo>
                  <a:close/>
                </a:path>
              </a:pathLst>
            </a:custGeom>
            <a:solidFill>
              <a:srgbClr val="E9A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5"/>
            <p:cNvSpPr/>
            <p:nvPr/>
          </p:nvSpPr>
          <p:spPr>
            <a:xfrm>
              <a:off x="9633325" y="2155400"/>
              <a:ext cx="247975" cy="228075"/>
            </a:xfrm>
            <a:custGeom>
              <a:avLst/>
              <a:gdLst/>
              <a:ahLst/>
              <a:cxnLst/>
              <a:rect l="l" t="t" r="r" b="b"/>
              <a:pathLst>
                <a:path w="9919" h="9123" extrusionOk="0">
                  <a:moveTo>
                    <a:pt x="5747" y="1"/>
                  </a:moveTo>
                  <a:cubicBezTo>
                    <a:pt x="3523" y="1"/>
                    <a:pt x="1052" y="3101"/>
                    <a:pt x="1" y="4575"/>
                  </a:cubicBezTo>
                  <a:cubicBezTo>
                    <a:pt x="525" y="5622"/>
                    <a:pt x="1346" y="6765"/>
                    <a:pt x="2573" y="7539"/>
                  </a:cubicBezTo>
                  <a:cubicBezTo>
                    <a:pt x="4430" y="8730"/>
                    <a:pt x="6121" y="9039"/>
                    <a:pt x="7097" y="9123"/>
                  </a:cubicBezTo>
                  <a:cubicBezTo>
                    <a:pt x="8014" y="7456"/>
                    <a:pt x="9919" y="3265"/>
                    <a:pt x="7454" y="765"/>
                  </a:cubicBezTo>
                  <a:cubicBezTo>
                    <a:pt x="6925" y="225"/>
                    <a:pt x="6345" y="1"/>
                    <a:pt x="57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45"/>
            <p:cNvSpPr/>
            <p:nvPr/>
          </p:nvSpPr>
          <p:spPr>
            <a:xfrm>
              <a:off x="9620525" y="2269450"/>
              <a:ext cx="190225" cy="131600"/>
            </a:xfrm>
            <a:custGeom>
              <a:avLst/>
              <a:gdLst/>
              <a:ahLst/>
              <a:cxnLst/>
              <a:rect l="l" t="t" r="r" b="b"/>
              <a:pathLst>
                <a:path w="7609" h="5264" extrusionOk="0">
                  <a:moveTo>
                    <a:pt x="513" y="1"/>
                  </a:moveTo>
                  <a:cubicBezTo>
                    <a:pt x="191" y="465"/>
                    <a:pt x="1" y="763"/>
                    <a:pt x="1" y="763"/>
                  </a:cubicBezTo>
                  <a:cubicBezTo>
                    <a:pt x="1" y="763"/>
                    <a:pt x="1215" y="4835"/>
                    <a:pt x="7180" y="5263"/>
                  </a:cubicBezTo>
                  <a:cubicBezTo>
                    <a:pt x="7180" y="5263"/>
                    <a:pt x="7359" y="5001"/>
                    <a:pt x="7609" y="4561"/>
                  </a:cubicBezTo>
                  <a:cubicBezTo>
                    <a:pt x="6633" y="4477"/>
                    <a:pt x="4942" y="4168"/>
                    <a:pt x="3085" y="2977"/>
                  </a:cubicBezTo>
                  <a:cubicBezTo>
                    <a:pt x="1858" y="2203"/>
                    <a:pt x="1037" y="1060"/>
                    <a:pt x="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45"/>
            <p:cNvSpPr/>
            <p:nvPr/>
          </p:nvSpPr>
          <p:spPr>
            <a:xfrm>
              <a:off x="9680950" y="2159350"/>
              <a:ext cx="348300" cy="437725"/>
            </a:xfrm>
            <a:custGeom>
              <a:avLst/>
              <a:gdLst/>
              <a:ahLst/>
              <a:cxnLst/>
              <a:rect l="l" t="t" r="r" b="b"/>
              <a:pathLst>
                <a:path w="13932" h="17509" extrusionOk="0">
                  <a:moveTo>
                    <a:pt x="5582" y="1"/>
                  </a:moveTo>
                  <a:cubicBezTo>
                    <a:pt x="4485" y="1"/>
                    <a:pt x="3275" y="47"/>
                    <a:pt x="3275" y="47"/>
                  </a:cubicBezTo>
                  <a:cubicBezTo>
                    <a:pt x="3275" y="47"/>
                    <a:pt x="894" y="10358"/>
                    <a:pt x="1" y="16406"/>
                  </a:cubicBezTo>
                  <a:cubicBezTo>
                    <a:pt x="1" y="16406"/>
                    <a:pt x="4071" y="17509"/>
                    <a:pt x="9174" y="17509"/>
                  </a:cubicBezTo>
                  <a:cubicBezTo>
                    <a:pt x="10694" y="17509"/>
                    <a:pt x="12307" y="17411"/>
                    <a:pt x="13931" y="17156"/>
                  </a:cubicBezTo>
                  <a:lnTo>
                    <a:pt x="12121" y="452"/>
                  </a:lnTo>
                  <a:cubicBezTo>
                    <a:pt x="12121" y="452"/>
                    <a:pt x="7919" y="119"/>
                    <a:pt x="6847" y="35"/>
                  </a:cubicBezTo>
                  <a:cubicBezTo>
                    <a:pt x="6521" y="10"/>
                    <a:pt x="6062" y="1"/>
                    <a:pt x="55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45"/>
            <p:cNvSpPr/>
            <p:nvPr/>
          </p:nvSpPr>
          <p:spPr>
            <a:xfrm>
              <a:off x="9776200" y="2154250"/>
              <a:ext cx="182200" cy="90950"/>
            </a:xfrm>
            <a:custGeom>
              <a:avLst/>
              <a:gdLst/>
              <a:ahLst/>
              <a:cxnLst/>
              <a:rect l="l" t="t" r="r" b="b"/>
              <a:pathLst>
                <a:path w="7288" h="3638" extrusionOk="0">
                  <a:moveTo>
                    <a:pt x="1492" y="1"/>
                  </a:moveTo>
                  <a:cubicBezTo>
                    <a:pt x="589" y="1"/>
                    <a:pt x="1" y="37"/>
                    <a:pt x="1" y="37"/>
                  </a:cubicBezTo>
                  <a:cubicBezTo>
                    <a:pt x="1" y="37"/>
                    <a:pt x="49" y="3478"/>
                    <a:pt x="3418" y="3632"/>
                  </a:cubicBezTo>
                  <a:cubicBezTo>
                    <a:pt x="3498" y="3636"/>
                    <a:pt x="3577" y="3638"/>
                    <a:pt x="3654" y="3638"/>
                  </a:cubicBezTo>
                  <a:cubicBezTo>
                    <a:pt x="6822" y="3638"/>
                    <a:pt x="7288" y="608"/>
                    <a:pt x="7288" y="608"/>
                  </a:cubicBezTo>
                  <a:cubicBezTo>
                    <a:pt x="5311" y="98"/>
                    <a:pt x="2976" y="1"/>
                    <a:pt x="14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45"/>
            <p:cNvSpPr/>
            <p:nvPr/>
          </p:nvSpPr>
          <p:spPr>
            <a:xfrm>
              <a:off x="9960150" y="2319475"/>
              <a:ext cx="136350" cy="174450"/>
            </a:xfrm>
            <a:custGeom>
              <a:avLst/>
              <a:gdLst/>
              <a:ahLst/>
              <a:cxnLst/>
              <a:rect l="l" t="t" r="r" b="b"/>
              <a:pathLst>
                <a:path w="5454" h="6978" extrusionOk="0">
                  <a:moveTo>
                    <a:pt x="5454" y="0"/>
                  </a:moveTo>
                  <a:lnTo>
                    <a:pt x="1" y="1464"/>
                  </a:lnTo>
                  <a:cubicBezTo>
                    <a:pt x="1" y="1464"/>
                    <a:pt x="1180" y="6953"/>
                    <a:pt x="1799" y="6977"/>
                  </a:cubicBezTo>
                  <a:cubicBezTo>
                    <a:pt x="1814" y="6977"/>
                    <a:pt x="1831" y="6978"/>
                    <a:pt x="1849" y="6978"/>
                  </a:cubicBezTo>
                  <a:cubicBezTo>
                    <a:pt x="2524" y="6978"/>
                    <a:pt x="4742" y="6760"/>
                    <a:pt x="4823" y="6656"/>
                  </a:cubicBezTo>
                  <a:cubicBezTo>
                    <a:pt x="4894" y="6537"/>
                    <a:pt x="5454" y="0"/>
                    <a:pt x="5454" y="0"/>
                  </a:cubicBezTo>
                  <a:close/>
                </a:path>
              </a:pathLst>
            </a:custGeom>
            <a:solidFill>
              <a:srgbClr val="E9A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45"/>
            <p:cNvSpPr/>
            <p:nvPr/>
          </p:nvSpPr>
          <p:spPr>
            <a:xfrm>
              <a:off x="9907125" y="2167300"/>
              <a:ext cx="209625" cy="209900"/>
            </a:xfrm>
            <a:custGeom>
              <a:avLst/>
              <a:gdLst/>
              <a:ahLst/>
              <a:cxnLst/>
              <a:rect l="l" t="t" r="r" b="b"/>
              <a:pathLst>
                <a:path w="8385" h="8396" extrusionOk="0">
                  <a:moveTo>
                    <a:pt x="3444" y="1"/>
                  </a:moveTo>
                  <a:cubicBezTo>
                    <a:pt x="1" y="1"/>
                    <a:pt x="447" y="5636"/>
                    <a:pt x="753" y="7885"/>
                  </a:cubicBezTo>
                  <a:cubicBezTo>
                    <a:pt x="1542" y="8174"/>
                    <a:pt x="2471" y="8396"/>
                    <a:pt x="3458" y="8396"/>
                  </a:cubicBezTo>
                  <a:cubicBezTo>
                    <a:pt x="3854" y="8396"/>
                    <a:pt x="4260" y="8360"/>
                    <a:pt x="4670" y="8278"/>
                  </a:cubicBezTo>
                  <a:cubicBezTo>
                    <a:pt x="6837" y="7861"/>
                    <a:pt x="7623" y="7516"/>
                    <a:pt x="8385" y="6909"/>
                  </a:cubicBezTo>
                  <a:cubicBezTo>
                    <a:pt x="7908" y="5075"/>
                    <a:pt x="7075" y="134"/>
                    <a:pt x="3563" y="3"/>
                  </a:cubicBezTo>
                  <a:cubicBezTo>
                    <a:pt x="3522" y="1"/>
                    <a:pt x="3483" y="1"/>
                    <a:pt x="3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45"/>
            <p:cNvSpPr/>
            <p:nvPr/>
          </p:nvSpPr>
          <p:spPr>
            <a:xfrm>
              <a:off x="9925925" y="2340000"/>
              <a:ext cx="195300" cy="60950"/>
            </a:xfrm>
            <a:custGeom>
              <a:avLst/>
              <a:gdLst/>
              <a:ahLst/>
              <a:cxnLst/>
              <a:rect l="l" t="t" r="r" b="b"/>
              <a:pathLst>
                <a:path w="7812" h="2438" extrusionOk="0">
                  <a:moveTo>
                    <a:pt x="7633" y="1"/>
                  </a:moveTo>
                  <a:cubicBezTo>
                    <a:pt x="6871" y="608"/>
                    <a:pt x="6085" y="953"/>
                    <a:pt x="3918" y="1370"/>
                  </a:cubicBezTo>
                  <a:cubicBezTo>
                    <a:pt x="3508" y="1452"/>
                    <a:pt x="3102" y="1488"/>
                    <a:pt x="2706" y="1488"/>
                  </a:cubicBezTo>
                  <a:cubicBezTo>
                    <a:pt x="1719" y="1488"/>
                    <a:pt x="790" y="1266"/>
                    <a:pt x="1" y="977"/>
                  </a:cubicBezTo>
                  <a:lnTo>
                    <a:pt x="1" y="977"/>
                  </a:lnTo>
                  <a:cubicBezTo>
                    <a:pt x="84" y="1536"/>
                    <a:pt x="156" y="1882"/>
                    <a:pt x="156" y="1882"/>
                  </a:cubicBezTo>
                  <a:cubicBezTo>
                    <a:pt x="156" y="1882"/>
                    <a:pt x="1345" y="2438"/>
                    <a:pt x="3056" y="2438"/>
                  </a:cubicBezTo>
                  <a:cubicBezTo>
                    <a:pt x="4422" y="2438"/>
                    <a:pt x="6120" y="2084"/>
                    <a:pt x="7811" y="810"/>
                  </a:cubicBezTo>
                  <a:cubicBezTo>
                    <a:pt x="7811" y="810"/>
                    <a:pt x="7752" y="489"/>
                    <a:pt x="76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45"/>
            <p:cNvSpPr/>
            <p:nvPr/>
          </p:nvSpPr>
          <p:spPr>
            <a:xfrm>
              <a:off x="9624100" y="1698875"/>
              <a:ext cx="170300" cy="146975"/>
            </a:xfrm>
            <a:custGeom>
              <a:avLst/>
              <a:gdLst/>
              <a:ahLst/>
              <a:cxnLst/>
              <a:rect l="l" t="t" r="r" b="b"/>
              <a:pathLst>
                <a:path w="6812" h="5879" extrusionOk="0">
                  <a:moveTo>
                    <a:pt x="3904" y="1"/>
                  </a:moveTo>
                  <a:cubicBezTo>
                    <a:pt x="3132" y="1"/>
                    <a:pt x="2311" y="299"/>
                    <a:pt x="1632" y="892"/>
                  </a:cubicBezTo>
                  <a:cubicBezTo>
                    <a:pt x="287" y="2047"/>
                    <a:pt x="1" y="3905"/>
                    <a:pt x="977" y="5036"/>
                  </a:cubicBezTo>
                  <a:cubicBezTo>
                    <a:pt x="1458" y="5599"/>
                    <a:pt x="2158" y="5878"/>
                    <a:pt x="2905" y="5878"/>
                  </a:cubicBezTo>
                  <a:cubicBezTo>
                    <a:pt x="3676" y="5878"/>
                    <a:pt x="4497" y="5581"/>
                    <a:pt x="5180" y="4988"/>
                  </a:cubicBezTo>
                  <a:cubicBezTo>
                    <a:pt x="6525" y="3833"/>
                    <a:pt x="6811" y="1976"/>
                    <a:pt x="5835" y="833"/>
                  </a:cubicBezTo>
                  <a:cubicBezTo>
                    <a:pt x="5350" y="278"/>
                    <a:pt x="4649" y="1"/>
                    <a:pt x="3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45"/>
            <p:cNvSpPr/>
            <p:nvPr/>
          </p:nvSpPr>
          <p:spPr>
            <a:xfrm>
              <a:off x="9940225" y="1687100"/>
              <a:ext cx="175050" cy="143950"/>
            </a:xfrm>
            <a:custGeom>
              <a:avLst/>
              <a:gdLst/>
              <a:ahLst/>
              <a:cxnLst/>
              <a:rect l="l" t="t" r="r" b="b"/>
              <a:pathLst>
                <a:path w="7002" h="5758" extrusionOk="0">
                  <a:moveTo>
                    <a:pt x="3027" y="1"/>
                  </a:moveTo>
                  <a:cubicBezTo>
                    <a:pt x="2140" y="1"/>
                    <a:pt x="1322" y="370"/>
                    <a:pt x="846" y="1078"/>
                  </a:cubicBezTo>
                  <a:cubicBezTo>
                    <a:pt x="0" y="2316"/>
                    <a:pt x="512" y="4126"/>
                    <a:pt x="1977" y="5126"/>
                  </a:cubicBezTo>
                  <a:cubicBezTo>
                    <a:pt x="2606" y="5550"/>
                    <a:pt x="3309" y="5757"/>
                    <a:pt x="3974" y="5757"/>
                  </a:cubicBezTo>
                  <a:cubicBezTo>
                    <a:pt x="4858" y="5757"/>
                    <a:pt x="5673" y="5392"/>
                    <a:pt x="6156" y="4685"/>
                  </a:cubicBezTo>
                  <a:cubicBezTo>
                    <a:pt x="7001" y="3447"/>
                    <a:pt x="6489" y="1625"/>
                    <a:pt x="5025" y="637"/>
                  </a:cubicBezTo>
                  <a:cubicBezTo>
                    <a:pt x="4397" y="209"/>
                    <a:pt x="3693" y="1"/>
                    <a:pt x="30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45"/>
            <p:cNvSpPr/>
            <p:nvPr/>
          </p:nvSpPr>
          <p:spPr>
            <a:xfrm>
              <a:off x="9650000" y="1779225"/>
              <a:ext cx="450675" cy="370750"/>
            </a:xfrm>
            <a:custGeom>
              <a:avLst/>
              <a:gdLst/>
              <a:ahLst/>
              <a:cxnLst/>
              <a:rect l="l" t="t" r="r" b="b"/>
              <a:pathLst>
                <a:path w="18027" h="14830" extrusionOk="0">
                  <a:moveTo>
                    <a:pt x="14229" y="0"/>
                  </a:moveTo>
                  <a:lnTo>
                    <a:pt x="4287" y="560"/>
                  </a:lnTo>
                  <a:cubicBezTo>
                    <a:pt x="2072" y="1798"/>
                    <a:pt x="525" y="4036"/>
                    <a:pt x="263" y="6406"/>
                  </a:cubicBezTo>
                  <a:cubicBezTo>
                    <a:pt x="1" y="8775"/>
                    <a:pt x="1013" y="11240"/>
                    <a:pt x="2906" y="12835"/>
                  </a:cubicBezTo>
                  <a:cubicBezTo>
                    <a:pt x="3930" y="13680"/>
                    <a:pt x="5180" y="14288"/>
                    <a:pt x="6513" y="14597"/>
                  </a:cubicBezTo>
                  <a:cubicBezTo>
                    <a:pt x="7177" y="14753"/>
                    <a:pt x="7863" y="14829"/>
                    <a:pt x="8552" y="14829"/>
                  </a:cubicBezTo>
                  <a:cubicBezTo>
                    <a:pt x="9654" y="14829"/>
                    <a:pt x="10762" y="14633"/>
                    <a:pt x="11788" y="14252"/>
                  </a:cubicBezTo>
                  <a:cubicBezTo>
                    <a:pt x="14002" y="13419"/>
                    <a:pt x="16003" y="11656"/>
                    <a:pt x="17015" y="9656"/>
                  </a:cubicBezTo>
                  <a:cubicBezTo>
                    <a:pt x="18027" y="7656"/>
                    <a:pt x="17860" y="5132"/>
                    <a:pt x="17348" y="3060"/>
                  </a:cubicBezTo>
                  <a:cubicBezTo>
                    <a:pt x="17348" y="3060"/>
                    <a:pt x="16896" y="1346"/>
                    <a:pt x="14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45"/>
            <p:cNvSpPr/>
            <p:nvPr/>
          </p:nvSpPr>
          <p:spPr>
            <a:xfrm>
              <a:off x="9808050" y="2122425"/>
              <a:ext cx="125650" cy="53900"/>
            </a:xfrm>
            <a:custGeom>
              <a:avLst/>
              <a:gdLst/>
              <a:ahLst/>
              <a:cxnLst/>
              <a:rect l="l" t="t" r="r" b="b"/>
              <a:pathLst>
                <a:path w="5026" h="2156" extrusionOk="0">
                  <a:moveTo>
                    <a:pt x="1" y="0"/>
                  </a:moveTo>
                  <a:lnTo>
                    <a:pt x="1" y="1929"/>
                  </a:lnTo>
                  <a:cubicBezTo>
                    <a:pt x="733" y="2081"/>
                    <a:pt x="1498" y="2156"/>
                    <a:pt x="2273" y="2156"/>
                  </a:cubicBezTo>
                  <a:cubicBezTo>
                    <a:pt x="3136" y="2156"/>
                    <a:pt x="4011" y="2063"/>
                    <a:pt x="4871" y="1881"/>
                  </a:cubicBezTo>
                  <a:lnTo>
                    <a:pt x="5025" y="536"/>
                  </a:lnTo>
                  <a:lnTo>
                    <a:pt x="1" y="0"/>
                  </a:ln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45"/>
            <p:cNvSpPr/>
            <p:nvPr/>
          </p:nvSpPr>
          <p:spPr>
            <a:xfrm>
              <a:off x="9808050" y="2169450"/>
              <a:ext cx="121775" cy="50350"/>
            </a:xfrm>
            <a:custGeom>
              <a:avLst/>
              <a:gdLst/>
              <a:ahLst/>
              <a:cxnLst/>
              <a:rect l="l" t="t" r="r" b="b"/>
              <a:pathLst>
                <a:path w="4871" h="2014" extrusionOk="0">
                  <a:moveTo>
                    <a:pt x="4871" y="0"/>
                  </a:moveTo>
                  <a:lnTo>
                    <a:pt x="4871" y="0"/>
                  </a:lnTo>
                  <a:cubicBezTo>
                    <a:pt x="4011" y="182"/>
                    <a:pt x="3136" y="275"/>
                    <a:pt x="2273" y="275"/>
                  </a:cubicBezTo>
                  <a:cubicBezTo>
                    <a:pt x="1498" y="275"/>
                    <a:pt x="733" y="200"/>
                    <a:pt x="1" y="48"/>
                  </a:cubicBezTo>
                  <a:lnTo>
                    <a:pt x="1" y="48"/>
                  </a:lnTo>
                  <a:lnTo>
                    <a:pt x="13" y="881"/>
                  </a:lnTo>
                  <a:cubicBezTo>
                    <a:pt x="13" y="881"/>
                    <a:pt x="310" y="1989"/>
                    <a:pt x="2454" y="2012"/>
                  </a:cubicBezTo>
                  <a:cubicBezTo>
                    <a:pt x="2484" y="2013"/>
                    <a:pt x="2515" y="2013"/>
                    <a:pt x="2545" y="2013"/>
                  </a:cubicBezTo>
                  <a:cubicBezTo>
                    <a:pt x="4380" y="2013"/>
                    <a:pt x="4668" y="953"/>
                    <a:pt x="4668" y="953"/>
                  </a:cubicBezTo>
                  <a:lnTo>
                    <a:pt x="4871" y="0"/>
                  </a:ln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45"/>
            <p:cNvSpPr/>
            <p:nvPr/>
          </p:nvSpPr>
          <p:spPr>
            <a:xfrm>
              <a:off x="9655075" y="1980200"/>
              <a:ext cx="95275" cy="106350"/>
            </a:xfrm>
            <a:custGeom>
              <a:avLst/>
              <a:gdLst/>
              <a:ahLst/>
              <a:cxnLst/>
              <a:rect l="l" t="t" r="r" b="b"/>
              <a:pathLst>
                <a:path w="3811" h="4254" extrusionOk="0">
                  <a:moveTo>
                    <a:pt x="2478" y="1"/>
                  </a:moveTo>
                  <a:cubicBezTo>
                    <a:pt x="1474" y="1"/>
                    <a:pt x="1" y="309"/>
                    <a:pt x="71" y="2129"/>
                  </a:cubicBezTo>
                  <a:cubicBezTo>
                    <a:pt x="129" y="3608"/>
                    <a:pt x="992" y="4253"/>
                    <a:pt x="1892" y="4253"/>
                  </a:cubicBezTo>
                  <a:cubicBezTo>
                    <a:pt x="2667" y="4253"/>
                    <a:pt x="3469" y="3776"/>
                    <a:pt x="3810" y="2939"/>
                  </a:cubicBezTo>
                  <a:lnTo>
                    <a:pt x="3381" y="81"/>
                  </a:lnTo>
                  <a:cubicBezTo>
                    <a:pt x="3381" y="81"/>
                    <a:pt x="2991" y="1"/>
                    <a:pt x="2478" y="1"/>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45"/>
            <p:cNvSpPr/>
            <p:nvPr/>
          </p:nvSpPr>
          <p:spPr>
            <a:xfrm>
              <a:off x="9666675" y="2002850"/>
              <a:ext cx="74425" cy="57075"/>
            </a:xfrm>
            <a:custGeom>
              <a:avLst/>
              <a:gdLst/>
              <a:ahLst/>
              <a:cxnLst/>
              <a:rect l="l" t="t" r="r" b="b"/>
              <a:pathLst>
                <a:path w="2977" h="2283" extrusionOk="0">
                  <a:moveTo>
                    <a:pt x="1215" y="1"/>
                  </a:moveTo>
                  <a:cubicBezTo>
                    <a:pt x="1096" y="1"/>
                    <a:pt x="981" y="19"/>
                    <a:pt x="870" y="56"/>
                  </a:cubicBezTo>
                  <a:cubicBezTo>
                    <a:pt x="298" y="235"/>
                    <a:pt x="24" y="783"/>
                    <a:pt x="12" y="806"/>
                  </a:cubicBezTo>
                  <a:cubicBezTo>
                    <a:pt x="0" y="842"/>
                    <a:pt x="12" y="866"/>
                    <a:pt x="36" y="890"/>
                  </a:cubicBezTo>
                  <a:cubicBezTo>
                    <a:pt x="42" y="893"/>
                    <a:pt x="49" y="894"/>
                    <a:pt x="56" y="894"/>
                  </a:cubicBezTo>
                  <a:cubicBezTo>
                    <a:pt x="76" y="894"/>
                    <a:pt x="99" y="881"/>
                    <a:pt x="108" y="854"/>
                  </a:cubicBezTo>
                  <a:cubicBezTo>
                    <a:pt x="108" y="854"/>
                    <a:pt x="381" y="318"/>
                    <a:pt x="905" y="163"/>
                  </a:cubicBezTo>
                  <a:cubicBezTo>
                    <a:pt x="1006" y="131"/>
                    <a:pt x="1109" y="115"/>
                    <a:pt x="1215" y="115"/>
                  </a:cubicBezTo>
                  <a:cubicBezTo>
                    <a:pt x="1423" y="115"/>
                    <a:pt x="1641" y="176"/>
                    <a:pt x="1870" y="294"/>
                  </a:cubicBezTo>
                  <a:cubicBezTo>
                    <a:pt x="2834" y="830"/>
                    <a:pt x="2370" y="2188"/>
                    <a:pt x="2370" y="2211"/>
                  </a:cubicBezTo>
                  <a:cubicBezTo>
                    <a:pt x="2358" y="2235"/>
                    <a:pt x="2370" y="2271"/>
                    <a:pt x="2405" y="2271"/>
                  </a:cubicBezTo>
                  <a:cubicBezTo>
                    <a:pt x="2417" y="2283"/>
                    <a:pt x="2417" y="2283"/>
                    <a:pt x="2429" y="2283"/>
                  </a:cubicBezTo>
                  <a:cubicBezTo>
                    <a:pt x="2453" y="2283"/>
                    <a:pt x="2465" y="2259"/>
                    <a:pt x="2477" y="2247"/>
                  </a:cubicBezTo>
                  <a:cubicBezTo>
                    <a:pt x="2477" y="2223"/>
                    <a:pt x="2977" y="771"/>
                    <a:pt x="1917" y="199"/>
                  </a:cubicBezTo>
                  <a:cubicBezTo>
                    <a:pt x="1676" y="67"/>
                    <a:pt x="1440" y="1"/>
                    <a:pt x="1215"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45"/>
            <p:cNvSpPr/>
            <p:nvPr/>
          </p:nvSpPr>
          <p:spPr>
            <a:xfrm>
              <a:off x="9689600" y="2024025"/>
              <a:ext cx="41400" cy="12100"/>
            </a:xfrm>
            <a:custGeom>
              <a:avLst/>
              <a:gdLst/>
              <a:ahLst/>
              <a:cxnLst/>
              <a:rect l="l" t="t" r="r" b="b"/>
              <a:pathLst>
                <a:path w="1656" h="484" extrusionOk="0">
                  <a:moveTo>
                    <a:pt x="972" y="1"/>
                  </a:moveTo>
                  <a:cubicBezTo>
                    <a:pt x="454" y="1"/>
                    <a:pt x="24" y="380"/>
                    <a:pt x="24" y="388"/>
                  </a:cubicBezTo>
                  <a:cubicBezTo>
                    <a:pt x="0" y="412"/>
                    <a:pt x="0" y="448"/>
                    <a:pt x="12" y="471"/>
                  </a:cubicBezTo>
                  <a:cubicBezTo>
                    <a:pt x="24" y="483"/>
                    <a:pt x="48" y="483"/>
                    <a:pt x="60" y="483"/>
                  </a:cubicBezTo>
                  <a:cubicBezTo>
                    <a:pt x="72" y="483"/>
                    <a:pt x="84" y="483"/>
                    <a:pt x="95" y="471"/>
                  </a:cubicBezTo>
                  <a:cubicBezTo>
                    <a:pt x="104" y="463"/>
                    <a:pt x="505" y="110"/>
                    <a:pt x="976" y="110"/>
                  </a:cubicBezTo>
                  <a:cubicBezTo>
                    <a:pt x="1166" y="110"/>
                    <a:pt x="1368" y="168"/>
                    <a:pt x="1560" y="328"/>
                  </a:cubicBezTo>
                  <a:cubicBezTo>
                    <a:pt x="1572" y="340"/>
                    <a:pt x="1587" y="346"/>
                    <a:pt x="1602" y="346"/>
                  </a:cubicBezTo>
                  <a:cubicBezTo>
                    <a:pt x="1616" y="346"/>
                    <a:pt x="1631" y="340"/>
                    <a:pt x="1643" y="328"/>
                  </a:cubicBezTo>
                  <a:cubicBezTo>
                    <a:pt x="1655" y="305"/>
                    <a:pt x="1655" y="269"/>
                    <a:pt x="1631" y="245"/>
                  </a:cubicBezTo>
                  <a:cubicBezTo>
                    <a:pt x="1413" y="65"/>
                    <a:pt x="1185" y="1"/>
                    <a:pt x="972"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45"/>
            <p:cNvSpPr/>
            <p:nvPr/>
          </p:nvSpPr>
          <p:spPr>
            <a:xfrm>
              <a:off x="9684525" y="1739225"/>
              <a:ext cx="379850" cy="418100"/>
            </a:xfrm>
            <a:custGeom>
              <a:avLst/>
              <a:gdLst/>
              <a:ahLst/>
              <a:cxnLst/>
              <a:rect l="l" t="t" r="r" b="b"/>
              <a:pathLst>
                <a:path w="15194" h="16724" extrusionOk="0">
                  <a:moveTo>
                    <a:pt x="6511" y="0"/>
                  </a:moveTo>
                  <a:cubicBezTo>
                    <a:pt x="3097" y="0"/>
                    <a:pt x="884" y="1477"/>
                    <a:pt x="346" y="4136"/>
                  </a:cubicBezTo>
                  <a:cubicBezTo>
                    <a:pt x="346" y="4136"/>
                    <a:pt x="1" y="6779"/>
                    <a:pt x="370" y="10744"/>
                  </a:cubicBezTo>
                  <a:cubicBezTo>
                    <a:pt x="651" y="13803"/>
                    <a:pt x="2882" y="16723"/>
                    <a:pt x="6574" y="16723"/>
                  </a:cubicBezTo>
                  <a:cubicBezTo>
                    <a:pt x="6633" y="16723"/>
                    <a:pt x="6692" y="16723"/>
                    <a:pt x="6752" y="16721"/>
                  </a:cubicBezTo>
                  <a:cubicBezTo>
                    <a:pt x="10335" y="16626"/>
                    <a:pt x="13895" y="14864"/>
                    <a:pt x="14550" y="9768"/>
                  </a:cubicBezTo>
                  <a:cubicBezTo>
                    <a:pt x="15193" y="4684"/>
                    <a:pt x="13264" y="862"/>
                    <a:pt x="8645" y="171"/>
                  </a:cubicBezTo>
                  <a:cubicBezTo>
                    <a:pt x="7890" y="57"/>
                    <a:pt x="7178" y="0"/>
                    <a:pt x="6511" y="0"/>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45"/>
            <p:cNvSpPr/>
            <p:nvPr/>
          </p:nvSpPr>
          <p:spPr>
            <a:xfrm>
              <a:off x="9999150" y="1909725"/>
              <a:ext cx="66400" cy="167900"/>
            </a:xfrm>
            <a:custGeom>
              <a:avLst/>
              <a:gdLst/>
              <a:ahLst/>
              <a:cxnLst/>
              <a:rect l="l" t="t" r="r" b="b"/>
              <a:pathLst>
                <a:path w="2656" h="6716" extrusionOk="0">
                  <a:moveTo>
                    <a:pt x="1500" y="0"/>
                  </a:moveTo>
                  <a:cubicBezTo>
                    <a:pt x="1205" y="0"/>
                    <a:pt x="910" y="149"/>
                    <a:pt x="786" y="424"/>
                  </a:cubicBezTo>
                  <a:lnTo>
                    <a:pt x="322" y="626"/>
                  </a:lnTo>
                  <a:cubicBezTo>
                    <a:pt x="1" y="1460"/>
                    <a:pt x="13" y="2388"/>
                    <a:pt x="167" y="3269"/>
                  </a:cubicBezTo>
                  <a:cubicBezTo>
                    <a:pt x="286" y="3924"/>
                    <a:pt x="477" y="4567"/>
                    <a:pt x="667" y="5210"/>
                  </a:cubicBezTo>
                  <a:cubicBezTo>
                    <a:pt x="775" y="5567"/>
                    <a:pt x="882" y="5936"/>
                    <a:pt x="989" y="6294"/>
                  </a:cubicBezTo>
                  <a:cubicBezTo>
                    <a:pt x="1048" y="6472"/>
                    <a:pt x="1132" y="6686"/>
                    <a:pt x="1322" y="6710"/>
                  </a:cubicBezTo>
                  <a:cubicBezTo>
                    <a:pt x="1340" y="6714"/>
                    <a:pt x="1357" y="6716"/>
                    <a:pt x="1374" y="6716"/>
                  </a:cubicBezTo>
                  <a:cubicBezTo>
                    <a:pt x="1574" y="6716"/>
                    <a:pt x="1721" y="6466"/>
                    <a:pt x="1787" y="6258"/>
                  </a:cubicBezTo>
                  <a:cubicBezTo>
                    <a:pt x="2227" y="4912"/>
                    <a:pt x="2513" y="3519"/>
                    <a:pt x="2608" y="2103"/>
                  </a:cubicBezTo>
                  <a:cubicBezTo>
                    <a:pt x="2644" y="1710"/>
                    <a:pt x="2656" y="1305"/>
                    <a:pt x="2549" y="924"/>
                  </a:cubicBezTo>
                  <a:cubicBezTo>
                    <a:pt x="2430" y="543"/>
                    <a:pt x="2180" y="186"/>
                    <a:pt x="1799" y="55"/>
                  </a:cubicBezTo>
                  <a:cubicBezTo>
                    <a:pt x="1704" y="18"/>
                    <a:pt x="1602" y="0"/>
                    <a:pt x="1500" y="0"/>
                  </a:cubicBezTo>
                  <a:close/>
                </a:path>
              </a:pathLst>
            </a:custGeom>
            <a:solidFill>
              <a:srgbClr val="3D24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45"/>
            <p:cNvSpPr/>
            <p:nvPr/>
          </p:nvSpPr>
          <p:spPr>
            <a:xfrm>
              <a:off x="9894075" y="2006025"/>
              <a:ext cx="19075" cy="22675"/>
            </a:xfrm>
            <a:custGeom>
              <a:avLst/>
              <a:gdLst/>
              <a:ahLst/>
              <a:cxnLst/>
              <a:rect l="l" t="t" r="r" b="b"/>
              <a:pathLst>
                <a:path w="763" h="907" extrusionOk="0">
                  <a:moveTo>
                    <a:pt x="364" y="0"/>
                  </a:moveTo>
                  <a:cubicBezTo>
                    <a:pt x="358" y="0"/>
                    <a:pt x="352" y="0"/>
                    <a:pt x="346" y="1"/>
                  </a:cubicBezTo>
                  <a:cubicBezTo>
                    <a:pt x="144" y="25"/>
                    <a:pt x="1" y="239"/>
                    <a:pt x="25" y="489"/>
                  </a:cubicBezTo>
                  <a:cubicBezTo>
                    <a:pt x="48" y="731"/>
                    <a:pt x="216" y="906"/>
                    <a:pt x="399" y="906"/>
                  </a:cubicBezTo>
                  <a:cubicBezTo>
                    <a:pt x="405" y="906"/>
                    <a:pt x="411" y="906"/>
                    <a:pt x="417" y="906"/>
                  </a:cubicBezTo>
                  <a:cubicBezTo>
                    <a:pt x="620" y="882"/>
                    <a:pt x="763" y="667"/>
                    <a:pt x="739" y="417"/>
                  </a:cubicBezTo>
                  <a:cubicBezTo>
                    <a:pt x="716" y="175"/>
                    <a:pt x="548" y="0"/>
                    <a:pt x="3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45"/>
            <p:cNvSpPr/>
            <p:nvPr/>
          </p:nvSpPr>
          <p:spPr>
            <a:xfrm>
              <a:off x="9779475" y="2008650"/>
              <a:ext cx="19075" cy="22450"/>
            </a:xfrm>
            <a:custGeom>
              <a:avLst/>
              <a:gdLst/>
              <a:ahLst/>
              <a:cxnLst/>
              <a:rect l="l" t="t" r="r" b="b"/>
              <a:pathLst>
                <a:path w="763" h="898" extrusionOk="0">
                  <a:moveTo>
                    <a:pt x="378" y="1"/>
                  </a:moveTo>
                  <a:cubicBezTo>
                    <a:pt x="368" y="1"/>
                    <a:pt x="357" y="2"/>
                    <a:pt x="346" y="3"/>
                  </a:cubicBezTo>
                  <a:cubicBezTo>
                    <a:pt x="144" y="15"/>
                    <a:pt x="1" y="229"/>
                    <a:pt x="25" y="479"/>
                  </a:cubicBezTo>
                  <a:cubicBezTo>
                    <a:pt x="47" y="715"/>
                    <a:pt x="207" y="898"/>
                    <a:pt x="385" y="898"/>
                  </a:cubicBezTo>
                  <a:cubicBezTo>
                    <a:pt x="396" y="898"/>
                    <a:pt x="407" y="897"/>
                    <a:pt x="418" y="896"/>
                  </a:cubicBezTo>
                  <a:cubicBezTo>
                    <a:pt x="620" y="884"/>
                    <a:pt x="763" y="670"/>
                    <a:pt x="739" y="420"/>
                  </a:cubicBezTo>
                  <a:cubicBezTo>
                    <a:pt x="717" y="184"/>
                    <a:pt x="556"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45"/>
            <p:cNvSpPr/>
            <p:nvPr/>
          </p:nvSpPr>
          <p:spPr>
            <a:xfrm>
              <a:off x="9902425" y="2029500"/>
              <a:ext cx="94375" cy="52975"/>
            </a:xfrm>
            <a:custGeom>
              <a:avLst/>
              <a:gdLst/>
              <a:ahLst/>
              <a:cxnLst/>
              <a:rect l="l" t="t" r="r" b="b"/>
              <a:pathLst>
                <a:path w="3775" h="2119" extrusionOk="0">
                  <a:moveTo>
                    <a:pt x="2480" y="0"/>
                  </a:moveTo>
                  <a:cubicBezTo>
                    <a:pt x="2210" y="0"/>
                    <a:pt x="1912" y="43"/>
                    <a:pt x="1607" y="133"/>
                  </a:cubicBezTo>
                  <a:cubicBezTo>
                    <a:pt x="655" y="419"/>
                    <a:pt x="0" y="1062"/>
                    <a:pt x="155" y="1574"/>
                  </a:cubicBezTo>
                  <a:cubicBezTo>
                    <a:pt x="253" y="1924"/>
                    <a:pt x="707" y="2119"/>
                    <a:pt x="1290" y="2119"/>
                  </a:cubicBezTo>
                  <a:cubicBezTo>
                    <a:pt x="1558" y="2119"/>
                    <a:pt x="1854" y="2077"/>
                    <a:pt x="2155" y="1991"/>
                  </a:cubicBezTo>
                  <a:cubicBezTo>
                    <a:pt x="3120" y="1705"/>
                    <a:pt x="3774" y="1062"/>
                    <a:pt x="3620" y="550"/>
                  </a:cubicBezTo>
                  <a:cubicBezTo>
                    <a:pt x="3514" y="200"/>
                    <a:pt x="3063" y="0"/>
                    <a:pt x="2480"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45"/>
            <p:cNvSpPr/>
            <p:nvPr/>
          </p:nvSpPr>
          <p:spPr>
            <a:xfrm>
              <a:off x="9898550" y="1950575"/>
              <a:ext cx="62825" cy="31100"/>
            </a:xfrm>
            <a:custGeom>
              <a:avLst/>
              <a:gdLst/>
              <a:ahLst/>
              <a:cxnLst/>
              <a:rect l="l" t="t" r="r" b="b"/>
              <a:pathLst>
                <a:path w="2513" h="1244" extrusionOk="0">
                  <a:moveTo>
                    <a:pt x="573" y="0"/>
                  </a:moveTo>
                  <a:cubicBezTo>
                    <a:pt x="311" y="0"/>
                    <a:pt x="185" y="105"/>
                    <a:pt x="119" y="242"/>
                  </a:cubicBezTo>
                  <a:cubicBezTo>
                    <a:pt x="0" y="480"/>
                    <a:pt x="238" y="790"/>
                    <a:pt x="798" y="1016"/>
                  </a:cubicBezTo>
                  <a:cubicBezTo>
                    <a:pt x="1171" y="1159"/>
                    <a:pt x="1471" y="1243"/>
                    <a:pt x="1702" y="1243"/>
                  </a:cubicBezTo>
                  <a:cubicBezTo>
                    <a:pt x="1876" y="1243"/>
                    <a:pt x="2010" y="1195"/>
                    <a:pt x="2108" y="1088"/>
                  </a:cubicBezTo>
                  <a:cubicBezTo>
                    <a:pt x="2108" y="1088"/>
                    <a:pt x="2513" y="659"/>
                    <a:pt x="1536" y="254"/>
                  </a:cubicBezTo>
                  <a:cubicBezTo>
                    <a:pt x="1095" y="71"/>
                    <a:pt x="788" y="0"/>
                    <a:pt x="5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45"/>
            <p:cNvSpPr/>
            <p:nvPr/>
          </p:nvSpPr>
          <p:spPr>
            <a:xfrm>
              <a:off x="9727700" y="2049900"/>
              <a:ext cx="92575" cy="48925"/>
            </a:xfrm>
            <a:custGeom>
              <a:avLst/>
              <a:gdLst/>
              <a:ahLst/>
              <a:cxnLst/>
              <a:rect l="l" t="t" r="r" b="b"/>
              <a:pathLst>
                <a:path w="3703" h="1957" extrusionOk="0">
                  <a:moveTo>
                    <a:pt x="1593" y="0"/>
                  </a:moveTo>
                  <a:cubicBezTo>
                    <a:pt x="757" y="0"/>
                    <a:pt x="100" y="324"/>
                    <a:pt x="48" y="794"/>
                  </a:cubicBezTo>
                  <a:cubicBezTo>
                    <a:pt x="0" y="1318"/>
                    <a:pt x="762" y="1830"/>
                    <a:pt x="1750" y="1937"/>
                  </a:cubicBezTo>
                  <a:cubicBezTo>
                    <a:pt x="1872" y="1950"/>
                    <a:pt x="1991" y="1956"/>
                    <a:pt x="2107" y="1956"/>
                  </a:cubicBezTo>
                  <a:cubicBezTo>
                    <a:pt x="2937" y="1956"/>
                    <a:pt x="3602" y="1633"/>
                    <a:pt x="3643" y="1163"/>
                  </a:cubicBezTo>
                  <a:cubicBezTo>
                    <a:pt x="3703" y="639"/>
                    <a:pt x="2941" y="127"/>
                    <a:pt x="1953" y="20"/>
                  </a:cubicBezTo>
                  <a:cubicBezTo>
                    <a:pt x="1830" y="7"/>
                    <a:pt x="1710" y="0"/>
                    <a:pt x="1593" y="0"/>
                  </a:cubicBezTo>
                  <a:close/>
                </a:path>
              </a:pathLst>
            </a:custGeom>
            <a:solidFill>
              <a:srgbClr val="ECA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45"/>
            <p:cNvSpPr/>
            <p:nvPr/>
          </p:nvSpPr>
          <p:spPr>
            <a:xfrm>
              <a:off x="9733050" y="1957100"/>
              <a:ext cx="58075" cy="34475"/>
            </a:xfrm>
            <a:custGeom>
              <a:avLst/>
              <a:gdLst/>
              <a:ahLst/>
              <a:cxnLst/>
              <a:rect l="l" t="t" r="r" b="b"/>
              <a:pathLst>
                <a:path w="2323" h="1379" extrusionOk="0">
                  <a:moveTo>
                    <a:pt x="1837" y="1"/>
                  </a:moveTo>
                  <a:cubicBezTo>
                    <a:pt x="1630" y="1"/>
                    <a:pt x="1324" y="112"/>
                    <a:pt x="846" y="422"/>
                  </a:cubicBezTo>
                  <a:cubicBezTo>
                    <a:pt x="0" y="958"/>
                    <a:pt x="453" y="1291"/>
                    <a:pt x="453" y="1291"/>
                  </a:cubicBezTo>
                  <a:cubicBezTo>
                    <a:pt x="531" y="1350"/>
                    <a:pt x="622" y="1378"/>
                    <a:pt x="728" y="1378"/>
                  </a:cubicBezTo>
                  <a:cubicBezTo>
                    <a:pt x="964" y="1378"/>
                    <a:pt x="1273" y="1240"/>
                    <a:pt x="1667" y="993"/>
                  </a:cubicBezTo>
                  <a:cubicBezTo>
                    <a:pt x="2144" y="696"/>
                    <a:pt x="2322" y="362"/>
                    <a:pt x="2167" y="160"/>
                  </a:cubicBezTo>
                  <a:cubicBezTo>
                    <a:pt x="2095" y="67"/>
                    <a:pt x="1995" y="1"/>
                    <a:pt x="1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45"/>
            <p:cNvSpPr/>
            <p:nvPr/>
          </p:nvSpPr>
          <p:spPr>
            <a:xfrm>
              <a:off x="9996175" y="1956075"/>
              <a:ext cx="104175" cy="110350"/>
            </a:xfrm>
            <a:custGeom>
              <a:avLst/>
              <a:gdLst/>
              <a:ahLst/>
              <a:cxnLst/>
              <a:rect l="l" t="t" r="r" b="b"/>
              <a:pathLst>
                <a:path w="4167" h="4414" extrusionOk="0">
                  <a:moveTo>
                    <a:pt x="1647" y="0"/>
                  </a:moveTo>
                  <a:cubicBezTo>
                    <a:pt x="775" y="0"/>
                    <a:pt x="1" y="713"/>
                    <a:pt x="1" y="713"/>
                  </a:cubicBezTo>
                  <a:lnTo>
                    <a:pt x="263" y="3951"/>
                  </a:lnTo>
                  <a:cubicBezTo>
                    <a:pt x="640" y="4269"/>
                    <a:pt x="1092" y="4413"/>
                    <a:pt x="1540" y="4413"/>
                  </a:cubicBezTo>
                  <a:cubicBezTo>
                    <a:pt x="2875" y="4413"/>
                    <a:pt x="4166" y="3127"/>
                    <a:pt x="3275" y="1272"/>
                  </a:cubicBezTo>
                  <a:cubicBezTo>
                    <a:pt x="2813" y="297"/>
                    <a:pt x="2209" y="0"/>
                    <a:pt x="1647" y="0"/>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45"/>
            <p:cNvSpPr/>
            <p:nvPr/>
          </p:nvSpPr>
          <p:spPr>
            <a:xfrm>
              <a:off x="9998550" y="1976075"/>
              <a:ext cx="66700" cy="68000"/>
            </a:xfrm>
            <a:custGeom>
              <a:avLst/>
              <a:gdLst/>
              <a:ahLst/>
              <a:cxnLst/>
              <a:rect l="l" t="t" r="r" b="b"/>
              <a:pathLst>
                <a:path w="2668" h="2720" extrusionOk="0">
                  <a:moveTo>
                    <a:pt x="1747" y="0"/>
                  </a:moveTo>
                  <a:cubicBezTo>
                    <a:pt x="1675" y="0"/>
                    <a:pt x="1601" y="6"/>
                    <a:pt x="1525" y="20"/>
                  </a:cubicBezTo>
                  <a:cubicBezTo>
                    <a:pt x="1191" y="80"/>
                    <a:pt x="894" y="294"/>
                    <a:pt x="668" y="639"/>
                  </a:cubicBezTo>
                  <a:cubicBezTo>
                    <a:pt x="1" y="1639"/>
                    <a:pt x="1120" y="2699"/>
                    <a:pt x="1132" y="2711"/>
                  </a:cubicBezTo>
                  <a:cubicBezTo>
                    <a:pt x="1138" y="2717"/>
                    <a:pt x="1147" y="2720"/>
                    <a:pt x="1156" y="2720"/>
                  </a:cubicBezTo>
                  <a:cubicBezTo>
                    <a:pt x="1165" y="2720"/>
                    <a:pt x="1174" y="2717"/>
                    <a:pt x="1180" y="2711"/>
                  </a:cubicBezTo>
                  <a:cubicBezTo>
                    <a:pt x="1191" y="2711"/>
                    <a:pt x="1191" y="2711"/>
                    <a:pt x="1203" y="2699"/>
                  </a:cubicBezTo>
                  <a:cubicBezTo>
                    <a:pt x="1227" y="2675"/>
                    <a:pt x="1227" y="2651"/>
                    <a:pt x="1203" y="2627"/>
                  </a:cubicBezTo>
                  <a:cubicBezTo>
                    <a:pt x="1191" y="2616"/>
                    <a:pt x="144" y="1627"/>
                    <a:pt x="751" y="699"/>
                  </a:cubicBezTo>
                  <a:cubicBezTo>
                    <a:pt x="965" y="377"/>
                    <a:pt x="1239" y="187"/>
                    <a:pt x="1549" y="127"/>
                  </a:cubicBezTo>
                  <a:cubicBezTo>
                    <a:pt x="1612" y="116"/>
                    <a:pt x="1675" y="111"/>
                    <a:pt x="1737" y="111"/>
                  </a:cubicBezTo>
                  <a:cubicBezTo>
                    <a:pt x="2184" y="111"/>
                    <a:pt x="2562" y="377"/>
                    <a:pt x="2573" y="377"/>
                  </a:cubicBezTo>
                  <a:cubicBezTo>
                    <a:pt x="2582" y="386"/>
                    <a:pt x="2593" y="390"/>
                    <a:pt x="2603" y="390"/>
                  </a:cubicBezTo>
                  <a:cubicBezTo>
                    <a:pt x="2620" y="390"/>
                    <a:pt x="2637" y="380"/>
                    <a:pt x="2644" y="365"/>
                  </a:cubicBezTo>
                  <a:cubicBezTo>
                    <a:pt x="2668" y="342"/>
                    <a:pt x="2656" y="306"/>
                    <a:pt x="2632" y="294"/>
                  </a:cubicBezTo>
                  <a:cubicBezTo>
                    <a:pt x="2611" y="273"/>
                    <a:pt x="2230" y="0"/>
                    <a:pt x="1747"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45"/>
            <p:cNvSpPr/>
            <p:nvPr/>
          </p:nvSpPr>
          <p:spPr>
            <a:xfrm>
              <a:off x="10011350" y="2002450"/>
              <a:ext cx="38725" cy="18600"/>
            </a:xfrm>
            <a:custGeom>
              <a:avLst/>
              <a:gdLst/>
              <a:ahLst/>
              <a:cxnLst/>
              <a:rect l="l" t="t" r="r" b="b"/>
              <a:pathLst>
                <a:path w="1549" h="744" extrusionOk="0">
                  <a:moveTo>
                    <a:pt x="1131" y="1"/>
                  </a:moveTo>
                  <a:cubicBezTo>
                    <a:pt x="771" y="1"/>
                    <a:pt x="245" y="105"/>
                    <a:pt x="13" y="668"/>
                  </a:cubicBezTo>
                  <a:cubicBezTo>
                    <a:pt x="1" y="691"/>
                    <a:pt x="13" y="727"/>
                    <a:pt x="37" y="739"/>
                  </a:cubicBezTo>
                  <a:cubicBezTo>
                    <a:pt x="46" y="742"/>
                    <a:pt x="55" y="744"/>
                    <a:pt x="63" y="744"/>
                  </a:cubicBezTo>
                  <a:cubicBezTo>
                    <a:pt x="84" y="744"/>
                    <a:pt x="99" y="733"/>
                    <a:pt x="108" y="715"/>
                  </a:cubicBezTo>
                  <a:cubicBezTo>
                    <a:pt x="318" y="205"/>
                    <a:pt x="802" y="111"/>
                    <a:pt x="1134" y="111"/>
                  </a:cubicBezTo>
                  <a:cubicBezTo>
                    <a:pt x="1330" y="111"/>
                    <a:pt x="1473" y="144"/>
                    <a:pt x="1477" y="144"/>
                  </a:cubicBezTo>
                  <a:cubicBezTo>
                    <a:pt x="1483" y="150"/>
                    <a:pt x="1489" y="153"/>
                    <a:pt x="1495" y="153"/>
                  </a:cubicBezTo>
                  <a:cubicBezTo>
                    <a:pt x="1501" y="153"/>
                    <a:pt x="1507" y="150"/>
                    <a:pt x="1513" y="144"/>
                  </a:cubicBezTo>
                  <a:cubicBezTo>
                    <a:pt x="1525" y="144"/>
                    <a:pt x="1537" y="132"/>
                    <a:pt x="1537" y="108"/>
                  </a:cubicBezTo>
                  <a:cubicBezTo>
                    <a:pt x="1549" y="84"/>
                    <a:pt x="1525" y="48"/>
                    <a:pt x="1501" y="37"/>
                  </a:cubicBezTo>
                  <a:cubicBezTo>
                    <a:pt x="1497" y="37"/>
                    <a:pt x="1342" y="1"/>
                    <a:pt x="1131" y="1"/>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5"/>
            <p:cNvSpPr/>
            <p:nvPr/>
          </p:nvSpPr>
          <p:spPr>
            <a:xfrm>
              <a:off x="9813725" y="1970025"/>
              <a:ext cx="42875" cy="86025"/>
            </a:xfrm>
            <a:custGeom>
              <a:avLst/>
              <a:gdLst/>
              <a:ahLst/>
              <a:cxnLst/>
              <a:rect l="l" t="t" r="r" b="b"/>
              <a:pathLst>
                <a:path w="1715" h="3441" extrusionOk="0">
                  <a:moveTo>
                    <a:pt x="1429" y="0"/>
                  </a:moveTo>
                  <a:cubicBezTo>
                    <a:pt x="1536" y="834"/>
                    <a:pt x="1619" y="1738"/>
                    <a:pt x="1536" y="1905"/>
                  </a:cubicBezTo>
                  <a:cubicBezTo>
                    <a:pt x="1472" y="2026"/>
                    <a:pt x="1364" y="2086"/>
                    <a:pt x="1213" y="2086"/>
                  </a:cubicBezTo>
                  <a:cubicBezTo>
                    <a:pt x="1082" y="2086"/>
                    <a:pt x="920" y="2041"/>
                    <a:pt x="726" y="1953"/>
                  </a:cubicBezTo>
                  <a:cubicBezTo>
                    <a:pt x="714" y="1941"/>
                    <a:pt x="703" y="1941"/>
                    <a:pt x="691" y="1941"/>
                  </a:cubicBezTo>
                  <a:cubicBezTo>
                    <a:pt x="614" y="1909"/>
                    <a:pt x="540" y="1893"/>
                    <a:pt x="472" y="1893"/>
                  </a:cubicBezTo>
                  <a:cubicBezTo>
                    <a:pt x="361" y="1893"/>
                    <a:pt x="264" y="1936"/>
                    <a:pt x="191" y="2024"/>
                  </a:cubicBezTo>
                  <a:cubicBezTo>
                    <a:pt x="12" y="2238"/>
                    <a:pt x="0" y="2667"/>
                    <a:pt x="167" y="2953"/>
                  </a:cubicBezTo>
                  <a:cubicBezTo>
                    <a:pt x="381" y="3286"/>
                    <a:pt x="786" y="3429"/>
                    <a:pt x="798" y="3441"/>
                  </a:cubicBezTo>
                  <a:lnTo>
                    <a:pt x="822" y="3441"/>
                  </a:lnTo>
                  <a:cubicBezTo>
                    <a:pt x="834" y="3441"/>
                    <a:pt x="845" y="3429"/>
                    <a:pt x="857" y="3405"/>
                  </a:cubicBezTo>
                  <a:cubicBezTo>
                    <a:pt x="869" y="3381"/>
                    <a:pt x="845" y="3358"/>
                    <a:pt x="834" y="3358"/>
                  </a:cubicBezTo>
                  <a:cubicBezTo>
                    <a:pt x="822" y="3346"/>
                    <a:pt x="441" y="3215"/>
                    <a:pt x="250" y="2905"/>
                  </a:cubicBezTo>
                  <a:cubicBezTo>
                    <a:pt x="95" y="2655"/>
                    <a:pt x="107" y="2262"/>
                    <a:pt x="262" y="2084"/>
                  </a:cubicBezTo>
                  <a:cubicBezTo>
                    <a:pt x="321" y="2018"/>
                    <a:pt x="393" y="1983"/>
                    <a:pt x="479" y="1983"/>
                  </a:cubicBezTo>
                  <a:cubicBezTo>
                    <a:pt x="532" y="1983"/>
                    <a:pt x="591" y="1997"/>
                    <a:pt x="655" y="2024"/>
                  </a:cubicBezTo>
                  <a:cubicBezTo>
                    <a:pt x="667" y="2024"/>
                    <a:pt x="679" y="2024"/>
                    <a:pt x="679" y="2036"/>
                  </a:cubicBezTo>
                  <a:cubicBezTo>
                    <a:pt x="904" y="2140"/>
                    <a:pt x="1080" y="2180"/>
                    <a:pt x="1217" y="2180"/>
                  </a:cubicBezTo>
                  <a:cubicBezTo>
                    <a:pt x="1441" y="2180"/>
                    <a:pt x="1560" y="2071"/>
                    <a:pt x="1619" y="1953"/>
                  </a:cubicBezTo>
                  <a:cubicBezTo>
                    <a:pt x="1715" y="1750"/>
                    <a:pt x="1631" y="810"/>
                    <a:pt x="1524"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5"/>
            <p:cNvSpPr/>
            <p:nvPr/>
          </p:nvSpPr>
          <p:spPr>
            <a:xfrm>
              <a:off x="9859275" y="2051625"/>
              <a:ext cx="17875" cy="31225"/>
            </a:xfrm>
            <a:custGeom>
              <a:avLst/>
              <a:gdLst/>
              <a:ahLst/>
              <a:cxnLst/>
              <a:rect l="l" t="t" r="r" b="b"/>
              <a:pathLst>
                <a:path w="715" h="1249" extrusionOk="0">
                  <a:moveTo>
                    <a:pt x="467" y="1"/>
                  </a:moveTo>
                  <a:cubicBezTo>
                    <a:pt x="428" y="1"/>
                    <a:pt x="387" y="13"/>
                    <a:pt x="345" y="34"/>
                  </a:cubicBezTo>
                  <a:cubicBezTo>
                    <a:pt x="285" y="58"/>
                    <a:pt x="250" y="117"/>
                    <a:pt x="214" y="177"/>
                  </a:cubicBezTo>
                  <a:cubicBezTo>
                    <a:pt x="15" y="494"/>
                    <a:pt x="0" y="903"/>
                    <a:pt x="171" y="1234"/>
                  </a:cubicBezTo>
                  <a:lnTo>
                    <a:pt x="171" y="1234"/>
                  </a:lnTo>
                  <a:cubicBezTo>
                    <a:pt x="169" y="1234"/>
                    <a:pt x="168" y="1235"/>
                    <a:pt x="166" y="1237"/>
                  </a:cubicBezTo>
                  <a:cubicBezTo>
                    <a:pt x="166" y="1237"/>
                    <a:pt x="168" y="1236"/>
                    <a:pt x="171" y="1234"/>
                  </a:cubicBezTo>
                  <a:lnTo>
                    <a:pt x="171" y="1234"/>
                  </a:lnTo>
                  <a:cubicBezTo>
                    <a:pt x="173" y="1239"/>
                    <a:pt x="176" y="1244"/>
                    <a:pt x="178" y="1249"/>
                  </a:cubicBezTo>
                  <a:cubicBezTo>
                    <a:pt x="188" y="1249"/>
                    <a:pt x="182" y="1233"/>
                    <a:pt x="173" y="1233"/>
                  </a:cubicBezTo>
                  <a:cubicBezTo>
                    <a:pt x="173" y="1233"/>
                    <a:pt x="172" y="1233"/>
                    <a:pt x="172" y="1233"/>
                  </a:cubicBezTo>
                  <a:lnTo>
                    <a:pt x="172" y="1233"/>
                  </a:lnTo>
                  <a:cubicBezTo>
                    <a:pt x="222" y="1205"/>
                    <a:pt x="592" y="985"/>
                    <a:pt x="714" y="796"/>
                  </a:cubicBezTo>
                  <a:cubicBezTo>
                    <a:pt x="714" y="796"/>
                    <a:pt x="643" y="498"/>
                    <a:pt x="643" y="225"/>
                  </a:cubicBezTo>
                  <a:cubicBezTo>
                    <a:pt x="631" y="141"/>
                    <a:pt x="619" y="70"/>
                    <a:pt x="547" y="22"/>
                  </a:cubicBezTo>
                  <a:cubicBezTo>
                    <a:pt x="522" y="7"/>
                    <a:pt x="495" y="1"/>
                    <a:pt x="4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5"/>
            <p:cNvSpPr/>
            <p:nvPr/>
          </p:nvSpPr>
          <p:spPr>
            <a:xfrm>
              <a:off x="9835750" y="2064350"/>
              <a:ext cx="48525" cy="22675"/>
            </a:xfrm>
            <a:custGeom>
              <a:avLst/>
              <a:gdLst/>
              <a:ahLst/>
              <a:cxnLst/>
              <a:rect l="l" t="t" r="r" b="b"/>
              <a:pathLst>
                <a:path w="1941" h="907" extrusionOk="0">
                  <a:moveTo>
                    <a:pt x="1862" y="0"/>
                  </a:moveTo>
                  <a:cubicBezTo>
                    <a:pt x="1844" y="0"/>
                    <a:pt x="1825" y="10"/>
                    <a:pt x="1810" y="25"/>
                  </a:cubicBezTo>
                  <a:cubicBezTo>
                    <a:pt x="1810" y="35"/>
                    <a:pt x="1325" y="791"/>
                    <a:pt x="532" y="791"/>
                  </a:cubicBezTo>
                  <a:cubicBezTo>
                    <a:pt x="395" y="791"/>
                    <a:pt x="249" y="768"/>
                    <a:pt x="95" y="716"/>
                  </a:cubicBezTo>
                  <a:cubicBezTo>
                    <a:pt x="86" y="713"/>
                    <a:pt x="78" y="711"/>
                    <a:pt x="69" y="711"/>
                  </a:cubicBezTo>
                  <a:cubicBezTo>
                    <a:pt x="43" y="711"/>
                    <a:pt x="21" y="725"/>
                    <a:pt x="12" y="751"/>
                  </a:cubicBezTo>
                  <a:cubicBezTo>
                    <a:pt x="0" y="775"/>
                    <a:pt x="24" y="811"/>
                    <a:pt x="60" y="823"/>
                  </a:cubicBezTo>
                  <a:cubicBezTo>
                    <a:pt x="226" y="882"/>
                    <a:pt x="381" y="906"/>
                    <a:pt x="536" y="906"/>
                  </a:cubicBezTo>
                  <a:cubicBezTo>
                    <a:pt x="1393" y="906"/>
                    <a:pt x="1905" y="109"/>
                    <a:pt x="1917" y="97"/>
                  </a:cubicBezTo>
                  <a:cubicBezTo>
                    <a:pt x="1941" y="61"/>
                    <a:pt x="1929" y="25"/>
                    <a:pt x="1893" y="13"/>
                  </a:cubicBezTo>
                  <a:cubicBezTo>
                    <a:pt x="1884" y="4"/>
                    <a:pt x="1873" y="0"/>
                    <a:pt x="1862" y="0"/>
                  </a:cubicBezTo>
                  <a:close/>
                </a:path>
              </a:pathLst>
            </a:custGeom>
            <a:solidFill>
              <a:srgbClr val="7636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5"/>
            <p:cNvSpPr/>
            <p:nvPr/>
          </p:nvSpPr>
          <p:spPr>
            <a:xfrm>
              <a:off x="9619325" y="1729075"/>
              <a:ext cx="484550" cy="267075"/>
            </a:xfrm>
            <a:custGeom>
              <a:avLst/>
              <a:gdLst/>
              <a:ahLst/>
              <a:cxnLst/>
              <a:rect l="l" t="t" r="r" b="b"/>
              <a:pathLst>
                <a:path w="19382" h="10683" extrusionOk="0">
                  <a:moveTo>
                    <a:pt x="8913" y="0"/>
                  </a:moveTo>
                  <a:cubicBezTo>
                    <a:pt x="6986" y="0"/>
                    <a:pt x="4558" y="797"/>
                    <a:pt x="2383" y="3423"/>
                  </a:cubicBezTo>
                  <a:cubicBezTo>
                    <a:pt x="1" y="6293"/>
                    <a:pt x="1463" y="10682"/>
                    <a:pt x="1656" y="10682"/>
                  </a:cubicBezTo>
                  <a:cubicBezTo>
                    <a:pt x="1661" y="10682"/>
                    <a:pt x="1665" y="10679"/>
                    <a:pt x="1668" y="10674"/>
                  </a:cubicBezTo>
                  <a:cubicBezTo>
                    <a:pt x="1799" y="10436"/>
                    <a:pt x="2633" y="10400"/>
                    <a:pt x="3204" y="10031"/>
                  </a:cubicBezTo>
                  <a:cubicBezTo>
                    <a:pt x="3323" y="9948"/>
                    <a:pt x="4168" y="9424"/>
                    <a:pt x="4335" y="9317"/>
                  </a:cubicBezTo>
                  <a:cubicBezTo>
                    <a:pt x="4561" y="9174"/>
                    <a:pt x="4335" y="6852"/>
                    <a:pt x="4526" y="6733"/>
                  </a:cubicBezTo>
                  <a:cubicBezTo>
                    <a:pt x="4530" y="6730"/>
                    <a:pt x="4535" y="6729"/>
                    <a:pt x="4540" y="6729"/>
                  </a:cubicBezTo>
                  <a:cubicBezTo>
                    <a:pt x="4721" y="6729"/>
                    <a:pt x="4823" y="8924"/>
                    <a:pt x="4823" y="8924"/>
                  </a:cubicBezTo>
                  <a:cubicBezTo>
                    <a:pt x="5109" y="8781"/>
                    <a:pt x="6276" y="8114"/>
                    <a:pt x="6693" y="8019"/>
                  </a:cubicBezTo>
                  <a:cubicBezTo>
                    <a:pt x="6978" y="7947"/>
                    <a:pt x="7062" y="5626"/>
                    <a:pt x="7336" y="5578"/>
                  </a:cubicBezTo>
                  <a:cubicBezTo>
                    <a:pt x="7339" y="5578"/>
                    <a:pt x="7341" y="5577"/>
                    <a:pt x="7344" y="5577"/>
                  </a:cubicBezTo>
                  <a:cubicBezTo>
                    <a:pt x="7614" y="5577"/>
                    <a:pt x="7341" y="7781"/>
                    <a:pt x="7605" y="7781"/>
                  </a:cubicBezTo>
                  <a:cubicBezTo>
                    <a:pt x="7607" y="7781"/>
                    <a:pt x="7608" y="7781"/>
                    <a:pt x="7609" y="7781"/>
                  </a:cubicBezTo>
                  <a:cubicBezTo>
                    <a:pt x="7799" y="7764"/>
                    <a:pt x="8004" y="7756"/>
                    <a:pt x="8222" y="7756"/>
                  </a:cubicBezTo>
                  <a:cubicBezTo>
                    <a:pt x="9978" y="7756"/>
                    <a:pt x="12530" y="8263"/>
                    <a:pt x="13705" y="8507"/>
                  </a:cubicBezTo>
                  <a:cubicBezTo>
                    <a:pt x="13708" y="8508"/>
                    <a:pt x="13711" y="8508"/>
                    <a:pt x="13714" y="8508"/>
                  </a:cubicBezTo>
                  <a:cubicBezTo>
                    <a:pt x="13941" y="8508"/>
                    <a:pt x="14410" y="6708"/>
                    <a:pt x="14614" y="6708"/>
                  </a:cubicBezTo>
                  <a:cubicBezTo>
                    <a:pt x="14617" y="6708"/>
                    <a:pt x="14620" y="6709"/>
                    <a:pt x="14622" y="6709"/>
                  </a:cubicBezTo>
                  <a:cubicBezTo>
                    <a:pt x="14896" y="6781"/>
                    <a:pt x="14872" y="8959"/>
                    <a:pt x="14872" y="8959"/>
                  </a:cubicBezTo>
                  <a:cubicBezTo>
                    <a:pt x="15229" y="9055"/>
                    <a:pt x="16634" y="9150"/>
                    <a:pt x="16789" y="9233"/>
                  </a:cubicBezTo>
                  <a:cubicBezTo>
                    <a:pt x="17587" y="9662"/>
                    <a:pt x="18206" y="9698"/>
                    <a:pt x="18206" y="9698"/>
                  </a:cubicBezTo>
                  <a:cubicBezTo>
                    <a:pt x="19382" y="1184"/>
                    <a:pt x="14431" y="186"/>
                    <a:pt x="12045" y="186"/>
                  </a:cubicBezTo>
                  <a:cubicBezTo>
                    <a:pt x="11314" y="186"/>
                    <a:pt x="10824" y="280"/>
                    <a:pt x="10824" y="280"/>
                  </a:cubicBezTo>
                  <a:cubicBezTo>
                    <a:pt x="10283" y="111"/>
                    <a:pt x="9633" y="0"/>
                    <a:pt x="89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5"/>
            <p:cNvSpPr/>
            <p:nvPr/>
          </p:nvSpPr>
          <p:spPr>
            <a:xfrm>
              <a:off x="9783350" y="2281375"/>
              <a:ext cx="2100" cy="300"/>
            </a:xfrm>
            <a:custGeom>
              <a:avLst/>
              <a:gdLst/>
              <a:ahLst/>
              <a:cxnLst/>
              <a:rect l="l" t="t" r="r" b="b"/>
              <a:pathLst>
                <a:path w="84" h="12" extrusionOk="0">
                  <a:moveTo>
                    <a:pt x="1" y="0"/>
                  </a:moveTo>
                  <a:cubicBezTo>
                    <a:pt x="1" y="0"/>
                    <a:pt x="36" y="12"/>
                    <a:pt x="84" y="12"/>
                  </a:cubicBezTo>
                  <a:cubicBezTo>
                    <a:pt x="36" y="12"/>
                    <a:pt x="1" y="0"/>
                    <a:pt x="1" y="0"/>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45"/>
            <p:cNvSpPr/>
            <p:nvPr/>
          </p:nvSpPr>
          <p:spPr>
            <a:xfrm>
              <a:off x="9780975" y="2296550"/>
              <a:ext cx="6875" cy="900"/>
            </a:xfrm>
            <a:custGeom>
              <a:avLst/>
              <a:gdLst/>
              <a:ahLst/>
              <a:cxnLst/>
              <a:rect l="l" t="t" r="r" b="b"/>
              <a:pathLst>
                <a:path w="275" h="36" extrusionOk="0">
                  <a:moveTo>
                    <a:pt x="0" y="0"/>
                  </a:moveTo>
                  <a:lnTo>
                    <a:pt x="0" y="0"/>
                  </a:lnTo>
                  <a:cubicBezTo>
                    <a:pt x="108" y="12"/>
                    <a:pt x="203" y="24"/>
                    <a:pt x="274" y="36"/>
                  </a:cubicBezTo>
                  <a:cubicBezTo>
                    <a:pt x="131" y="0"/>
                    <a:pt x="0" y="0"/>
                    <a:pt x="0" y="0"/>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45"/>
            <p:cNvSpPr/>
            <p:nvPr/>
          </p:nvSpPr>
          <p:spPr>
            <a:xfrm>
              <a:off x="9783050" y="2310225"/>
              <a:ext cx="925" cy="25"/>
            </a:xfrm>
            <a:custGeom>
              <a:avLst/>
              <a:gdLst/>
              <a:ahLst/>
              <a:cxnLst/>
              <a:rect l="l" t="t" r="r" b="b"/>
              <a:pathLst>
                <a:path w="37" h="1" extrusionOk="0">
                  <a:moveTo>
                    <a:pt x="36" y="1"/>
                  </a:moveTo>
                  <a:cubicBezTo>
                    <a:pt x="13" y="1"/>
                    <a:pt x="1" y="1"/>
                    <a:pt x="1" y="1"/>
                  </a:cubicBezTo>
                  <a:cubicBezTo>
                    <a:pt x="1" y="1"/>
                    <a:pt x="13" y="1"/>
                    <a:pt x="36" y="1"/>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45"/>
            <p:cNvSpPr/>
            <p:nvPr/>
          </p:nvSpPr>
          <p:spPr>
            <a:xfrm>
              <a:off x="9705975" y="2259125"/>
              <a:ext cx="19950" cy="49950"/>
            </a:xfrm>
            <a:custGeom>
              <a:avLst/>
              <a:gdLst/>
              <a:ahLst/>
              <a:cxnLst/>
              <a:rect l="l" t="t" r="r" b="b"/>
              <a:pathLst>
                <a:path w="798" h="1998" extrusionOk="0">
                  <a:moveTo>
                    <a:pt x="590" y="0"/>
                  </a:moveTo>
                  <a:cubicBezTo>
                    <a:pt x="471" y="0"/>
                    <a:pt x="372" y="134"/>
                    <a:pt x="310" y="259"/>
                  </a:cubicBezTo>
                  <a:cubicBezTo>
                    <a:pt x="95" y="747"/>
                    <a:pt x="0" y="1283"/>
                    <a:pt x="36" y="1819"/>
                  </a:cubicBezTo>
                  <a:lnTo>
                    <a:pt x="631" y="1997"/>
                  </a:lnTo>
                  <a:cubicBezTo>
                    <a:pt x="679" y="1462"/>
                    <a:pt x="738" y="926"/>
                    <a:pt x="786" y="402"/>
                  </a:cubicBezTo>
                  <a:cubicBezTo>
                    <a:pt x="798" y="247"/>
                    <a:pt x="786" y="45"/>
                    <a:pt x="643" y="9"/>
                  </a:cubicBezTo>
                  <a:cubicBezTo>
                    <a:pt x="625" y="3"/>
                    <a:pt x="607" y="0"/>
                    <a:pt x="590" y="0"/>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5"/>
            <p:cNvSpPr/>
            <p:nvPr/>
          </p:nvSpPr>
          <p:spPr>
            <a:xfrm>
              <a:off x="9780975" y="2198625"/>
              <a:ext cx="80675" cy="194750"/>
            </a:xfrm>
            <a:custGeom>
              <a:avLst/>
              <a:gdLst/>
              <a:ahLst/>
              <a:cxnLst/>
              <a:rect l="l" t="t" r="r" b="b"/>
              <a:pathLst>
                <a:path w="3227" h="7790" extrusionOk="0">
                  <a:moveTo>
                    <a:pt x="1596" y="0"/>
                  </a:moveTo>
                  <a:cubicBezTo>
                    <a:pt x="1846" y="1488"/>
                    <a:pt x="1798" y="3012"/>
                    <a:pt x="1441" y="4477"/>
                  </a:cubicBezTo>
                  <a:cubicBezTo>
                    <a:pt x="1143" y="5656"/>
                    <a:pt x="655" y="6775"/>
                    <a:pt x="0" y="7787"/>
                  </a:cubicBezTo>
                  <a:cubicBezTo>
                    <a:pt x="19" y="7789"/>
                    <a:pt x="38" y="7790"/>
                    <a:pt x="57" y="7790"/>
                  </a:cubicBezTo>
                  <a:cubicBezTo>
                    <a:pt x="149" y="7790"/>
                    <a:pt x="251" y="7767"/>
                    <a:pt x="369" y="7727"/>
                  </a:cubicBezTo>
                  <a:cubicBezTo>
                    <a:pt x="679" y="7620"/>
                    <a:pt x="1251" y="7430"/>
                    <a:pt x="2155" y="6251"/>
                  </a:cubicBezTo>
                  <a:cubicBezTo>
                    <a:pt x="3048" y="5060"/>
                    <a:pt x="3227" y="2977"/>
                    <a:pt x="2870" y="1810"/>
                  </a:cubicBezTo>
                  <a:cubicBezTo>
                    <a:pt x="2715" y="1286"/>
                    <a:pt x="2477" y="786"/>
                    <a:pt x="2191" y="417"/>
                  </a:cubicBezTo>
                  <a:cubicBezTo>
                    <a:pt x="2155" y="369"/>
                    <a:pt x="2108" y="322"/>
                    <a:pt x="2072" y="274"/>
                  </a:cubicBezTo>
                  <a:cubicBezTo>
                    <a:pt x="1965" y="155"/>
                    <a:pt x="1774" y="48"/>
                    <a:pt x="15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5"/>
            <p:cNvSpPr/>
            <p:nvPr/>
          </p:nvSpPr>
          <p:spPr>
            <a:xfrm>
              <a:off x="9762825" y="2197900"/>
              <a:ext cx="60450" cy="194800"/>
            </a:xfrm>
            <a:custGeom>
              <a:avLst/>
              <a:gdLst/>
              <a:ahLst/>
              <a:cxnLst/>
              <a:rect l="l" t="t" r="r" b="b"/>
              <a:pathLst>
                <a:path w="2418" h="7792" extrusionOk="0">
                  <a:moveTo>
                    <a:pt x="2084" y="1"/>
                  </a:moveTo>
                  <a:cubicBezTo>
                    <a:pt x="2013" y="1"/>
                    <a:pt x="1944" y="14"/>
                    <a:pt x="1881" y="41"/>
                  </a:cubicBezTo>
                  <a:cubicBezTo>
                    <a:pt x="1857" y="53"/>
                    <a:pt x="1834" y="77"/>
                    <a:pt x="1810" y="89"/>
                  </a:cubicBezTo>
                  <a:cubicBezTo>
                    <a:pt x="1560" y="362"/>
                    <a:pt x="1381" y="612"/>
                    <a:pt x="1274" y="851"/>
                  </a:cubicBezTo>
                  <a:cubicBezTo>
                    <a:pt x="965" y="1470"/>
                    <a:pt x="1000" y="2041"/>
                    <a:pt x="726" y="2815"/>
                  </a:cubicBezTo>
                  <a:cubicBezTo>
                    <a:pt x="500" y="3470"/>
                    <a:pt x="286" y="5006"/>
                    <a:pt x="143" y="6232"/>
                  </a:cubicBezTo>
                  <a:cubicBezTo>
                    <a:pt x="83" y="6637"/>
                    <a:pt x="36" y="7006"/>
                    <a:pt x="0" y="7304"/>
                  </a:cubicBezTo>
                  <a:cubicBezTo>
                    <a:pt x="0" y="7304"/>
                    <a:pt x="179" y="7673"/>
                    <a:pt x="560" y="7792"/>
                  </a:cubicBezTo>
                  <a:cubicBezTo>
                    <a:pt x="1226" y="6768"/>
                    <a:pt x="1715" y="5649"/>
                    <a:pt x="2012" y="4458"/>
                  </a:cubicBezTo>
                  <a:cubicBezTo>
                    <a:pt x="2369" y="3006"/>
                    <a:pt x="2417" y="1482"/>
                    <a:pt x="2155" y="5"/>
                  </a:cubicBezTo>
                  <a:cubicBezTo>
                    <a:pt x="2131" y="2"/>
                    <a:pt x="2108" y="1"/>
                    <a:pt x="208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45"/>
            <p:cNvSpPr/>
            <p:nvPr/>
          </p:nvSpPr>
          <p:spPr>
            <a:xfrm>
              <a:off x="9776800" y="2198025"/>
              <a:ext cx="50325" cy="195275"/>
            </a:xfrm>
            <a:custGeom>
              <a:avLst/>
              <a:gdLst/>
              <a:ahLst/>
              <a:cxnLst/>
              <a:rect l="l" t="t" r="r" b="b"/>
              <a:pathLst>
                <a:path w="2013" h="7811" extrusionOk="0">
                  <a:moveTo>
                    <a:pt x="1596" y="0"/>
                  </a:moveTo>
                  <a:cubicBezTo>
                    <a:pt x="1858" y="1477"/>
                    <a:pt x="1810" y="3001"/>
                    <a:pt x="1453" y="4453"/>
                  </a:cubicBezTo>
                  <a:cubicBezTo>
                    <a:pt x="1156" y="5644"/>
                    <a:pt x="667" y="6763"/>
                    <a:pt x="1" y="7775"/>
                  </a:cubicBezTo>
                  <a:cubicBezTo>
                    <a:pt x="48" y="7799"/>
                    <a:pt x="108" y="7811"/>
                    <a:pt x="167" y="7811"/>
                  </a:cubicBezTo>
                  <a:cubicBezTo>
                    <a:pt x="822" y="6799"/>
                    <a:pt x="1310" y="5680"/>
                    <a:pt x="1608" y="4501"/>
                  </a:cubicBezTo>
                  <a:cubicBezTo>
                    <a:pt x="1965" y="3036"/>
                    <a:pt x="2013" y="1512"/>
                    <a:pt x="1763" y="24"/>
                  </a:cubicBezTo>
                  <a:cubicBezTo>
                    <a:pt x="1703" y="12"/>
                    <a:pt x="1644" y="0"/>
                    <a:pt x="1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45"/>
            <p:cNvSpPr/>
            <p:nvPr/>
          </p:nvSpPr>
          <p:spPr>
            <a:xfrm>
              <a:off x="9713400" y="2208150"/>
              <a:ext cx="117900" cy="171825"/>
            </a:xfrm>
            <a:custGeom>
              <a:avLst/>
              <a:gdLst/>
              <a:ahLst/>
              <a:cxnLst/>
              <a:rect l="l" t="t" r="r" b="b"/>
              <a:pathLst>
                <a:path w="4716" h="6873" extrusionOk="0">
                  <a:moveTo>
                    <a:pt x="620" y="0"/>
                  </a:moveTo>
                  <a:cubicBezTo>
                    <a:pt x="465" y="107"/>
                    <a:pt x="322" y="262"/>
                    <a:pt x="263" y="405"/>
                  </a:cubicBezTo>
                  <a:cubicBezTo>
                    <a:pt x="239" y="464"/>
                    <a:pt x="215" y="524"/>
                    <a:pt x="203" y="595"/>
                  </a:cubicBezTo>
                  <a:cubicBezTo>
                    <a:pt x="60" y="1024"/>
                    <a:pt x="1" y="1572"/>
                    <a:pt x="24" y="2119"/>
                  </a:cubicBezTo>
                  <a:cubicBezTo>
                    <a:pt x="84" y="3346"/>
                    <a:pt x="929" y="5251"/>
                    <a:pt x="2180" y="6072"/>
                  </a:cubicBezTo>
                  <a:cubicBezTo>
                    <a:pt x="3382" y="6859"/>
                    <a:pt x="3990" y="6870"/>
                    <a:pt x="4329" y="6870"/>
                  </a:cubicBezTo>
                  <a:cubicBezTo>
                    <a:pt x="4339" y="6870"/>
                    <a:pt x="4349" y="6870"/>
                    <a:pt x="4358" y="6870"/>
                  </a:cubicBezTo>
                  <a:cubicBezTo>
                    <a:pt x="4378" y="6872"/>
                    <a:pt x="4396" y="6872"/>
                    <a:pt x="4415" y="6872"/>
                  </a:cubicBezTo>
                  <a:cubicBezTo>
                    <a:pt x="4533" y="6872"/>
                    <a:pt x="4633" y="6841"/>
                    <a:pt x="4716" y="6810"/>
                  </a:cubicBezTo>
                  <a:cubicBezTo>
                    <a:pt x="3763" y="6072"/>
                    <a:pt x="2930" y="5179"/>
                    <a:pt x="2263" y="4155"/>
                  </a:cubicBezTo>
                  <a:cubicBezTo>
                    <a:pt x="1429" y="2893"/>
                    <a:pt x="882" y="1476"/>
                    <a:pt x="6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45"/>
            <p:cNvSpPr/>
            <p:nvPr/>
          </p:nvSpPr>
          <p:spPr>
            <a:xfrm>
              <a:off x="9732750" y="2204575"/>
              <a:ext cx="111350" cy="171775"/>
            </a:xfrm>
            <a:custGeom>
              <a:avLst/>
              <a:gdLst/>
              <a:ahLst/>
              <a:cxnLst/>
              <a:rect l="l" t="t" r="r" b="b"/>
              <a:pathLst>
                <a:path w="4454" h="6871" extrusionOk="0">
                  <a:moveTo>
                    <a:pt x="263" y="0"/>
                  </a:moveTo>
                  <a:cubicBezTo>
                    <a:pt x="179" y="0"/>
                    <a:pt x="84" y="12"/>
                    <a:pt x="1" y="60"/>
                  </a:cubicBezTo>
                  <a:cubicBezTo>
                    <a:pt x="239" y="1536"/>
                    <a:pt x="798" y="2953"/>
                    <a:pt x="1620" y="4215"/>
                  </a:cubicBezTo>
                  <a:cubicBezTo>
                    <a:pt x="2287" y="5239"/>
                    <a:pt x="3132" y="6132"/>
                    <a:pt x="4096" y="6870"/>
                  </a:cubicBezTo>
                  <a:cubicBezTo>
                    <a:pt x="4418" y="6632"/>
                    <a:pt x="4454" y="6215"/>
                    <a:pt x="4454" y="6215"/>
                  </a:cubicBezTo>
                  <a:cubicBezTo>
                    <a:pt x="4323" y="5953"/>
                    <a:pt x="4156" y="5620"/>
                    <a:pt x="3965" y="5251"/>
                  </a:cubicBezTo>
                  <a:cubicBezTo>
                    <a:pt x="3418" y="4155"/>
                    <a:pt x="2715" y="2774"/>
                    <a:pt x="2275" y="2239"/>
                  </a:cubicBezTo>
                  <a:cubicBezTo>
                    <a:pt x="1763" y="1596"/>
                    <a:pt x="1608" y="1048"/>
                    <a:pt x="1108" y="560"/>
                  </a:cubicBezTo>
                  <a:cubicBezTo>
                    <a:pt x="917" y="369"/>
                    <a:pt x="679" y="203"/>
                    <a:pt x="346" y="36"/>
                  </a:cubicBezTo>
                  <a:cubicBezTo>
                    <a:pt x="322" y="12"/>
                    <a:pt x="286" y="12"/>
                    <a:pt x="2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45"/>
            <p:cNvSpPr/>
            <p:nvPr/>
          </p:nvSpPr>
          <p:spPr>
            <a:xfrm>
              <a:off x="9728875" y="2206050"/>
              <a:ext cx="106300" cy="172375"/>
            </a:xfrm>
            <a:custGeom>
              <a:avLst/>
              <a:gdLst/>
              <a:ahLst/>
              <a:cxnLst/>
              <a:rect l="l" t="t" r="r" b="b"/>
              <a:pathLst>
                <a:path w="4252" h="6895" extrusionOk="0">
                  <a:moveTo>
                    <a:pt x="156" y="1"/>
                  </a:moveTo>
                  <a:cubicBezTo>
                    <a:pt x="96" y="25"/>
                    <a:pt x="48" y="48"/>
                    <a:pt x="1" y="84"/>
                  </a:cubicBezTo>
                  <a:cubicBezTo>
                    <a:pt x="263" y="1560"/>
                    <a:pt x="810" y="2989"/>
                    <a:pt x="1644" y="4239"/>
                  </a:cubicBezTo>
                  <a:cubicBezTo>
                    <a:pt x="2311" y="5263"/>
                    <a:pt x="3144" y="6156"/>
                    <a:pt x="4097" y="6894"/>
                  </a:cubicBezTo>
                  <a:cubicBezTo>
                    <a:pt x="4156" y="6871"/>
                    <a:pt x="4204" y="6835"/>
                    <a:pt x="4251" y="6811"/>
                  </a:cubicBezTo>
                  <a:cubicBezTo>
                    <a:pt x="3287" y="6073"/>
                    <a:pt x="2442" y="5180"/>
                    <a:pt x="1775" y="4156"/>
                  </a:cubicBezTo>
                  <a:cubicBezTo>
                    <a:pt x="941" y="2894"/>
                    <a:pt x="394" y="1477"/>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5"/>
            <p:cNvSpPr/>
            <p:nvPr/>
          </p:nvSpPr>
          <p:spPr>
            <a:xfrm>
              <a:off x="9542250" y="2292075"/>
              <a:ext cx="202725" cy="228575"/>
            </a:xfrm>
            <a:custGeom>
              <a:avLst/>
              <a:gdLst/>
              <a:ahLst/>
              <a:cxnLst/>
              <a:rect l="l" t="t" r="r" b="b"/>
              <a:pathLst>
                <a:path w="8109" h="9143" extrusionOk="0">
                  <a:moveTo>
                    <a:pt x="6609" y="1"/>
                  </a:moveTo>
                  <a:cubicBezTo>
                    <a:pt x="5001" y="1370"/>
                    <a:pt x="2037" y="3823"/>
                    <a:pt x="1048" y="5477"/>
                  </a:cubicBezTo>
                  <a:cubicBezTo>
                    <a:pt x="0" y="7228"/>
                    <a:pt x="796" y="9143"/>
                    <a:pt x="2691" y="9143"/>
                  </a:cubicBezTo>
                  <a:cubicBezTo>
                    <a:pt x="3014" y="9143"/>
                    <a:pt x="3368" y="9087"/>
                    <a:pt x="3751" y="8966"/>
                  </a:cubicBezTo>
                  <a:cubicBezTo>
                    <a:pt x="6394" y="8133"/>
                    <a:pt x="7859" y="2263"/>
                    <a:pt x="7859" y="2263"/>
                  </a:cubicBezTo>
                  <a:cubicBezTo>
                    <a:pt x="7942" y="2227"/>
                    <a:pt x="8025" y="2191"/>
                    <a:pt x="8109" y="2156"/>
                  </a:cubicBezTo>
                  <a:cubicBezTo>
                    <a:pt x="7502" y="1537"/>
                    <a:pt x="6990" y="822"/>
                    <a:pt x="6609" y="1"/>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5"/>
            <p:cNvSpPr/>
            <p:nvPr/>
          </p:nvSpPr>
          <p:spPr>
            <a:xfrm>
              <a:off x="9855100" y="2342375"/>
              <a:ext cx="245275" cy="183250"/>
            </a:xfrm>
            <a:custGeom>
              <a:avLst/>
              <a:gdLst/>
              <a:ahLst/>
              <a:cxnLst/>
              <a:rect l="l" t="t" r="r" b="b"/>
              <a:pathLst>
                <a:path w="9811" h="7330" extrusionOk="0">
                  <a:moveTo>
                    <a:pt x="441" y="1"/>
                  </a:moveTo>
                  <a:lnTo>
                    <a:pt x="441" y="1"/>
                  </a:lnTo>
                  <a:cubicBezTo>
                    <a:pt x="476" y="906"/>
                    <a:pt x="262" y="2334"/>
                    <a:pt x="0" y="3168"/>
                  </a:cubicBezTo>
                  <a:cubicBezTo>
                    <a:pt x="83" y="3168"/>
                    <a:pt x="179" y="3156"/>
                    <a:pt x="274" y="3156"/>
                  </a:cubicBezTo>
                  <a:cubicBezTo>
                    <a:pt x="274" y="3156"/>
                    <a:pt x="3862" y="7329"/>
                    <a:pt x="6559" y="7329"/>
                  </a:cubicBezTo>
                  <a:cubicBezTo>
                    <a:pt x="6689" y="7329"/>
                    <a:pt x="6816" y="7319"/>
                    <a:pt x="6941" y="7299"/>
                  </a:cubicBezTo>
                  <a:cubicBezTo>
                    <a:pt x="9668" y="6871"/>
                    <a:pt x="9811" y="4251"/>
                    <a:pt x="7799" y="2965"/>
                  </a:cubicBezTo>
                  <a:cubicBezTo>
                    <a:pt x="6179" y="1941"/>
                    <a:pt x="2500" y="501"/>
                    <a:pt x="441" y="1"/>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5"/>
            <p:cNvSpPr/>
            <p:nvPr/>
          </p:nvSpPr>
          <p:spPr>
            <a:xfrm>
              <a:off x="9792575" y="2341750"/>
              <a:ext cx="109575" cy="86675"/>
            </a:xfrm>
            <a:custGeom>
              <a:avLst/>
              <a:gdLst/>
              <a:ahLst/>
              <a:cxnLst/>
              <a:rect l="l" t="t" r="r" b="b"/>
              <a:pathLst>
                <a:path w="4383" h="3467" extrusionOk="0">
                  <a:moveTo>
                    <a:pt x="2645" y="0"/>
                  </a:moveTo>
                  <a:cubicBezTo>
                    <a:pt x="1808" y="0"/>
                    <a:pt x="162" y="408"/>
                    <a:pt x="191" y="800"/>
                  </a:cubicBezTo>
                  <a:cubicBezTo>
                    <a:pt x="201" y="918"/>
                    <a:pt x="459" y="953"/>
                    <a:pt x="768" y="953"/>
                  </a:cubicBezTo>
                  <a:cubicBezTo>
                    <a:pt x="1238" y="953"/>
                    <a:pt x="1822" y="871"/>
                    <a:pt x="1822" y="871"/>
                  </a:cubicBezTo>
                  <a:lnTo>
                    <a:pt x="1822" y="871"/>
                  </a:lnTo>
                  <a:cubicBezTo>
                    <a:pt x="1822" y="871"/>
                    <a:pt x="156" y="1300"/>
                    <a:pt x="96" y="1585"/>
                  </a:cubicBezTo>
                  <a:cubicBezTo>
                    <a:pt x="82" y="1675"/>
                    <a:pt x="228" y="1706"/>
                    <a:pt x="440" y="1706"/>
                  </a:cubicBezTo>
                  <a:cubicBezTo>
                    <a:pt x="932" y="1706"/>
                    <a:pt x="1774" y="1538"/>
                    <a:pt x="1775" y="1538"/>
                  </a:cubicBezTo>
                  <a:lnTo>
                    <a:pt x="1775" y="1538"/>
                  </a:lnTo>
                  <a:cubicBezTo>
                    <a:pt x="1774" y="1538"/>
                    <a:pt x="1" y="1990"/>
                    <a:pt x="13" y="2324"/>
                  </a:cubicBezTo>
                  <a:cubicBezTo>
                    <a:pt x="16" y="2419"/>
                    <a:pt x="157" y="2453"/>
                    <a:pt x="358" y="2453"/>
                  </a:cubicBezTo>
                  <a:cubicBezTo>
                    <a:pt x="660" y="2453"/>
                    <a:pt x="1096" y="2375"/>
                    <a:pt x="1395" y="2314"/>
                  </a:cubicBezTo>
                  <a:lnTo>
                    <a:pt x="1395" y="2314"/>
                  </a:lnTo>
                  <a:cubicBezTo>
                    <a:pt x="897" y="2432"/>
                    <a:pt x="21" y="2673"/>
                    <a:pt x="72" y="2895"/>
                  </a:cubicBezTo>
                  <a:cubicBezTo>
                    <a:pt x="95" y="2975"/>
                    <a:pt x="243" y="3004"/>
                    <a:pt x="449" y="3004"/>
                  </a:cubicBezTo>
                  <a:cubicBezTo>
                    <a:pt x="1009" y="3004"/>
                    <a:pt x="1989" y="2788"/>
                    <a:pt x="1989" y="2788"/>
                  </a:cubicBezTo>
                  <a:lnTo>
                    <a:pt x="2977" y="3467"/>
                  </a:lnTo>
                  <a:lnTo>
                    <a:pt x="4382" y="990"/>
                  </a:lnTo>
                  <a:cubicBezTo>
                    <a:pt x="4382" y="990"/>
                    <a:pt x="3501" y="288"/>
                    <a:pt x="3049" y="62"/>
                  </a:cubicBezTo>
                  <a:cubicBezTo>
                    <a:pt x="2968" y="19"/>
                    <a:pt x="2825" y="0"/>
                    <a:pt x="2645" y="0"/>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5"/>
            <p:cNvSpPr/>
            <p:nvPr/>
          </p:nvSpPr>
          <p:spPr>
            <a:xfrm>
              <a:off x="9700000" y="2274275"/>
              <a:ext cx="95375" cy="85100"/>
            </a:xfrm>
            <a:custGeom>
              <a:avLst/>
              <a:gdLst/>
              <a:ahLst/>
              <a:cxnLst/>
              <a:rect l="l" t="t" r="r" b="b"/>
              <a:pathLst>
                <a:path w="3815" h="3404" extrusionOk="0">
                  <a:moveTo>
                    <a:pt x="1169" y="0"/>
                  </a:moveTo>
                  <a:cubicBezTo>
                    <a:pt x="1100" y="0"/>
                    <a:pt x="1043" y="7"/>
                    <a:pt x="1001" y="22"/>
                  </a:cubicBezTo>
                  <a:cubicBezTo>
                    <a:pt x="513" y="189"/>
                    <a:pt x="1" y="951"/>
                    <a:pt x="1" y="951"/>
                  </a:cubicBezTo>
                  <a:lnTo>
                    <a:pt x="1156" y="3403"/>
                  </a:lnTo>
                  <a:lnTo>
                    <a:pt x="1668" y="2868"/>
                  </a:lnTo>
                  <a:cubicBezTo>
                    <a:pt x="1668" y="2868"/>
                    <a:pt x="2847" y="3309"/>
                    <a:pt x="3336" y="3309"/>
                  </a:cubicBezTo>
                  <a:cubicBezTo>
                    <a:pt x="3442" y="3309"/>
                    <a:pt x="3516" y="3288"/>
                    <a:pt x="3537" y="3237"/>
                  </a:cubicBezTo>
                  <a:cubicBezTo>
                    <a:pt x="3628" y="3029"/>
                    <a:pt x="2846" y="2683"/>
                    <a:pt x="2364" y="2492"/>
                  </a:cubicBezTo>
                  <a:lnTo>
                    <a:pt x="2364" y="2492"/>
                  </a:lnTo>
                  <a:cubicBezTo>
                    <a:pt x="2704" y="2613"/>
                    <a:pt x="3201" y="2772"/>
                    <a:pt x="3478" y="2772"/>
                  </a:cubicBezTo>
                  <a:cubicBezTo>
                    <a:pt x="3592" y="2772"/>
                    <a:pt x="3668" y="2745"/>
                    <a:pt x="3680" y="2677"/>
                  </a:cubicBezTo>
                  <a:cubicBezTo>
                    <a:pt x="3739" y="2344"/>
                    <a:pt x="2050" y="1665"/>
                    <a:pt x="2049" y="1665"/>
                  </a:cubicBezTo>
                  <a:lnTo>
                    <a:pt x="2049" y="1665"/>
                  </a:lnTo>
                  <a:cubicBezTo>
                    <a:pt x="2049" y="1665"/>
                    <a:pt x="3107" y="2035"/>
                    <a:pt x="3531" y="2035"/>
                  </a:cubicBezTo>
                  <a:cubicBezTo>
                    <a:pt x="3639" y="2035"/>
                    <a:pt x="3706" y="2011"/>
                    <a:pt x="3704" y="1951"/>
                  </a:cubicBezTo>
                  <a:cubicBezTo>
                    <a:pt x="3692" y="1641"/>
                    <a:pt x="2097" y="999"/>
                    <a:pt x="2096" y="998"/>
                  </a:cubicBezTo>
                  <a:lnTo>
                    <a:pt x="2096" y="998"/>
                  </a:lnTo>
                  <a:cubicBezTo>
                    <a:pt x="2097" y="998"/>
                    <a:pt x="2968" y="1245"/>
                    <a:pt x="3438" y="1245"/>
                  </a:cubicBezTo>
                  <a:cubicBezTo>
                    <a:pt x="3597" y="1245"/>
                    <a:pt x="3710" y="1216"/>
                    <a:pt x="3728" y="1141"/>
                  </a:cubicBezTo>
                  <a:cubicBezTo>
                    <a:pt x="3814" y="729"/>
                    <a:pt x="1874" y="0"/>
                    <a:pt x="1169" y="0"/>
                  </a:cubicBezTo>
                  <a:close/>
                </a:path>
              </a:pathLst>
            </a:custGeom>
            <a:solidFill>
              <a:srgbClr val="F8BC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 name="Google Shape;1233;p45"/>
          <p:cNvSpPr/>
          <p:nvPr/>
        </p:nvSpPr>
        <p:spPr>
          <a:xfrm>
            <a:off x="233388" y="3628175"/>
            <a:ext cx="231195" cy="248348"/>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45"/>
          <p:cNvSpPr/>
          <p:nvPr/>
        </p:nvSpPr>
        <p:spPr>
          <a:xfrm rot="-359463">
            <a:off x="479465" y="2662874"/>
            <a:ext cx="295349" cy="300935"/>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45"/>
          <p:cNvSpPr/>
          <p:nvPr/>
        </p:nvSpPr>
        <p:spPr>
          <a:xfrm rot="3698333">
            <a:off x="3866948" y="2785575"/>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45"/>
          <p:cNvSpPr/>
          <p:nvPr/>
        </p:nvSpPr>
        <p:spPr>
          <a:xfrm>
            <a:off x="8735475" y="6637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5"/>
          <p:cNvSpPr/>
          <p:nvPr/>
        </p:nvSpPr>
        <p:spPr>
          <a:xfrm>
            <a:off x="8561559" y="3294375"/>
            <a:ext cx="405126" cy="435271"/>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5"/>
          <p:cNvSpPr/>
          <p:nvPr/>
        </p:nvSpPr>
        <p:spPr>
          <a:xfrm>
            <a:off x="4217175" y="21309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45"/>
          <p:cNvSpPr/>
          <p:nvPr/>
        </p:nvSpPr>
        <p:spPr>
          <a:xfrm>
            <a:off x="1657831" y="829782"/>
            <a:ext cx="325127" cy="34931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45"/>
          <p:cNvSpPr/>
          <p:nvPr/>
        </p:nvSpPr>
        <p:spPr>
          <a:xfrm>
            <a:off x="301677" y="1602266"/>
            <a:ext cx="231174" cy="248382"/>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45"/>
          <p:cNvSpPr/>
          <p:nvPr/>
        </p:nvSpPr>
        <p:spPr>
          <a:xfrm>
            <a:off x="2839350" y="17813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45"/>
          <p:cNvSpPr/>
          <p:nvPr/>
        </p:nvSpPr>
        <p:spPr>
          <a:xfrm>
            <a:off x="789700" y="77162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5"/>
          <p:cNvSpPr/>
          <p:nvPr/>
        </p:nvSpPr>
        <p:spPr>
          <a:xfrm rot="3698333">
            <a:off x="8160711" y="229087"/>
            <a:ext cx="295353" cy="300940"/>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 name="Google Shape;1244;p45"/>
          <p:cNvGrpSpPr/>
          <p:nvPr/>
        </p:nvGrpSpPr>
        <p:grpSpPr>
          <a:xfrm>
            <a:off x="4806575" y="2446370"/>
            <a:ext cx="490160" cy="402840"/>
            <a:chOff x="6234950" y="3255925"/>
            <a:chExt cx="483250" cy="397200"/>
          </a:xfrm>
        </p:grpSpPr>
        <p:sp>
          <p:nvSpPr>
            <p:cNvPr id="1245" name="Google Shape;1245;p45"/>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6" name="Google Shape;1246;p45"/>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7" name="Google Shape;1247;p45"/>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8" name="Google Shape;1248;p45"/>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49" name="Google Shape;1249;p45"/>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0" name="Google Shape;1250;p45"/>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51" name="Google Shape;1251;p45"/>
          <p:cNvGrpSpPr/>
          <p:nvPr/>
        </p:nvGrpSpPr>
        <p:grpSpPr>
          <a:xfrm>
            <a:off x="4806783" y="3776739"/>
            <a:ext cx="490139" cy="494471"/>
            <a:chOff x="4464775" y="3806475"/>
            <a:chExt cx="477625" cy="481800"/>
          </a:xfrm>
        </p:grpSpPr>
        <p:sp>
          <p:nvSpPr>
            <p:cNvPr id="1252" name="Google Shape;1252;p45"/>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3" name="Google Shape;1253;p45"/>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4" name="Google Shape;1254;p45"/>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5" name="Google Shape;1255;p45"/>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6" name="Google Shape;1256;p45"/>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57" name="Google Shape;1257;p45"/>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258" name="Google Shape;1258;p45"/>
          <p:cNvSpPr/>
          <p:nvPr/>
        </p:nvSpPr>
        <p:spPr>
          <a:xfrm>
            <a:off x="5296925" y="35076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262"/>
        <p:cNvGrpSpPr/>
        <p:nvPr/>
      </p:nvGrpSpPr>
      <p:grpSpPr>
        <a:xfrm>
          <a:off x="0" y="0"/>
          <a:ext cx="0" cy="0"/>
          <a:chOff x="0" y="0"/>
          <a:chExt cx="0" cy="0"/>
        </a:xfrm>
      </p:grpSpPr>
      <p:grpSp>
        <p:nvGrpSpPr>
          <p:cNvPr id="1263" name="Google Shape;1263;p46"/>
          <p:cNvGrpSpPr/>
          <p:nvPr/>
        </p:nvGrpSpPr>
        <p:grpSpPr>
          <a:xfrm>
            <a:off x="7257938" y="2145754"/>
            <a:ext cx="914370" cy="831224"/>
            <a:chOff x="6494019" y="-137261"/>
            <a:chExt cx="2116596" cy="1924130"/>
          </a:xfrm>
        </p:grpSpPr>
        <p:sp>
          <p:nvSpPr>
            <p:cNvPr id="1264" name="Google Shape;1264;p46"/>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6"/>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 name="Google Shape;1266;p46"/>
          <p:cNvGrpSpPr/>
          <p:nvPr/>
        </p:nvGrpSpPr>
        <p:grpSpPr>
          <a:xfrm>
            <a:off x="853688" y="1425141"/>
            <a:ext cx="914370" cy="831224"/>
            <a:chOff x="6494019" y="-137261"/>
            <a:chExt cx="2116596" cy="1924130"/>
          </a:xfrm>
        </p:grpSpPr>
        <p:sp>
          <p:nvSpPr>
            <p:cNvPr id="1267" name="Google Shape;1267;p46"/>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46"/>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 name="Google Shape;1269;p46"/>
          <p:cNvSpPr txBox="1">
            <a:spLocks noGrp="1"/>
          </p:cNvSpPr>
          <p:nvPr>
            <p:ph type="title"/>
          </p:nvPr>
        </p:nvSpPr>
        <p:spPr>
          <a:xfrm>
            <a:off x="720000" y="445025"/>
            <a:ext cx="7704000" cy="738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best memories</a:t>
            </a:r>
            <a:endParaRPr/>
          </a:p>
        </p:txBody>
      </p:sp>
      <p:sp>
        <p:nvSpPr>
          <p:cNvPr id="1270" name="Google Shape;1270;p46"/>
          <p:cNvSpPr txBox="1">
            <a:spLocks noGrp="1"/>
          </p:cNvSpPr>
          <p:nvPr>
            <p:ph type="title" idx="5"/>
          </p:nvPr>
        </p:nvSpPr>
        <p:spPr>
          <a:xfrm>
            <a:off x="6124200" y="3080475"/>
            <a:ext cx="22998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1271" name="Google Shape;1271;p46"/>
          <p:cNvSpPr txBox="1">
            <a:spLocks noGrp="1"/>
          </p:cNvSpPr>
          <p:nvPr>
            <p:ph type="title" idx="2"/>
          </p:nvPr>
        </p:nvSpPr>
        <p:spPr>
          <a:xfrm>
            <a:off x="720000" y="3080475"/>
            <a:ext cx="22998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1272" name="Google Shape;1272;p46"/>
          <p:cNvSpPr txBox="1">
            <a:spLocks noGrp="1"/>
          </p:cNvSpPr>
          <p:nvPr>
            <p:ph type="subTitle" idx="1"/>
          </p:nvPr>
        </p:nvSpPr>
        <p:spPr>
          <a:xfrm>
            <a:off x="720000" y="3515576"/>
            <a:ext cx="2299800" cy="83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 and the smallest in the Solar System</a:t>
            </a:r>
            <a:endParaRPr/>
          </a:p>
        </p:txBody>
      </p:sp>
      <p:sp>
        <p:nvSpPr>
          <p:cNvPr id="1273" name="Google Shape;1273;p46"/>
          <p:cNvSpPr txBox="1">
            <a:spLocks noGrp="1"/>
          </p:cNvSpPr>
          <p:nvPr>
            <p:ph type="title" idx="3"/>
          </p:nvPr>
        </p:nvSpPr>
        <p:spPr>
          <a:xfrm>
            <a:off x="3422102" y="3080475"/>
            <a:ext cx="22998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1274" name="Google Shape;1274;p46"/>
          <p:cNvSpPr txBox="1">
            <a:spLocks noGrp="1"/>
          </p:cNvSpPr>
          <p:nvPr>
            <p:ph type="subTitle" idx="4"/>
          </p:nvPr>
        </p:nvSpPr>
        <p:spPr>
          <a:xfrm>
            <a:off x="3422100" y="3515575"/>
            <a:ext cx="2299800" cy="83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1275" name="Google Shape;1275;p46"/>
          <p:cNvSpPr txBox="1">
            <a:spLocks noGrp="1"/>
          </p:cNvSpPr>
          <p:nvPr>
            <p:ph type="subTitle" idx="6"/>
          </p:nvPr>
        </p:nvSpPr>
        <p:spPr>
          <a:xfrm>
            <a:off x="6124201" y="3515575"/>
            <a:ext cx="2299800" cy="83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1276" name="Google Shape;1276;p46"/>
          <p:cNvSpPr/>
          <p:nvPr/>
        </p:nvSpPr>
        <p:spPr>
          <a:xfrm>
            <a:off x="1296600" y="1696625"/>
            <a:ext cx="1146600" cy="11466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46"/>
          <p:cNvSpPr/>
          <p:nvPr/>
        </p:nvSpPr>
        <p:spPr>
          <a:xfrm>
            <a:off x="3998702" y="1696625"/>
            <a:ext cx="1146600" cy="11466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46"/>
          <p:cNvSpPr/>
          <p:nvPr/>
        </p:nvSpPr>
        <p:spPr>
          <a:xfrm>
            <a:off x="6700800" y="1696625"/>
            <a:ext cx="1146600" cy="11466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 name="Google Shape;1279;p46"/>
          <p:cNvGrpSpPr/>
          <p:nvPr/>
        </p:nvGrpSpPr>
        <p:grpSpPr>
          <a:xfrm>
            <a:off x="4286510" y="1854270"/>
            <a:ext cx="570985" cy="831299"/>
            <a:chOff x="9313050" y="2048050"/>
            <a:chExt cx="249175" cy="362775"/>
          </a:xfrm>
        </p:grpSpPr>
        <p:sp>
          <p:nvSpPr>
            <p:cNvPr id="1280" name="Google Shape;1280;p46"/>
            <p:cNvSpPr/>
            <p:nvPr/>
          </p:nvSpPr>
          <p:spPr>
            <a:xfrm>
              <a:off x="9313050" y="2048050"/>
              <a:ext cx="169400" cy="251275"/>
            </a:xfrm>
            <a:custGeom>
              <a:avLst/>
              <a:gdLst/>
              <a:ahLst/>
              <a:cxnLst/>
              <a:rect l="l" t="t" r="r" b="b"/>
              <a:pathLst>
                <a:path w="6776" h="10051" extrusionOk="0">
                  <a:moveTo>
                    <a:pt x="591" y="0"/>
                  </a:moveTo>
                  <a:cubicBezTo>
                    <a:pt x="520" y="0"/>
                    <a:pt x="448" y="19"/>
                    <a:pt x="382" y="58"/>
                  </a:cubicBezTo>
                  <a:lnTo>
                    <a:pt x="263" y="129"/>
                  </a:lnTo>
                  <a:cubicBezTo>
                    <a:pt x="60" y="249"/>
                    <a:pt x="1" y="510"/>
                    <a:pt x="120" y="713"/>
                  </a:cubicBezTo>
                  <a:lnTo>
                    <a:pt x="5644" y="9928"/>
                  </a:lnTo>
                  <a:cubicBezTo>
                    <a:pt x="5708" y="10024"/>
                    <a:pt x="5819" y="10050"/>
                    <a:pt x="5935" y="10050"/>
                  </a:cubicBezTo>
                  <a:cubicBezTo>
                    <a:pt x="5994" y="10050"/>
                    <a:pt x="6053" y="10043"/>
                    <a:pt x="6109" y="10035"/>
                  </a:cubicBezTo>
                  <a:cubicBezTo>
                    <a:pt x="6406" y="9988"/>
                    <a:pt x="6775" y="9643"/>
                    <a:pt x="6621" y="9381"/>
                  </a:cubicBezTo>
                  <a:lnTo>
                    <a:pt x="953" y="213"/>
                  </a:lnTo>
                  <a:cubicBezTo>
                    <a:pt x="873" y="77"/>
                    <a:pt x="735" y="0"/>
                    <a:pt x="5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46"/>
            <p:cNvSpPr/>
            <p:nvPr/>
          </p:nvSpPr>
          <p:spPr>
            <a:xfrm>
              <a:off x="9448500" y="2278375"/>
              <a:ext cx="113725" cy="132450"/>
            </a:xfrm>
            <a:custGeom>
              <a:avLst/>
              <a:gdLst/>
              <a:ahLst/>
              <a:cxnLst/>
              <a:rect l="l" t="t" r="r" b="b"/>
              <a:pathLst>
                <a:path w="4549" h="5298" extrusionOk="0">
                  <a:moveTo>
                    <a:pt x="976" y="1"/>
                  </a:moveTo>
                  <a:lnTo>
                    <a:pt x="0" y="287"/>
                  </a:lnTo>
                  <a:cubicBezTo>
                    <a:pt x="0" y="287"/>
                    <a:pt x="405" y="3763"/>
                    <a:pt x="1286" y="4740"/>
                  </a:cubicBezTo>
                  <a:cubicBezTo>
                    <a:pt x="1651" y="5144"/>
                    <a:pt x="2112" y="5297"/>
                    <a:pt x="2541" y="5297"/>
                  </a:cubicBezTo>
                  <a:cubicBezTo>
                    <a:pt x="3148" y="5297"/>
                    <a:pt x="3692" y="4991"/>
                    <a:pt x="3810" y="4656"/>
                  </a:cubicBezTo>
                  <a:cubicBezTo>
                    <a:pt x="4548" y="2608"/>
                    <a:pt x="976" y="1"/>
                    <a:pt x="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6"/>
            <p:cNvSpPr/>
            <p:nvPr/>
          </p:nvSpPr>
          <p:spPr>
            <a:xfrm>
              <a:off x="9470525" y="2298475"/>
              <a:ext cx="81275" cy="103250"/>
            </a:xfrm>
            <a:custGeom>
              <a:avLst/>
              <a:gdLst/>
              <a:ahLst/>
              <a:cxnLst/>
              <a:rect l="l" t="t" r="r" b="b"/>
              <a:pathLst>
                <a:path w="3251" h="4130" extrusionOk="0">
                  <a:moveTo>
                    <a:pt x="935" y="1"/>
                  </a:moveTo>
                  <a:cubicBezTo>
                    <a:pt x="763" y="1"/>
                    <a:pt x="603" y="107"/>
                    <a:pt x="465" y="364"/>
                  </a:cubicBezTo>
                  <a:cubicBezTo>
                    <a:pt x="465" y="364"/>
                    <a:pt x="0" y="1388"/>
                    <a:pt x="917" y="2959"/>
                  </a:cubicBezTo>
                  <a:cubicBezTo>
                    <a:pt x="1436" y="3867"/>
                    <a:pt x="1916" y="4129"/>
                    <a:pt x="2291" y="4129"/>
                  </a:cubicBezTo>
                  <a:cubicBezTo>
                    <a:pt x="2570" y="4129"/>
                    <a:pt x="2792" y="3984"/>
                    <a:pt x="2929" y="3852"/>
                  </a:cubicBezTo>
                  <a:cubicBezTo>
                    <a:pt x="3251" y="3543"/>
                    <a:pt x="3215" y="3281"/>
                    <a:pt x="2739" y="2269"/>
                  </a:cubicBezTo>
                  <a:cubicBezTo>
                    <a:pt x="2445" y="1633"/>
                    <a:pt x="1607" y="1"/>
                    <a:pt x="9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 name="Google Shape;1283;p46"/>
          <p:cNvSpPr/>
          <p:nvPr/>
        </p:nvSpPr>
        <p:spPr>
          <a:xfrm>
            <a:off x="1617217" y="2145965"/>
            <a:ext cx="533697" cy="499522"/>
          </a:xfrm>
          <a:custGeom>
            <a:avLst/>
            <a:gdLst/>
            <a:ahLst/>
            <a:cxnLst/>
            <a:rect l="l" t="t" r="r" b="b"/>
            <a:pathLst>
              <a:path w="7371" h="6899" extrusionOk="0">
                <a:moveTo>
                  <a:pt x="6251" y="1"/>
                </a:moveTo>
                <a:cubicBezTo>
                  <a:pt x="6251" y="1"/>
                  <a:pt x="4064" y="411"/>
                  <a:pt x="2802" y="411"/>
                </a:cubicBezTo>
                <a:cubicBezTo>
                  <a:pt x="2721" y="411"/>
                  <a:pt x="2644" y="409"/>
                  <a:pt x="2572" y="406"/>
                </a:cubicBezTo>
                <a:cubicBezTo>
                  <a:pt x="2523" y="403"/>
                  <a:pt x="2473" y="402"/>
                  <a:pt x="2424" y="402"/>
                </a:cubicBezTo>
                <a:cubicBezTo>
                  <a:pt x="1260" y="402"/>
                  <a:pt x="131" y="1049"/>
                  <a:pt x="131" y="1049"/>
                </a:cubicBezTo>
                <a:cubicBezTo>
                  <a:pt x="131" y="1049"/>
                  <a:pt x="214" y="1584"/>
                  <a:pt x="345" y="3347"/>
                </a:cubicBezTo>
                <a:cubicBezTo>
                  <a:pt x="464" y="5109"/>
                  <a:pt x="0" y="6466"/>
                  <a:pt x="0" y="6466"/>
                </a:cubicBezTo>
                <a:cubicBezTo>
                  <a:pt x="0" y="6466"/>
                  <a:pt x="1324" y="6899"/>
                  <a:pt x="2664" y="6899"/>
                </a:cubicBezTo>
                <a:cubicBezTo>
                  <a:pt x="3157" y="6899"/>
                  <a:pt x="3652" y="6840"/>
                  <a:pt x="4084" y="6680"/>
                </a:cubicBezTo>
                <a:cubicBezTo>
                  <a:pt x="5691" y="6097"/>
                  <a:pt x="7120" y="6037"/>
                  <a:pt x="7120" y="6037"/>
                </a:cubicBezTo>
                <a:cubicBezTo>
                  <a:pt x="7120" y="6037"/>
                  <a:pt x="7299" y="5514"/>
                  <a:pt x="7334" y="4823"/>
                </a:cubicBezTo>
                <a:cubicBezTo>
                  <a:pt x="7370" y="4144"/>
                  <a:pt x="6251" y="1"/>
                  <a:pt x="6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4" name="Google Shape;1284;p46"/>
          <p:cNvGrpSpPr/>
          <p:nvPr/>
        </p:nvGrpSpPr>
        <p:grpSpPr>
          <a:xfrm>
            <a:off x="1880988" y="1851204"/>
            <a:ext cx="451807" cy="426683"/>
            <a:chOff x="1880988" y="1851204"/>
            <a:chExt cx="451807" cy="426683"/>
          </a:xfrm>
        </p:grpSpPr>
        <p:sp>
          <p:nvSpPr>
            <p:cNvPr id="1285" name="Google Shape;1285;p46"/>
            <p:cNvSpPr/>
            <p:nvPr/>
          </p:nvSpPr>
          <p:spPr>
            <a:xfrm>
              <a:off x="1880988" y="1886321"/>
              <a:ext cx="419877" cy="391566"/>
            </a:xfrm>
            <a:custGeom>
              <a:avLst/>
              <a:gdLst/>
              <a:ahLst/>
              <a:cxnLst/>
              <a:rect l="l" t="t" r="r" b="b"/>
              <a:pathLst>
                <a:path w="5799" h="5408" extrusionOk="0">
                  <a:moveTo>
                    <a:pt x="5561" y="0"/>
                  </a:moveTo>
                  <a:cubicBezTo>
                    <a:pt x="5504" y="0"/>
                    <a:pt x="5448" y="21"/>
                    <a:pt x="5406" y="63"/>
                  </a:cubicBezTo>
                  <a:lnTo>
                    <a:pt x="596" y="4635"/>
                  </a:lnTo>
                  <a:cubicBezTo>
                    <a:pt x="512" y="4718"/>
                    <a:pt x="0" y="5313"/>
                    <a:pt x="84" y="5397"/>
                  </a:cubicBezTo>
                  <a:cubicBezTo>
                    <a:pt x="91" y="5404"/>
                    <a:pt x="101" y="5408"/>
                    <a:pt x="114" y="5408"/>
                  </a:cubicBezTo>
                  <a:cubicBezTo>
                    <a:pt x="262" y="5408"/>
                    <a:pt x="782" y="4949"/>
                    <a:pt x="870" y="4873"/>
                  </a:cubicBezTo>
                  <a:lnTo>
                    <a:pt x="5704" y="384"/>
                  </a:lnTo>
                  <a:cubicBezTo>
                    <a:pt x="5799" y="301"/>
                    <a:pt x="5799" y="158"/>
                    <a:pt x="5715" y="63"/>
                  </a:cubicBezTo>
                  <a:cubicBezTo>
                    <a:pt x="5674" y="21"/>
                    <a:pt x="5617" y="0"/>
                    <a:pt x="5561"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46"/>
            <p:cNvSpPr/>
            <p:nvPr/>
          </p:nvSpPr>
          <p:spPr>
            <a:xfrm>
              <a:off x="2262056" y="1851204"/>
              <a:ext cx="70740" cy="75518"/>
            </a:xfrm>
            <a:custGeom>
              <a:avLst/>
              <a:gdLst/>
              <a:ahLst/>
              <a:cxnLst/>
              <a:rect l="l" t="t" r="r" b="b"/>
              <a:pathLst>
                <a:path w="977" h="1043" extrusionOk="0">
                  <a:moveTo>
                    <a:pt x="269" y="0"/>
                  </a:moveTo>
                  <a:cubicBezTo>
                    <a:pt x="226" y="0"/>
                    <a:pt x="187" y="11"/>
                    <a:pt x="155" y="36"/>
                  </a:cubicBezTo>
                  <a:cubicBezTo>
                    <a:pt x="0" y="131"/>
                    <a:pt x="36" y="441"/>
                    <a:pt x="214" y="702"/>
                  </a:cubicBezTo>
                  <a:cubicBezTo>
                    <a:pt x="363" y="916"/>
                    <a:pt x="563" y="1043"/>
                    <a:pt x="711" y="1043"/>
                  </a:cubicBezTo>
                  <a:cubicBezTo>
                    <a:pt x="753" y="1043"/>
                    <a:pt x="790" y="1033"/>
                    <a:pt x="822" y="1012"/>
                  </a:cubicBezTo>
                  <a:cubicBezTo>
                    <a:pt x="976" y="905"/>
                    <a:pt x="941" y="607"/>
                    <a:pt x="750" y="345"/>
                  </a:cubicBezTo>
                  <a:cubicBezTo>
                    <a:pt x="612" y="133"/>
                    <a:pt x="417" y="0"/>
                    <a:pt x="269"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 name="Google Shape;1287;p46"/>
          <p:cNvSpPr/>
          <p:nvPr/>
        </p:nvSpPr>
        <p:spPr>
          <a:xfrm>
            <a:off x="1893949" y="2172755"/>
            <a:ext cx="55245" cy="113821"/>
          </a:xfrm>
          <a:custGeom>
            <a:avLst/>
            <a:gdLst/>
            <a:ahLst/>
            <a:cxnLst/>
            <a:rect l="l" t="t" r="r" b="b"/>
            <a:pathLst>
              <a:path w="763" h="1572" extrusionOk="0">
                <a:moveTo>
                  <a:pt x="155" y="0"/>
                </a:moveTo>
                <a:lnTo>
                  <a:pt x="0" y="36"/>
                </a:lnTo>
                <a:cubicBezTo>
                  <a:pt x="0" y="36"/>
                  <a:pt x="619" y="810"/>
                  <a:pt x="560" y="1572"/>
                </a:cubicBezTo>
                <a:lnTo>
                  <a:pt x="762" y="1345"/>
                </a:lnTo>
                <a:cubicBezTo>
                  <a:pt x="762" y="1345"/>
                  <a:pt x="548" y="607"/>
                  <a:pt x="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6"/>
          <p:cNvSpPr/>
          <p:nvPr/>
        </p:nvSpPr>
        <p:spPr>
          <a:xfrm>
            <a:off x="1874110" y="2193390"/>
            <a:ext cx="54376" cy="113024"/>
          </a:xfrm>
          <a:custGeom>
            <a:avLst/>
            <a:gdLst/>
            <a:ahLst/>
            <a:cxnLst/>
            <a:rect l="l" t="t" r="r" b="b"/>
            <a:pathLst>
              <a:path w="751" h="1561" extrusionOk="0">
                <a:moveTo>
                  <a:pt x="155" y="1"/>
                </a:moveTo>
                <a:lnTo>
                  <a:pt x="0" y="25"/>
                </a:lnTo>
                <a:cubicBezTo>
                  <a:pt x="0" y="25"/>
                  <a:pt x="619" y="799"/>
                  <a:pt x="548" y="1561"/>
                </a:cubicBezTo>
                <a:lnTo>
                  <a:pt x="750" y="1346"/>
                </a:lnTo>
                <a:cubicBezTo>
                  <a:pt x="750" y="1346"/>
                  <a:pt x="536" y="596"/>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 name="Google Shape;1289;p46"/>
          <p:cNvGrpSpPr/>
          <p:nvPr/>
        </p:nvGrpSpPr>
        <p:grpSpPr>
          <a:xfrm rot="-1864311">
            <a:off x="1621447" y="1765231"/>
            <a:ext cx="451796" cy="426672"/>
            <a:chOff x="1880988" y="1851204"/>
            <a:chExt cx="451807" cy="426683"/>
          </a:xfrm>
        </p:grpSpPr>
        <p:sp>
          <p:nvSpPr>
            <p:cNvPr id="1290" name="Google Shape;1290;p46"/>
            <p:cNvSpPr/>
            <p:nvPr/>
          </p:nvSpPr>
          <p:spPr>
            <a:xfrm>
              <a:off x="1880988" y="1886321"/>
              <a:ext cx="419877" cy="391566"/>
            </a:xfrm>
            <a:custGeom>
              <a:avLst/>
              <a:gdLst/>
              <a:ahLst/>
              <a:cxnLst/>
              <a:rect l="l" t="t" r="r" b="b"/>
              <a:pathLst>
                <a:path w="5799" h="5408" extrusionOk="0">
                  <a:moveTo>
                    <a:pt x="5561" y="0"/>
                  </a:moveTo>
                  <a:cubicBezTo>
                    <a:pt x="5504" y="0"/>
                    <a:pt x="5448" y="21"/>
                    <a:pt x="5406" y="63"/>
                  </a:cubicBezTo>
                  <a:lnTo>
                    <a:pt x="596" y="4635"/>
                  </a:lnTo>
                  <a:cubicBezTo>
                    <a:pt x="512" y="4718"/>
                    <a:pt x="0" y="5313"/>
                    <a:pt x="84" y="5397"/>
                  </a:cubicBezTo>
                  <a:cubicBezTo>
                    <a:pt x="91" y="5404"/>
                    <a:pt x="101" y="5408"/>
                    <a:pt x="114" y="5408"/>
                  </a:cubicBezTo>
                  <a:cubicBezTo>
                    <a:pt x="262" y="5408"/>
                    <a:pt x="782" y="4949"/>
                    <a:pt x="870" y="4873"/>
                  </a:cubicBezTo>
                  <a:lnTo>
                    <a:pt x="5704" y="384"/>
                  </a:lnTo>
                  <a:cubicBezTo>
                    <a:pt x="5799" y="301"/>
                    <a:pt x="5799" y="158"/>
                    <a:pt x="5715" y="63"/>
                  </a:cubicBezTo>
                  <a:cubicBezTo>
                    <a:pt x="5674" y="21"/>
                    <a:pt x="5617" y="0"/>
                    <a:pt x="5561"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6"/>
            <p:cNvSpPr/>
            <p:nvPr/>
          </p:nvSpPr>
          <p:spPr>
            <a:xfrm>
              <a:off x="2262056" y="1851204"/>
              <a:ext cx="70740" cy="75518"/>
            </a:xfrm>
            <a:custGeom>
              <a:avLst/>
              <a:gdLst/>
              <a:ahLst/>
              <a:cxnLst/>
              <a:rect l="l" t="t" r="r" b="b"/>
              <a:pathLst>
                <a:path w="977" h="1043" extrusionOk="0">
                  <a:moveTo>
                    <a:pt x="269" y="0"/>
                  </a:moveTo>
                  <a:cubicBezTo>
                    <a:pt x="226" y="0"/>
                    <a:pt x="187" y="11"/>
                    <a:pt x="155" y="36"/>
                  </a:cubicBezTo>
                  <a:cubicBezTo>
                    <a:pt x="0" y="131"/>
                    <a:pt x="36" y="441"/>
                    <a:pt x="214" y="702"/>
                  </a:cubicBezTo>
                  <a:cubicBezTo>
                    <a:pt x="363" y="916"/>
                    <a:pt x="563" y="1043"/>
                    <a:pt x="711" y="1043"/>
                  </a:cubicBezTo>
                  <a:cubicBezTo>
                    <a:pt x="753" y="1043"/>
                    <a:pt x="790" y="1033"/>
                    <a:pt x="822" y="1012"/>
                  </a:cubicBezTo>
                  <a:cubicBezTo>
                    <a:pt x="976" y="905"/>
                    <a:pt x="941" y="607"/>
                    <a:pt x="750" y="345"/>
                  </a:cubicBezTo>
                  <a:cubicBezTo>
                    <a:pt x="612" y="133"/>
                    <a:pt x="417" y="0"/>
                    <a:pt x="269" y="0"/>
                  </a:cubicBezTo>
                  <a:close/>
                </a:path>
              </a:pathLst>
            </a:custGeom>
            <a:solidFill>
              <a:srgbClr val="BD68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2" name="Google Shape;1292;p46"/>
          <p:cNvSpPr/>
          <p:nvPr/>
        </p:nvSpPr>
        <p:spPr>
          <a:xfrm>
            <a:off x="1440822" y="1997597"/>
            <a:ext cx="954425" cy="816900"/>
          </a:xfrm>
          <a:custGeom>
            <a:avLst/>
            <a:gdLst/>
            <a:ahLst/>
            <a:cxnLst/>
            <a:rect l="l" t="t" r="r" b="b"/>
            <a:pathLst>
              <a:path w="38177" h="32676" extrusionOk="0">
                <a:moveTo>
                  <a:pt x="18425" y="9108"/>
                </a:moveTo>
                <a:cubicBezTo>
                  <a:pt x="14405" y="7098"/>
                  <a:pt x="12055" y="2526"/>
                  <a:pt x="8036" y="515"/>
                </a:cubicBezTo>
                <a:cubicBezTo>
                  <a:pt x="5545" y="-731"/>
                  <a:pt x="849" y="402"/>
                  <a:pt x="84" y="3080"/>
                </a:cubicBezTo>
                <a:cubicBezTo>
                  <a:pt x="-589" y="5435"/>
                  <a:pt x="5025" y="5897"/>
                  <a:pt x="5214" y="8339"/>
                </a:cubicBezTo>
                <a:cubicBezTo>
                  <a:pt x="5387" y="10575"/>
                  <a:pt x="2337" y="13953"/>
                  <a:pt x="4316" y="15008"/>
                </a:cubicBezTo>
                <a:cubicBezTo>
                  <a:pt x="4696" y="15211"/>
                  <a:pt x="4689" y="15227"/>
                  <a:pt x="5086" y="15393"/>
                </a:cubicBezTo>
                <a:cubicBezTo>
                  <a:pt x="8168" y="16677"/>
                  <a:pt x="11628" y="13901"/>
                  <a:pt x="14962" y="13725"/>
                </a:cubicBezTo>
                <a:cubicBezTo>
                  <a:pt x="19706" y="13474"/>
                  <a:pt x="24381" y="15564"/>
                  <a:pt x="28686" y="17573"/>
                </a:cubicBezTo>
                <a:cubicBezTo>
                  <a:pt x="32794" y="19491"/>
                  <a:pt x="27171" y="27052"/>
                  <a:pt x="29070" y="31169"/>
                </a:cubicBezTo>
                <a:cubicBezTo>
                  <a:pt x="30357" y="33958"/>
                  <a:pt x="36802" y="32505"/>
                  <a:pt x="38177" y="29758"/>
                </a:cubicBezTo>
              </a:path>
            </a:pathLst>
          </a:custGeom>
          <a:noFill/>
          <a:ln w="9525" cap="flat" cmpd="sng">
            <a:solidFill>
              <a:schemeClr val="accent4"/>
            </a:solidFill>
            <a:prstDash val="solid"/>
            <a:round/>
            <a:headEnd type="none" w="med" len="med"/>
            <a:tailEnd type="none" w="med" len="med"/>
          </a:ln>
        </p:spPr>
      </p:sp>
      <p:sp>
        <p:nvSpPr>
          <p:cNvPr id="1293" name="Google Shape;1293;p46"/>
          <p:cNvSpPr/>
          <p:nvPr/>
        </p:nvSpPr>
        <p:spPr>
          <a:xfrm>
            <a:off x="6993067" y="2000172"/>
            <a:ext cx="490241" cy="499502"/>
          </a:xfrm>
          <a:custGeom>
            <a:avLst/>
            <a:gdLst/>
            <a:ahLst/>
            <a:cxnLst/>
            <a:rect l="l" t="t" r="r" b="b"/>
            <a:pathLst>
              <a:path w="4811" h="4902" extrusionOk="0">
                <a:moveTo>
                  <a:pt x="3279" y="1"/>
                </a:moveTo>
                <a:cubicBezTo>
                  <a:pt x="2201" y="1"/>
                  <a:pt x="2703" y="1985"/>
                  <a:pt x="2703" y="1985"/>
                </a:cubicBezTo>
                <a:cubicBezTo>
                  <a:pt x="2703" y="1985"/>
                  <a:pt x="1681" y="873"/>
                  <a:pt x="997" y="873"/>
                </a:cubicBezTo>
                <a:cubicBezTo>
                  <a:pt x="750" y="873"/>
                  <a:pt x="547" y="1018"/>
                  <a:pt x="453" y="1413"/>
                </a:cubicBezTo>
                <a:cubicBezTo>
                  <a:pt x="0" y="3259"/>
                  <a:pt x="4084" y="4902"/>
                  <a:pt x="4084" y="4902"/>
                </a:cubicBezTo>
                <a:cubicBezTo>
                  <a:pt x="4382" y="3045"/>
                  <a:pt x="4810" y="282"/>
                  <a:pt x="3477" y="20"/>
                </a:cubicBezTo>
                <a:cubicBezTo>
                  <a:pt x="3406" y="7"/>
                  <a:pt x="3340" y="1"/>
                  <a:pt x="32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6"/>
          <p:cNvSpPr/>
          <p:nvPr/>
        </p:nvSpPr>
        <p:spPr>
          <a:xfrm>
            <a:off x="1065400" y="2645472"/>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6"/>
          <p:cNvSpPr/>
          <p:nvPr/>
        </p:nvSpPr>
        <p:spPr>
          <a:xfrm>
            <a:off x="2332800" y="200801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6"/>
          <p:cNvSpPr/>
          <p:nvPr/>
        </p:nvSpPr>
        <p:spPr>
          <a:xfrm>
            <a:off x="3707525" y="256613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6"/>
          <p:cNvSpPr/>
          <p:nvPr/>
        </p:nvSpPr>
        <p:spPr>
          <a:xfrm>
            <a:off x="5490700" y="1716585"/>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6"/>
          <p:cNvSpPr/>
          <p:nvPr/>
        </p:nvSpPr>
        <p:spPr>
          <a:xfrm>
            <a:off x="6044213" y="2172760"/>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6"/>
          <p:cNvSpPr/>
          <p:nvPr/>
        </p:nvSpPr>
        <p:spPr>
          <a:xfrm>
            <a:off x="7898125" y="1387947"/>
            <a:ext cx="231195" cy="248370"/>
          </a:xfrm>
          <a:custGeom>
            <a:avLst/>
            <a:gdLst/>
            <a:ahLst/>
            <a:cxnLst/>
            <a:rect l="l" t="t" r="r" b="b"/>
            <a:pathLst>
              <a:path w="4216" h="4529" extrusionOk="0">
                <a:moveTo>
                  <a:pt x="2189" y="1"/>
                </a:moveTo>
                <a:cubicBezTo>
                  <a:pt x="2106" y="1"/>
                  <a:pt x="2024" y="49"/>
                  <a:pt x="2001" y="147"/>
                </a:cubicBezTo>
                <a:lnTo>
                  <a:pt x="1775" y="1123"/>
                </a:lnTo>
                <a:cubicBezTo>
                  <a:pt x="1692" y="1468"/>
                  <a:pt x="1453" y="1718"/>
                  <a:pt x="1156" y="1790"/>
                </a:cubicBezTo>
                <a:lnTo>
                  <a:pt x="215" y="1992"/>
                </a:lnTo>
                <a:cubicBezTo>
                  <a:pt x="13" y="2028"/>
                  <a:pt x="1" y="2326"/>
                  <a:pt x="203" y="2385"/>
                </a:cubicBezTo>
                <a:lnTo>
                  <a:pt x="1120" y="2659"/>
                </a:lnTo>
                <a:cubicBezTo>
                  <a:pt x="1406" y="2742"/>
                  <a:pt x="1632" y="3028"/>
                  <a:pt x="1680" y="3373"/>
                </a:cubicBezTo>
                <a:lnTo>
                  <a:pt x="1834" y="4362"/>
                </a:lnTo>
                <a:cubicBezTo>
                  <a:pt x="1853" y="4472"/>
                  <a:pt x="1937" y="4528"/>
                  <a:pt x="2023" y="4528"/>
                </a:cubicBezTo>
                <a:cubicBezTo>
                  <a:pt x="2104" y="4528"/>
                  <a:pt x="2187" y="4478"/>
                  <a:pt x="2215" y="4374"/>
                </a:cubicBezTo>
                <a:lnTo>
                  <a:pt x="2466" y="3314"/>
                </a:lnTo>
                <a:cubicBezTo>
                  <a:pt x="2525" y="3028"/>
                  <a:pt x="2727" y="2814"/>
                  <a:pt x="2977" y="2754"/>
                </a:cubicBezTo>
                <a:lnTo>
                  <a:pt x="4001" y="2540"/>
                </a:lnTo>
                <a:cubicBezTo>
                  <a:pt x="4204" y="2492"/>
                  <a:pt x="4216" y="2207"/>
                  <a:pt x="4013" y="2147"/>
                </a:cubicBezTo>
                <a:lnTo>
                  <a:pt x="3025" y="1849"/>
                </a:lnTo>
                <a:cubicBezTo>
                  <a:pt x="2775" y="1766"/>
                  <a:pt x="2585" y="1540"/>
                  <a:pt x="2549" y="1242"/>
                </a:cubicBezTo>
                <a:lnTo>
                  <a:pt x="2382" y="159"/>
                </a:lnTo>
                <a:cubicBezTo>
                  <a:pt x="2364" y="55"/>
                  <a:pt x="2276" y="1"/>
                  <a:pt x="21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0" name="Google Shape;1300;p46"/>
          <p:cNvGrpSpPr/>
          <p:nvPr/>
        </p:nvGrpSpPr>
        <p:grpSpPr>
          <a:xfrm>
            <a:off x="4755497" y="1851196"/>
            <a:ext cx="571058" cy="519130"/>
            <a:chOff x="6494019" y="-137261"/>
            <a:chExt cx="2116596" cy="1924130"/>
          </a:xfrm>
        </p:grpSpPr>
        <p:sp>
          <p:nvSpPr>
            <p:cNvPr id="1301" name="Google Shape;1301;p46"/>
            <p:cNvSpPr/>
            <p:nvPr/>
          </p:nvSpPr>
          <p:spPr>
            <a:xfrm>
              <a:off x="6494019" y="-137261"/>
              <a:ext cx="2116596" cy="1924130"/>
            </a:xfrm>
            <a:custGeom>
              <a:avLst/>
              <a:gdLst/>
              <a:ahLst/>
              <a:cxnLst/>
              <a:rect l="l" t="t" r="r" b="b"/>
              <a:pathLst>
                <a:path w="63509" h="57734" extrusionOk="0">
                  <a:moveTo>
                    <a:pt x="31969" y="1"/>
                  </a:moveTo>
                  <a:cubicBezTo>
                    <a:pt x="28706" y="1"/>
                    <a:pt x="26051" y="3644"/>
                    <a:pt x="25992" y="8168"/>
                  </a:cubicBezTo>
                  <a:cubicBezTo>
                    <a:pt x="25897" y="8049"/>
                    <a:pt x="25801" y="7930"/>
                    <a:pt x="25694" y="7811"/>
                  </a:cubicBezTo>
                  <a:cubicBezTo>
                    <a:pt x="23611" y="5439"/>
                    <a:pt x="20864" y="4108"/>
                    <a:pt x="18518" y="4108"/>
                  </a:cubicBezTo>
                  <a:cubicBezTo>
                    <a:pt x="17378" y="4108"/>
                    <a:pt x="16332" y="4423"/>
                    <a:pt x="15502" y="5085"/>
                  </a:cubicBezTo>
                  <a:cubicBezTo>
                    <a:pt x="13478" y="6692"/>
                    <a:pt x="13359" y="9883"/>
                    <a:pt x="14967" y="12895"/>
                  </a:cubicBezTo>
                  <a:cubicBezTo>
                    <a:pt x="13279" y="12099"/>
                    <a:pt x="11536" y="11713"/>
                    <a:pt x="9957" y="11713"/>
                  </a:cubicBezTo>
                  <a:cubicBezTo>
                    <a:pt x="7613" y="11713"/>
                    <a:pt x="5631" y="12564"/>
                    <a:pt x="4727" y="14193"/>
                  </a:cubicBezTo>
                  <a:cubicBezTo>
                    <a:pt x="3310" y="16753"/>
                    <a:pt x="5084" y="20337"/>
                    <a:pt x="8704" y="22563"/>
                  </a:cubicBezTo>
                  <a:cubicBezTo>
                    <a:pt x="3894" y="22575"/>
                    <a:pt x="0" y="25111"/>
                    <a:pt x="0" y="28254"/>
                  </a:cubicBezTo>
                  <a:cubicBezTo>
                    <a:pt x="0" y="31243"/>
                    <a:pt x="3537" y="33683"/>
                    <a:pt x="8025" y="33922"/>
                  </a:cubicBezTo>
                  <a:cubicBezTo>
                    <a:pt x="7894" y="34017"/>
                    <a:pt x="7763" y="34124"/>
                    <a:pt x="7632" y="34231"/>
                  </a:cubicBezTo>
                  <a:cubicBezTo>
                    <a:pt x="3930" y="37172"/>
                    <a:pt x="2644" y="41518"/>
                    <a:pt x="4751" y="43923"/>
                  </a:cubicBezTo>
                  <a:cubicBezTo>
                    <a:pt x="5674" y="44975"/>
                    <a:pt x="7091" y="45488"/>
                    <a:pt x="8702" y="45488"/>
                  </a:cubicBezTo>
                  <a:cubicBezTo>
                    <a:pt x="10792" y="45488"/>
                    <a:pt x="13209" y="44625"/>
                    <a:pt x="15300" y="42958"/>
                  </a:cubicBezTo>
                  <a:cubicBezTo>
                    <a:pt x="15348" y="42923"/>
                    <a:pt x="15383" y="42887"/>
                    <a:pt x="15431" y="42851"/>
                  </a:cubicBezTo>
                  <a:lnTo>
                    <a:pt x="15431" y="42851"/>
                  </a:lnTo>
                  <a:cubicBezTo>
                    <a:pt x="15014" y="43375"/>
                    <a:pt x="14621" y="43947"/>
                    <a:pt x="14276" y="44578"/>
                  </a:cubicBezTo>
                  <a:cubicBezTo>
                    <a:pt x="12026" y="48638"/>
                    <a:pt x="12573" y="53114"/>
                    <a:pt x="15502" y="54579"/>
                  </a:cubicBezTo>
                  <a:cubicBezTo>
                    <a:pt x="16132" y="54896"/>
                    <a:pt x="16822" y="55047"/>
                    <a:pt x="17539" y="55047"/>
                  </a:cubicBezTo>
                  <a:cubicBezTo>
                    <a:pt x="20020" y="55047"/>
                    <a:pt x="22828" y="53242"/>
                    <a:pt x="24611" y="50304"/>
                  </a:cubicBezTo>
                  <a:cubicBezTo>
                    <a:pt x="24932" y="54484"/>
                    <a:pt x="27480" y="57734"/>
                    <a:pt x="30564" y="57734"/>
                  </a:cubicBezTo>
                  <a:cubicBezTo>
                    <a:pt x="33612" y="57734"/>
                    <a:pt x="36124" y="54555"/>
                    <a:pt x="36493" y="50459"/>
                  </a:cubicBezTo>
                  <a:cubicBezTo>
                    <a:pt x="36612" y="50602"/>
                    <a:pt x="36719" y="50745"/>
                    <a:pt x="36838" y="50876"/>
                  </a:cubicBezTo>
                  <a:cubicBezTo>
                    <a:pt x="38925" y="53251"/>
                    <a:pt x="41676" y="54582"/>
                    <a:pt x="44024" y="54582"/>
                  </a:cubicBezTo>
                  <a:cubicBezTo>
                    <a:pt x="45161" y="54582"/>
                    <a:pt x="46203" y="54271"/>
                    <a:pt x="47030" y="53614"/>
                  </a:cubicBezTo>
                  <a:cubicBezTo>
                    <a:pt x="49566" y="51590"/>
                    <a:pt x="49114" y="47102"/>
                    <a:pt x="46030" y="43577"/>
                  </a:cubicBezTo>
                  <a:cubicBezTo>
                    <a:pt x="43944" y="41202"/>
                    <a:pt x="41187" y="39871"/>
                    <a:pt x="38835" y="39871"/>
                  </a:cubicBezTo>
                  <a:cubicBezTo>
                    <a:pt x="37697" y="39871"/>
                    <a:pt x="36653" y="40183"/>
                    <a:pt x="35826" y="40839"/>
                  </a:cubicBezTo>
                  <a:cubicBezTo>
                    <a:pt x="35124" y="41411"/>
                    <a:pt x="34648" y="42161"/>
                    <a:pt x="34398" y="43030"/>
                  </a:cubicBezTo>
                  <a:cubicBezTo>
                    <a:pt x="33362" y="41827"/>
                    <a:pt x="32028" y="41101"/>
                    <a:pt x="30564" y="41101"/>
                  </a:cubicBezTo>
                  <a:cubicBezTo>
                    <a:pt x="28825" y="41101"/>
                    <a:pt x="27266" y="42125"/>
                    <a:pt x="26170" y="43768"/>
                  </a:cubicBezTo>
                  <a:cubicBezTo>
                    <a:pt x="25920" y="42018"/>
                    <a:pt x="25063" y="40589"/>
                    <a:pt x="23646" y="39863"/>
                  </a:cubicBezTo>
                  <a:cubicBezTo>
                    <a:pt x="23014" y="39551"/>
                    <a:pt x="22325" y="39402"/>
                    <a:pt x="21610" y="39402"/>
                  </a:cubicBezTo>
                  <a:cubicBezTo>
                    <a:pt x="20141" y="39402"/>
                    <a:pt x="18562" y="40028"/>
                    <a:pt x="17145" y="41149"/>
                  </a:cubicBezTo>
                  <a:cubicBezTo>
                    <a:pt x="19372" y="38434"/>
                    <a:pt x="19884" y="35219"/>
                    <a:pt x="18169" y="33267"/>
                  </a:cubicBezTo>
                  <a:cubicBezTo>
                    <a:pt x="17515" y="32517"/>
                    <a:pt x="16598" y="32040"/>
                    <a:pt x="15538" y="31826"/>
                  </a:cubicBezTo>
                  <a:cubicBezTo>
                    <a:pt x="16753" y="30850"/>
                    <a:pt x="17479" y="29611"/>
                    <a:pt x="17479" y="28254"/>
                  </a:cubicBezTo>
                  <a:cubicBezTo>
                    <a:pt x="17479" y="26778"/>
                    <a:pt x="16610" y="25432"/>
                    <a:pt x="15193" y="24420"/>
                  </a:cubicBezTo>
                  <a:cubicBezTo>
                    <a:pt x="17443" y="24361"/>
                    <a:pt x="19324" y="23515"/>
                    <a:pt x="20193" y="21944"/>
                  </a:cubicBezTo>
                  <a:cubicBezTo>
                    <a:pt x="20848" y="20765"/>
                    <a:pt x="20824" y="19360"/>
                    <a:pt x="20253" y="17967"/>
                  </a:cubicBezTo>
                  <a:lnTo>
                    <a:pt x="20253" y="17967"/>
                  </a:lnTo>
                  <a:cubicBezTo>
                    <a:pt x="21417" y="18523"/>
                    <a:pt x="22602" y="18814"/>
                    <a:pt x="23699" y="18814"/>
                  </a:cubicBezTo>
                  <a:cubicBezTo>
                    <a:pt x="24834" y="18814"/>
                    <a:pt x="25877" y="18502"/>
                    <a:pt x="26706" y="17848"/>
                  </a:cubicBezTo>
                  <a:cubicBezTo>
                    <a:pt x="27611" y="17122"/>
                    <a:pt x="28135" y="16074"/>
                    <a:pt x="28290" y="14872"/>
                  </a:cubicBezTo>
                  <a:cubicBezTo>
                    <a:pt x="29314" y="15979"/>
                    <a:pt x="30588" y="16634"/>
                    <a:pt x="31969" y="16634"/>
                  </a:cubicBezTo>
                  <a:cubicBezTo>
                    <a:pt x="33671" y="16634"/>
                    <a:pt x="35195" y="15645"/>
                    <a:pt x="36291" y="14074"/>
                  </a:cubicBezTo>
                  <a:cubicBezTo>
                    <a:pt x="36350" y="16205"/>
                    <a:pt x="37243" y="17991"/>
                    <a:pt x="38886" y="18813"/>
                  </a:cubicBezTo>
                  <a:cubicBezTo>
                    <a:pt x="39518" y="19133"/>
                    <a:pt x="40210" y="19285"/>
                    <a:pt x="40929" y="19285"/>
                  </a:cubicBezTo>
                  <a:cubicBezTo>
                    <a:pt x="42078" y="19285"/>
                    <a:pt x="43296" y="18897"/>
                    <a:pt x="44446" y="18193"/>
                  </a:cubicBezTo>
                  <a:lnTo>
                    <a:pt x="44446" y="18193"/>
                  </a:lnTo>
                  <a:cubicBezTo>
                    <a:pt x="43589" y="20229"/>
                    <a:pt x="43684" y="22265"/>
                    <a:pt x="44899" y="23658"/>
                  </a:cubicBezTo>
                  <a:cubicBezTo>
                    <a:pt x="45637" y="24504"/>
                    <a:pt x="46685" y="24992"/>
                    <a:pt x="47899" y="25159"/>
                  </a:cubicBezTo>
                  <a:cubicBezTo>
                    <a:pt x="46732" y="26123"/>
                    <a:pt x="46030" y="27349"/>
                    <a:pt x="46030" y="28671"/>
                  </a:cubicBezTo>
                  <a:cubicBezTo>
                    <a:pt x="46030" y="30290"/>
                    <a:pt x="47054" y="31743"/>
                    <a:pt x="48709" y="32779"/>
                  </a:cubicBezTo>
                  <a:cubicBezTo>
                    <a:pt x="48693" y="32778"/>
                    <a:pt x="48677" y="32778"/>
                    <a:pt x="48661" y="32778"/>
                  </a:cubicBezTo>
                  <a:cubicBezTo>
                    <a:pt x="46324" y="32778"/>
                    <a:pt x="44345" y="33635"/>
                    <a:pt x="43446" y="35255"/>
                  </a:cubicBezTo>
                  <a:cubicBezTo>
                    <a:pt x="41910" y="38041"/>
                    <a:pt x="44125" y="42030"/>
                    <a:pt x="48387" y="44173"/>
                  </a:cubicBezTo>
                  <a:cubicBezTo>
                    <a:pt x="50162" y="45058"/>
                    <a:pt x="52013" y="45487"/>
                    <a:pt x="53680" y="45487"/>
                  </a:cubicBezTo>
                  <a:cubicBezTo>
                    <a:pt x="56029" y="45487"/>
                    <a:pt x="58014" y="44635"/>
                    <a:pt x="58913" y="43006"/>
                  </a:cubicBezTo>
                  <a:cubicBezTo>
                    <a:pt x="60389" y="40339"/>
                    <a:pt x="58413" y="36553"/>
                    <a:pt x="54472" y="34362"/>
                  </a:cubicBezTo>
                  <a:lnTo>
                    <a:pt x="54769" y="34362"/>
                  </a:lnTo>
                  <a:cubicBezTo>
                    <a:pt x="59603" y="34362"/>
                    <a:pt x="63508" y="31814"/>
                    <a:pt x="63508" y="28671"/>
                  </a:cubicBezTo>
                  <a:cubicBezTo>
                    <a:pt x="63508" y="25599"/>
                    <a:pt x="59758" y="23087"/>
                    <a:pt x="55079" y="22992"/>
                  </a:cubicBezTo>
                  <a:cubicBezTo>
                    <a:pt x="55198" y="22896"/>
                    <a:pt x="55329" y="22801"/>
                    <a:pt x="55448" y="22706"/>
                  </a:cubicBezTo>
                  <a:cubicBezTo>
                    <a:pt x="59151" y="19753"/>
                    <a:pt x="60437" y="15419"/>
                    <a:pt x="58317" y="13002"/>
                  </a:cubicBezTo>
                  <a:cubicBezTo>
                    <a:pt x="57397" y="11953"/>
                    <a:pt x="55984" y="11443"/>
                    <a:pt x="54378" y="11443"/>
                  </a:cubicBezTo>
                  <a:cubicBezTo>
                    <a:pt x="52576" y="11443"/>
                    <a:pt x="50530" y="12084"/>
                    <a:pt x="48661" y="13324"/>
                  </a:cubicBezTo>
                  <a:cubicBezTo>
                    <a:pt x="50423" y="9490"/>
                    <a:pt x="49769" y="5478"/>
                    <a:pt x="47042" y="4108"/>
                  </a:cubicBezTo>
                  <a:cubicBezTo>
                    <a:pt x="46411" y="3793"/>
                    <a:pt x="45720" y="3643"/>
                    <a:pt x="45003" y="3643"/>
                  </a:cubicBezTo>
                  <a:cubicBezTo>
                    <a:pt x="42529" y="3643"/>
                    <a:pt x="39739" y="5425"/>
                    <a:pt x="37958" y="8323"/>
                  </a:cubicBezTo>
                  <a:cubicBezTo>
                    <a:pt x="37958" y="3727"/>
                    <a:pt x="35279" y="1"/>
                    <a:pt x="319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46"/>
            <p:cNvSpPr/>
            <p:nvPr/>
          </p:nvSpPr>
          <p:spPr>
            <a:xfrm>
              <a:off x="6933325" y="242331"/>
              <a:ext cx="1238002" cy="1209350"/>
            </a:xfrm>
            <a:custGeom>
              <a:avLst/>
              <a:gdLst/>
              <a:ahLst/>
              <a:cxnLst/>
              <a:rect l="l" t="t" r="r" b="b"/>
              <a:pathLst>
                <a:path w="46983" h="45900" extrusionOk="0">
                  <a:moveTo>
                    <a:pt x="23491" y="1"/>
                  </a:moveTo>
                  <a:cubicBezTo>
                    <a:pt x="10514" y="1"/>
                    <a:pt x="0" y="10276"/>
                    <a:pt x="0" y="22956"/>
                  </a:cubicBezTo>
                  <a:cubicBezTo>
                    <a:pt x="0" y="35624"/>
                    <a:pt x="10514" y="45899"/>
                    <a:pt x="23491" y="45899"/>
                  </a:cubicBezTo>
                  <a:cubicBezTo>
                    <a:pt x="36469" y="45899"/>
                    <a:pt x="46982" y="35624"/>
                    <a:pt x="46982" y="22956"/>
                  </a:cubicBezTo>
                  <a:cubicBezTo>
                    <a:pt x="46982" y="10276"/>
                    <a:pt x="36469" y="1"/>
                    <a:pt x="234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 name="Google Shape;1303;p46"/>
          <p:cNvGrpSpPr/>
          <p:nvPr/>
        </p:nvGrpSpPr>
        <p:grpSpPr>
          <a:xfrm>
            <a:off x="2758466" y="2348034"/>
            <a:ext cx="431938" cy="426664"/>
            <a:chOff x="3458451" y="3807305"/>
            <a:chExt cx="855154" cy="844712"/>
          </a:xfrm>
        </p:grpSpPr>
        <p:grpSp>
          <p:nvGrpSpPr>
            <p:cNvPr id="1304" name="Google Shape;1304;p46"/>
            <p:cNvGrpSpPr/>
            <p:nvPr/>
          </p:nvGrpSpPr>
          <p:grpSpPr>
            <a:xfrm flipH="1">
              <a:off x="3458451" y="3807305"/>
              <a:ext cx="855154" cy="844712"/>
              <a:chOff x="-2708900" y="3174350"/>
              <a:chExt cx="350100" cy="345825"/>
            </a:xfrm>
          </p:grpSpPr>
          <p:sp>
            <p:nvSpPr>
              <p:cNvPr id="1305" name="Google Shape;1305;p46"/>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46"/>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6"/>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46"/>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46"/>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6"/>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11" name="Google Shape;1311;p46"/>
            <p:cNvCxnSpPr/>
            <p:nvPr/>
          </p:nvCxnSpPr>
          <p:spPr>
            <a:xfrm>
              <a:off x="3513675" y="4647509"/>
              <a:ext cx="656100" cy="0"/>
            </a:xfrm>
            <a:prstGeom prst="straightConnector1">
              <a:avLst/>
            </a:prstGeom>
            <a:noFill/>
            <a:ln w="9525" cap="flat" cmpd="sng">
              <a:solidFill>
                <a:schemeClr val="dk1"/>
              </a:solidFill>
              <a:prstDash val="solid"/>
              <a:round/>
              <a:headEnd type="none" w="med" len="med"/>
              <a:tailEnd type="none" w="med" len="med"/>
            </a:ln>
          </p:spPr>
        </p:cxnSp>
      </p:grpSp>
      <p:grpSp>
        <p:nvGrpSpPr>
          <p:cNvPr id="1312" name="Google Shape;1312;p46"/>
          <p:cNvGrpSpPr/>
          <p:nvPr/>
        </p:nvGrpSpPr>
        <p:grpSpPr>
          <a:xfrm flipH="1">
            <a:off x="5381341" y="2408263"/>
            <a:ext cx="571072" cy="564099"/>
            <a:chOff x="3458451" y="3807305"/>
            <a:chExt cx="855154" cy="844712"/>
          </a:xfrm>
        </p:grpSpPr>
        <p:grpSp>
          <p:nvGrpSpPr>
            <p:cNvPr id="1313" name="Google Shape;1313;p46"/>
            <p:cNvGrpSpPr/>
            <p:nvPr/>
          </p:nvGrpSpPr>
          <p:grpSpPr>
            <a:xfrm flipH="1">
              <a:off x="3458451" y="3807305"/>
              <a:ext cx="855154" cy="844712"/>
              <a:chOff x="-2708900" y="3174350"/>
              <a:chExt cx="350100" cy="345825"/>
            </a:xfrm>
          </p:grpSpPr>
          <p:sp>
            <p:nvSpPr>
              <p:cNvPr id="1314" name="Google Shape;1314;p46"/>
              <p:cNvSpPr/>
              <p:nvPr/>
            </p:nvSpPr>
            <p:spPr>
              <a:xfrm>
                <a:off x="-2708900" y="3296700"/>
                <a:ext cx="173500" cy="221100"/>
              </a:xfrm>
              <a:custGeom>
                <a:avLst/>
                <a:gdLst/>
                <a:ahLst/>
                <a:cxnLst/>
                <a:rect l="l" t="t" r="r" b="b"/>
                <a:pathLst>
                  <a:path w="6940" h="8844" extrusionOk="0">
                    <a:moveTo>
                      <a:pt x="1937" y="1"/>
                    </a:moveTo>
                    <a:cubicBezTo>
                      <a:pt x="725" y="1"/>
                      <a:pt x="0" y="1639"/>
                      <a:pt x="1903" y="4367"/>
                    </a:cubicBezTo>
                    <a:cubicBezTo>
                      <a:pt x="3082" y="6057"/>
                      <a:pt x="3868" y="7700"/>
                      <a:pt x="4344" y="8843"/>
                    </a:cubicBezTo>
                    <a:lnTo>
                      <a:pt x="6939" y="8796"/>
                    </a:lnTo>
                    <a:cubicBezTo>
                      <a:pt x="6046" y="4390"/>
                      <a:pt x="3760" y="509"/>
                      <a:pt x="2415" y="80"/>
                    </a:cubicBezTo>
                    <a:cubicBezTo>
                      <a:pt x="2251" y="27"/>
                      <a:pt x="2090" y="1"/>
                      <a:pt x="19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46"/>
              <p:cNvSpPr/>
              <p:nvPr/>
            </p:nvSpPr>
            <p:spPr>
              <a:xfrm>
                <a:off x="-2678900" y="3301975"/>
                <a:ext cx="114325" cy="214625"/>
              </a:xfrm>
              <a:custGeom>
                <a:avLst/>
                <a:gdLst/>
                <a:ahLst/>
                <a:cxnLst/>
                <a:rect l="l" t="t" r="r" b="b"/>
                <a:pathLst>
                  <a:path w="4573" h="8585" extrusionOk="0">
                    <a:moveTo>
                      <a:pt x="96" y="0"/>
                    </a:moveTo>
                    <a:lnTo>
                      <a:pt x="1" y="107"/>
                    </a:lnTo>
                    <a:cubicBezTo>
                      <a:pt x="13" y="119"/>
                      <a:pt x="632" y="643"/>
                      <a:pt x="1489" y="1953"/>
                    </a:cubicBezTo>
                    <a:cubicBezTo>
                      <a:pt x="2275" y="3155"/>
                      <a:pt x="3430" y="5287"/>
                      <a:pt x="4430" y="8585"/>
                    </a:cubicBezTo>
                    <a:lnTo>
                      <a:pt x="4573" y="8537"/>
                    </a:lnTo>
                    <a:cubicBezTo>
                      <a:pt x="3573" y="5215"/>
                      <a:pt x="2406" y="3072"/>
                      <a:pt x="1608" y="1858"/>
                    </a:cubicBezTo>
                    <a:cubicBezTo>
                      <a:pt x="739" y="5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6"/>
              <p:cNvSpPr/>
              <p:nvPr/>
            </p:nvSpPr>
            <p:spPr>
              <a:xfrm>
                <a:off x="-2524425" y="3174350"/>
                <a:ext cx="165625" cy="342850"/>
              </a:xfrm>
              <a:custGeom>
                <a:avLst/>
                <a:gdLst/>
                <a:ahLst/>
                <a:cxnLst/>
                <a:rect l="l" t="t" r="r" b="b"/>
                <a:pathLst>
                  <a:path w="6625" h="13714" extrusionOk="0">
                    <a:moveTo>
                      <a:pt x="4151" y="1"/>
                    </a:moveTo>
                    <a:cubicBezTo>
                      <a:pt x="3812" y="1"/>
                      <a:pt x="3457" y="115"/>
                      <a:pt x="3120" y="343"/>
                    </a:cubicBezTo>
                    <a:cubicBezTo>
                      <a:pt x="1525" y="1414"/>
                      <a:pt x="1" y="7546"/>
                      <a:pt x="644" y="13666"/>
                    </a:cubicBezTo>
                    <a:lnTo>
                      <a:pt x="3775" y="13713"/>
                    </a:lnTo>
                    <a:cubicBezTo>
                      <a:pt x="3835" y="12440"/>
                      <a:pt x="4109" y="9213"/>
                      <a:pt x="5347" y="5593"/>
                    </a:cubicBezTo>
                    <a:cubicBezTo>
                      <a:pt x="6624" y="1847"/>
                      <a:pt x="5512" y="1"/>
                      <a:pt x="4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46"/>
              <p:cNvSpPr/>
              <p:nvPr/>
            </p:nvSpPr>
            <p:spPr>
              <a:xfrm>
                <a:off x="-2474100" y="3176950"/>
                <a:ext cx="68175" cy="343225"/>
              </a:xfrm>
              <a:custGeom>
                <a:avLst/>
                <a:gdLst/>
                <a:ahLst/>
                <a:cxnLst/>
                <a:rect l="l" t="t" r="r" b="b"/>
                <a:pathLst>
                  <a:path w="2727" h="13729" extrusionOk="0">
                    <a:moveTo>
                      <a:pt x="2596" y="1"/>
                    </a:moveTo>
                    <a:cubicBezTo>
                      <a:pt x="2572" y="48"/>
                      <a:pt x="1929" y="1013"/>
                      <a:pt x="1286" y="3203"/>
                    </a:cubicBezTo>
                    <a:cubicBezTo>
                      <a:pt x="691" y="5216"/>
                      <a:pt x="0" y="8668"/>
                      <a:pt x="60" y="13729"/>
                    </a:cubicBezTo>
                    <a:lnTo>
                      <a:pt x="203" y="13729"/>
                    </a:lnTo>
                    <a:cubicBezTo>
                      <a:pt x="95" y="4096"/>
                      <a:pt x="2703" y="132"/>
                      <a:pt x="2727" y="84"/>
                    </a:cubicBezTo>
                    <a:lnTo>
                      <a:pt x="25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46"/>
              <p:cNvSpPr/>
              <p:nvPr/>
            </p:nvSpPr>
            <p:spPr>
              <a:xfrm>
                <a:off x="-2619950" y="3198375"/>
                <a:ext cx="136925" cy="321200"/>
              </a:xfrm>
              <a:custGeom>
                <a:avLst/>
                <a:gdLst/>
                <a:ahLst/>
                <a:cxnLst/>
                <a:rect l="l" t="t" r="r" b="b"/>
                <a:pathLst>
                  <a:path w="5477" h="12848" extrusionOk="0">
                    <a:moveTo>
                      <a:pt x="2339" y="1"/>
                    </a:moveTo>
                    <a:cubicBezTo>
                      <a:pt x="2205" y="1"/>
                      <a:pt x="2065" y="13"/>
                      <a:pt x="1917" y="37"/>
                    </a:cubicBezTo>
                    <a:cubicBezTo>
                      <a:pt x="703" y="227"/>
                      <a:pt x="0" y="2251"/>
                      <a:pt x="1345" y="7347"/>
                    </a:cubicBezTo>
                    <a:cubicBezTo>
                      <a:pt x="2036" y="9943"/>
                      <a:pt x="2560" y="11752"/>
                      <a:pt x="2893" y="12824"/>
                    </a:cubicBezTo>
                    <a:lnTo>
                      <a:pt x="5477" y="12848"/>
                    </a:lnTo>
                    <a:cubicBezTo>
                      <a:pt x="5465" y="10717"/>
                      <a:pt x="5358" y="4966"/>
                      <a:pt x="4667" y="2882"/>
                    </a:cubicBezTo>
                    <a:cubicBezTo>
                      <a:pt x="3925" y="665"/>
                      <a:pt x="3302" y="1"/>
                      <a:pt x="23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6"/>
              <p:cNvSpPr/>
              <p:nvPr/>
            </p:nvSpPr>
            <p:spPr>
              <a:xfrm>
                <a:off x="-2574125" y="3198675"/>
                <a:ext cx="61950" cy="316450"/>
              </a:xfrm>
              <a:custGeom>
                <a:avLst/>
                <a:gdLst/>
                <a:ahLst/>
                <a:cxnLst/>
                <a:rect l="l" t="t" r="r" b="b"/>
                <a:pathLst>
                  <a:path w="2478" h="12658" extrusionOk="0">
                    <a:moveTo>
                      <a:pt x="155" y="1"/>
                    </a:moveTo>
                    <a:lnTo>
                      <a:pt x="1" y="37"/>
                    </a:lnTo>
                    <a:cubicBezTo>
                      <a:pt x="24" y="108"/>
                      <a:pt x="1548" y="6859"/>
                      <a:pt x="2322" y="12657"/>
                    </a:cubicBezTo>
                    <a:lnTo>
                      <a:pt x="2477" y="12633"/>
                    </a:lnTo>
                    <a:cubicBezTo>
                      <a:pt x="1703" y="6835"/>
                      <a:pt x="167" y="72"/>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320" name="Google Shape;1320;p46"/>
            <p:cNvCxnSpPr/>
            <p:nvPr/>
          </p:nvCxnSpPr>
          <p:spPr>
            <a:xfrm>
              <a:off x="3513675" y="4647509"/>
              <a:ext cx="656100" cy="0"/>
            </a:xfrm>
            <a:prstGeom prst="straightConnector1">
              <a:avLst/>
            </a:prstGeom>
            <a:noFill/>
            <a:ln w="9525" cap="flat" cmpd="sng">
              <a:solidFill>
                <a:schemeClr val="dk1"/>
              </a:solidFill>
              <a:prstDash val="solid"/>
              <a:round/>
              <a:headEnd type="none" w="med" len="med"/>
              <a:tailEnd type="none" w="med" len="med"/>
            </a:ln>
          </p:spPr>
        </p:cxnSp>
      </p:grpSp>
    </p:spTree>
  </p:cSld>
  <p:clrMapOvr>
    <a:masterClrMapping/>
  </p:clrMapOvr>
</p:sld>
</file>

<file path=ppt/theme/theme1.xml><?xml version="1.0" encoding="utf-8"?>
<a:theme xmlns:a="http://schemas.openxmlformats.org/drawingml/2006/main" name="Care for Your Grandparents Month by Slidesgo">
  <a:themeElements>
    <a:clrScheme name="Simple Light">
      <a:dk1>
        <a:srgbClr val="43324A"/>
      </a:dk1>
      <a:lt1>
        <a:srgbClr val="FFFFFF"/>
      </a:lt1>
      <a:dk2>
        <a:srgbClr val="F9F9F9"/>
      </a:dk2>
      <a:lt2>
        <a:srgbClr val="FFE8E6"/>
      </a:lt2>
      <a:accent1>
        <a:srgbClr val="E8DCF1"/>
      </a:accent1>
      <a:accent2>
        <a:srgbClr val="4557AC"/>
      </a:accent2>
      <a:accent3>
        <a:srgbClr val="E874A2"/>
      </a:accent3>
      <a:accent4>
        <a:srgbClr val="F8A40E"/>
      </a:accent4>
      <a:accent5>
        <a:srgbClr val="FF6038"/>
      </a:accent5>
      <a:accent6>
        <a:srgbClr val="CC462B"/>
      </a:accent6>
      <a:hlink>
        <a:srgbClr val="43324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98">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TotalTime>
  <Words>1544</Words>
  <Application>Microsoft Office PowerPoint</Application>
  <PresentationFormat>Presentación en pantalla (16:9)</PresentationFormat>
  <Paragraphs>288</Paragraphs>
  <Slides>52</Slides>
  <Notes>52</Notes>
  <HiddenSlides>0</HiddenSlides>
  <MMClips>0</MMClips>
  <ScaleCrop>false</ScaleCrop>
  <HeadingPairs>
    <vt:vector size="6" baseType="variant">
      <vt:variant>
        <vt:lpstr>Fuentes usadas</vt:lpstr>
      </vt:variant>
      <vt:variant>
        <vt:i4>11</vt:i4>
      </vt:variant>
      <vt:variant>
        <vt:lpstr>Tema</vt:lpstr>
      </vt:variant>
      <vt:variant>
        <vt:i4>2</vt:i4>
      </vt:variant>
      <vt:variant>
        <vt:lpstr>Títulos de diapositiva</vt:lpstr>
      </vt:variant>
      <vt:variant>
        <vt:i4>52</vt:i4>
      </vt:variant>
    </vt:vector>
  </HeadingPairs>
  <TitlesOfParts>
    <vt:vector size="65" baseType="lpstr">
      <vt:lpstr>Nunito ExtraBold</vt:lpstr>
      <vt:lpstr>Quicksand SemiBold</vt:lpstr>
      <vt:lpstr>Roboto Medium</vt:lpstr>
      <vt:lpstr>Calibri</vt:lpstr>
      <vt:lpstr>Proxima Nova Semibold</vt:lpstr>
      <vt:lpstr>Roboto Condensed</vt:lpstr>
      <vt:lpstr>PT Sans</vt:lpstr>
      <vt:lpstr>Arial</vt:lpstr>
      <vt:lpstr>Amatic SC</vt:lpstr>
      <vt:lpstr>Quicksand</vt:lpstr>
      <vt:lpstr>Proxima Nova</vt:lpstr>
      <vt:lpstr>Care for Your Grandparents Month by Slidesgo</vt:lpstr>
      <vt:lpstr>Slidesgo Final Pages</vt:lpstr>
      <vt:lpstr>Care for Your Grandparents Month</vt:lpstr>
      <vt:lpstr>Contents of this template</vt:lpstr>
      <vt:lpstr>Table of contents</vt:lpstr>
      <vt:lpstr>Whoa!</vt:lpstr>
      <vt:lpstr>01</vt:lpstr>
      <vt:lpstr>Introduction</vt:lpstr>
      <vt:lpstr>The slide title goes here!</vt:lpstr>
      <vt:lpstr>The best time in the world, cooking time!</vt:lpstr>
      <vt:lpstr>The best memories</vt:lpstr>
      <vt:lpstr>The warm smile that always comfort us</vt:lpstr>
      <vt:lpstr>Why we should take care of them</vt:lpstr>
      <vt:lpstr>Awesome words</vt:lpstr>
      <vt:lpstr>—Someone Famous</vt:lpstr>
      <vt:lpstr>A picture is worth a thousand words</vt:lpstr>
      <vt:lpstr>I love spending time with grandpa</vt:lpstr>
      <vt:lpstr>1,500</vt:lpstr>
      <vt:lpstr>300</vt:lpstr>
      <vt:lpstr>25%</vt:lpstr>
      <vt:lpstr>Our favorite activities</vt:lpstr>
      <vt:lpstr>75%</vt:lpstr>
      <vt:lpstr>Grandparents kindness</vt:lpstr>
      <vt:lpstr>Use a table!</vt:lpstr>
      <vt:lpstr>The story of getting older together</vt:lpstr>
      <vt:lpstr>Where I’ll take my grandparents to</vt:lpstr>
      <vt:lpstr>Greatest grandpa of all time</vt:lpstr>
      <vt:lpstr>Mars</vt:lpstr>
      <vt:lpstr>Percentages comparison</vt:lpstr>
      <vt:lpstr>Can’t wait to spend more time with them soon</vt:lpstr>
      <vt:lpstr>Unconditional love</vt:lpstr>
      <vt:lpstr>Family tree</vt:lpstr>
      <vt:lpstr>The best grandparents</vt:lpstr>
      <vt:lpstr>Tablet screenshot</vt:lpstr>
      <vt:lpstr>Desktop screenshot</vt:lpstr>
      <vt:lpstr>Mobile screenshot</vt:lpstr>
      <vt:lpstr>Thank you!</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Care for Your Grandparents Month</dc:title>
  <cp:lastModifiedBy>eduardo</cp:lastModifiedBy>
  <cp:revision>2</cp:revision>
  <dcterms:modified xsi:type="dcterms:W3CDTF">2023-12-05T07:59:40Z</dcterms:modified>
</cp:coreProperties>
</file>