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162c6c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162c6c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2033d6b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2033d6b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2033d6b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2033d6b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d162c6c8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d162c6c8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sc4evrXo_zK56sV-IyAIZxI6LCZMxuh193ZwVYIHns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 dirty="0"/>
              <a:t>Λήψη αποφάσεων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2BB0D4"/>
                </a:solidFill>
              </a:rPr>
              <a:t>Συνεργασία με διαδικτυακούς ενδιαφερόμενους &gt; Παραγωγή μέσων &gt; </a:t>
            </a:r>
            <a:r>
              <a:rPr lang="el-GR" b="1" dirty="0">
                <a:solidFill>
                  <a:srgbClr val="2BB0D4"/>
                </a:solidFill>
              </a:rPr>
              <a:t>Λήψη αποφάσεων</a:t>
            </a:r>
            <a:endParaRPr b="1" dirty="0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4077" y="1095600"/>
            <a:ext cx="2619521" cy="26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823650" y="717425"/>
            <a:ext cx="8070000" cy="224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/>
              <a:t>Φανταστείτε ότι διαχειρίζεστε ένα κοινωνικό δίκτυο/μια διαδικτυακή κοινότητα και ότι ένα μέλος της κοινότητας βλέπει κάτι που δεν του αρέσει και πατάει το κουμπί αναφοράς (Report).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/>
              <a:t>Ποια είναι τα βήματα που θα τους προτείνατε να ακολουθήσουν πριν τους επιτρέψετε να κάνουν μια αναφορά;</a:t>
            </a:r>
            <a:endParaRPr sz="2000" b="1" dirty="0"/>
          </a:p>
        </p:txBody>
      </p:sp>
      <p:sp>
        <p:nvSpPr>
          <p:cNvPr id="164" name="Google Shape;164;p38"/>
          <p:cNvSpPr/>
          <p:nvPr/>
        </p:nvSpPr>
        <p:spPr>
          <a:xfrm>
            <a:off x="3061650" y="3182325"/>
            <a:ext cx="3594000" cy="1049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2BB0D4"/>
                </a:solidFill>
              </a:rPr>
              <a:t>Θέλω να αναφέρω ότι...</a:t>
            </a:r>
            <a:endParaRPr sz="3200" b="1" dirty="0">
              <a:solidFill>
                <a:srgbClr val="2BB0D4"/>
              </a:solidFill>
            </a:endParaRPr>
          </a:p>
        </p:txBody>
      </p:sp>
      <p:cxnSp>
        <p:nvCxnSpPr>
          <p:cNvPr id="165" name="Google Shape;165;p38"/>
          <p:cNvCxnSpPr>
            <a:stCxn id="164" idx="2"/>
          </p:cNvCxnSpPr>
          <p:nvPr/>
        </p:nvCxnSpPr>
        <p:spPr>
          <a:xfrm>
            <a:off x="4858650" y="4231725"/>
            <a:ext cx="0" cy="753900"/>
          </a:xfrm>
          <a:prstGeom prst="straightConnector1">
            <a:avLst/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6" name="Google Shape;166;p38"/>
          <p:cNvSpPr txBox="1"/>
          <p:nvPr/>
        </p:nvSpPr>
        <p:spPr>
          <a:xfrm>
            <a:off x="493300" y="201675"/>
            <a:ext cx="86508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2BB0D4"/>
                </a:solidFill>
              </a:rPr>
              <a:t>Λήψη αποφάσεων</a:t>
            </a:r>
            <a:endParaRPr sz="3000" b="1" dirty="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/>
        </p:nvSpPr>
        <p:spPr>
          <a:xfrm>
            <a:off x="839450" y="1435394"/>
            <a:ext cx="8070000" cy="185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l-GR" sz="2400" dirty="0">
                <a:solidFill>
                  <a:schemeClr val="dk1"/>
                </a:solidFill>
              </a:rPr>
              <a:t>Πως θα δημιουργούσατε μια </a:t>
            </a:r>
            <a:r>
              <a:rPr lang="el-GR" sz="2400" b="1" u="sng" dirty="0">
                <a:solidFill>
                  <a:schemeClr val="hlink"/>
                </a:solidFill>
                <a:hlinkClick r:id="rId3"/>
              </a:rPr>
              <a:t>μετα-στιγμή</a:t>
            </a:r>
            <a:r>
              <a:rPr lang="el-GR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l-GR" sz="2400" dirty="0">
                <a:solidFill>
                  <a:schemeClr val="dk1"/>
                </a:solidFill>
              </a:rPr>
              <a:t>για το άτομο που σκέφτεται να κάνει μια αναφορά;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l-GR" sz="2400" dirty="0">
                <a:solidFill>
                  <a:schemeClr val="dk1"/>
                </a:solidFill>
              </a:rPr>
              <a:t>Είναι η αναφορά πάντα η κατάλληλη ενέργεια;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l-GR" sz="2400" dirty="0">
                <a:solidFill>
                  <a:schemeClr val="dk1"/>
                </a:solidFill>
              </a:rPr>
              <a:t>Κάνω αναφορά στην πλατφόρμα, την αστυνομία, σε έναν έμπιστο ενήλικα ή σε μια διαδικτυακή κοινότητα;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l-GR" sz="2400" dirty="0">
                <a:solidFill>
                  <a:schemeClr val="dk1"/>
                </a:solidFill>
              </a:rPr>
              <a:t>Τι μέτρα μπορεί/πρέπει να λάβει η κοινότητα;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el-GR" sz="2400" dirty="0">
                <a:solidFill>
                  <a:schemeClr val="dk1"/>
                </a:solidFill>
              </a:rPr>
              <a:t>Τι θα γίνει αν η πλατφόρμα/αστυνομία/κοινότητα δεν κάνουν ό,τι περιμένατε;</a:t>
            </a:r>
            <a:endParaRPr sz="2400" dirty="0"/>
          </a:p>
        </p:txBody>
      </p:sp>
      <p:sp>
        <p:nvSpPr>
          <p:cNvPr id="172" name="Google Shape;172;p39"/>
          <p:cNvSpPr txBox="1"/>
          <p:nvPr/>
        </p:nvSpPr>
        <p:spPr>
          <a:xfrm>
            <a:off x="493300" y="201675"/>
            <a:ext cx="86508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2BB0D4"/>
                </a:solidFill>
              </a:rPr>
              <a:t>Βασικά σημεία για να ενσωματώσετε στο δέντρο αποφάσεών σας:</a:t>
            </a:r>
            <a:endParaRPr sz="3200" b="1" dirty="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Simple Light</vt:lpstr>
      <vt:lpstr>Simple Light</vt:lpstr>
      <vt:lpstr>Simple Light</vt:lpstr>
      <vt:lpstr>Λήψη αποφάσεων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Λήψη αποφάσεων</dc:title>
  <cp:lastModifiedBy>Valentine Fryson</cp:lastModifiedBy>
  <cp:revision>1</cp:revision>
  <dcterms:modified xsi:type="dcterms:W3CDTF">2019-07-25T13:01:42Z</dcterms:modified>
</cp:coreProperties>
</file>