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embeddedFontLst>
    <p:embeddedFont>
      <p:font typeface="Chewy"/>
      <p:regular r:id="rId52"/>
    </p:embeddedFont>
    <p:embeddedFont>
      <p:font typeface="Bellota Text"/>
      <p:regular r:id="rId53"/>
      <p:bold r:id="rId54"/>
      <p:italic r:id="rId55"/>
      <p:boldItalic r:id="rId56"/>
    </p:embeddedFont>
    <p:embeddedFont>
      <p:font typeface="Montserrat"/>
      <p:regular r:id="rId57"/>
      <p:bold r:id="rId58"/>
      <p:italic r:id="rId59"/>
      <p:boldItalic r:id="rId60"/>
    </p:embeddedFont>
    <p:embeddedFont>
      <p:font typeface="Boogaloo"/>
      <p:regular r:id="rId61"/>
    </p:embeddedFont>
    <p:embeddedFont>
      <p:font typeface="Permanent Marker"/>
      <p:regular r:id="rId62"/>
    </p:embeddedFont>
    <p:embeddedFont>
      <p:font typeface="Delius Unicase"/>
      <p:regular r:id="rId63"/>
      <p:bold r:id="rId64"/>
    </p:embeddedFont>
    <p:embeddedFont>
      <p:font typeface="Kalam"/>
      <p:regular r:id="rId65"/>
      <p:bold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7" roundtripDataSignature="AMtx7mi55Ta9nuAZ/QOeKbdHXwtSp1qk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897A54-AC35-46AC-8F1B-9B0EE402C8A3}">
  <a:tblStyle styleId="{98897A54-AC35-46AC-8F1B-9B0EE402C8A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PermanentMarker-regular.fntdata"/><Relationship Id="rId61" Type="http://schemas.openxmlformats.org/officeDocument/2006/relationships/font" Target="fonts/Boogaloo-regular.fntdata"/><Relationship Id="rId20" Type="http://schemas.openxmlformats.org/officeDocument/2006/relationships/slide" Target="slides/slide15.xml"/><Relationship Id="rId64" Type="http://schemas.openxmlformats.org/officeDocument/2006/relationships/font" Target="fonts/DeliusUnicase-bold.fntdata"/><Relationship Id="rId63" Type="http://schemas.openxmlformats.org/officeDocument/2006/relationships/font" Target="fonts/DeliusUnicase-regular.fntdata"/><Relationship Id="rId22" Type="http://schemas.openxmlformats.org/officeDocument/2006/relationships/slide" Target="slides/slide17.xml"/><Relationship Id="rId66" Type="http://schemas.openxmlformats.org/officeDocument/2006/relationships/font" Target="fonts/Kalam-bold.fntdata"/><Relationship Id="rId21" Type="http://schemas.openxmlformats.org/officeDocument/2006/relationships/slide" Target="slides/slide16.xml"/><Relationship Id="rId65" Type="http://schemas.openxmlformats.org/officeDocument/2006/relationships/font" Target="fonts/Kalam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7" Type="http://customschemas.google.com/relationships/presentationmetadata" Target="metadata"/><Relationship Id="rId60" Type="http://schemas.openxmlformats.org/officeDocument/2006/relationships/font" Target="fonts/Montserra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BellotaText-regular.fntdata"/><Relationship Id="rId52" Type="http://schemas.openxmlformats.org/officeDocument/2006/relationships/font" Target="fonts/Chewy-regular.fntdata"/><Relationship Id="rId11" Type="http://schemas.openxmlformats.org/officeDocument/2006/relationships/slide" Target="slides/slide6.xml"/><Relationship Id="rId55" Type="http://schemas.openxmlformats.org/officeDocument/2006/relationships/font" Target="fonts/BellotaText-italic.fntdata"/><Relationship Id="rId10" Type="http://schemas.openxmlformats.org/officeDocument/2006/relationships/slide" Target="slides/slide5.xml"/><Relationship Id="rId54" Type="http://schemas.openxmlformats.org/officeDocument/2006/relationships/font" Target="fonts/BellotaText-bold.fntdata"/><Relationship Id="rId13" Type="http://schemas.openxmlformats.org/officeDocument/2006/relationships/slide" Target="slides/slide8.xml"/><Relationship Id="rId57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56" Type="http://schemas.openxmlformats.org/officeDocument/2006/relationships/font" Target="fonts/BellotaText-boldItalic.fntdata"/><Relationship Id="rId15" Type="http://schemas.openxmlformats.org/officeDocument/2006/relationships/slide" Target="slides/slide10.xml"/><Relationship Id="rId59" Type="http://schemas.openxmlformats.org/officeDocument/2006/relationships/font" Target="fonts/Montserrat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5" name="Google Shape;7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3" name="Google Shape;8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0" name="Google Shape;8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6" name="Google Shape;8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8" name="Google Shape;11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0" name="Google Shape;118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2" name="Google Shape;11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7" name="Google Shape;122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7" name="Google Shape;12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3" name="Google Shape;126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0" name="Google Shape;12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0" name="Google Shape;128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1" name="Google Shape;129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3" name="Google Shape;131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4" name="Google Shape;133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6" name="Google Shape;134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8" name="Google Shape;13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3" name="Google Shape;138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5" name="Google Shape;139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0" name="Google Shape;140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9" name="Google Shape;142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7" name="Google Shape;1437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5" name="Google Shape;145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3" name="Google Shape;146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6" name="Google Shape;187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7" name="Google Shape;223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8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11" name="Google Shape;11;p48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8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8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48"/>
          <p:cNvSpPr/>
          <p:nvPr/>
        </p:nvSpPr>
        <p:spPr>
          <a:xfrm>
            <a:off x="2085196" y="979100"/>
            <a:ext cx="5093336" cy="3340004"/>
          </a:xfrm>
          <a:custGeom>
            <a:rect b="b" l="l" r="r" t="t"/>
            <a:pathLst>
              <a:path extrusionOk="0" h="33262" w="51405">
                <a:moveTo>
                  <a:pt x="24987" y="0"/>
                </a:moveTo>
                <a:cubicBezTo>
                  <a:pt x="21509" y="0"/>
                  <a:pt x="18089" y="611"/>
                  <a:pt x="14711" y="1534"/>
                </a:cubicBezTo>
                <a:cubicBezTo>
                  <a:pt x="10375" y="2769"/>
                  <a:pt x="6539" y="4837"/>
                  <a:pt x="3336" y="8039"/>
                </a:cubicBezTo>
                <a:cubicBezTo>
                  <a:pt x="1068" y="10341"/>
                  <a:pt x="1" y="13143"/>
                  <a:pt x="501" y="16345"/>
                </a:cubicBezTo>
                <a:cubicBezTo>
                  <a:pt x="1135" y="20348"/>
                  <a:pt x="3236" y="23583"/>
                  <a:pt x="6505" y="25985"/>
                </a:cubicBezTo>
                <a:cubicBezTo>
                  <a:pt x="7806" y="26953"/>
                  <a:pt x="9241" y="27720"/>
                  <a:pt x="10708" y="28387"/>
                </a:cubicBezTo>
                <a:cubicBezTo>
                  <a:pt x="11342" y="28687"/>
                  <a:pt x="11709" y="29121"/>
                  <a:pt x="11843" y="29821"/>
                </a:cubicBezTo>
                <a:cubicBezTo>
                  <a:pt x="12076" y="30855"/>
                  <a:pt x="12276" y="31923"/>
                  <a:pt x="12643" y="32957"/>
                </a:cubicBezTo>
                <a:cubicBezTo>
                  <a:pt x="12693" y="33081"/>
                  <a:pt x="12706" y="33262"/>
                  <a:pt x="12862" y="33262"/>
                </a:cubicBezTo>
                <a:cubicBezTo>
                  <a:pt x="12914" y="33262"/>
                  <a:pt x="12984" y="33241"/>
                  <a:pt x="13077" y="33190"/>
                </a:cubicBezTo>
                <a:cubicBezTo>
                  <a:pt x="13777" y="32757"/>
                  <a:pt x="14478" y="32356"/>
                  <a:pt x="15178" y="31923"/>
                </a:cubicBezTo>
                <a:cubicBezTo>
                  <a:pt x="16121" y="31362"/>
                  <a:pt x="17025" y="30919"/>
                  <a:pt x="18098" y="30919"/>
                </a:cubicBezTo>
                <a:cubicBezTo>
                  <a:pt x="18429" y="30919"/>
                  <a:pt x="18777" y="30961"/>
                  <a:pt x="19148" y="31055"/>
                </a:cubicBezTo>
                <a:cubicBezTo>
                  <a:pt x="21482" y="31639"/>
                  <a:pt x="23902" y="31827"/>
                  <a:pt x="26328" y="31827"/>
                </a:cubicBezTo>
                <a:cubicBezTo>
                  <a:pt x="26536" y="31827"/>
                  <a:pt x="26745" y="31825"/>
                  <a:pt x="26953" y="31823"/>
                </a:cubicBezTo>
                <a:cubicBezTo>
                  <a:pt x="30589" y="31823"/>
                  <a:pt x="34158" y="31422"/>
                  <a:pt x="37661" y="30322"/>
                </a:cubicBezTo>
                <a:cubicBezTo>
                  <a:pt x="42198" y="28921"/>
                  <a:pt x="45567" y="26052"/>
                  <a:pt x="48202" y="22216"/>
                </a:cubicBezTo>
                <a:cubicBezTo>
                  <a:pt x="51404" y="17512"/>
                  <a:pt x="50170" y="11441"/>
                  <a:pt x="47001" y="7472"/>
                </a:cubicBezTo>
                <a:cubicBezTo>
                  <a:pt x="45200" y="5204"/>
                  <a:pt x="42865" y="3703"/>
                  <a:pt x="40096" y="2769"/>
                </a:cubicBezTo>
                <a:cubicBezTo>
                  <a:pt x="36060" y="1434"/>
                  <a:pt x="31957" y="534"/>
                  <a:pt x="27754" y="133"/>
                </a:cubicBezTo>
                <a:cubicBezTo>
                  <a:pt x="26827" y="43"/>
                  <a:pt x="25905" y="0"/>
                  <a:pt x="249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8"/>
          <p:cNvSpPr txBox="1"/>
          <p:nvPr>
            <p:ph type="ctrTitle"/>
          </p:nvPr>
        </p:nvSpPr>
        <p:spPr>
          <a:xfrm>
            <a:off x="2570350" y="1474238"/>
            <a:ext cx="40035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" name="Google Shape;16;p48"/>
          <p:cNvSpPr txBox="1"/>
          <p:nvPr>
            <p:ph idx="1" type="subTitle"/>
          </p:nvPr>
        </p:nvSpPr>
        <p:spPr>
          <a:xfrm>
            <a:off x="3276675" y="3080950"/>
            <a:ext cx="25908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4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7"/>
          <p:cNvSpPr txBox="1"/>
          <p:nvPr>
            <p:ph type="title"/>
          </p:nvPr>
        </p:nvSpPr>
        <p:spPr>
          <a:xfrm>
            <a:off x="2069888" y="3112850"/>
            <a:ext cx="2064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3" name="Google Shape;103;p57"/>
          <p:cNvSpPr txBox="1"/>
          <p:nvPr>
            <p:ph idx="1" type="subTitle"/>
          </p:nvPr>
        </p:nvSpPr>
        <p:spPr>
          <a:xfrm>
            <a:off x="1742213" y="3775975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57"/>
          <p:cNvSpPr txBox="1"/>
          <p:nvPr>
            <p:ph idx="2" type="title"/>
          </p:nvPr>
        </p:nvSpPr>
        <p:spPr>
          <a:xfrm>
            <a:off x="2300213" y="907825"/>
            <a:ext cx="16035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105" name="Google Shape;105;p57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106" name="Google Shape;106;p57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7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7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57"/>
          <p:cNvSpPr/>
          <p:nvPr/>
        </p:nvSpPr>
        <p:spPr>
          <a:xfrm>
            <a:off x="84909" y="3647588"/>
            <a:ext cx="300446" cy="819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7"/>
          <p:cNvSpPr/>
          <p:nvPr/>
        </p:nvSpPr>
        <p:spPr>
          <a:xfrm>
            <a:off x="0" y="4323807"/>
            <a:ext cx="300446" cy="819694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7"/>
          <p:cNvSpPr/>
          <p:nvPr/>
        </p:nvSpPr>
        <p:spPr>
          <a:xfrm>
            <a:off x="300446" y="4990011"/>
            <a:ext cx="8843554" cy="140425"/>
          </a:xfrm>
          <a:prstGeom prst="rect">
            <a:avLst/>
          </a:prstGeom>
          <a:solidFill>
            <a:srgbClr val="8A9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57"/>
          <p:cNvGrpSpPr/>
          <p:nvPr/>
        </p:nvGrpSpPr>
        <p:grpSpPr>
          <a:xfrm>
            <a:off x="8767355" y="3660651"/>
            <a:ext cx="376645" cy="1482848"/>
            <a:chOff x="2048693" y="3804128"/>
            <a:chExt cx="376645" cy="1482848"/>
          </a:xfrm>
        </p:grpSpPr>
        <p:sp>
          <p:nvSpPr>
            <p:cNvPr id="113" name="Google Shape;113;p57"/>
            <p:cNvSpPr/>
            <p:nvPr/>
          </p:nvSpPr>
          <p:spPr>
            <a:xfrm>
              <a:off x="2048693" y="3804128"/>
              <a:ext cx="300446" cy="819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7"/>
            <p:cNvSpPr/>
            <p:nvPr/>
          </p:nvSpPr>
          <p:spPr>
            <a:xfrm>
              <a:off x="2124892" y="4467282"/>
              <a:ext cx="300446" cy="819694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8"/>
          <p:cNvSpPr txBox="1"/>
          <p:nvPr>
            <p:ph type="title"/>
          </p:nvPr>
        </p:nvSpPr>
        <p:spPr>
          <a:xfrm>
            <a:off x="787200" y="713360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117" name="Google Shape;117;p58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118" name="Google Shape;118;p58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8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8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4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9"/>
          <p:cNvSpPr txBox="1"/>
          <p:nvPr>
            <p:ph type="title"/>
          </p:nvPr>
        </p:nvSpPr>
        <p:spPr>
          <a:xfrm>
            <a:off x="787200" y="714478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23" name="Google Shape;123;p59"/>
          <p:cNvSpPr txBox="1"/>
          <p:nvPr>
            <p:ph idx="2" type="title"/>
          </p:nvPr>
        </p:nvSpPr>
        <p:spPr>
          <a:xfrm>
            <a:off x="852700" y="3295215"/>
            <a:ext cx="2320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24" name="Google Shape;124;p59"/>
          <p:cNvSpPr txBox="1"/>
          <p:nvPr>
            <p:ph idx="1" type="subTitle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9"/>
          <p:cNvSpPr txBox="1"/>
          <p:nvPr>
            <p:ph idx="3" type="title"/>
          </p:nvPr>
        </p:nvSpPr>
        <p:spPr>
          <a:xfrm>
            <a:off x="3411597" y="3295215"/>
            <a:ext cx="2320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26" name="Google Shape;126;p59"/>
          <p:cNvSpPr txBox="1"/>
          <p:nvPr>
            <p:ph idx="4" type="subTitle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9"/>
          <p:cNvSpPr txBox="1"/>
          <p:nvPr>
            <p:ph idx="5" type="title"/>
          </p:nvPr>
        </p:nvSpPr>
        <p:spPr>
          <a:xfrm>
            <a:off x="5970504" y="3295215"/>
            <a:ext cx="2320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28" name="Google Shape;128;p59"/>
          <p:cNvSpPr txBox="1"/>
          <p:nvPr>
            <p:ph idx="6" type="subTitle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9" name="Google Shape;129;p59"/>
          <p:cNvGrpSpPr/>
          <p:nvPr/>
        </p:nvGrpSpPr>
        <p:grpSpPr>
          <a:xfrm>
            <a:off x="7984563" y="390725"/>
            <a:ext cx="797275" cy="739200"/>
            <a:chOff x="8135750" y="390725"/>
            <a:chExt cx="797275" cy="739200"/>
          </a:xfrm>
        </p:grpSpPr>
        <p:sp>
          <p:nvSpPr>
            <p:cNvPr id="130" name="Google Shape;130;p59"/>
            <p:cNvSpPr/>
            <p:nvPr/>
          </p:nvSpPr>
          <p:spPr>
            <a:xfrm>
              <a:off x="8541875" y="552650"/>
              <a:ext cx="249375" cy="186425"/>
            </a:xfrm>
            <a:custGeom>
              <a:rect b="b" l="l" r="r" t="t"/>
              <a:pathLst>
                <a:path extrusionOk="0" h="7457" w="9975">
                  <a:moveTo>
                    <a:pt x="4938" y="1"/>
                  </a:moveTo>
                  <a:cubicBezTo>
                    <a:pt x="4411" y="1"/>
                    <a:pt x="3874" y="108"/>
                    <a:pt x="3336" y="298"/>
                  </a:cubicBezTo>
                  <a:cubicBezTo>
                    <a:pt x="2369" y="665"/>
                    <a:pt x="1368" y="931"/>
                    <a:pt x="701" y="1865"/>
                  </a:cubicBezTo>
                  <a:cubicBezTo>
                    <a:pt x="1" y="2833"/>
                    <a:pt x="301" y="3833"/>
                    <a:pt x="1402" y="4234"/>
                  </a:cubicBezTo>
                  <a:cubicBezTo>
                    <a:pt x="1869" y="4401"/>
                    <a:pt x="2369" y="4467"/>
                    <a:pt x="2869" y="4501"/>
                  </a:cubicBezTo>
                  <a:cubicBezTo>
                    <a:pt x="3837" y="4534"/>
                    <a:pt x="4604" y="4968"/>
                    <a:pt x="5271" y="5668"/>
                  </a:cubicBezTo>
                  <a:cubicBezTo>
                    <a:pt x="5738" y="6102"/>
                    <a:pt x="6072" y="6702"/>
                    <a:pt x="6605" y="7102"/>
                  </a:cubicBezTo>
                  <a:cubicBezTo>
                    <a:pt x="6949" y="7357"/>
                    <a:pt x="7300" y="7457"/>
                    <a:pt x="7648" y="7457"/>
                  </a:cubicBezTo>
                  <a:cubicBezTo>
                    <a:pt x="8077" y="7457"/>
                    <a:pt x="8502" y="7305"/>
                    <a:pt x="8907" y="7102"/>
                  </a:cubicBezTo>
                  <a:cubicBezTo>
                    <a:pt x="9608" y="6769"/>
                    <a:pt x="9974" y="6168"/>
                    <a:pt x="9941" y="5335"/>
                  </a:cubicBezTo>
                  <a:cubicBezTo>
                    <a:pt x="9874" y="4601"/>
                    <a:pt x="9541" y="3900"/>
                    <a:pt x="9307" y="3200"/>
                  </a:cubicBezTo>
                  <a:cubicBezTo>
                    <a:pt x="8840" y="1932"/>
                    <a:pt x="8040" y="898"/>
                    <a:pt x="6639" y="431"/>
                  </a:cubicBezTo>
                  <a:cubicBezTo>
                    <a:pt x="6095" y="133"/>
                    <a:pt x="5523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9"/>
            <p:cNvSpPr/>
            <p:nvPr/>
          </p:nvSpPr>
          <p:spPr>
            <a:xfrm>
              <a:off x="8526025" y="412650"/>
              <a:ext cx="101775" cy="90125"/>
            </a:xfrm>
            <a:custGeom>
              <a:rect b="b" l="l" r="r" t="t"/>
              <a:pathLst>
                <a:path extrusionOk="0" h="3605" w="4071">
                  <a:moveTo>
                    <a:pt x="2070" y="1"/>
                  </a:moveTo>
                  <a:cubicBezTo>
                    <a:pt x="1353" y="1"/>
                    <a:pt x="624" y="321"/>
                    <a:pt x="435" y="961"/>
                  </a:cubicBezTo>
                  <a:cubicBezTo>
                    <a:pt x="1" y="1961"/>
                    <a:pt x="401" y="3029"/>
                    <a:pt x="1335" y="3429"/>
                  </a:cubicBezTo>
                  <a:cubicBezTo>
                    <a:pt x="1622" y="3548"/>
                    <a:pt x="1902" y="3605"/>
                    <a:pt x="2165" y="3605"/>
                  </a:cubicBezTo>
                  <a:cubicBezTo>
                    <a:pt x="2789" y="3605"/>
                    <a:pt x="3312" y="3282"/>
                    <a:pt x="3570" y="2695"/>
                  </a:cubicBezTo>
                  <a:cubicBezTo>
                    <a:pt x="4070" y="1595"/>
                    <a:pt x="3770" y="560"/>
                    <a:pt x="2903" y="160"/>
                  </a:cubicBezTo>
                  <a:cubicBezTo>
                    <a:pt x="2652" y="54"/>
                    <a:pt x="2362" y="1"/>
                    <a:pt x="2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9"/>
            <p:cNvSpPr/>
            <p:nvPr/>
          </p:nvSpPr>
          <p:spPr>
            <a:xfrm>
              <a:off x="8829575" y="540450"/>
              <a:ext cx="78425" cy="65425"/>
            </a:xfrm>
            <a:custGeom>
              <a:rect b="b" l="l" r="r" t="t"/>
              <a:pathLst>
                <a:path extrusionOk="0" h="2617" w="3137">
                  <a:moveTo>
                    <a:pt x="1797" y="0"/>
                  </a:moveTo>
                  <a:cubicBezTo>
                    <a:pt x="1215" y="0"/>
                    <a:pt x="483" y="336"/>
                    <a:pt x="301" y="752"/>
                  </a:cubicBezTo>
                  <a:cubicBezTo>
                    <a:pt x="1" y="1453"/>
                    <a:pt x="201" y="2220"/>
                    <a:pt x="768" y="2487"/>
                  </a:cubicBezTo>
                  <a:cubicBezTo>
                    <a:pt x="971" y="2575"/>
                    <a:pt x="1185" y="2616"/>
                    <a:pt x="1397" y="2616"/>
                  </a:cubicBezTo>
                  <a:cubicBezTo>
                    <a:pt x="1989" y="2616"/>
                    <a:pt x="2566" y="2293"/>
                    <a:pt x="2836" y="1753"/>
                  </a:cubicBezTo>
                  <a:cubicBezTo>
                    <a:pt x="3136" y="1086"/>
                    <a:pt x="2903" y="385"/>
                    <a:pt x="2236" y="85"/>
                  </a:cubicBezTo>
                  <a:cubicBezTo>
                    <a:pt x="2112" y="27"/>
                    <a:pt x="1960" y="0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9"/>
            <p:cNvSpPr/>
            <p:nvPr/>
          </p:nvSpPr>
          <p:spPr>
            <a:xfrm>
              <a:off x="8694500" y="410725"/>
              <a:ext cx="114250" cy="100675"/>
            </a:xfrm>
            <a:custGeom>
              <a:rect b="b" l="l" r="r" t="t"/>
              <a:pathLst>
                <a:path extrusionOk="0" h="4027" w="4570">
                  <a:moveTo>
                    <a:pt x="2021" y="0"/>
                  </a:moveTo>
                  <a:cubicBezTo>
                    <a:pt x="1399" y="0"/>
                    <a:pt x="812" y="255"/>
                    <a:pt x="534" y="738"/>
                  </a:cubicBezTo>
                  <a:cubicBezTo>
                    <a:pt x="0" y="1672"/>
                    <a:pt x="667" y="3339"/>
                    <a:pt x="1735" y="3773"/>
                  </a:cubicBezTo>
                  <a:cubicBezTo>
                    <a:pt x="1835" y="3806"/>
                    <a:pt x="1935" y="3840"/>
                    <a:pt x="2035" y="3906"/>
                  </a:cubicBezTo>
                  <a:cubicBezTo>
                    <a:pt x="2273" y="3986"/>
                    <a:pt x="2505" y="4027"/>
                    <a:pt x="2729" y="4027"/>
                  </a:cubicBezTo>
                  <a:cubicBezTo>
                    <a:pt x="3257" y="4027"/>
                    <a:pt x="3738" y="3798"/>
                    <a:pt x="4136" y="3306"/>
                  </a:cubicBezTo>
                  <a:cubicBezTo>
                    <a:pt x="4570" y="2806"/>
                    <a:pt x="4570" y="2205"/>
                    <a:pt x="4136" y="1405"/>
                  </a:cubicBezTo>
                  <a:cubicBezTo>
                    <a:pt x="3936" y="1071"/>
                    <a:pt x="3736" y="771"/>
                    <a:pt x="3436" y="504"/>
                  </a:cubicBezTo>
                  <a:cubicBezTo>
                    <a:pt x="3036" y="163"/>
                    <a:pt x="2517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9"/>
            <p:cNvSpPr/>
            <p:nvPr/>
          </p:nvSpPr>
          <p:spPr>
            <a:xfrm>
              <a:off x="8518525" y="534875"/>
              <a:ext cx="293575" cy="223900"/>
            </a:xfrm>
            <a:custGeom>
              <a:rect b="b" l="l" r="r" t="t"/>
              <a:pathLst>
                <a:path extrusionOk="0" h="8956" w="11743">
                  <a:moveTo>
                    <a:pt x="5872" y="712"/>
                  </a:moveTo>
                  <a:cubicBezTo>
                    <a:pt x="6457" y="712"/>
                    <a:pt x="7029" y="844"/>
                    <a:pt x="7573" y="1142"/>
                  </a:cubicBezTo>
                  <a:cubicBezTo>
                    <a:pt x="8974" y="1609"/>
                    <a:pt x="9774" y="2643"/>
                    <a:pt x="10241" y="3911"/>
                  </a:cubicBezTo>
                  <a:cubicBezTo>
                    <a:pt x="10475" y="4611"/>
                    <a:pt x="10808" y="5278"/>
                    <a:pt x="10875" y="6046"/>
                  </a:cubicBezTo>
                  <a:cubicBezTo>
                    <a:pt x="10908" y="6879"/>
                    <a:pt x="10575" y="7480"/>
                    <a:pt x="9841" y="7813"/>
                  </a:cubicBezTo>
                  <a:cubicBezTo>
                    <a:pt x="9441" y="8014"/>
                    <a:pt x="9021" y="8154"/>
                    <a:pt x="8598" y="8154"/>
                  </a:cubicBezTo>
                  <a:cubicBezTo>
                    <a:pt x="8244" y="8154"/>
                    <a:pt x="7888" y="8056"/>
                    <a:pt x="7539" y="7813"/>
                  </a:cubicBezTo>
                  <a:cubicBezTo>
                    <a:pt x="7006" y="7413"/>
                    <a:pt x="6672" y="6846"/>
                    <a:pt x="6205" y="6379"/>
                  </a:cubicBezTo>
                  <a:cubicBezTo>
                    <a:pt x="5538" y="5712"/>
                    <a:pt x="4771" y="5245"/>
                    <a:pt x="3803" y="5212"/>
                  </a:cubicBezTo>
                  <a:cubicBezTo>
                    <a:pt x="3303" y="5178"/>
                    <a:pt x="2803" y="5112"/>
                    <a:pt x="2336" y="4945"/>
                  </a:cubicBezTo>
                  <a:cubicBezTo>
                    <a:pt x="1235" y="4544"/>
                    <a:pt x="935" y="3544"/>
                    <a:pt x="1635" y="2576"/>
                  </a:cubicBezTo>
                  <a:cubicBezTo>
                    <a:pt x="2302" y="1642"/>
                    <a:pt x="3303" y="1376"/>
                    <a:pt x="4270" y="1009"/>
                  </a:cubicBezTo>
                  <a:cubicBezTo>
                    <a:pt x="4808" y="819"/>
                    <a:pt x="5345" y="712"/>
                    <a:pt x="5872" y="712"/>
                  </a:cubicBezTo>
                  <a:close/>
                  <a:moveTo>
                    <a:pt x="6031" y="0"/>
                  </a:moveTo>
                  <a:cubicBezTo>
                    <a:pt x="4371" y="0"/>
                    <a:pt x="2888" y="742"/>
                    <a:pt x="1502" y="1676"/>
                  </a:cubicBezTo>
                  <a:cubicBezTo>
                    <a:pt x="1068" y="1976"/>
                    <a:pt x="768" y="2410"/>
                    <a:pt x="568" y="2877"/>
                  </a:cubicBezTo>
                  <a:cubicBezTo>
                    <a:pt x="1" y="4178"/>
                    <a:pt x="468" y="5345"/>
                    <a:pt x="1769" y="5912"/>
                  </a:cubicBezTo>
                  <a:cubicBezTo>
                    <a:pt x="2369" y="6179"/>
                    <a:pt x="3036" y="6246"/>
                    <a:pt x="3703" y="6246"/>
                  </a:cubicBezTo>
                  <a:cubicBezTo>
                    <a:pt x="4671" y="6246"/>
                    <a:pt x="5471" y="6646"/>
                    <a:pt x="6138" y="7313"/>
                  </a:cubicBezTo>
                  <a:cubicBezTo>
                    <a:pt x="6605" y="7780"/>
                    <a:pt x="7106" y="8214"/>
                    <a:pt x="7673" y="8547"/>
                  </a:cubicBezTo>
                  <a:cubicBezTo>
                    <a:pt x="8123" y="8831"/>
                    <a:pt x="8573" y="8956"/>
                    <a:pt x="9020" y="8956"/>
                  </a:cubicBezTo>
                  <a:cubicBezTo>
                    <a:pt x="9466" y="8956"/>
                    <a:pt x="9908" y="8831"/>
                    <a:pt x="10341" y="8614"/>
                  </a:cubicBezTo>
                  <a:cubicBezTo>
                    <a:pt x="11242" y="8180"/>
                    <a:pt x="11676" y="7413"/>
                    <a:pt x="11709" y="6412"/>
                  </a:cubicBezTo>
                  <a:cubicBezTo>
                    <a:pt x="11742" y="5312"/>
                    <a:pt x="11409" y="4344"/>
                    <a:pt x="10942" y="3410"/>
                  </a:cubicBezTo>
                  <a:cubicBezTo>
                    <a:pt x="10108" y="1709"/>
                    <a:pt x="8874" y="408"/>
                    <a:pt x="6939" y="75"/>
                  </a:cubicBezTo>
                  <a:cubicBezTo>
                    <a:pt x="6630" y="24"/>
                    <a:pt x="6328" y="0"/>
                    <a:pt x="603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9"/>
            <p:cNvSpPr/>
            <p:nvPr/>
          </p:nvSpPr>
          <p:spPr>
            <a:xfrm>
              <a:off x="8500175" y="392325"/>
              <a:ext cx="155150" cy="136575"/>
            </a:xfrm>
            <a:custGeom>
              <a:rect b="b" l="l" r="r" t="t"/>
              <a:pathLst>
                <a:path extrusionOk="0" h="5463" w="6206">
                  <a:moveTo>
                    <a:pt x="3136" y="820"/>
                  </a:moveTo>
                  <a:cubicBezTo>
                    <a:pt x="3417" y="820"/>
                    <a:pt x="3695" y="871"/>
                    <a:pt x="3937" y="973"/>
                  </a:cubicBezTo>
                  <a:cubicBezTo>
                    <a:pt x="4804" y="1373"/>
                    <a:pt x="5071" y="2408"/>
                    <a:pt x="4604" y="3508"/>
                  </a:cubicBezTo>
                  <a:cubicBezTo>
                    <a:pt x="4346" y="4095"/>
                    <a:pt x="3823" y="4418"/>
                    <a:pt x="3199" y="4418"/>
                  </a:cubicBezTo>
                  <a:cubicBezTo>
                    <a:pt x="2936" y="4418"/>
                    <a:pt x="2656" y="4361"/>
                    <a:pt x="2369" y="4242"/>
                  </a:cubicBezTo>
                  <a:cubicBezTo>
                    <a:pt x="1435" y="3842"/>
                    <a:pt x="1035" y="2774"/>
                    <a:pt x="1469" y="1807"/>
                  </a:cubicBezTo>
                  <a:cubicBezTo>
                    <a:pt x="1661" y="1158"/>
                    <a:pt x="2408" y="820"/>
                    <a:pt x="3136" y="820"/>
                  </a:cubicBezTo>
                  <a:close/>
                  <a:moveTo>
                    <a:pt x="2918" y="0"/>
                  </a:moveTo>
                  <a:cubicBezTo>
                    <a:pt x="1878" y="0"/>
                    <a:pt x="1077" y="518"/>
                    <a:pt x="601" y="1607"/>
                  </a:cubicBezTo>
                  <a:cubicBezTo>
                    <a:pt x="1" y="2975"/>
                    <a:pt x="568" y="4576"/>
                    <a:pt x="1902" y="5176"/>
                  </a:cubicBezTo>
                  <a:cubicBezTo>
                    <a:pt x="2329" y="5370"/>
                    <a:pt x="2767" y="5463"/>
                    <a:pt x="3188" y="5463"/>
                  </a:cubicBezTo>
                  <a:cubicBezTo>
                    <a:pt x="4216" y="5463"/>
                    <a:pt x="5146" y="4912"/>
                    <a:pt x="5571" y="3942"/>
                  </a:cubicBezTo>
                  <a:cubicBezTo>
                    <a:pt x="6205" y="2474"/>
                    <a:pt x="5772" y="806"/>
                    <a:pt x="4537" y="339"/>
                  </a:cubicBezTo>
                  <a:cubicBezTo>
                    <a:pt x="3950" y="115"/>
                    <a:pt x="3407" y="0"/>
                    <a:pt x="2918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9"/>
            <p:cNvSpPr/>
            <p:nvPr/>
          </p:nvSpPr>
          <p:spPr>
            <a:xfrm>
              <a:off x="8675300" y="390725"/>
              <a:ext cx="162650" cy="140875"/>
            </a:xfrm>
            <a:custGeom>
              <a:rect b="b" l="l" r="r" t="t"/>
              <a:pathLst>
                <a:path extrusionOk="0" h="5635" w="6506">
                  <a:moveTo>
                    <a:pt x="2789" y="800"/>
                  </a:moveTo>
                  <a:cubicBezTo>
                    <a:pt x="3285" y="800"/>
                    <a:pt x="3804" y="963"/>
                    <a:pt x="4204" y="1304"/>
                  </a:cubicBezTo>
                  <a:cubicBezTo>
                    <a:pt x="4471" y="1571"/>
                    <a:pt x="4704" y="1871"/>
                    <a:pt x="4904" y="2205"/>
                  </a:cubicBezTo>
                  <a:cubicBezTo>
                    <a:pt x="5338" y="3005"/>
                    <a:pt x="5338" y="3606"/>
                    <a:pt x="4904" y="4106"/>
                  </a:cubicBezTo>
                  <a:cubicBezTo>
                    <a:pt x="4499" y="4583"/>
                    <a:pt x="4009" y="4821"/>
                    <a:pt x="3470" y="4821"/>
                  </a:cubicBezTo>
                  <a:cubicBezTo>
                    <a:pt x="3255" y="4821"/>
                    <a:pt x="3032" y="4783"/>
                    <a:pt x="2803" y="4706"/>
                  </a:cubicBezTo>
                  <a:lnTo>
                    <a:pt x="2503" y="4573"/>
                  </a:lnTo>
                  <a:cubicBezTo>
                    <a:pt x="1435" y="4139"/>
                    <a:pt x="768" y="2472"/>
                    <a:pt x="1302" y="1538"/>
                  </a:cubicBezTo>
                  <a:cubicBezTo>
                    <a:pt x="1580" y="1055"/>
                    <a:pt x="2167" y="800"/>
                    <a:pt x="2789" y="800"/>
                  </a:cubicBezTo>
                  <a:close/>
                  <a:moveTo>
                    <a:pt x="2793" y="1"/>
                  </a:moveTo>
                  <a:cubicBezTo>
                    <a:pt x="1831" y="1"/>
                    <a:pt x="1115" y="495"/>
                    <a:pt x="635" y="1571"/>
                  </a:cubicBezTo>
                  <a:cubicBezTo>
                    <a:pt x="1" y="2905"/>
                    <a:pt x="735" y="4873"/>
                    <a:pt x="1936" y="5340"/>
                  </a:cubicBezTo>
                  <a:cubicBezTo>
                    <a:pt x="2416" y="5543"/>
                    <a:pt x="2867" y="5634"/>
                    <a:pt x="3284" y="5634"/>
                  </a:cubicBezTo>
                  <a:cubicBezTo>
                    <a:pt x="4515" y="5634"/>
                    <a:pt x="5448" y="4836"/>
                    <a:pt x="5972" y="3739"/>
                  </a:cubicBezTo>
                  <a:cubicBezTo>
                    <a:pt x="6505" y="2638"/>
                    <a:pt x="5571" y="770"/>
                    <a:pt x="4271" y="303"/>
                  </a:cubicBezTo>
                  <a:cubicBezTo>
                    <a:pt x="3726" y="104"/>
                    <a:pt x="3234" y="1"/>
                    <a:pt x="2793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9"/>
            <p:cNvSpPr/>
            <p:nvPr/>
          </p:nvSpPr>
          <p:spPr>
            <a:xfrm>
              <a:off x="8802900" y="524200"/>
              <a:ext cx="130125" cy="112625"/>
            </a:xfrm>
            <a:custGeom>
              <a:rect b="b" l="l" r="r" t="t"/>
              <a:pathLst>
                <a:path extrusionOk="0" h="4505" w="5205">
                  <a:moveTo>
                    <a:pt x="2864" y="650"/>
                  </a:moveTo>
                  <a:cubicBezTo>
                    <a:pt x="3027" y="650"/>
                    <a:pt x="3179" y="677"/>
                    <a:pt x="3303" y="735"/>
                  </a:cubicBezTo>
                  <a:cubicBezTo>
                    <a:pt x="3970" y="1035"/>
                    <a:pt x="4203" y="1736"/>
                    <a:pt x="3903" y="2403"/>
                  </a:cubicBezTo>
                  <a:cubicBezTo>
                    <a:pt x="3633" y="2943"/>
                    <a:pt x="3056" y="3266"/>
                    <a:pt x="2464" y="3266"/>
                  </a:cubicBezTo>
                  <a:cubicBezTo>
                    <a:pt x="2252" y="3266"/>
                    <a:pt x="2038" y="3225"/>
                    <a:pt x="1835" y="3137"/>
                  </a:cubicBezTo>
                  <a:cubicBezTo>
                    <a:pt x="1268" y="2870"/>
                    <a:pt x="1068" y="2103"/>
                    <a:pt x="1368" y="1402"/>
                  </a:cubicBezTo>
                  <a:cubicBezTo>
                    <a:pt x="1550" y="986"/>
                    <a:pt x="2282" y="650"/>
                    <a:pt x="2864" y="650"/>
                  </a:cubicBezTo>
                  <a:close/>
                  <a:moveTo>
                    <a:pt x="2571" y="0"/>
                  </a:moveTo>
                  <a:cubicBezTo>
                    <a:pt x="1708" y="0"/>
                    <a:pt x="1018" y="419"/>
                    <a:pt x="601" y="1369"/>
                  </a:cubicBezTo>
                  <a:cubicBezTo>
                    <a:pt x="0" y="2670"/>
                    <a:pt x="401" y="3837"/>
                    <a:pt x="1468" y="4304"/>
                  </a:cubicBezTo>
                  <a:cubicBezTo>
                    <a:pt x="1782" y="4440"/>
                    <a:pt x="2113" y="4505"/>
                    <a:pt x="2441" y="4505"/>
                  </a:cubicBezTo>
                  <a:cubicBezTo>
                    <a:pt x="3403" y="4505"/>
                    <a:pt x="4339" y="3949"/>
                    <a:pt x="4737" y="3003"/>
                  </a:cubicBezTo>
                  <a:cubicBezTo>
                    <a:pt x="5204" y="1903"/>
                    <a:pt x="4804" y="568"/>
                    <a:pt x="3803" y="235"/>
                  </a:cubicBezTo>
                  <a:cubicBezTo>
                    <a:pt x="3365" y="82"/>
                    <a:pt x="2951" y="0"/>
                    <a:pt x="25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9"/>
            <p:cNvSpPr/>
            <p:nvPr/>
          </p:nvSpPr>
          <p:spPr>
            <a:xfrm>
              <a:off x="8451825" y="789400"/>
              <a:ext cx="100925" cy="100100"/>
            </a:xfrm>
            <a:custGeom>
              <a:rect b="b" l="l" r="r" t="t"/>
              <a:pathLst>
                <a:path extrusionOk="0" h="4004" w="4037">
                  <a:moveTo>
                    <a:pt x="1801" y="1"/>
                  </a:moveTo>
                  <a:cubicBezTo>
                    <a:pt x="667" y="1"/>
                    <a:pt x="0" y="601"/>
                    <a:pt x="0" y="1735"/>
                  </a:cubicBezTo>
                  <a:cubicBezTo>
                    <a:pt x="0" y="3003"/>
                    <a:pt x="967" y="4004"/>
                    <a:pt x="2202" y="4004"/>
                  </a:cubicBezTo>
                  <a:cubicBezTo>
                    <a:pt x="3236" y="3970"/>
                    <a:pt x="4036" y="3203"/>
                    <a:pt x="4036" y="2169"/>
                  </a:cubicBezTo>
                  <a:cubicBezTo>
                    <a:pt x="4003" y="1002"/>
                    <a:pt x="3002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9"/>
            <p:cNvSpPr/>
            <p:nvPr/>
          </p:nvSpPr>
          <p:spPr>
            <a:xfrm>
              <a:off x="8281700" y="781900"/>
              <a:ext cx="87575" cy="84275"/>
            </a:xfrm>
            <a:custGeom>
              <a:rect b="b" l="l" r="r" t="t"/>
              <a:pathLst>
                <a:path extrusionOk="0" h="3371" w="3503">
                  <a:moveTo>
                    <a:pt x="1968" y="1"/>
                  </a:moveTo>
                  <a:cubicBezTo>
                    <a:pt x="968" y="1"/>
                    <a:pt x="0" y="968"/>
                    <a:pt x="0" y="1969"/>
                  </a:cubicBezTo>
                  <a:cubicBezTo>
                    <a:pt x="0" y="2736"/>
                    <a:pt x="634" y="3370"/>
                    <a:pt x="1435" y="3370"/>
                  </a:cubicBezTo>
                  <a:cubicBezTo>
                    <a:pt x="1453" y="3370"/>
                    <a:pt x="1471" y="3371"/>
                    <a:pt x="1488" y="3371"/>
                  </a:cubicBezTo>
                  <a:cubicBezTo>
                    <a:pt x="2503" y="3371"/>
                    <a:pt x="3469" y="2452"/>
                    <a:pt x="3469" y="1502"/>
                  </a:cubicBezTo>
                  <a:cubicBezTo>
                    <a:pt x="3503" y="668"/>
                    <a:pt x="2836" y="34"/>
                    <a:pt x="1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9"/>
            <p:cNvSpPr/>
            <p:nvPr/>
          </p:nvSpPr>
          <p:spPr>
            <a:xfrm>
              <a:off x="8270850" y="930150"/>
              <a:ext cx="245200" cy="173600"/>
            </a:xfrm>
            <a:custGeom>
              <a:rect b="b" l="l" r="r" t="t"/>
              <a:pathLst>
                <a:path extrusionOk="0" h="6944" w="9808">
                  <a:moveTo>
                    <a:pt x="4128" y="0"/>
                  </a:moveTo>
                  <a:cubicBezTo>
                    <a:pt x="3830" y="0"/>
                    <a:pt x="3560" y="74"/>
                    <a:pt x="3336" y="242"/>
                  </a:cubicBezTo>
                  <a:cubicBezTo>
                    <a:pt x="1869" y="1342"/>
                    <a:pt x="801" y="2710"/>
                    <a:pt x="301" y="4478"/>
                  </a:cubicBezTo>
                  <a:cubicBezTo>
                    <a:pt x="1" y="5479"/>
                    <a:pt x="668" y="6480"/>
                    <a:pt x="1668" y="6813"/>
                  </a:cubicBezTo>
                  <a:cubicBezTo>
                    <a:pt x="1917" y="6904"/>
                    <a:pt x="2155" y="6944"/>
                    <a:pt x="2385" y="6944"/>
                  </a:cubicBezTo>
                  <a:cubicBezTo>
                    <a:pt x="3079" y="6944"/>
                    <a:pt x="3694" y="6580"/>
                    <a:pt x="4270" y="6179"/>
                  </a:cubicBezTo>
                  <a:cubicBezTo>
                    <a:pt x="5025" y="5628"/>
                    <a:pt x="5830" y="5253"/>
                    <a:pt x="6752" y="5253"/>
                  </a:cubicBezTo>
                  <a:cubicBezTo>
                    <a:pt x="6890" y="5253"/>
                    <a:pt x="7030" y="5261"/>
                    <a:pt x="7172" y="5279"/>
                  </a:cubicBezTo>
                  <a:cubicBezTo>
                    <a:pt x="7247" y="5268"/>
                    <a:pt x="7322" y="5264"/>
                    <a:pt x="7397" y="5264"/>
                  </a:cubicBezTo>
                  <a:cubicBezTo>
                    <a:pt x="7586" y="5264"/>
                    <a:pt x="7775" y="5289"/>
                    <a:pt x="7961" y="5289"/>
                  </a:cubicBezTo>
                  <a:cubicBezTo>
                    <a:pt x="8158" y="5289"/>
                    <a:pt x="8352" y="5261"/>
                    <a:pt x="8540" y="5145"/>
                  </a:cubicBezTo>
                  <a:cubicBezTo>
                    <a:pt x="9541" y="4445"/>
                    <a:pt x="9808" y="3277"/>
                    <a:pt x="9207" y="2210"/>
                  </a:cubicBezTo>
                  <a:cubicBezTo>
                    <a:pt x="8974" y="1743"/>
                    <a:pt x="8640" y="1376"/>
                    <a:pt x="8173" y="1109"/>
                  </a:cubicBezTo>
                  <a:cubicBezTo>
                    <a:pt x="6972" y="442"/>
                    <a:pt x="5705" y="42"/>
                    <a:pt x="4304" y="8"/>
                  </a:cubicBezTo>
                  <a:cubicBezTo>
                    <a:pt x="4244" y="3"/>
                    <a:pt x="4185" y="0"/>
                    <a:pt x="4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9"/>
            <p:cNvSpPr/>
            <p:nvPr/>
          </p:nvSpPr>
          <p:spPr>
            <a:xfrm>
              <a:off x="8155775" y="869475"/>
              <a:ext cx="107600" cy="104250"/>
            </a:xfrm>
            <a:custGeom>
              <a:rect b="b" l="l" r="r" t="t"/>
              <a:pathLst>
                <a:path extrusionOk="0" h="4170" w="4304">
                  <a:moveTo>
                    <a:pt x="2402" y="0"/>
                  </a:moveTo>
                  <a:cubicBezTo>
                    <a:pt x="1134" y="0"/>
                    <a:pt x="34" y="1001"/>
                    <a:pt x="34" y="2168"/>
                  </a:cubicBezTo>
                  <a:cubicBezTo>
                    <a:pt x="0" y="3269"/>
                    <a:pt x="901" y="4170"/>
                    <a:pt x="2002" y="4170"/>
                  </a:cubicBezTo>
                  <a:cubicBezTo>
                    <a:pt x="3236" y="4170"/>
                    <a:pt x="4303" y="3202"/>
                    <a:pt x="4303" y="2068"/>
                  </a:cubicBezTo>
                  <a:cubicBezTo>
                    <a:pt x="4303" y="934"/>
                    <a:pt x="346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9"/>
            <p:cNvSpPr/>
            <p:nvPr/>
          </p:nvSpPr>
          <p:spPr>
            <a:xfrm>
              <a:off x="8260000" y="908450"/>
              <a:ext cx="287750" cy="221475"/>
            </a:xfrm>
            <a:custGeom>
              <a:rect b="b" l="l" r="r" t="t"/>
              <a:pathLst>
                <a:path extrusionOk="0" h="8859" w="11510">
                  <a:moveTo>
                    <a:pt x="4738" y="843"/>
                  </a:moveTo>
                  <a:cubicBezTo>
                    <a:pt x="6139" y="910"/>
                    <a:pt x="7406" y="1276"/>
                    <a:pt x="8607" y="1977"/>
                  </a:cubicBezTo>
                  <a:cubicBezTo>
                    <a:pt x="9074" y="2244"/>
                    <a:pt x="9408" y="2611"/>
                    <a:pt x="9675" y="3078"/>
                  </a:cubicBezTo>
                  <a:cubicBezTo>
                    <a:pt x="10242" y="4145"/>
                    <a:pt x="9975" y="5313"/>
                    <a:pt x="8974" y="5980"/>
                  </a:cubicBezTo>
                  <a:cubicBezTo>
                    <a:pt x="8771" y="6120"/>
                    <a:pt x="8561" y="6151"/>
                    <a:pt x="8347" y="6151"/>
                  </a:cubicBezTo>
                  <a:cubicBezTo>
                    <a:pt x="8178" y="6151"/>
                    <a:pt x="8007" y="6132"/>
                    <a:pt x="7835" y="6132"/>
                  </a:cubicBezTo>
                  <a:cubicBezTo>
                    <a:pt x="7759" y="6132"/>
                    <a:pt x="7683" y="6136"/>
                    <a:pt x="7606" y="6147"/>
                  </a:cubicBezTo>
                  <a:cubicBezTo>
                    <a:pt x="7463" y="6129"/>
                    <a:pt x="7323" y="6121"/>
                    <a:pt x="7186" y="6121"/>
                  </a:cubicBezTo>
                  <a:cubicBezTo>
                    <a:pt x="6271" y="6121"/>
                    <a:pt x="5488" y="6492"/>
                    <a:pt x="4704" y="7014"/>
                  </a:cubicBezTo>
                  <a:cubicBezTo>
                    <a:pt x="4120" y="7420"/>
                    <a:pt x="3517" y="7807"/>
                    <a:pt x="2807" y="7807"/>
                  </a:cubicBezTo>
                  <a:cubicBezTo>
                    <a:pt x="2583" y="7807"/>
                    <a:pt x="2350" y="7769"/>
                    <a:pt x="2102" y="7681"/>
                  </a:cubicBezTo>
                  <a:cubicBezTo>
                    <a:pt x="1102" y="7348"/>
                    <a:pt x="468" y="6347"/>
                    <a:pt x="735" y="5346"/>
                  </a:cubicBezTo>
                  <a:cubicBezTo>
                    <a:pt x="1235" y="3578"/>
                    <a:pt x="2336" y="2210"/>
                    <a:pt x="3770" y="1110"/>
                  </a:cubicBezTo>
                  <a:cubicBezTo>
                    <a:pt x="4037" y="910"/>
                    <a:pt x="4371" y="843"/>
                    <a:pt x="4738" y="843"/>
                  </a:cubicBezTo>
                  <a:close/>
                  <a:moveTo>
                    <a:pt x="5249" y="1"/>
                  </a:moveTo>
                  <a:cubicBezTo>
                    <a:pt x="5025" y="1"/>
                    <a:pt x="4798" y="22"/>
                    <a:pt x="4571" y="76"/>
                  </a:cubicBezTo>
                  <a:cubicBezTo>
                    <a:pt x="2203" y="676"/>
                    <a:pt x="1" y="4045"/>
                    <a:pt x="68" y="5913"/>
                  </a:cubicBezTo>
                  <a:cubicBezTo>
                    <a:pt x="128" y="7631"/>
                    <a:pt x="1114" y="8858"/>
                    <a:pt x="2804" y="8858"/>
                  </a:cubicBezTo>
                  <a:cubicBezTo>
                    <a:pt x="2984" y="8858"/>
                    <a:pt x="3173" y="8844"/>
                    <a:pt x="3370" y="8815"/>
                  </a:cubicBezTo>
                  <a:cubicBezTo>
                    <a:pt x="4104" y="8682"/>
                    <a:pt x="4771" y="8282"/>
                    <a:pt x="5305" y="7748"/>
                  </a:cubicBezTo>
                  <a:cubicBezTo>
                    <a:pt x="5946" y="7080"/>
                    <a:pt x="6652" y="6669"/>
                    <a:pt x="7507" y="6669"/>
                  </a:cubicBezTo>
                  <a:cubicBezTo>
                    <a:pt x="7719" y="6669"/>
                    <a:pt x="7941" y="6694"/>
                    <a:pt x="8173" y="6747"/>
                  </a:cubicBezTo>
                  <a:cubicBezTo>
                    <a:pt x="8274" y="6780"/>
                    <a:pt x="8407" y="6780"/>
                    <a:pt x="8574" y="6780"/>
                  </a:cubicBezTo>
                  <a:cubicBezTo>
                    <a:pt x="8874" y="6747"/>
                    <a:pt x="9208" y="6814"/>
                    <a:pt x="9541" y="6614"/>
                  </a:cubicBezTo>
                  <a:cubicBezTo>
                    <a:pt x="11076" y="5713"/>
                    <a:pt x="11509" y="4078"/>
                    <a:pt x="10542" y="2577"/>
                  </a:cubicBezTo>
                  <a:cubicBezTo>
                    <a:pt x="9541" y="1010"/>
                    <a:pt x="7907" y="476"/>
                    <a:pt x="6239" y="109"/>
                  </a:cubicBezTo>
                  <a:cubicBezTo>
                    <a:pt x="5919" y="49"/>
                    <a:pt x="5586" y="1"/>
                    <a:pt x="5249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9"/>
            <p:cNvSpPr/>
            <p:nvPr/>
          </p:nvSpPr>
          <p:spPr>
            <a:xfrm>
              <a:off x="8430125" y="771050"/>
              <a:ext cx="144300" cy="143475"/>
            </a:xfrm>
            <a:custGeom>
              <a:rect b="b" l="l" r="r" t="t"/>
              <a:pathLst>
                <a:path extrusionOk="0" h="5739" w="5772">
                  <a:moveTo>
                    <a:pt x="2669" y="735"/>
                  </a:moveTo>
                  <a:cubicBezTo>
                    <a:pt x="3870" y="735"/>
                    <a:pt x="4871" y="1736"/>
                    <a:pt x="4871" y="2903"/>
                  </a:cubicBezTo>
                  <a:cubicBezTo>
                    <a:pt x="4904" y="3937"/>
                    <a:pt x="4104" y="4704"/>
                    <a:pt x="3070" y="4704"/>
                  </a:cubicBezTo>
                  <a:cubicBezTo>
                    <a:pt x="3050" y="4705"/>
                    <a:pt x="3030" y="4705"/>
                    <a:pt x="3010" y="4705"/>
                  </a:cubicBezTo>
                  <a:cubicBezTo>
                    <a:pt x="1804" y="4705"/>
                    <a:pt x="868" y="3716"/>
                    <a:pt x="868" y="2469"/>
                  </a:cubicBezTo>
                  <a:cubicBezTo>
                    <a:pt x="868" y="1335"/>
                    <a:pt x="1535" y="735"/>
                    <a:pt x="2669" y="735"/>
                  </a:cubicBezTo>
                  <a:close/>
                  <a:moveTo>
                    <a:pt x="2769" y="1"/>
                  </a:moveTo>
                  <a:cubicBezTo>
                    <a:pt x="1335" y="1"/>
                    <a:pt x="1" y="1402"/>
                    <a:pt x="34" y="2870"/>
                  </a:cubicBezTo>
                  <a:cubicBezTo>
                    <a:pt x="68" y="4404"/>
                    <a:pt x="1435" y="5738"/>
                    <a:pt x="3036" y="5738"/>
                  </a:cubicBezTo>
                  <a:cubicBezTo>
                    <a:pt x="4537" y="5738"/>
                    <a:pt x="5738" y="4504"/>
                    <a:pt x="5772" y="3003"/>
                  </a:cubicBezTo>
                  <a:cubicBezTo>
                    <a:pt x="5772" y="1435"/>
                    <a:pt x="4371" y="34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9"/>
            <p:cNvSpPr/>
            <p:nvPr/>
          </p:nvSpPr>
          <p:spPr>
            <a:xfrm>
              <a:off x="8135750" y="850975"/>
              <a:ext cx="147625" cy="146950"/>
            </a:xfrm>
            <a:custGeom>
              <a:rect b="b" l="l" r="r" t="t"/>
              <a:pathLst>
                <a:path extrusionOk="0" h="5878" w="5905">
                  <a:moveTo>
                    <a:pt x="3203" y="740"/>
                  </a:moveTo>
                  <a:cubicBezTo>
                    <a:pt x="4270" y="740"/>
                    <a:pt x="5104" y="1674"/>
                    <a:pt x="5104" y="2808"/>
                  </a:cubicBezTo>
                  <a:cubicBezTo>
                    <a:pt x="5104" y="3942"/>
                    <a:pt x="4037" y="4910"/>
                    <a:pt x="2803" y="4910"/>
                  </a:cubicBezTo>
                  <a:cubicBezTo>
                    <a:pt x="1702" y="4910"/>
                    <a:pt x="801" y="4009"/>
                    <a:pt x="835" y="2908"/>
                  </a:cubicBezTo>
                  <a:cubicBezTo>
                    <a:pt x="835" y="1741"/>
                    <a:pt x="1935" y="740"/>
                    <a:pt x="3203" y="740"/>
                  </a:cubicBezTo>
                  <a:close/>
                  <a:moveTo>
                    <a:pt x="3425" y="1"/>
                  </a:moveTo>
                  <a:cubicBezTo>
                    <a:pt x="3373" y="1"/>
                    <a:pt x="3322" y="3"/>
                    <a:pt x="3270" y="6"/>
                  </a:cubicBezTo>
                  <a:cubicBezTo>
                    <a:pt x="1368" y="106"/>
                    <a:pt x="201" y="1307"/>
                    <a:pt x="101" y="3175"/>
                  </a:cubicBezTo>
                  <a:cubicBezTo>
                    <a:pt x="1" y="4710"/>
                    <a:pt x="1268" y="5877"/>
                    <a:pt x="2803" y="5877"/>
                  </a:cubicBezTo>
                  <a:cubicBezTo>
                    <a:pt x="4471" y="5844"/>
                    <a:pt x="5905" y="4409"/>
                    <a:pt x="5905" y="2742"/>
                  </a:cubicBezTo>
                  <a:cubicBezTo>
                    <a:pt x="5873" y="1263"/>
                    <a:pt x="4787" y="1"/>
                    <a:pt x="342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9"/>
            <p:cNvSpPr/>
            <p:nvPr/>
          </p:nvSpPr>
          <p:spPr>
            <a:xfrm>
              <a:off x="8260850" y="768550"/>
              <a:ext cx="128450" cy="123450"/>
            </a:xfrm>
            <a:custGeom>
              <a:rect b="b" l="l" r="r" t="t"/>
              <a:pathLst>
                <a:path extrusionOk="0" h="4938" w="5138">
                  <a:moveTo>
                    <a:pt x="2802" y="535"/>
                  </a:moveTo>
                  <a:cubicBezTo>
                    <a:pt x="3670" y="568"/>
                    <a:pt x="4337" y="1202"/>
                    <a:pt x="4303" y="2036"/>
                  </a:cubicBezTo>
                  <a:cubicBezTo>
                    <a:pt x="4303" y="2986"/>
                    <a:pt x="3337" y="3905"/>
                    <a:pt x="2322" y="3905"/>
                  </a:cubicBezTo>
                  <a:cubicBezTo>
                    <a:pt x="2305" y="3905"/>
                    <a:pt x="2287" y="3904"/>
                    <a:pt x="2269" y="3904"/>
                  </a:cubicBezTo>
                  <a:cubicBezTo>
                    <a:pt x="1468" y="3904"/>
                    <a:pt x="834" y="3270"/>
                    <a:pt x="834" y="2503"/>
                  </a:cubicBezTo>
                  <a:cubicBezTo>
                    <a:pt x="834" y="1502"/>
                    <a:pt x="1802" y="535"/>
                    <a:pt x="2802" y="535"/>
                  </a:cubicBezTo>
                  <a:close/>
                  <a:moveTo>
                    <a:pt x="2996" y="0"/>
                  </a:moveTo>
                  <a:cubicBezTo>
                    <a:pt x="2976" y="0"/>
                    <a:pt x="2956" y="0"/>
                    <a:pt x="2936" y="1"/>
                  </a:cubicBezTo>
                  <a:cubicBezTo>
                    <a:pt x="1301" y="1"/>
                    <a:pt x="0" y="1235"/>
                    <a:pt x="34" y="2703"/>
                  </a:cubicBezTo>
                  <a:cubicBezTo>
                    <a:pt x="67" y="3970"/>
                    <a:pt x="1068" y="4938"/>
                    <a:pt x="2369" y="4938"/>
                  </a:cubicBezTo>
                  <a:cubicBezTo>
                    <a:pt x="3836" y="4904"/>
                    <a:pt x="5137" y="3637"/>
                    <a:pt x="5137" y="2169"/>
                  </a:cubicBezTo>
                  <a:cubicBezTo>
                    <a:pt x="5137" y="956"/>
                    <a:pt x="4170" y="0"/>
                    <a:pt x="2996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59"/>
          <p:cNvGrpSpPr/>
          <p:nvPr/>
        </p:nvGrpSpPr>
        <p:grpSpPr>
          <a:xfrm>
            <a:off x="499263" y="390725"/>
            <a:ext cx="797275" cy="739200"/>
            <a:chOff x="499263" y="390725"/>
            <a:chExt cx="797275" cy="739200"/>
          </a:xfrm>
        </p:grpSpPr>
        <p:sp>
          <p:nvSpPr>
            <p:cNvPr id="147" name="Google Shape;147;p59"/>
            <p:cNvSpPr/>
            <p:nvPr/>
          </p:nvSpPr>
          <p:spPr>
            <a:xfrm flipH="1">
              <a:off x="641038" y="552650"/>
              <a:ext cx="249375" cy="186425"/>
            </a:xfrm>
            <a:custGeom>
              <a:rect b="b" l="l" r="r" t="t"/>
              <a:pathLst>
                <a:path extrusionOk="0" h="7457" w="9975">
                  <a:moveTo>
                    <a:pt x="4938" y="1"/>
                  </a:moveTo>
                  <a:cubicBezTo>
                    <a:pt x="4411" y="1"/>
                    <a:pt x="3874" y="108"/>
                    <a:pt x="3336" y="298"/>
                  </a:cubicBezTo>
                  <a:cubicBezTo>
                    <a:pt x="2369" y="665"/>
                    <a:pt x="1368" y="931"/>
                    <a:pt x="701" y="1865"/>
                  </a:cubicBezTo>
                  <a:cubicBezTo>
                    <a:pt x="1" y="2833"/>
                    <a:pt x="301" y="3833"/>
                    <a:pt x="1402" y="4234"/>
                  </a:cubicBezTo>
                  <a:cubicBezTo>
                    <a:pt x="1869" y="4401"/>
                    <a:pt x="2369" y="4467"/>
                    <a:pt x="2869" y="4501"/>
                  </a:cubicBezTo>
                  <a:cubicBezTo>
                    <a:pt x="3837" y="4534"/>
                    <a:pt x="4604" y="4968"/>
                    <a:pt x="5271" y="5668"/>
                  </a:cubicBezTo>
                  <a:cubicBezTo>
                    <a:pt x="5738" y="6102"/>
                    <a:pt x="6072" y="6702"/>
                    <a:pt x="6605" y="7102"/>
                  </a:cubicBezTo>
                  <a:cubicBezTo>
                    <a:pt x="6949" y="7357"/>
                    <a:pt x="7300" y="7457"/>
                    <a:pt x="7648" y="7457"/>
                  </a:cubicBezTo>
                  <a:cubicBezTo>
                    <a:pt x="8077" y="7457"/>
                    <a:pt x="8502" y="7305"/>
                    <a:pt x="8907" y="7102"/>
                  </a:cubicBezTo>
                  <a:cubicBezTo>
                    <a:pt x="9608" y="6769"/>
                    <a:pt x="9974" y="6168"/>
                    <a:pt x="9941" y="5335"/>
                  </a:cubicBezTo>
                  <a:cubicBezTo>
                    <a:pt x="9874" y="4601"/>
                    <a:pt x="9541" y="3900"/>
                    <a:pt x="9307" y="3200"/>
                  </a:cubicBezTo>
                  <a:cubicBezTo>
                    <a:pt x="8840" y="1932"/>
                    <a:pt x="8040" y="898"/>
                    <a:pt x="6639" y="431"/>
                  </a:cubicBezTo>
                  <a:cubicBezTo>
                    <a:pt x="6095" y="133"/>
                    <a:pt x="5523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9"/>
            <p:cNvSpPr/>
            <p:nvPr/>
          </p:nvSpPr>
          <p:spPr>
            <a:xfrm flipH="1">
              <a:off x="804488" y="412650"/>
              <a:ext cx="101775" cy="90125"/>
            </a:xfrm>
            <a:custGeom>
              <a:rect b="b" l="l" r="r" t="t"/>
              <a:pathLst>
                <a:path extrusionOk="0" h="3605" w="4071">
                  <a:moveTo>
                    <a:pt x="2070" y="1"/>
                  </a:moveTo>
                  <a:cubicBezTo>
                    <a:pt x="1353" y="1"/>
                    <a:pt x="624" y="321"/>
                    <a:pt x="435" y="961"/>
                  </a:cubicBezTo>
                  <a:cubicBezTo>
                    <a:pt x="1" y="1961"/>
                    <a:pt x="401" y="3029"/>
                    <a:pt x="1335" y="3429"/>
                  </a:cubicBezTo>
                  <a:cubicBezTo>
                    <a:pt x="1622" y="3548"/>
                    <a:pt x="1902" y="3605"/>
                    <a:pt x="2165" y="3605"/>
                  </a:cubicBezTo>
                  <a:cubicBezTo>
                    <a:pt x="2789" y="3605"/>
                    <a:pt x="3312" y="3282"/>
                    <a:pt x="3570" y="2695"/>
                  </a:cubicBezTo>
                  <a:cubicBezTo>
                    <a:pt x="4070" y="1595"/>
                    <a:pt x="3770" y="560"/>
                    <a:pt x="2903" y="160"/>
                  </a:cubicBezTo>
                  <a:cubicBezTo>
                    <a:pt x="2652" y="54"/>
                    <a:pt x="2362" y="1"/>
                    <a:pt x="2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9"/>
            <p:cNvSpPr/>
            <p:nvPr/>
          </p:nvSpPr>
          <p:spPr>
            <a:xfrm flipH="1">
              <a:off x="524288" y="540450"/>
              <a:ext cx="78425" cy="65425"/>
            </a:xfrm>
            <a:custGeom>
              <a:rect b="b" l="l" r="r" t="t"/>
              <a:pathLst>
                <a:path extrusionOk="0" h="2617" w="3137">
                  <a:moveTo>
                    <a:pt x="1797" y="0"/>
                  </a:moveTo>
                  <a:cubicBezTo>
                    <a:pt x="1215" y="0"/>
                    <a:pt x="483" y="336"/>
                    <a:pt x="301" y="752"/>
                  </a:cubicBezTo>
                  <a:cubicBezTo>
                    <a:pt x="1" y="1453"/>
                    <a:pt x="201" y="2220"/>
                    <a:pt x="768" y="2487"/>
                  </a:cubicBezTo>
                  <a:cubicBezTo>
                    <a:pt x="971" y="2575"/>
                    <a:pt x="1185" y="2616"/>
                    <a:pt x="1397" y="2616"/>
                  </a:cubicBezTo>
                  <a:cubicBezTo>
                    <a:pt x="1989" y="2616"/>
                    <a:pt x="2566" y="2293"/>
                    <a:pt x="2836" y="1753"/>
                  </a:cubicBezTo>
                  <a:cubicBezTo>
                    <a:pt x="3136" y="1086"/>
                    <a:pt x="2903" y="385"/>
                    <a:pt x="2236" y="85"/>
                  </a:cubicBezTo>
                  <a:cubicBezTo>
                    <a:pt x="2112" y="27"/>
                    <a:pt x="1960" y="0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9"/>
            <p:cNvSpPr/>
            <p:nvPr/>
          </p:nvSpPr>
          <p:spPr>
            <a:xfrm flipH="1">
              <a:off x="623538" y="410725"/>
              <a:ext cx="114250" cy="100675"/>
            </a:xfrm>
            <a:custGeom>
              <a:rect b="b" l="l" r="r" t="t"/>
              <a:pathLst>
                <a:path extrusionOk="0" h="4027" w="4570">
                  <a:moveTo>
                    <a:pt x="2021" y="0"/>
                  </a:moveTo>
                  <a:cubicBezTo>
                    <a:pt x="1399" y="0"/>
                    <a:pt x="812" y="255"/>
                    <a:pt x="534" y="738"/>
                  </a:cubicBezTo>
                  <a:cubicBezTo>
                    <a:pt x="0" y="1672"/>
                    <a:pt x="667" y="3339"/>
                    <a:pt x="1735" y="3773"/>
                  </a:cubicBezTo>
                  <a:cubicBezTo>
                    <a:pt x="1835" y="3806"/>
                    <a:pt x="1935" y="3840"/>
                    <a:pt x="2035" y="3906"/>
                  </a:cubicBezTo>
                  <a:cubicBezTo>
                    <a:pt x="2273" y="3986"/>
                    <a:pt x="2505" y="4027"/>
                    <a:pt x="2729" y="4027"/>
                  </a:cubicBezTo>
                  <a:cubicBezTo>
                    <a:pt x="3257" y="4027"/>
                    <a:pt x="3738" y="3798"/>
                    <a:pt x="4136" y="3306"/>
                  </a:cubicBezTo>
                  <a:cubicBezTo>
                    <a:pt x="4570" y="2806"/>
                    <a:pt x="4570" y="2205"/>
                    <a:pt x="4136" y="1405"/>
                  </a:cubicBezTo>
                  <a:cubicBezTo>
                    <a:pt x="3936" y="1071"/>
                    <a:pt x="3736" y="771"/>
                    <a:pt x="3436" y="504"/>
                  </a:cubicBezTo>
                  <a:cubicBezTo>
                    <a:pt x="3036" y="163"/>
                    <a:pt x="2517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9"/>
            <p:cNvSpPr/>
            <p:nvPr/>
          </p:nvSpPr>
          <p:spPr>
            <a:xfrm flipH="1">
              <a:off x="620188" y="534875"/>
              <a:ext cx="293575" cy="223900"/>
            </a:xfrm>
            <a:custGeom>
              <a:rect b="b" l="l" r="r" t="t"/>
              <a:pathLst>
                <a:path extrusionOk="0" h="8956" w="11743">
                  <a:moveTo>
                    <a:pt x="5872" y="712"/>
                  </a:moveTo>
                  <a:cubicBezTo>
                    <a:pt x="6457" y="712"/>
                    <a:pt x="7029" y="844"/>
                    <a:pt x="7573" y="1142"/>
                  </a:cubicBezTo>
                  <a:cubicBezTo>
                    <a:pt x="8974" y="1609"/>
                    <a:pt x="9774" y="2643"/>
                    <a:pt x="10241" y="3911"/>
                  </a:cubicBezTo>
                  <a:cubicBezTo>
                    <a:pt x="10475" y="4611"/>
                    <a:pt x="10808" y="5278"/>
                    <a:pt x="10875" y="6046"/>
                  </a:cubicBezTo>
                  <a:cubicBezTo>
                    <a:pt x="10908" y="6879"/>
                    <a:pt x="10575" y="7480"/>
                    <a:pt x="9841" y="7813"/>
                  </a:cubicBezTo>
                  <a:cubicBezTo>
                    <a:pt x="9441" y="8014"/>
                    <a:pt x="9021" y="8154"/>
                    <a:pt x="8598" y="8154"/>
                  </a:cubicBezTo>
                  <a:cubicBezTo>
                    <a:pt x="8244" y="8154"/>
                    <a:pt x="7888" y="8056"/>
                    <a:pt x="7539" y="7813"/>
                  </a:cubicBezTo>
                  <a:cubicBezTo>
                    <a:pt x="7006" y="7413"/>
                    <a:pt x="6672" y="6846"/>
                    <a:pt x="6205" y="6379"/>
                  </a:cubicBezTo>
                  <a:cubicBezTo>
                    <a:pt x="5538" y="5712"/>
                    <a:pt x="4771" y="5245"/>
                    <a:pt x="3803" y="5212"/>
                  </a:cubicBezTo>
                  <a:cubicBezTo>
                    <a:pt x="3303" y="5178"/>
                    <a:pt x="2803" y="5112"/>
                    <a:pt x="2336" y="4945"/>
                  </a:cubicBezTo>
                  <a:cubicBezTo>
                    <a:pt x="1235" y="4544"/>
                    <a:pt x="935" y="3544"/>
                    <a:pt x="1635" y="2576"/>
                  </a:cubicBezTo>
                  <a:cubicBezTo>
                    <a:pt x="2302" y="1642"/>
                    <a:pt x="3303" y="1376"/>
                    <a:pt x="4270" y="1009"/>
                  </a:cubicBezTo>
                  <a:cubicBezTo>
                    <a:pt x="4808" y="819"/>
                    <a:pt x="5345" y="712"/>
                    <a:pt x="5872" y="712"/>
                  </a:cubicBezTo>
                  <a:close/>
                  <a:moveTo>
                    <a:pt x="6031" y="0"/>
                  </a:moveTo>
                  <a:cubicBezTo>
                    <a:pt x="4371" y="0"/>
                    <a:pt x="2888" y="742"/>
                    <a:pt x="1502" y="1676"/>
                  </a:cubicBezTo>
                  <a:cubicBezTo>
                    <a:pt x="1068" y="1976"/>
                    <a:pt x="768" y="2410"/>
                    <a:pt x="568" y="2877"/>
                  </a:cubicBezTo>
                  <a:cubicBezTo>
                    <a:pt x="1" y="4178"/>
                    <a:pt x="468" y="5345"/>
                    <a:pt x="1769" y="5912"/>
                  </a:cubicBezTo>
                  <a:cubicBezTo>
                    <a:pt x="2369" y="6179"/>
                    <a:pt x="3036" y="6246"/>
                    <a:pt x="3703" y="6246"/>
                  </a:cubicBezTo>
                  <a:cubicBezTo>
                    <a:pt x="4671" y="6246"/>
                    <a:pt x="5471" y="6646"/>
                    <a:pt x="6138" y="7313"/>
                  </a:cubicBezTo>
                  <a:cubicBezTo>
                    <a:pt x="6605" y="7780"/>
                    <a:pt x="7106" y="8214"/>
                    <a:pt x="7673" y="8547"/>
                  </a:cubicBezTo>
                  <a:cubicBezTo>
                    <a:pt x="8123" y="8831"/>
                    <a:pt x="8573" y="8956"/>
                    <a:pt x="9020" y="8956"/>
                  </a:cubicBezTo>
                  <a:cubicBezTo>
                    <a:pt x="9466" y="8956"/>
                    <a:pt x="9908" y="8831"/>
                    <a:pt x="10341" y="8614"/>
                  </a:cubicBezTo>
                  <a:cubicBezTo>
                    <a:pt x="11242" y="8180"/>
                    <a:pt x="11676" y="7413"/>
                    <a:pt x="11709" y="6412"/>
                  </a:cubicBezTo>
                  <a:cubicBezTo>
                    <a:pt x="11742" y="5312"/>
                    <a:pt x="11409" y="4344"/>
                    <a:pt x="10942" y="3410"/>
                  </a:cubicBezTo>
                  <a:cubicBezTo>
                    <a:pt x="10108" y="1709"/>
                    <a:pt x="8874" y="408"/>
                    <a:pt x="6939" y="75"/>
                  </a:cubicBezTo>
                  <a:cubicBezTo>
                    <a:pt x="6630" y="24"/>
                    <a:pt x="6328" y="0"/>
                    <a:pt x="603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9"/>
            <p:cNvSpPr/>
            <p:nvPr/>
          </p:nvSpPr>
          <p:spPr>
            <a:xfrm flipH="1">
              <a:off x="776963" y="392325"/>
              <a:ext cx="155150" cy="136575"/>
            </a:xfrm>
            <a:custGeom>
              <a:rect b="b" l="l" r="r" t="t"/>
              <a:pathLst>
                <a:path extrusionOk="0" h="5463" w="6206">
                  <a:moveTo>
                    <a:pt x="3136" y="820"/>
                  </a:moveTo>
                  <a:cubicBezTo>
                    <a:pt x="3417" y="820"/>
                    <a:pt x="3695" y="871"/>
                    <a:pt x="3937" y="973"/>
                  </a:cubicBezTo>
                  <a:cubicBezTo>
                    <a:pt x="4804" y="1373"/>
                    <a:pt x="5071" y="2408"/>
                    <a:pt x="4604" y="3508"/>
                  </a:cubicBezTo>
                  <a:cubicBezTo>
                    <a:pt x="4346" y="4095"/>
                    <a:pt x="3823" y="4418"/>
                    <a:pt x="3199" y="4418"/>
                  </a:cubicBezTo>
                  <a:cubicBezTo>
                    <a:pt x="2936" y="4418"/>
                    <a:pt x="2656" y="4361"/>
                    <a:pt x="2369" y="4242"/>
                  </a:cubicBezTo>
                  <a:cubicBezTo>
                    <a:pt x="1435" y="3842"/>
                    <a:pt x="1035" y="2774"/>
                    <a:pt x="1469" y="1807"/>
                  </a:cubicBezTo>
                  <a:cubicBezTo>
                    <a:pt x="1661" y="1158"/>
                    <a:pt x="2408" y="820"/>
                    <a:pt x="3136" y="820"/>
                  </a:cubicBezTo>
                  <a:close/>
                  <a:moveTo>
                    <a:pt x="2918" y="0"/>
                  </a:moveTo>
                  <a:cubicBezTo>
                    <a:pt x="1878" y="0"/>
                    <a:pt x="1077" y="518"/>
                    <a:pt x="601" y="1607"/>
                  </a:cubicBezTo>
                  <a:cubicBezTo>
                    <a:pt x="1" y="2975"/>
                    <a:pt x="568" y="4576"/>
                    <a:pt x="1902" y="5176"/>
                  </a:cubicBezTo>
                  <a:cubicBezTo>
                    <a:pt x="2329" y="5370"/>
                    <a:pt x="2767" y="5463"/>
                    <a:pt x="3188" y="5463"/>
                  </a:cubicBezTo>
                  <a:cubicBezTo>
                    <a:pt x="4216" y="5463"/>
                    <a:pt x="5146" y="4912"/>
                    <a:pt x="5571" y="3942"/>
                  </a:cubicBezTo>
                  <a:cubicBezTo>
                    <a:pt x="6205" y="2474"/>
                    <a:pt x="5772" y="806"/>
                    <a:pt x="4537" y="339"/>
                  </a:cubicBezTo>
                  <a:cubicBezTo>
                    <a:pt x="3950" y="115"/>
                    <a:pt x="3407" y="0"/>
                    <a:pt x="2918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9"/>
            <p:cNvSpPr/>
            <p:nvPr/>
          </p:nvSpPr>
          <p:spPr>
            <a:xfrm flipH="1">
              <a:off x="594338" y="390725"/>
              <a:ext cx="162650" cy="140875"/>
            </a:xfrm>
            <a:custGeom>
              <a:rect b="b" l="l" r="r" t="t"/>
              <a:pathLst>
                <a:path extrusionOk="0" h="5635" w="6506">
                  <a:moveTo>
                    <a:pt x="2789" y="800"/>
                  </a:moveTo>
                  <a:cubicBezTo>
                    <a:pt x="3285" y="800"/>
                    <a:pt x="3804" y="963"/>
                    <a:pt x="4204" y="1304"/>
                  </a:cubicBezTo>
                  <a:cubicBezTo>
                    <a:pt x="4471" y="1571"/>
                    <a:pt x="4704" y="1871"/>
                    <a:pt x="4904" y="2205"/>
                  </a:cubicBezTo>
                  <a:cubicBezTo>
                    <a:pt x="5338" y="3005"/>
                    <a:pt x="5338" y="3606"/>
                    <a:pt x="4904" y="4106"/>
                  </a:cubicBezTo>
                  <a:cubicBezTo>
                    <a:pt x="4499" y="4583"/>
                    <a:pt x="4009" y="4821"/>
                    <a:pt x="3470" y="4821"/>
                  </a:cubicBezTo>
                  <a:cubicBezTo>
                    <a:pt x="3255" y="4821"/>
                    <a:pt x="3032" y="4783"/>
                    <a:pt x="2803" y="4706"/>
                  </a:cubicBezTo>
                  <a:lnTo>
                    <a:pt x="2503" y="4573"/>
                  </a:lnTo>
                  <a:cubicBezTo>
                    <a:pt x="1435" y="4139"/>
                    <a:pt x="768" y="2472"/>
                    <a:pt x="1302" y="1538"/>
                  </a:cubicBezTo>
                  <a:cubicBezTo>
                    <a:pt x="1580" y="1055"/>
                    <a:pt x="2167" y="800"/>
                    <a:pt x="2789" y="800"/>
                  </a:cubicBezTo>
                  <a:close/>
                  <a:moveTo>
                    <a:pt x="2793" y="1"/>
                  </a:moveTo>
                  <a:cubicBezTo>
                    <a:pt x="1831" y="1"/>
                    <a:pt x="1115" y="495"/>
                    <a:pt x="635" y="1571"/>
                  </a:cubicBezTo>
                  <a:cubicBezTo>
                    <a:pt x="1" y="2905"/>
                    <a:pt x="735" y="4873"/>
                    <a:pt x="1936" y="5340"/>
                  </a:cubicBezTo>
                  <a:cubicBezTo>
                    <a:pt x="2416" y="5543"/>
                    <a:pt x="2867" y="5634"/>
                    <a:pt x="3284" y="5634"/>
                  </a:cubicBezTo>
                  <a:cubicBezTo>
                    <a:pt x="4515" y="5634"/>
                    <a:pt x="5448" y="4836"/>
                    <a:pt x="5972" y="3739"/>
                  </a:cubicBezTo>
                  <a:cubicBezTo>
                    <a:pt x="6505" y="2638"/>
                    <a:pt x="5571" y="770"/>
                    <a:pt x="4271" y="303"/>
                  </a:cubicBezTo>
                  <a:cubicBezTo>
                    <a:pt x="3726" y="104"/>
                    <a:pt x="3234" y="1"/>
                    <a:pt x="2793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9"/>
            <p:cNvSpPr/>
            <p:nvPr/>
          </p:nvSpPr>
          <p:spPr>
            <a:xfrm flipH="1">
              <a:off x="499263" y="524200"/>
              <a:ext cx="130125" cy="112625"/>
            </a:xfrm>
            <a:custGeom>
              <a:rect b="b" l="l" r="r" t="t"/>
              <a:pathLst>
                <a:path extrusionOk="0" h="4505" w="5205">
                  <a:moveTo>
                    <a:pt x="2864" y="650"/>
                  </a:moveTo>
                  <a:cubicBezTo>
                    <a:pt x="3027" y="650"/>
                    <a:pt x="3179" y="677"/>
                    <a:pt x="3303" y="735"/>
                  </a:cubicBezTo>
                  <a:cubicBezTo>
                    <a:pt x="3970" y="1035"/>
                    <a:pt x="4203" y="1736"/>
                    <a:pt x="3903" y="2403"/>
                  </a:cubicBezTo>
                  <a:cubicBezTo>
                    <a:pt x="3633" y="2943"/>
                    <a:pt x="3056" y="3266"/>
                    <a:pt x="2464" y="3266"/>
                  </a:cubicBezTo>
                  <a:cubicBezTo>
                    <a:pt x="2252" y="3266"/>
                    <a:pt x="2038" y="3225"/>
                    <a:pt x="1835" y="3137"/>
                  </a:cubicBezTo>
                  <a:cubicBezTo>
                    <a:pt x="1268" y="2870"/>
                    <a:pt x="1068" y="2103"/>
                    <a:pt x="1368" y="1402"/>
                  </a:cubicBezTo>
                  <a:cubicBezTo>
                    <a:pt x="1550" y="986"/>
                    <a:pt x="2282" y="650"/>
                    <a:pt x="2864" y="650"/>
                  </a:cubicBezTo>
                  <a:close/>
                  <a:moveTo>
                    <a:pt x="2571" y="0"/>
                  </a:moveTo>
                  <a:cubicBezTo>
                    <a:pt x="1708" y="0"/>
                    <a:pt x="1018" y="419"/>
                    <a:pt x="601" y="1369"/>
                  </a:cubicBezTo>
                  <a:cubicBezTo>
                    <a:pt x="0" y="2670"/>
                    <a:pt x="401" y="3837"/>
                    <a:pt x="1468" y="4304"/>
                  </a:cubicBezTo>
                  <a:cubicBezTo>
                    <a:pt x="1782" y="4440"/>
                    <a:pt x="2113" y="4505"/>
                    <a:pt x="2441" y="4505"/>
                  </a:cubicBezTo>
                  <a:cubicBezTo>
                    <a:pt x="3403" y="4505"/>
                    <a:pt x="4339" y="3949"/>
                    <a:pt x="4737" y="3003"/>
                  </a:cubicBezTo>
                  <a:cubicBezTo>
                    <a:pt x="5204" y="1903"/>
                    <a:pt x="4804" y="568"/>
                    <a:pt x="3803" y="235"/>
                  </a:cubicBezTo>
                  <a:cubicBezTo>
                    <a:pt x="3365" y="82"/>
                    <a:pt x="2951" y="0"/>
                    <a:pt x="25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9"/>
            <p:cNvSpPr/>
            <p:nvPr/>
          </p:nvSpPr>
          <p:spPr>
            <a:xfrm flipH="1">
              <a:off x="879538" y="789400"/>
              <a:ext cx="100925" cy="100100"/>
            </a:xfrm>
            <a:custGeom>
              <a:rect b="b" l="l" r="r" t="t"/>
              <a:pathLst>
                <a:path extrusionOk="0" h="4004" w="4037">
                  <a:moveTo>
                    <a:pt x="1801" y="1"/>
                  </a:moveTo>
                  <a:cubicBezTo>
                    <a:pt x="667" y="1"/>
                    <a:pt x="0" y="601"/>
                    <a:pt x="0" y="1735"/>
                  </a:cubicBezTo>
                  <a:cubicBezTo>
                    <a:pt x="0" y="3003"/>
                    <a:pt x="967" y="4004"/>
                    <a:pt x="2202" y="4004"/>
                  </a:cubicBezTo>
                  <a:cubicBezTo>
                    <a:pt x="3236" y="3970"/>
                    <a:pt x="4036" y="3203"/>
                    <a:pt x="4036" y="2169"/>
                  </a:cubicBezTo>
                  <a:cubicBezTo>
                    <a:pt x="4003" y="1002"/>
                    <a:pt x="3002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9"/>
            <p:cNvSpPr/>
            <p:nvPr/>
          </p:nvSpPr>
          <p:spPr>
            <a:xfrm flipH="1">
              <a:off x="1063013" y="781900"/>
              <a:ext cx="87575" cy="84275"/>
            </a:xfrm>
            <a:custGeom>
              <a:rect b="b" l="l" r="r" t="t"/>
              <a:pathLst>
                <a:path extrusionOk="0" h="3371" w="3503">
                  <a:moveTo>
                    <a:pt x="1968" y="1"/>
                  </a:moveTo>
                  <a:cubicBezTo>
                    <a:pt x="968" y="1"/>
                    <a:pt x="0" y="968"/>
                    <a:pt x="0" y="1969"/>
                  </a:cubicBezTo>
                  <a:cubicBezTo>
                    <a:pt x="0" y="2736"/>
                    <a:pt x="634" y="3370"/>
                    <a:pt x="1435" y="3370"/>
                  </a:cubicBezTo>
                  <a:cubicBezTo>
                    <a:pt x="1453" y="3370"/>
                    <a:pt x="1471" y="3371"/>
                    <a:pt x="1488" y="3371"/>
                  </a:cubicBezTo>
                  <a:cubicBezTo>
                    <a:pt x="2503" y="3371"/>
                    <a:pt x="3469" y="2452"/>
                    <a:pt x="3469" y="1502"/>
                  </a:cubicBezTo>
                  <a:cubicBezTo>
                    <a:pt x="3503" y="668"/>
                    <a:pt x="2836" y="34"/>
                    <a:pt x="1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9"/>
            <p:cNvSpPr/>
            <p:nvPr/>
          </p:nvSpPr>
          <p:spPr>
            <a:xfrm flipH="1">
              <a:off x="916238" y="930150"/>
              <a:ext cx="245200" cy="173600"/>
            </a:xfrm>
            <a:custGeom>
              <a:rect b="b" l="l" r="r" t="t"/>
              <a:pathLst>
                <a:path extrusionOk="0" h="6944" w="9808">
                  <a:moveTo>
                    <a:pt x="4128" y="0"/>
                  </a:moveTo>
                  <a:cubicBezTo>
                    <a:pt x="3830" y="0"/>
                    <a:pt x="3560" y="74"/>
                    <a:pt x="3336" y="242"/>
                  </a:cubicBezTo>
                  <a:cubicBezTo>
                    <a:pt x="1869" y="1342"/>
                    <a:pt x="801" y="2710"/>
                    <a:pt x="301" y="4478"/>
                  </a:cubicBezTo>
                  <a:cubicBezTo>
                    <a:pt x="1" y="5479"/>
                    <a:pt x="668" y="6480"/>
                    <a:pt x="1668" y="6813"/>
                  </a:cubicBezTo>
                  <a:cubicBezTo>
                    <a:pt x="1917" y="6904"/>
                    <a:pt x="2155" y="6944"/>
                    <a:pt x="2385" y="6944"/>
                  </a:cubicBezTo>
                  <a:cubicBezTo>
                    <a:pt x="3079" y="6944"/>
                    <a:pt x="3694" y="6580"/>
                    <a:pt x="4270" y="6179"/>
                  </a:cubicBezTo>
                  <a:cubicBezTo>
                    <a:pt x="5025" y="5628"/>
                    <a:pt x="5830" y="5253"/>
                    <a:pt x="6752" y="5253"/>
                  </a:cubicBezTo>
                  <a:cubicBezTo>
                    <a:pt x="6890" y="5253"/>
                    <a:pt x="7030" y="5261"/>
                    <a:pt x="7172" y="5279"/>
                  </a:cubicBezTo>
                  <a:cubicBezTo>
                    <a:pt x="7247" y="5268"/>
                    <a:pt x="7322" y="5264"/>
                    <a:pt x="7397" y="5264"/>
                  </a:cubicBezTo>
                  <a:cubicBezTo>
                    <a:pt x="7586" y="5264"/>
                    <a:pt x="7775" y="5289"/>
                    <a:pt x="7961" y="5289"/>
                  </a:cubicBezTo>
                  <a:cubicBezTo>
                    <a:pt x="8158" y="5289"/>
                    <a:pt x="8352" y="5261"/>
                    <a:pt x="8540" y="5145"/>
                  </a:cubicBezTo>
                  <a:cubicBezTo>
                    <a:pt x="9541" y="4445"/>
                    <a:pt x="9808" y="3277"/>
                    <a:pt x="9207" y="2210"/>
                  </a:cubicBezTo>
                  <a:cubicBezTo>
                    <a:pt x="8974" y="1743"/>
                    <a:pt x="8640" y="1376"/>
                    <a:pt x="8173" y="1109"/>
                  </a:cubicBezTo>
                  <a:cubicBezTo>
                    <a:pt x="6972" y="442"/>
                    <a:pt x="5705" y="42"/>
                    <a:pt x="4304" y="8"/>
                  </a:cubicBezTo>
                  <a:cubicBezTo>
                    <a:pt x="4244" y="3"/>
                    <a:pt x="4185" y="0"/>
                    <a:pt x="4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9"/>
            <p:cNvSpPr/>
            <p:nvPr/>
          </p:nvSpPr>
          <p:spPr>
            <a:xfrm flipH="1">
              <a:off x="1168913" y="869475"/>
              <a:ext cx="107600" cy="104250"/>
            </a:xfrm>
            <a:custGeom>
              <a:rect b="b" l="l" r="r" t="t"/>
              <a:pathLst>
                <a:path extrusionOk="0" h="4170" w="4304">
                  <a:moveTo>
                    <a:pt x="2402" y="0"/>
                  </a:moveTo>
                  <a:cubicBezTo>
                    <a:pt x="1134" y="0"/>
                    <a:pt x="34" y="1001"/>
                    <a:pt x="34" y="2168"/>
                  </a:cubicBezTo>
                  <a:cubicBezTo>
                    <a:pt x="0" y="3269"/>
                    <a:pt x="901" y="4170"/>
                    <a:pt x="2002" y="4170"/>
                  </a:cubicBezTo>
                  <a:cubicBezTo>
                    <a:pt x="3236" y="4170"/>
                    <a:pt x="4303" y="3202"/>
                    <a:pt x="4303" y="2068"/>
                  </a:cubicBezTo>
                  <a:cubicBezTo>
                    <a:pt x="4303" y="934"/>
                    <a:pt x="346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9"/>
            <p:cNvSpPr/>
            <p:nvPr/>
          </p:nvSpPr>
          <p:spPr>
            <a:xfrm flipH="1">
              <a:off x="884538" y="908450"/>
              <a:ext cx="287750" cy="221475"/>
            </a:xfrm>
            <a:custGeom>
              <a:rect b="b" l="l" r="r" t="t"/>
              <a:pathLst>
                <a:path extrusionOk="0" h="8859" w="11510">
                  <a:moveTo>
                    <a:pt x="4738" y="843"/>
                  </a:moveTo>
                  <a:cubicBezTo>
                    <a:pt x="6139" y="910"/>
                    <a:pt x="7406" y="1276"/>
                    <a:pt x="8607" y="1977"/>
                  </a:cubicBezTo>
                  <a:cubicBezTo>
                    <a:pt x="9074" y="2244"/>
                    <a:pt x="9408" y="2611"/>
                    <a:pt x="9675" y="3078"/>
                  </a:cubicBezTo>
                  <a:cubicBezTo>
                    <a:pt x="10242" y="4145"/>
                    <a:pt x="9975" y="5313"/>
                    <a:pt x="8974" y="5980"/>
                  </a:cubicBezTo>
                  <a:cubicBezTo>
                    <a:pt x="8771" y="6120"/>
                    <a:pt x="8561" y="6151"/>
                    <a:pt x="8347" y="6151"/>
                  </a:cubicBezTo>
                  <a:cubicBezTo>
                    <a:pt x="8178" y="6151"/>
                    <a:pt x="8007" y="6132"/>
                    <a:pt x="7835" y="6132"/>
                  </a:cubicBezTo>
                  <a:cubicBezTo>
                    <a:pt x="7759" y="6132"/>
                    <a:pt x="7683" y="6136"/>
                    <a:pt x="7606" y="6147"/>
                  </a:cubicBezTo>
                  <a:cubicBezTo>
                    <a:pt x="7463" y="6129"/>
                    <a:pt x="7323" y="6121"/>
                    <a:pt x="7186" y="6121"/>
                  </a:cubicBezTo>
                  <a:cubicBezTo>
                    <a:pt x="6271" y="6121"/>
                    <a:pt x="5488" y="6492"/>
                    <a:pt x="4704" y="7014"/>
                  </a:cubicBezTo>
                  <a:cubicBezTo>
                    <a:pt x="4120" y="7420"/>
                    <a:pt x="3517" y="7807"/>
                    <a:pt x="2807" y="7807"/>
                  </a:cubicBezTo>
                  <a:cubicBezTo>
                    <a:pt x="2583" y="7807"/>
                    <a:pt x="2350" y="7769"/>
                    <a:pt x="2102" y="7681"/>
                  </a:cubicBezTo>
                  <a:cubicBezTo>
                    <a:pt x="1102" y="7348"/>
                    <a:pt x="468" y="6347"/>
                    <a:pt x="735" y="5346"/>
                  </a:cubicBezTo>
                  <a:cubicBezTo>
                    <a:pt x="1235" y="3578"/>
                    <a:pt x="2336" y="2210"/>
                    <a:pt x="3770" y="1110"/>
                  </a:cubicBezTo>
                  <a:cubicBezTo>
                    <a:pt x="4037" y="910"/>
                    <a:pt x="4371" y="843"/>
                    <a:pt x="4738" y="843"/>
                  </a:cubicBezTo>
                  <a:close/>
                  <a:moveTo>
                    <a:pt x="5249" y="1"/>
                  </a:moveTo>
                  <a:cubicBezTo>
                    <a:pt x="5025" y="1"/>
                    <a:pt x="4798" y="22"/>
                    <a:pt x="4571" y="76"/>
                  </a:cubicBezTo>
                  <a:cubicBezTo>
                    <a:pt x="2203" y="676"/>
                    <a:pt x="1" y="4045"/>
                    <a:pt x="68" y="5913"/>
                  </a:cubicBezTo>
                  <a:cubicBezTo>
                    <a:pt x="128" y="7631"/>
                    <a:pt x="1114" y="8858"/>
                    <a:pt x="2804" y="8858"/>
                  </a:cubicBezTo>
                  <a:cubicBezTo>
                    <a:pt x="2984" y="8858"/>
                    <a:pt x="3173" y="8844"/>
                    <a:pt x="3370" y="8815"/>
                  </a:cubicBezTo>
                  <a:cubicBezTo>
                    <a:pt x="4104" y="8682"/>
                    <a:pt x="4771" y="8282"/>
                    <a:pt x="5305" y="7748"/>
                  </a:cubicBezTo>
                  <a:cubicBezTo>
                    <a:pt x="5946" y="7080"/>
                    <a:pt x="6652" y="6669"/>
                    <a:pt x="7507" y="6669"/>
                  </a:cubicBezTo>
                  <a:cubicBezTo>
                    <a:pt x="7719" y="6669"/>
                    <a:pt x="7941" y="6694"/>
                    <a:pt x="8173" y="6747"/>
                  </a:cubicBezTo>
                  <a:cubicBezTo>
                    <a:pt x="8274" y="6780"/>
                    <a:pt x="8407" y="6780"/>
                    <a:pt x="8574" y="6780"/>
                  </a:cubicBezTo>
                  <a:cubicBezTo>
                    <a:pt x="8874" y="6747"/>
                    <a:pt x="9208" y="6814"/>
                    <a:pt x="9541" y="6614"/>
                  </a:cubicBezTo>
                  <a:cubicBezTo>
                    <a:pt x="11076" y="5713"/>
                    <a:pt x="11509" y="4078"/>
                    <a:pt x="10542" y="2577"/>
                  </a:cubicBezTo>
                  <a:cubicBezTo>
                    <a:pt x="9541" y="1010"/>
                    <a:pt x="7907" y="476"/>
                    <a:pt x="6239" y="109"/>
                  </a:cubicBezTo>
                  <a:cubicBezTo>
                    <a:pt x="5919" y="49"/>
                    <a:pt x="5586" y="1"/>
                    <a:pt x="5249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9"/>
            <p:cNvSpPr/>
            <p:nvPr/>
          </p:nvSpPr>
          <p:spPr>
            <a:xfrm flipH="1">
              <a:off x="857863" y="771050"/>
              <a:ext cx="144300" cy="143475"/>
            </a:xfrm>
            <a:custGeom>
              <a:rect b="b" l="l" r="r" t="t"/>
              <a:pathLst>
                <a:path extrusionOk="0" h="5739" w="5772">
                  <a:moveTo>
                    <a:pt x="2669" y="735"/>
                  </a:moveTo>
                  <a:cubicBezTo>
                    <a:pt x="3870" y="735"/>
                    <a:pt x="4871" y="1736"/>
                    <a:pt x="4871" y="2903"/>
                  </a:cubicBezTo>
                  <a:cubicBezTo>
                    <a:pt x="4904" y="3937"/>
                    <a:pt x="4104" y="4704"/>
                    <a:pt x="3070" y="4704"/>
                  </a:cubicBezTo>
                  <a:cubicBezTo>
                    <a:pt x="3050" y="4705"/>
                    <a:pt x="3030" y="4705"/>
                    <a:pt x="3010" y="4705"/>
                  </a:cubicBezTo>
                  <a:cubicBezTo>
                    <a:pt x="1804" y="4705"/>
                    <a:pt x="868" y="3716"/>
                    <a:pt x="868" y="2469"/>
                  </a:cubicBezTo>
                  <a:cubicBezTo>
                    <a:pt x="868" y="1335"/>
                    <a:pt x="1535" y="735"/>
                    <a:pt x="2669" y="735"/>
                  </a:cubicBezTo>
                  <a:close/>
                  <a:moveTo>
                    <a:pt x="2769" y="1"/>
                  </a:moveTo>
                  <a:cubicBezTo>
                    <a:pt x="1335" y="1"/>
                    <a:pt x="1" y="1402"/>
                    <a:pt x="34" y="2870"/>
                  </a:cubicBezTo>
                  <a:cubicBezTo>
                    <a:pt x="68" y="4404"/>
                    <a:pt x="1435" y="5738"/>
                    <a:pt x="3036" y="5738"/>
                  </a:cubicBezTo>
                  <a:cubicBezTo>
                    <a:pt x="4537" y="5738"/>
                    <a:pt x="5738" y="4504"/>
                    <a:pt x="5772" y="3003"/>
                  </a:cubicBezTo>
                  <a:cubicBezTo>
                    <a:pt x="5772" y="1435"/>
                    <a:pt x="4371" y="34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9"/>
            <p:cNvSpPr/>
            <p:nvPr/>
          </p:nvSpPr>
          <p:spPr>
            <a:xfrm flipH="1">
              <a:off x="1148913" y="850975"/>
              <a:ext cx="147625" cy="146950"/>
            </a:xfrm>
            <a:custGeom>
              <a:rect b="b" l="l" r="r" t="t"/>
              <a:pathLst>
                <a:path extrusionOk="0" h="5878" w="5905">
                  <a:moveTo>
                    <a:pt x="3203" y="740"/>
                  </a:moveTo>
                  <a:cubicBezTo>
                    <a:pt x="4270" y="740"/>
                    <a:pt x="5104" y="1674"/>
                    <a:pt x="5104" y="2808"/>
                  </a:cubicBezTo>
                  <a:cubicBezTo>
                    <a:pt x="5104" y="3942"/>
                    <a:pt x="4037" y="4910"/>
                    <a:pt x="2803" y="4910"/>
                  </a:cubicBezTo>
                  <a:cubicBezTo>
                    <a:pt x="1702" y="4910"/>
                    <a:pt x="801" y="4009"/>
                    <a:pt x="835" y="2908"/>
                  </a:cubicBezTo>
                  <a:cubicBezTo>
                    <a:pt x="835" y="1741"/>
                    <a:pt x="1935" y="740"/>
                    <a:pt x="3203" y="740"/>
                  </a:cubicBezTo>
                  <a:close/>
                  <a:moveTo>
                    <a:pt x="3425" y="1"/>
                  </a:moveTo>
                  <a:cubicBezTo>
                    <a:pt x="3373" y="1"/>
                    <a:pt x="3322" y="3"/>
                    <a:pt x="3270" y="6"/>
                  </a:cubicBezTo>
                  <a:cubicBezTo>
                    <a:pt x="1368" y="106"/>
                    <a:pt x="201" y="1307"/>
                    <a:pt x="101" y="3175"/>
                  </a:cubicBezTo>
                  <a:cubicBezTo>
                    <a:pt x="1" y="4710"/>
                    <a:pt x="1268" y="5877"/>
                    <a:pt x="2803" y="5877"/>
                  </a:cubicBezTo>
                  <a:cubicBezTo>
                    <a:pt x="4471" y="5844"/>
                    <a:pt x="5905" y="4409"/>
                    <a:pt x="5905" y="2742"/>
                  </a:cubicBezTo>
                  <a:cubicBezTo>
                    <a:pt x="5873" y="1263"/>
                    <a:pt x="4787" y="1"/>
                    <a:pt x="342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9"/>
            <p:cNvSpPr/>
            <p:nvPr/>
          </p:nvSpPr>
          <p:spPr>
            <a:xfrm flipH="1">
              <a:off x="1042988" y="768550"/>
              <a:ext cx="128450" cy="123450"/>
            </a:xfrm>
            <a:custGeom>
              <a:rect b="b" l="l" r="r" t="t"/>
              <a:pathLst>
                <a:path extrusionOk="0" h="4938" w="5138">
                  <a:moveTo>
                    <a:pt x="2802" y="535"/>
                  </a:moveTo>
                  <a:cubicBezTo>
                    <a:pt x="3670" y="568"/>
                    <a:pt x="4337" y="1202"/>
                    <a:pt x="4303" y="2036"/>
                  </a:cubicBezTo>
                  <a:cubicBezTo>
                    <a:pt x="4303" y="2986"/>
                    <a:pt x="3337" y="3905"/>
                    <a:pt x="2322" y="3905"/>
                  </a:cubicBezTo>
                  <a:cubicBezTo>
                    <a:pt x="2305" y="3905"/>
                    <a:pt x="2287" y="3904"/>
                    <a:pt x="2269" y="3904"/>
                  </a:cubicBezTo>
                  <a:cubicBezTo>
                    <a:pt x="1468" y="3904"/>
                    <a:pt x="834" y="3270"/>
                    <a:pt x="834" y="2503"/>
                  </a:cubicBezTo>
                  <a:cubicBezTo>
                    <a:pt x="834" y="1502"/>
                    <a:pt x="1802" y="535"/>
                    <a:pt x="2802" y="535"/>
                  </a:cubicBezTo>
                  <a:close/>
                  <a:moveTo>
                    <a:pt x="2996" y="0"/>
                  </a:moveTo>
                  <a:cubicBezTo>
                    <a:pt x="2976" y="0"/>
                    <a:pt x="2956" y="0"/>
                    <a:pt x="2936" y="1"/>
                  </a:cubicBezTo>
                  <a:cubicBezTo>
                    <a:pt x="1301" y="1"/>
                    <a:pt x="0" y="1235"/>
                    <a:pt x="34" y="2703"/>
                  </a:cubicBezTo>
                  <a:cubicBezTo>
                    <a:pt x="67" y="3970"/>
                    <a:pt x="1068" y="4938"/>
                    <a:pt x="2369" y="4938"/>
                  </a:cubicBezTo>
                  <a:cubicBezTo>
                    <a:pt x="3836" y="4904"/>
                    <a:pt x="5137" y="3637"/>
                    <a:pt x="5137" y="2169"/>
                  </a:cubicBezTo>
                  <a:cubicBezTo>
                    <a:pt x="5137" y="956"/>
                    <a:pt x="4170" y="0"/>
                    <a:pt x="2996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59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164" name="Google Shape;164;p59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9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9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7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0"/>
          <p:cNvSpPr txBox="1"/>
          <p:nvPr>
            <p:ph idx="1" type="subTitle"/>
          </p:nvPr>
        </p:nvSpPr>
        <p:spPr>
          <a:xfrm>
            <a:off x="1828575" y="3570946"/>
            <a:ext cx="2181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60"/>
          <p:cNvSpPr txBox="1"/>
          <p:nvPr>
            <p:ph idx="2" type="subTitle"/>
          </p:nvPr>
        </p:nvSpPr>
        <p:spPr>
          <a:xfrm>
            <a:off x="5138725" y="3570946"/>
            <a:ext cx="2181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60"/>
          <p:cNvSpPr txBox="1"/>
          <p:nvPr>
            <p:ph type="title"/>
          </p:nvPr>
        </p:nvSpPr>
        <p:spPr>
          <a:xfrm>
            <a:off x="787200" y="714507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71" name="Google Shape;171;p60"/>
          <p:cNvSpPr txBox="1"/>
          <p:nvPr>
            <p:ph idx="3" type="title"/>
          </p:nvPr>
        </p:nvSpPr>
        <p:spPr>
          <a:xfrm>
            <a:off x="1823975" y="1835516"/>
            <a:ext cx="218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72" name="Google Shape;172;p60"/>
          <p:cNvSpPr txBox="1"/>
          <p:nvPr>
            <p:ph idx="4" type="title"/>
          </p:nvPr>
        </p:nvSpPr>
        <p:spPr>
          <a:xfrm>
            <a:off x="5138725" y="1835491"/>
            <a:ext cx="218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173" name="Google Shape;173;p60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174" name="Google Shape;174;p60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0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0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Numbers">
  <p:cSld name="CUSTOM_10">
    <p:bg>
      <p:bgPr>
        <a:solidFill>
          <a:schemeClr val="lt2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1"/>
          <p:cNvSpPr txBox="1"/>
          <p:nvPr>
            <p:ph type="title"/>
          </p:nvPr>
        </p:nvSpPr>
        <p:spPr>
          <a:xfrm>
            <a:off x="1126489" y="2096687"/>
            <a:ext cx="3008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9" name="Google Shape;179;p61"/>
          <p:cNvSpPr txBox="1"/>
          <p:nvPr>
            <p:ph idx="1" type="subTitle"/>
          </p:nvPr>
        </p:nvSpPr>
        <p:spPr>
          <a:xfrm>
            <a:off x="1126496" y="2609916"/>
            <a:ext cx="300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0" name="Google Shape;180;p61"/>
          <p:cNvSpPr txBox="1"/>
          <p:nvPr>
            <p:ph idx="2" type="title"/>
          </p:nvPr>
        </p:nvSpPr>
        <p:spPr>
          <a:xfrm>
            <a:off x="5009408" y="2096675"/>
            <a:ext cx="3008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1" name="Google Shape;181;p61"/>
          <p:cNvSpPr txBox="1"/>
          <p:nvPr>
            <p:ph idx="3" type="subTitle"/>
          </p:nvPr>
        </p:nvSpPr>
        <p:spPr>
          <a:xfrm>
            <a:off x="5009380" y="2609803"/>
            <a:ext cx="300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2" name="Google Shape;182;p61"/>
          <p:cNvSpPr/>
          <p:nvPr/>
        </p:nvSpPr>
        <p:spPr>
          <a:xfrm>
            <a:off x="84909" y="3647588"/>
            <a:ext cx="300446" cy="819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1"/>
          <p:cNvSpPr/>
          <p:nvPr/>
        </p:nvSpPr>
        <p:spPr>
          <a:xfrm>
            <a:off x="0" y="4323807"/>
            <a:ext cx="300446" cy="819694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61"/>
          <p:cNvSpPr/>
          <p:nvPr/>
        </p:nvSpPr>
        <p:spPr>
          <a:xfrm>
            <a:off x="300446" y="4990011"/>
            <a:ext cx="8843554" cy="140425"/>
          </a:xfrm>
          <a:prstGeom prst="rect">
            <a:avLst/>
          </a:prstGeom>
          <a:solidFill>
            <a:srgbClr val="8A9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61"/>
          <p:cNvGrpSpPr/>
          <p:nvPr/>
        </p:nvGrpSpPr>
        <p:grpSpPr>
          <a:xfrm>
            <a:off x="8767355" y="3660651"/>
            <a:ext cx="376645" cy="1482848"/>
            <a:chOff x="2048693" y="3804128"/>
            <a:chExt cx="376645" cy="1482848"/>
          </a:xfrm>
        </p:grpSpPr>
        <p:sp>
          <p:nvSpPr>
            <p:cNvPr id="186" name="Google Shape;186;p61"/>
            <p:cNvSpPr/>
            <p:nvPr/>
          </p:nvSpPr>
          <p:spPr>
            <a:xfrm>
              <a:off x="2048693" y="3804128"/>
              <a:ext cx="300446" cy="819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1"/>
            <p:cNvSpPr/>
            <p:nvPr/>
          </p:nvSpPr>
          <p:spPr>
            <a:xfrm>
              <a:off x="2124892" y="4467282"/>
              <a:ext cx="300446" cy="819694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157" y="91441"/>
            <a:ext cx="8918114" cy="494111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62"/>
          <p:cNvSpPr txBox="1"/>
          <p:nvPr>
            <p:ph idx="1" type="subTitle"/>
          </p:nvPr>
        </p:nvSpPr>
        <p:spPr>
          <a:xfrm>
            <a:off x="1144963" y="3311350"/>
            <a:ext cx="25929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1" sz="28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62"/>
          <p:cNvSpPr txBox="1"/>
          <p:nvPr>
            <p:ph idx="2" type="subTitle"/>
          </p:nvPr>
        </p:nvSpPr>
        <p:spPr>
          <a:xfrm>
            <a:off x="5406138" y="3311225"/>
            <a:ext cx="25929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1" sz="27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62"/>
          <p:cNvSpPr txBox="1"/>
          <p:nvPr>
            <p:ph idx="3" type="subTitle"/>
          </p:nvPr>
        </p:nvSpPr>
        <p:spPr>
          <a:xfrm>
            <a:off x="1261825" y="3803825"/>
            <a:ext cx="23592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0" sz="14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2"/>
          <p:cNvSpPr txBox="1"/>
          <p:nvPr>
            <p:ph idx="4" type="subTitle"/>
          </p:nvPr>
        </p:nvSpPr>
        <p:spPr>
          <a:xfrm>
            <a:off x="5523000" y="3803825"/>
            <a:ext cx="23592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0" sz="14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2"/>
          <p:cNvSpPr/>
          <p:nvPr/>
        </p:nvSpPr>
        <p:spPr>
          <a:xfrm>
            <a:off x="84909" y="3647588"/>
            <a:ext cx="300446" cy="819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2"/>
          <p:cNvSpPr/>
          <p:nvPr/>
        </p:nvSpPr>
        <p:spPr>
          <a:xfrm>
            <a:off x="0" y="4323807"/>
            <a:ext cx="300446" cy="819694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2"/>
          <p:cNvSpPr/>
          <p:nvPr/>
        </p:nvSpPr>
        <p:spPr>
          <a:xfrm>
            <a:off x="300446" y="4990011"/>
            <a:ext cx="8843554" cy="140425"/>
          </a:xfrm>
          <a:prstGeom prst="rect">
            <a:avLst/>
          </a:prstGeom>
          <a:solidFill>
            <a:srgbClr val="8A9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62"/>
          <p:cNvGrpSpPr/>
          <p:nvPr/>
        </p:nvGrpSpPr>
        <p:grpSpPr>
          <a:xfrm>
            <a:off x="8767355" y="3660651"/>
            <a:ext cx="376645" cy="1482848"/>
            <a:chOff x="2048693" y="3804128"/>
            <a:chExt cx="376645" cy="1482848"/>
          </a:xfrm>
        </p:grpSpPr>
        <p:sp>
          <p:nvSpPr>
            <p:cNvPr id="199" name="Google Shape;199;p62"/>
            <p:cNvSpPr/>
            <p:nvPr/>
          </p:nvSpPr>
          <p:spPr>
            <a:xfrm>
              <a:off x="2048693" y="3804128"/>
              <a:ext cx="300446" cy="819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2"/>
            <p:cNvSpPr/>
            <p:nvPr/>
          </p:nvSpPr>
          <p:spPr>
            <a:xfrm>
              <a:off x="2124892" y="4467282"/>
              <a:ext cx="300446" cy="819694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1_Ca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3"/>
          <p:cNvSpPr txBox="1"/>
          <p:nvPr>
            <p:ph type="title"/>
          </p:nvPr>
        </p:nvSpPr>
        <p:spPr>
          <a:xfrm>
            <a:off x="740125" y="390325"/>
            <a:ext cx="2340600" cy="19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4"/>
          <p:cNvSpPr txBox="1"/>
          <p:nvPr>
            <p:ph type="title"/>
          </p:nvPr>
        </p:nvSpPr>
        <p:spPr>
          <a:xfrm>
            <a:off x="787200" y="715780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05" name="Google Shape;205;p64"/>
          <p:cNvSpPr txBox="1"/>
          <p:nvPr>
            <p:ph idx="2" type="title"/>
          </p:nvPr>
        </p:nvSpPr>
        <p:spPr>
          <a:xfrm>
            <a:off x="1470550" y="1736450"/>
            <a:ext cx="2142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6" name="Google Shape;206;p64"/>
          <p:cNvSpPr txBox="1"/>
          <p:nvPr>
            <p:ph idx="1" type="subTitle"/>
          </p:nvPr>
        </p:nvSpPr>
        <p:spPr>
          <a:xfrm>
            <a:off x="1470550" y="2075825"/>
            <a:ext cx="2142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64"/>
          <p:cNvSpPr txBox="1"/>
          <p:nvPr>
            <p:ph idx="3" type="title"/>
          </p:nvPr>
        </p:nvSpPr>
        <p:spPr>
          <a:xfrm>
            <a:off x="1470550" y="3283531"/>
            <a:ext cx="2142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8" name="Google Shape;208;p64"/>
          <p:cNvSpPr txBox="1"/>
          <p:nvPr>
            <p:ph idx="4" type="subTitle"/>
          </p:nvPr>
        </p:nvSpPr>
        <p:spPr>
          <a:xfrm>
            <a:off x="1470550" y="3617925"/>
            <a:ext cx="2142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4"/>
          <p:cNvSpPr txBox="1"/>
          <p:nvPr>
            <p:ph idx="5" type="title"/>
          </p:nvPr>
        </p:nvSpPr>
        <p:spPr>
          <a:xfrm>
            <a:off x="5530625" y="1736425"/>
            <a:ext cx="2142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0" name="Google Shape;210;p64"/>
          <p:cNvSpPr txBox="1"/>
          <p:nvPr>
            <p:ph idx="6" type="subTitle"/>
          </p:nvPr>
        </p:nvSpPr>
        <p:spPr>
          <a:xfrm>
            <a:off x="5530625" y="2075825"/>
            <a:ext cx="2142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64"/>
          <p:cNvSpPr txBox="1"/>
          <p:nvPr>
            <p:ph idx="7" type="title"/>
          </p:nvPr>
        </p:nvSpPr>
        <p:spPr>
          <a:xfrm>
            <a:off x="5530625" y="3283525"/>
            <a:ext cx="2142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25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2" name="Google Shape;212;p64"/>
          <p:cNvSpPr txBox="1"/>
          <p:nvPr>
            <p:ph idx="8" type="subTitle"/>
          </p:nvPr>
        </p:nvSpPr>
        <p:spPr>
          <a:xfrm>
            <a:off x="5530625" y="3617925"/>
            <a:ext cx="2142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3" name="Google Shape;213;p64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214" name="Google Shape;214;p64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4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4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5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5"/>
          <p:cNvSpPr txBox="1"/>
          <p:nvPr>
            <p:ph type="title"/>
          </p:nvPr>
        </p:nvSpPr>
        <p:spPr>
          <a:xfrm>
            <a:off x="787200" y="798912"/>
            <a:ext cx="75960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9" name="Google Shape;219;p65"/>
          <p:cNvSpPr txBox="1"/>
          <p:nvPr>
            <p:ph idx="1" type="subTitle"/>
          </p:nvPr>
        </p:nvSpPr>
        <p:spPr>
          <a:xfrm>
            <a:off x="3612673" y="2961755"/>
            <a:ext cx="1923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5"/>
          <p:cNvSpPr txBox="1"/>
          <p:nvPr>
            <p:ph idx="2" type="subTitle"/>
          </p:nvPr>
        </p:nvSpPr>
        <p:spPr>
          <a:xfrm>
            <a:off x="768850" y="3707525"/>
            <a:ext cx="1923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5"/>
          <p:cNvSpPr txBox="1"/>
          <p:nvPr>
            <p:ph idx="3" type="subTitle"/>
          </p:nvPr>
        </p:nvSpPr>
        <p:spPr>
          <a:xfrm>
            <a:off x="6446705" y="3707525"/>
            <a:ext cx="1923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65"/>
          <p:cNvSpPr txBox="1"/>
          <p:nvPr>
            <p:ph idx="4" type="title"/>
          </p:nvPr>
        </p:nvSpPr>
        <p:spPr>
          <a:xfrm>
            <a:off x="969250" y="2475362"/>
            <a:ext cx="1522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23" name="Google Shape;223;p65"/>
          <p:cNvSpPr txBox="1"/>
          <p:nvPr>
            <p:ph idx="5" type="title"/>
          </p:nvPr>
        </p:nvSpPr>
        <p:spPr>
          <a:xfrm>
            <a:off x="3811963" y="3708801"/>
            <a:ext cx="1522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24" name="Google Shape;224;p65"/>
          <p:cNvSpPr txBox="1"/>
          <p:nvPr>
            <p:ph idx="6" type="title"/>
          </p:nvPr>
        </p:nvSpPr>
        <p:spPr>
          <a:xfrm>
            <a:off x="6647088" y="2475361"/>
            <a:ext cx="1522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25" name="Google Shape;225;p65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226" name="Google Shape;226;p65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5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5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6"/>
          <p:cNvSpPr txBox="1"/>
          <p:nvPr>
            <p:ph idx="1" type="subTitle"/>
          </p:nvPr>
        </p:nvSpPr>
        <p:spPr>
          <a:xfrm>
            <a:off x="821379" y="2380747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66"/>
          <p:cNvSpPr txBox="1"/>
          <p:nvPr>
            <p:ph idx="2" type="subTitle"/>
          </p:nvPr>
        </p:nvSpPr>
        <p:spPr>
          <a:xfrm>
            <a:off x="3475690" y="2380747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66"/>
          <p:cNvSpPr txBox="1"/>
          <p:nvPr>
            <p:ph idx="3" type="subTitle"/>
          </p:nvPr>
        </p:nvSpPr>
        <p:spPr>
          <a:xfrm>
            <a:off x="6129913" y="2380747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6"/>
          <p:cNvSpPr txBox="1"/>
          <p:nvPr>
            <p:ph idx="4" type="subTitle"/>
          </p:nvPr>
        </p:nvSpPr>
        <p:spPr>
          <a:xfrm>
            <a:off x="821379" y="3803700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66"/>
          <p:cNvSpPr txBox="1"/>
          <p:nvPr>
            <p:ph idx="5" type="subTitle"/>
          </p:nvPr>
        </p:nvSpPr>
        <p:spPr>
          <a:xfrm>
            <a:off x="3475690" y="3803700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66"/>
          <p:cNvSpPr txBox="1"/>
          <p:nvPr>
            <p:ph idx="6" type="subTitle"/>
          </p:nvPr>
        </p:nvSpPr>
        <p:spPr>
          <a:xfrm>
            <a:off x="6129913" y="3803700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66"/>
          <p:cNvSpPr txBox="1"/>
          <p:nvPr>
            <p:ph type="title"/>
          </p:nvPr>
        </p:nvSpPr>
        <p:spPr>
          <a:xfrm>
            <a:off x="1554900" y="713572"/>
            <a:ext cx="603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37" name="Google Shape;237;p66"/>
          <p:cNvSpPr txBox="1"/>
          <p:nvPr>
            <p:ph idx="7" type="title"/>
          </p:nvPr>
        </p:nvSpPr>
        <p:spPr>
          <a:xfrm>
            <a:off x="750800" y="2031046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38" name="Google Shape;238;p66"/>
          <p:cNvSpPr txBox="1"/>
          <p:nvPr>
            <p:ph idx="8" type="title"/>
          </p:nvPr>
        </p:nvSpPr>
        <p:spPr>
          <a:xfrm>
            <a:off x="3405060" y="2031046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39" name="Google Shape;239;p66"/>
          <p:cNvSpPr txBox="1"/>
          <p:nvPr>
            <p:ph idx="9" type="title"/>
          </p:nvPr>
        </p:nvSpPr>
        <p:spPr>
          <a:xfrm>
            <a:off x="6059331" y="2031046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40" name="Google Shape;240;p66"/>
          <p:cNvSpPr txBox="1"/>
          <p:nvPr>
            <p:ph idx="13" type="title"/>
          </p:nvPr>
        </p:nvSpPr>
        <p:spPr>
          <a:xfrm>
            <a:off x="750800" y="3453849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41" name="Google Shape;241;p66"/>
          <p:cNvSpPr txBox="1"/>
          <p:nvPr>
            <p:ph idx="14" type="title"/>
          </p:nvPr>
        </p:nvSpPr>
        <p:spPr>
          <a:xfrm>
            <a:off x="3405060" y="3453849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42" name="Google Shape;242;p66"/>
          <p:cNvSpPr txBox="1"/>
          <p:nvPr>
            <p:ph idx="15" type="title"/>
          </p:nvPr>
        </p:nvSpPr>
        <p:spPr>
          <a:xfrm>
            <a:off x="6059331" y="3453849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43" name="Google Shape;243;p66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244" name="Google Shape;244;p66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6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6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6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9"/>
          <p:cNvSpPr txBox="1"/>
          <p:nvPr>
            <p:ph type="title"/>
          </p:nvPr>
        </p:nvSpPr>
        <p:spPr>
          <a:xfrm>
            <a:off x="1278625" y="2555622"/>
            <a:ext cx="272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9" name="Google Shape;19;p49"/>
          <p:cNvSpPr txBox="1"/>
          <p:nvPr>
            <p:ph idx="2" type="title"/>
          </p:nvPr>
        </p:nvSpPr>
        <p:spPr>
          <a:xfrm>
            <a:off x="5144725" y="2555629"/>
            <a:ext cx="278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0" name="Google Shape;20;p49"/>
          <p:cNvSpPr txBox="1"/>
          <p:nvPr>
            <p:ph idx="1" type="subTitle"/>
          </p:nvPr>
        </p:nvSpPr>
        <p:spPr>
          <a:xfrm>
            <a:off x="1236975" y="3018412"/>
            <a:ext cx="27849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9"/>
          <p:cNvSpPr txBox="1"/>
          <p:nvPr>
            <p:ph idx="3" type="subTitle"/>
          </p:nvPr>
        </p:nvSpPr>
        <p:spPr>
          <a:xfrm>
            <a:off x="5130375" y="3018416"/>
            <a:ext cx="27849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9"/>
          <p:cNvSpPr txBox="1"/>
          <p:nvPr>
            <p:ph idx="4" type="title"/>
          </p:nvPr>
        </p:nvSpPr>
        <p:spPr>
          <a:xfrm>
            <a:off x="774000" y="799050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3" name="Google Shape;23;p49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24" name="Google Shape;24;p49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9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9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49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28" name="Google Shape;28;p49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9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9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7"/>
          <p:cNvSpPr txBox="1"/>
          <p:nvPr>
            <p:ph type="title"/>
          </p:nvPr>
        </p:nvSpPr>
        <p:spPr>
          <a:xfrm>
            <a:off x="2020151" y="755387"/>
            <a:ext cx="5103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49" name="Google Shape;249;p67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250" name="Google Shape;250;p67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7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7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f section + Description 1">
  <p:cSld name="CUSTOM_14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8"/>
          <p:cNvSpPr txBox="1"/>
          <p:nvPr>
            <p:ph type="title"/>
          </p:nvPr>
        </p:nvSpPr>
        <p:spPr>
          <a:xfrm>
            <a:off x="762875" y="2391625"/>
            <a:ext cx="27879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5" name="Google Shape;255;p68"/>
          <p:cNvSpPr txBox="1"/>
          <p:nvPr>
            <p:ph idx="1" type="subTitle"/>
          </p:nvPr>
        </p:nvSpPr>
        <p:spPr>
          <a:xfrm>
            <a:off x="754628" y="3562474"/>
            <a:ext cx="28044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256" name="Google Shape;256;p68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257" name="Google Shape;257;p68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8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8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Numbers and text 1">
    <p:bg>
      <p:bgPr>
        <a:solidFill>
          <a:schemeClr val="lt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9"/>
          <p:cNvSpPr txBox="1"/>
          <p:nvPr>
            <p:ph type="title"/>
          </p:nvPr>
        </p:nvSpPr>
        <p:spPr>
          <a:xfrm>
            <a:off x="717000" y="543000"/>
            <a:ext cx="7710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69"/>
          <p:cNvSpPr txBox="1"/>
          <p:nvPr>
            <p:ph idx="1" type="subTitle"/>
          </p:nvPr>
        </p:nvSpPr>
        <p:spPr>
          <a:xfrm>
            <a:off x="1997650" y="1077725"/>
            <a:ext cx="5151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p69"/>
          <p:cNvSpPr txBox="1"/>
          <p:nvPr>
            <p:ph idx="2" type="subTitle"/>
          </p:nvPr>
        </p:nvSpPr>
        <p:spPr>
          <a:xfrm>
            <a:off x="1051926" y="3935975"/>
            <a:ext cx="3162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64" name="Google Shape;264;p69"/>
          <p:cNvSpPr txBox="1"/>
          <p:nvPr>
            <p:ph idx="3" type="subTitle"/>
          </p:nvPr>
        </p:nvSpPr>
        <p:spPr>
          <a:xfrm>
            <a:off x="4922346" y="3936125"/>
            <a:ext cx="3162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65" name="Google Shape;265;p69"/>
          <p:cNvSpPr txBox="1"/>
          <p:nvPr>
            <p:ph idx="4" type="title"/>
          </p:nvPr>
        </p:nvSpPr>
        <p:spPr>
          <a:xfrm>
            <a:off x="3155023" y="2698067"/>
            <a:ext cx="104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66" name="Google Shape;266;p69"/>
          <p:cNvSpPr txBox="1"/>
          <p:nvPr>
            <p:ph idx="5" type="title"/>
          </p:nvPr>
        </p:nvSpPr>
        <p:spPr>
          <a:xfrm>
            <a:off x="4936484" y="2698067"/>
            <a:ext cx="104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 sz="35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67" name="Google Shape;267;p69"/>
          <p:cNvSpPr txBox="1"/>
          <p:nvPr>
            <p:ph idx="6" type="subTitle"/>
          </p:nvPr>
        </p:nvSpPr>
        <p:spPr>
          <a:xfrm>
            <a:off x="2406417" y="3516492"/>
            <a:ext cx="1807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  <p:sp>
        <p:nvSpPr>
          <p:cNvPr id="268" name="Google Shape;268;p69"/>
          <p:cNvSpPr txBox="1"/>
          <p:nvPr>
            <p:ph idx="7" type="subTitle"/>
          </p:nvPr>
        </p:nvSpPr>
        <p:spPr>
          <a:xfrm>
            <a:off x="4916393" y="3514092"/>
            <a:ext cx="17169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0"/>
          <p:cNvSpPr txBox="1"/>
          <p:nvPr>
            <p:ph type="title"/>
          </p:nvPr>
        </p:nvSpPr>
        <p:spPr>
          <a:xfrm>
            <a:off x="4428025" y="1503000"/>
            <a:ext cx="36006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1" name="Google Shape;271;p70"/>
          <p:cNvSpPr txBox="1"/>
          <p:nvPr>
            <p:ph idx="1" type="body"/>
          </p:nvPr>
        </p:nvSpPr>
        <p:spPr>
          <a:xfrm>
            <a:off x="4428025" y="2860475"/>
            <a:ext cx="36006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272" name="Google Shape;272;p70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273" name="Google Shape;273;p70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0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70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bg>
      <p:bgPr>
        <a:solidFill>
          <a:schemeClr val="lt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71"/>
          <p:cNvGrpSpPr/>
          <p:nvPr/>
        </p:nvGrpSpPr>
        <p:grpSpPr>
          <a:xfrm>
            <a:off x="697261" y="1032180"/>
            <a:ext cx="7865765" cy="3076362"/>
            <a:chOff x="2321287" y="1612463"/>
            <a:chExt cx="2338983" cy="1709565"/>
          </a:xfrm>
        </p:grpSpPr>
        <p:sp>
          <p:nvSpPr>
            <p:cNvPr id="278" name="Google Shape;278;p71"/>
            <p:cNvSpPr/>
            <p:nvPr/>
          </p:nvSpPr>
          <p:spPr>
            <a:xfrm>
              <a:off x="2321287" y="1612463"/>
              <a:ext cx="2338983" cy="1709565"/>
            </a:xfrm>
            <a:custGeom>
              <a:rect b="b" l="l" r="r" t="t"/>
              <a:pathLst>
                <a:path extrusionOk="0" h="115687" w="15828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1"/>
            <p:cNvSpPr/>
            <p:nvPr/>
          </p:nvSpPr>
          <p:spPr>
            <a:xfrm>
              <a:off x="2341000" y="1640125"/>
              <a:ext cx="2300059" cy="1658080"/>
            </a:xfrm>
            <a:custGeom>
              <a:rect b="b" l="l" r="r" t="t"/>
              <a:pathLst>
                <a:path extrusionOk="0" h="112203" w="155646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71"/>
          <p:cNvSpPr txBox="1"/>
          <p:nvPr>
            <p:ph type="title"/>
          </p:nvPr>
        </p:nvSpPr>
        <p:spPr>
          <a:xfrm>
            <a:off x="2009250" y="2983650"/>
            <a:ext cx="51255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0" sz="2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0" sz="23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0" sz="23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0" sz="23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0" sz="23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0" sz="23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0" sz="23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0" sz="23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0" sz="2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1" name="Google Shape;281;p71"/>
          <p:cNvSpPr txBox="1"/>
          <p:nvPr>
            <p:ph idx="1" type="subTitle"/>
          </p:nvPr>
        </p:nvSpPr>
        <p:spPr>
          <a:xfrm>
            <a:off x="1331425" y="1694550"/>
            <a:ext cx="64815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ontents slide layout">
  <p:cSld name="27_Contents slide layout"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and Credits">
  <p:cSld name="CUSTOM_12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3"/>
          <p:cNvSpPr txBox="1"/>
          <p:nvPr>
            <p:ph type="title"/>
          </p:nvPr>
        </p:nvSpPr>
        <p:spPr>
          <a:xfrm>
            <a:off x="778062" y="301384"/>
            <a:ext cx="377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85" name="Google Shape;285;p73"/>
          <p:cNvSpPr txBox="1"/>
          <p:nvPr>
            <p:ph idx="1" type="subTitle"/>
          </p:nvPr>
        </p:nvSpPr>
        <p:spPr>
          <a:xfrm>
            <a:off x="777933" y="1368759"/>
            <a:ext cx="37785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286" name="Google Shape;286;p73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287" name="Google Shape;287;p73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3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3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4"/>
          <p:cNvSpPr txBox="1"/>
          <p:nvPr>
            <p:ph type="title"/>
          </p:nvPr>
        </p:nvSpPr>
        <p:spPr>
          <a:xfrm>
            <a:off x="788325" y="714750"/>
            <a:ext cx="759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92" name="Google Shape;292;p74"/>
          <p:cNvSpPr txBox="1"/>
          <p:nvPr>
            <p:ph idx="1" type="body"/>
          </p:nvPr>
        </p:nvSpPr>
        <p:spPr>
          <a:xfrm>
            <a:off x="795000" y="1561300"/>
            <a:ext cx="7554000" cy="29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93" name="Google Shape;293;p74"/>
          <p:cNvGrpSpPr/>
          <p:nvPr/>
        </p:nvGrpSpPr>
        <p:grpSpPr>
          <a:xfrm rot="2263212">
            <a:off x="266869" y="4470539"/>
            <a:ext cx="439521" cy="350447"/>
            <a:chOff x="8441800" y="1251275"/>
            <a:chExt cx="439525" cy="350450"/>
          </a:xfrm>
        </p:grpSpPr>
        <p:sp>
          <p:nvSpPr>
            <p:cNvPr id="294" name="Google Shape;294;p74"/>
            <p:cNvSpPr/>
            <p:nvPr/>
          </p:nvSpPr>
          <p:spPr>
            <a:xfrm>
              <a:off x="8543800" y="1431100"/>
              <a:ext cx="262450" cy="154525"/>
            </a:xfrm>
            <a:custGeom>
              <a:rect b="b" l="l" r="r" t="t"/>
              <a:pathLst>
                <a:path extrusionOk="0" h="6181" w="10498">
                  <a:moveTo>
                    <a:pt x="5512" y="0"/>
                  </a:moveTo>
                  <a:cubicBezTo>
                    <a:pt x="5386" y="0"/>
                    <a:pt x="5258" y="6"/>
                    <a:pt x="5127" y="18"/>
                  </a:cubicBezTo>
                  <a:cubicBezTo>
                    <a:pt x="5051" y="14"/>
                    <a:pt x="4976" y="12"/>
                    <a:pt x="4902" y="12"/>
                  </a:cubicBezTo>
                  <a:cubicBezTo>
                    <a:pt x="3797" y="12"/>
                    <a:pt x="2840" y="469"/>
                    <a:pt x="2059" y="1219"/>
                  </a:cubicBezTo>
                  <a:cubicBezTo>
                    <a:pt x="1291" y="1953"/>
                    <a:pt x="491" y="2620"/>
                    <a:pt x="257" y="3721"/>
                  </a:cubicBezTo>
                  <a:cubicBezTo>
                    <a:pt x="1" y="4843"/>
                    <a:pt x="638" y="5626"/>
                    <a:pt x="1724" y="5626"/>
                  </a:cubicBezTo>
                  <a:cubicBezTo>
                    <a:pt x="1768" y="5626"/>
                    <a:pt x="1813" y="5624"/>
                    <a:pt x="1858" y="5622"/>
                  </a:cubicBezTo>
                  <a:cubicBezTo>
                    <a:pt x="2359" y="5589"/>
                    <a:pt x="2826" y="5455"/>
                    <a:pt x="3293" y="5288"/>
                  </a:cubicBezTo>
                  <a:cubicBezTo>
                    <a:pt x="3690" y="5126"/>
                    <a:pt x="4082" y="5055"/>
                    <a:pt x="4472" y="5055"/>
                  </a:cubicBezTo>
                  <a:cubicBezTo>
                    <a:pt x="4966" y="5055"/>
                    <a:pt x="5458" y="5169"/>
                    <a:pt x="5961" y="5355"/>
                  </a:cubicBezTo>
                  <a:cubicBezTo>
                    <a:pt x="6562" y="5622"/>
                    <a:pt x="7129" y="5989"/>
                    <a:pt x="7763" y="6122"/>
                  </a:cubicBezTo>
                  <a:cubicBezTo>
                    <a:pt x="7922" y="6162"/>
                    <a:pt x="8073" y="6181"/>
                    <a:pt x="8217" y="6181"/>
                  </a:cubicBezTo>
                  <a:cubicBezTo>
                    <a:pt x="8911" y="6181"/>
                    <a:pt x="9422" y="5747"/>
                    <a:pt x="9864" y="5222"/>
                  </a:cubicBezTo>
                  <a:cubicBezTo>
                    <a:pt x="10398" y="4655"/>
                    <a:pt x="10498" y="3954"/>
                    <a:pt x="10098" y="3220"/>
                  </a:cubicBezTo>
                  <a:cubicBezTo>
                    <a:pt x="9764" y="2553"/>
                    <a:pt x="9164" y="2053"/>
                    <a:pt x="8663" y="1519"/>
                  </a:cubicBezTo>
                  <a:cubicBezTo>
                    <a:pt x="7812" y="607"/>
                    <a:pt x="6795" y="0"/>
                    <a:pt x="5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4"/>
            <p:cNvSpPr/>
            <p:nvPr/>
          </p:nvSpPr>
          <p:spPr>
            <a:xfrm>
              <a:off x="8461000" y="1341475"/>
              <a:ext cx="92575" cy="90925"/>
            </a:xfrm>
            <a:custGeom>
              <a:rect b="b" l="l" r="r" t="t"/>
              <a:pathLst>
                <a:path extrusionOk="0" h="3637" w="3703">
                  <a:moveTo>
                    <a:pt x="2035" y="0"/>
                  </a:moveTo>
                  <a:cubicBezTo>
                    <a:pt x="1134" y="0"/>
                    <a:pt x="0" y="801"/>
                    <a:pt x="133" y="1735"/>
                  </a:cubicBezTo>
                  <a:cubicBezTo>
                    <a:pt x="133" y="2836"/>
                    <a:pt x="934" y="3636"/>
                    <a:pt x="1968" y="3636"/>
                  </a:cubicBezTo>
                  <a:cubicBezTo>
                    <a:pt x="2969" y="3603"/>
                    <a:pt x="3669" y="2969"/>
                    <a:pt x="3669" y="2068"/>
                  </a:cubicBezTo>
                  <a:cubicBezTo>
                    <a:pt x="3703" y="834"/>
                    <a:pt x="3002" y="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4"/>
            <p:cNvSpPr/>
            <p:nvPr/>
          </p:nvSpPr>
          <p:spPr>
            <a:xfrm>
              <a:off x="8787900" y="1341475"/>
              <a:ext cx="68400" cy="69275"/>
            </a:xfrm>
            <a:custGeom>
              <a:rect b="b" l="l" r="r" t="t"/>
              <a:pathLst>
                <a:path extrusionOk="0" h="2771" w="2736">
                  <a:moveTo>
                    <a:pt x="1534" y="0"/>
                  </a:moveTo>
                  <a:cubicBezTo>
                    <a:pt x="901" y="0"/>
                    <a:pt x="33" y="801"/>
                    <a:pt x="33" y="1401"/>
                  </a:cubicBezTo>
                  <a:cubicBezTo>
                    <a:pt x="0" y="2135"/>
                    <a:pt x="534" y="2769"/>
                    <a:pt x="1134" y="2769"/>
                  </a:cubicBezTo>
                  <a:cubicBezTo>
                    <a:pt x="1153" y="2770"/>
                    <a:pt x="1172" y="2770"/>
                    <a:pt x="1191" y="2770"/>
                  </a:cubicBezTo>
                  <a:cubicBezTo>
                    <a:pt x="2001" y="2770"/>
                    <a:pt x="2703" y="2083"/>
                    <a:pt x="2735" y="1301"/>
                  </a:cubicBezTo>
                  <a:cubicBezTo>
                    <a:pt x="2735" y="567"/>
                    <a:pt x="2235" y="0"/>
                    <a:pt x="1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4"/>
            <p:cNvSpPr/>
            <p:nvPr/>
          </p:nvSpPr>
          <p:spPr>
            <a:xfrm>
              <a:off x="8614475" y="1272650"/>
              <a:ext cx="116725" cy="93875"/>
            </a:xfrm>
            <a:custGeom>
              <a:rect b="b" l="l" r="r" t="t"/>
              <a:pathLst>
                <a:path extrusionOk="0" h="3755" w="4669">
                  <a:moveTo>
                    <a:pt x="2089" y="1"/>
                  </a:moveTo>
                  <a:cubicBezTo>
                    <a:pt x="1145" y="1"/>
                    <a:pt x="209" y="629"/>
                    <a:pt x="99" y="1486"/>
                  </a:cubicBezTo>
                  <a:cubicBezTo>
                    <a:pt x="0" y="2506"/>
                    <a:pt x="1234" y="3755"/>
                    <a:pt x="2389" y="3755"/>
                  </a:cubicBezTo>
                  <a:cubicBezTo>
                    <a:pt x="2404" y="3755"/>
                    <a:pt x="2419" y="3754"/>
                    <a:pt x="2434" y="3754"/>
                  </a:cubicBezTo>
                  <a:lnTo>
                    <a:pt x="2767" y="3754"/>
                  </a:lnTo>
                  <a:cubicBezTo>
                    <a:pt x="3635" y="3687"/>
                    <a:pt x="4202" y="3220"/>
                    <a:pt x="4469" y="2353"/>
                  </a:cubicBezTo>
                  <a:cubicBezTo>
                    <a:pt x="4669" y="1719"/>
                    <a:pt x="4402" y="1186"/>
                    <a:pt x="3701" y="618"/>
                  </a:cubicBezTo>
                  <a:cubicBezTo>
                    <a:pt x="3368" y="385"/>
                    <a:pt x="3068" y="185"/>
                    <a:pt x="2667" y="85"/>
                  </a:cubicBezTo>
                  <a:cubicBezTo>
                    <a:pt x="2479" y="28"/>
                    <a:pt x="2284" y="1"/>
                    <a:pt x="2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4"/>
            <p:cNvSpPr/>
            <p:nvPr/>
          </p:nvSpPr>
          <p:spPr>
            <a:xfrm>
              <a:off x="8528525" y="1409950"/>
              <a:ext cx="299425" cy="191775"/>
            </a:xfrm>
            <a:custGeom>
              <a:rect b="b" l="l" r="r" t="t"/>
              <a:pathLst>
                <a:path extrusionOk="0" h="7671" w="11977">
                  <a:moveTo>
                    <a:pt x="6123" y="846"/>
                  </a:moveTo>
                  <a:cubicBezTo>
                    <a:pt x="7406" y="846"/>
                    <a:pt x="8423" y="1453"/>
                    <a:pt x="9274" y="2365"/>
                  </a:cubicBezTo>
                  <a:cubicBezTo>
                    <a:pt x="9775" y="2899"/>
                    <a:pt x="10375" y="3399"/>
                    <a:pt x="10709" y="4066"/>
                  </a:cubicBezTo>
                  <a:cubicBezTo>
                    <a:pt x="11076" y="4800"/>
                    <a:pt x="11009" y="5467"/>
                    <a:pt x="10475" y="6068"/>
                  </a:cubicBezTo>
                  <a:cubicBezTo>
                    <a:pt x="10033" y="6593"/>
                    <a:pt x="9522" y="7027"/>
                    <a:pt x="8828" y="7027"/>
                  </a:cubicBezTo>
                  <a:cubicBezTo>
                    <a:pt x="8684" y="7027"/>
                    <a:pt x="8533" y="7008"/>
                    <a:pt x="8374" y="6968"/>
                  </a:cubicBezTo>
                  <a:cubicBezTo>
                    <a:pt x="7740" y="6835"/>
                    <a:pt x="7173" y="6468"/>
                    <a:pt x="6572" y="6201"/>
                  </a:cubicBezTo>
                  <a:cubicBezTo>
                    <a:pt x="6069" y="6015"/>
                    <a:pt x="5577" y="5901"/>
                    <a:pt x="5083" y="5901"/>
                  </a:cubicBezTo>
                  <a:cubicBezTo>
                    <a:pt x="4693" y="5901"/>
                    <a:pt x="4301" y="5972"/>
                    <a:pt x="3904" y="6134"/>
                  </a:cubicBezTo>
                  <a:cubicBezTo>
                    <a:pt x="3437" y="6301"/>
                    <a:pt x="2970" y="6435"/>
                    <a:pt x="2469" y="6468"/>
                  </a:cubicBezTo>
                  <a:cubicBezTo>
                    <a:pt x="2424" y="6470"/>
                    <a:pt x="2379" y="6472"/>
                    <a:pt x="2335" y="6472"/>
                  </a:cubicBezTo>
                  <a:cubicBezTo>
                    <a:pt x="1249" y="6472"/>
                    <a:pt x="612" y="5689"/>
                    <a:pt x="868" y="4567"/>
                  </a:cubicBezTo>
                  <a:cubicBezTo>
                    <a:pt x="1102" y="3466"/>
                    <a:pt x="1902" y="2799"/>
                    <a:pt x="2670" y="2065"/>
                  </a:cubicBezTo>
                  <a:cubicBezTo>
                    <a:pt x="3482" y="1315"/>
                    <a:pt x="4411" y="858"/>
                    <a:pt x="5513" y="858"/>
                  </a:cubicBezTo>
                  <a:cubicBezTo>
                    <a:pt x="5587" y="858"/>
                    <a:pt x="5662" y="860"/>
                    <a:pt x="5738" y="864"/>
                  </a:cubicBezTo>
                  <a:cubicBezTo>
                    <a:pt x="5869" y="852"/>
                    <a:pt x="5997" y="846"/>
                    <a:pt x="6123" y="846"/>
                  </a:cubicBezTo>
                  <a:close/>
                  <a:moveTo>
                    <a:pt x="5932" y="0"/>
                  </a:moveTo>
                  <a:cubicBezTo>
                    <a:pt x="5535" y="0"/>
                    <a:pt x="5126" y="52"/>
                    <a:pt x="4704" y="163"/>
                  </a:cubicBezTo>
                  <a:cubicBezTo>
                    <a:pt x="2703" y="664"/>
                    <a:pt x="1435" y="2131"/>
                    <a:pt x="368" y="3833"/>
                  </a:cubicBezTo>
                  <a:cubicBezTo>
                    <a:pt x="101" y="4266"/>
                    <a:pt x="1" y="4767"/>
                    <a:pt x="1" y="5300"/>
                  </a:cubicBezTo>
                  <a:cubicBezTo>
                    <a:pt x="1" y="6701"/>
                    <a:pt x="902" y="7602"/>
                    <a:pt x="2303" y="7602"/>
                  </a:cubicBezTo>
                  <a:cubicBezTo>
                    <a:pt x="3003" y="7602"/>
                    <a:pt x="3604" y="7369"/>
                    <a:pt x="4204" y="7102"/>
                  </a:cubicBezTo>
                  <a:cubicBezTo>
                    <a:pt x="4634" y="6927"/>
                    <a:pt x="5064" y="6843"/>
                    <a:pt x="5490" y="6843"/>
                  </a:cubicBezTo>
                  <a:cubicBezTo>
                    <a:pt x="5957" y="6843"/>
                    <a:pt x="6419" y="6943"/>
                    <a:pt x="6873" y="7135"/>
                  </a:cubicBezTo>
                  <a:cubicBezTo>
                    <a:pt x="7473" y="7369"/>
                    <a:pt x="8107" y="7535"/>
                    <a:pt x="8774" y="7635"/>
                  </a:cubicBezTo>
                  <a:cubicBezTo>
                    <a:pt x="8923" y="7659"/>
                    <a:pt x="9068" y="7671"/>
                    <a:pt x="9208" y="7671"/>
                  </a:cubicBezTo>
                  <a:cubicBezTo>
                    <a:pt x="10043" y="7671"/>
                    <a:pt x="10728" y="7263"/>
                    <a:pt x="11242" y="6635"/>
                  </a:cubicBezTo>
                  <a:cubicBezTo>
                    <a:pt x="11909" y="5867"/>
                    <a:pt x="11976" y="4967"/>
                    <a:pt x="11609" y="4033"/>
                  </a:cubicBezTo>
                  <a:cubicBezTo>
                    <a:pt x="11209" y="3032"/>
                    <a:pt x="10508" y="2265"/>
                    <a:pt x="9708" y="1598"/>
                  </a:cubicBezTo>
                  <a:cubicBezTo>
                    <a:pt x="8566" y="638"/>
                    <a:pt x="7323" y="0"/>
                    <a:pt x="5932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4"/>
            <p:cNvSpPr/>
            <p:nvPr/>
          </p:nvSpPr>
          <p:spPr>
            <a:xfrm>
              <a:off x="8441800" y="1321400"/>
              <a:ext cx="138450" cy="136850"/>
            </a:xfrm>
            <a:custGeom>
              <a:rect b="b" l="l" r="r" t="t"/>
              <a:pathLst>
                <a:path extrusionOk="0" h="5474" w="5538">
                  <a:moveTo>
                    <a:pt x="2803" y="803"/>
                  </a:moveTo>
                  <a:cubicBezTo>
                    <a:pt x="3770" y="803"/>
                    <a:pt x="4437" y="1637"/>
                    <a:pt x="4437" y="2871"/>
                  </a:cubicBezTo>
                  <a:cubicBezTo>
                    <a:pt x="4437" y="3772"/>
                    <a:pt x="3737" y="4406"/>
                    <a:pt x="2736" y="4439"/>
                  </a:cubicBezTo>
                  <a:cubicBezTo>
                    <a:pt x="1702" y="4439"/>
                    <a:pt x="901" y="3639"/>
                    <a:pt x="901" y="2538"/>
                  </a:cubicBezTo>
                  <a:cubicBezTo>
                    <a:pt x="768" y="1604"/>
                    <a:pt x="1902" y="803"/>
                    <a:pt x="2803" y="803"/>
                  </a:cubicBezTo>
                  <a:close/>
                  <a:moveTo>
                    <a:pt x="3199" y="0"/>
                  </a:moveTo>
                  <a:cubicBezTo>
                    <a:pt x="3167" y="0"/>
                    <a:pt x="3135" y="1"/>
                    <a:pt x="3103" y="3"/>
                  </a:cubicBezTo>
                  <a:cubicBezTo>
                    <a:pt x="1168" y="69"/>
                    <a:pt x="34" y="970"/>
                    <a:pt x="34" y="2738"/>
                  </a:cubicBezTo>
                  <a:cubicBezTo>
                    <a:pt x="1" y="4239"/>
                    <a:pt x="1202" y="5473"/>
                    <a:pt x="2636" y="5473"/>
                  </a:cubicBezTo>
                  <a:cubicBezTo>
                    <a:pt x="2659" y="5474"/>
                    <a:pt x="2682" y="5474"/>
                    <a:pt x="2704" y="5474"/>
                  </a:cubicBezTo>
                  <a:cubicBezTo>
                    <a:pt x="4306" y="5474"/>
                    <a:pt x="5538" y="4318"/>
                    <a:pt x="5505" y="2838"/>
                  </a:cubicBezTo>
                  <a:cubicBezTo>
                    <a:pt x="5505" y="1308"/>
                    <a:pt x="4488" y="0"/>
                    <a:pt x="3199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4"/>
            <p:cNvSpPr/>
            <p:nvPr/>
          </p:nvSpPr>
          <p:spPr>
            <a:xfrm>
              <a:off x="8601925" y="1251275"/>
              <a:ext cx="145925" cy="138600"/>
            </a:xfrm>
            <a:custGeom>
              <a:rect b="b" l="l" r="r" t="t"/>
              <a:pathLst>
                <a:path extrusionOk="0" h="5544" w="5837">
                  <a:moveTo>
                    <a:pt x="2591" y="856"/>
                  </a:moveTo>
                  <a:cubicBezTo>
                    <a:pt x="2786" y="856"/>
                    <a:pt x="2981" y="883"/>
                    <a:pt x="3169" y="940"/>
                  </a:cubicBezTo>
                  <a:cubicBezTo>
                    <a:pt x="3570" y="1040"/>
                    <a:pt x="3870" y="1240"/>
                    <a:pt x="4203" y="1473"/>
                  </a:cubicBezTo>
                  <a:cubicBezTo>
                    <a:pt x="4904" y="2041"/>
                    <a:pt x="5171" y="2574"/>
                    <a:pt x="4971" y="3208"/>
                  </a:cubicBezTo>
                  <a:cubicBezTo>
                    <a:pt x="4704" y="4075"/>
                    <a:pt x="4137" y="4542"/>
                    <a:pt x="3269" y="4609"/>
                  </a:cubicBezTo>
                  <a:lnTo>
                    <a:pt x="2936" y="4609"/>
                  </a:lnTo>
                  <a:cubicBezTo>
                    <a:pt x="2920" y="4609"/>
                    <a:pt x="2905" y="4610"/>
                    <a:pt x="2889" y="4610"/>
                  </a:cubicBezTo>
                  <a:cubicBezTo>
                    <a:pt x="1735" y="4610"/>
                    <a:pt x="503" y="3394"/>
                    <a:pt x="634" y="2341"/>
                  </a:cubicBezTo>
                  <a:cubicBezTo>
                    <a:pt x="717" y="1484"/>
                    <a:pt x="1648" y="856"/>
                    <a:pt x="2591" y="856"/>
                  </a:cubicBezTo>
                  <a:close/>
                  <a:moveTo>
                    <a:pt x="2983" y="0"/>
                  </a:moveTo>
                  <a:cubicBezTo>
                    <a:pt x="2933" y="0"/>
                    <a:pt x="2884" y="2"/>
                    <a:pt x="2836" y="6"/>
                  </a:cubicBezTo>
                  <a:cubicBezTo>
                    <a:pt x="1001" y="106"/>
                    <a:pt x="34" y="906"/>
                    <a:pt x="34" y="2608"/>
                  </a:cubicBezTo>
                  <a:cubicBezTo>
                    <a:pt x="1" y="4059"/>
                    <a:pt x="1404" y="5544"/>
                    <a:pt x="2693" y="5544"/>
                  </a:cubicBezTo>
                  <a:cubicBezTo>
                    <a:pt x="2707" y="5544"/>
                    <a:pt x="2721" y="5543"/>
                    <a:pt x="2736" y="5543"/>
                  </a:cubicBezTo>
                  <a:cubicBezTo>
                    <a:pt x="4770" y="5510"/>
                    <a:pt x="5738" y="4075"/>
                    <a:pt x="5805" y="2441"/>
                  </a:cubicBezTo>
                  <a:cubicBezTo>
                    <a:pt x="5837" y="1283"/>
                    <a:pt x="4318" y="0"/>
                    <a:pt x="2983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4"/>
            <p:cNvSpPr/>
            <p:nvPr/>
          </p:nvSpPr>
          <p:spPr>
            <a:xfrm>
              <a:off x="8769550" y="1324625"/>
              <a:ext cx="111775" cy="116950"/>
            </a:xfrm>
            <a:custGeom>
              <a:rect b="b" l="l" r="r" t="t"/>
              <a:pathLst>
                <a:path extrusionOk="0" h="4678" w="4471">
                  <a:moveTo>
                    <a:pt x="2268" y="674"/>
                  </a:moveTo>
                  <a:cubicBezTo>
                    <a:pt x="2969" y="674"/>
                    <a:pt x="3469" y="1241"/>
                    <a:pt x="3469" y="1975"/>
                  </a:cubicBezTo>
                  <a:cubicBezTo>
                    <a:pt x="3437" y="2757"/>
                    <a:pt x="2735" y="3444"/>
                    <a:pt x="1925" y="3444"/>
                  </a:cubicBezTo>
                  <a:cubicBezTo>
                    <a:pt x="1906" y="3444"/>
                    <a:pt x="1887" y="3444"/>
                    <a:pt x="1868" y="3443"/>
                  </a:cubicBezTo>
                  <a:cubicBezTo>
                    <a:pt x="1268" y="3443"/>
                    <a:pt x="734" y="2809"/>
                    <a:pt x="767" y="2075"/>
                  </a:cubicBezTo>
                  <a:cubicBezTo>
                    <a:pt x="767" y="1475"/>
                    <a:pt x="1635" y="674"/>
                    <a:pt x="2268" y="674"/>
                  </a:cubicBezTo>
                  <a:close/>
                  <a:moveTo>
                    <a:pt x="2637" y="1"/>
                  </a:moveTo>
                  <a:cubicBezTo>
                    <a:pt x="2592" y="1"/>
                    <a:pt x="2547" y="3"/>
                    <a:pt x="2502" y="7"/>
                  </a:cubicBezTo>
                  <a:cubicBezTo>
                    <a:pt x="1001" y="141"/>
                    <a:pt x="34" y="841"/>
                    <a:pt x="34" y="2342"/>
                  </a:cubicBezTo>
                  <a:cubicBezTo>
                    <a:pt x="0" y="3743"/>
                    <a:pt x="834" y="4677"/>
                    <a:pt x="2002" y="4677"/>
                  </a:cubicBezTo>
                  <a:cubicBezTo>
                    <a:pt x="3369" y="4677"/>
                    <a:pt x="4470" y="3543"/>
                    <a:pt x="4470" y="2175"/>
                  </a:cubicBezTo>
                  <a:cubicBezTo>
                    <a:pt x="4470" y="1027"/>
                    <a:pt x="3616" y="1"/>
                    <a:pt x="2637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74"/>
          <p:cNvGrpSpPr/>
          <p:nvPr/>
        </p:nvGrpSpPr>
        <p:grpSpPr>
          <a:xfrm>
            <a:off x="8383200" y="453650"/>
            <a:ext cx="432850" cy="368050"/>
            <a:chOff x="8500175" y="390725"/>
            <a:chExt cx="432850" cy="368050"/>
          </a:xfrm>
        </p:grpSpPr>
        <p:sp>
          <p:nvSpPr>
            <p:cNvPr id="303" name="Google Shape;303;p74"/>
            <p:cNvSpPr/>
            <p:nvPr/>
          </p:nvSpPr>
          <p:spPr>
            <a:xfrm>
              <a:off x="8541875" y="552650"/>
              <a:ext cx="249375" cy="186425"/>
            </a:xfrm>
            <a:custGeom>
              <a:rect b="b" l="l" r="r" t="t"/>
              <a:pathLst>
                <a:path extrusionOk="0" h="7457" w="9975">
                  <a:moveTo>
                    <a:pt x="4938" y="1"/>
                  </a:moveTo>
                  <a:cubicBezTo>
                    <a:pt x="4411" y="1"/>
                    <a:pt x="3874" y="108"/>
                    <a:pt x="3336" y="298"/>
                  </a:cubicBezTo>
                  <a:cubicBezTo>
                    <a:pt x="2369" y="665"/>
                    <a:pt x="1368" y="931"/>
                    <a:pt x="701" y="1865"/>
                  </a:cubicBezTo>
                  <a:cubicBezTo>
                    <a:pt x="1" y="2833"/>
                    <a:pt x="301" y="3833"/>
                    <a:pt x="1402" y="4234"/>
                  </a:cubicBezTo>
                  <a:cubicBezTo>
                    <a:pt x="1869" y="4401"/>
                    <a:pt x="2369" y="4467"/>
                    <a:pt x="2869" y="4501"/>
                  </a:cubicBezTo>
                  <a:cubicBezTo>
                    <a:pt x="3837" y="4534"/>
                    <a:pt x="4604" y="4968"/>
                    <a:pt x="5271" y="5668"/>
                  </a:cubicBezTo>
                  <a:cubicBezTo>
                    <a:pt x="5738" y="6102"/>
                    <a:pt x="6072" y="6702"/>
                    <a:pt x="6605" y="7102"/>
                  </a:cubicBezTo>
                  <a:cubicBezTo>
                    <a:pt x="6949" y="7357"/>
                    <a:pt x="7300" y="7457"/>
                    <a:pt x="7648" y="7457"/>
                  </a:cubicBezTo>
                  <a:cubicBezTo>
                    <a:pt x="8077" y="7457"/>
                    <a:pt x="8502" y="7305"/>
                    <a:pt x="8907" y="7102"/>
                  </a:cubicBezTo>
                  <a:cubicBezTo>
                    <a:pt x="9608" y="6769"/>
                    <a:pt x="9974" y="6168"/>
                    <a:pt x="9941" y="5335"/>
                  </a:cubicBezTo>
                  <a:cubicBezTo>
                    <a:pt x="9874" y="4601"/>
                    <a:pt x="9541" y="3900"/>
                    <a:pt x="9307" y="3200"/>
                  </a:cubicBezTo>
                  <a:cubicBezTo>
                    <a:pt x="8840" y="1932"/>
                    <a:pt x="8040" y="898"/>
                    <a:pt x="6639" y="431"/>
                  </a:cubicBezTo>
                  <a:cubicBezTo>
                    <a:pt x="6095" y="133"/>
                    <a:pt x="5523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4"/>
            <p:cNvSpPr/>
            <p:nvPr/>
          </p:nvSpPr>
          <p:spPr>
            <a:xfrm>
              <a:off x="8526025" y="412650"/>
              <a:ext cx="101775" cy="90125"/>
            </a:xfrm>
            <a:custGeom>
              <a:rect b="b" l="l" r="r" t="t"/>
              <a:pathLst>
                <a:path extrusionOk="0" h="3605" w="4071">
                  <a:moveTo>
                    <a:pt x="2070" y="1"/>
                  </a:moveTo>
                  <a:cubicBezTo>
                    <a:pt x="1353" y="1"/>
                    <a:pt x="624" y="321"/>
                    <a:pt x="435" y="961"/>
                  </a:cubicBezTo>
                  <a:cubicBezTo>
                    <a:pt x="1" y="1961"/>
                    <a:pt x="401" y="3029"/>
                    <a:pt x="1335" y="3429"/>
                  </a:cubicBezTo>
                  <a:cubicBezTo>
                    <a:pt x="1622" y="3548"/>
                    <a:pt x="1902" y="3605"/>
                    <a:pt x="2165" y="3605"/>
                  </a:cubicBezTo>
                  <a:cubicBezTo>
                    <a:pt x="2789" y="3605"/>
                    <a:pt x="3312" y="3282"/>
                    <a:pt x="3570" y="2695"/>
                  </a:cubicBezTo>
                  <a:cubicBezTo>
                    <a:pt x="4070" y="1595"/>
                    <a:pt x="3770" y="560"/>
                    <a:pt x="2903" y="160"/>
                  </a:cubicBezTo>
                  <a:cubicBezTo>
                    <a:pt x="2652" y="54"/>
                    <a:pt x="2362" y="1"/>
                    <a:pt x="2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4"/>
            <p:cNvSpPr/>
            <p:nvPr/>
          </p:nvSpPr>
          <p:spPr>
            <a:xfrm>
              <a:off x="8829575" y="540450"/>
              <a:ext cx="78425" cy="65425"/>
            </a:xfrm>
            <a:custGeom>
              <a:rect b="b" l="l" r="r" t="t"/>
              <a:pathLst>
                <a:path extrusionOk="0" h="2617" w="3137">
                  <a:moveTo>
                    <a:pt x="1797" y="0"/>
                  </a:moveTo>
                  <a:cubicBezTo>
                    <a:pt x="1215" y="0"/>
                    <a:pt x="483" y="336"/>
                    <a:pt x="301" y="752"/>
                  </a:cubicBezTo>
                  <a:cubicBezTo>
                    <a:pt x="1" y="1453"/>
                    <a:pt x="201" y="2220"/>
                    <a:pt x="768" y="2487"/>
                  </a:cubicBezTo>
                  <a:cubicBezTo>
                    <a:pt x="971" y="2575"/>
                    <a:pt x="1185" y="2616"/>
                    <a:pt x="1397" y="2616"/>
                  </a:cubicBezTo>
                  <a:cubicBezTo>
                    <a:pt x="1989" y="2616"/>
                    <a:pt x="2566" y="2293"/>
                    <a:pt x="2836" y="1753"/>
                  </a:cubicBezTo>
                  <a:cubicBezTo>
                    <a:pt x="3136" y="1086"/>
                    <a:pt x="2903" y="385"/>
                    <a:pt x="2236" y="85"/>
                  </a:cubicBezTo>
                  <a:cubicBezTo>
                    <a:pt x="2112" y="27"/>
                    <a:pt x="1960" y="0"/>
                    <a:pt x="1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4"/>
            <p:cNvSpPr/>
            <p:nvPr/>
          </p:nvSpPr>
          <p:spPr>
            <a:xfrm>
              <a:off x="8694500" y="410725"/>
              <a:ext cx="114250" cy="100675"/>
            </a:xfrm>
            <a:custGeom>
              <a:rect b="b" l="l" r="r" t="t"/>
              <a:pathLst>
                <a:path extrusionOk="0" h="4027" w="4570">
                  <a:moveTo>
                    <a:pt x="2021" y="0"/>
                  </a:moveTo>
                  <a:cubicBezTo>
                    <a:pt x="1399" y="0"/>
                    <a:pt x="812" y="255"/>
                    <a:pt x="534" y="738"/>
                  </a:cubicBezTo>
                  <a:cubicBezTo>
                    <a:pt x="0" y="1672"/>
                    <a:pt x="667" y="3339"/>
                    <a:pt x="1735" y="3773"/>
                  </a:cubicBezTo>
                  <a:cubicBezTo>
                    <a:pt x="1835" y="3806"/>
                    <a:pt x="1935" y="3840"/>
                    <a:pt x="2035" y="3906"/>
                  </a:cubicBezTo>
                  <a:cubicBezTo>
                    <a:pt x="2273" y="3986"/>
                    <a:pt x="2505" y="4027"/>
                    <a:pt x="2729" y="4027"/>
                  </a:cubicBezTo>
                  <a:cubicBezTo>
                    <a:pt x="3257" y="4027"/>
                    <a:pt x="3738" y="3798"/>
                    <a:pt x="4136" y="3306"/>
                  </a:cubicBezTo>
                  <a:cubicBezTo>
                    <a:pt x="4570" y="2806"/>
                    <a:pt x="4570" y="2205"/>
                    <a:pt x="4136" y="1405"/>
                  </a:cubicBezTo>
                  <a:cubicBezTo>
                    <a:pt x="3936" y="1071"/>
                    <a:pt x="3736" y="771"/>
                    <a:pt x="3436" y="504"/>
                  </a:cubicBezTo>
                  <a:cubicBezTo>
                    <a:pt x="3036" y="163"/>
                    <a:pt x="2517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74"/>
            <p:cNvSpPr/>
            <p:nvPr/>
          </p:nvSpPr>
          <p:spPr>
            <a:xfrm>
              <a:off x="8518525" y="534875"/>
              <a:ext cx="293575" cy="223900"/>
            </a:xfrm>
            <a:custGeom>
              <a:rect b="b" l="l" r="r" t="t"/>
              <a:pathLst>
                <a:path extrusionOk="0" h="8956" w="11743">
                  <a:moveTo>
                    <a:pt x="5872" y="712"/>
                  </a:moveTo>
                  <a:cubicBezTo>
                    <a:pt x="6457" y="712"/>
                    <a:pt x="7029" y="844"/>
                    <a:pt x="7573" y="1142"/>
                  </a:cubicBezTo>
                  <a:cubicBezTo>
                    <a:pt x="8974" y="1609"/>
                    <a:pt x="9774" y="2643"/>
                    <a:pt x="10241" y="3911"/>
                  </a:cubicBezTo>
                  <a:cubicBezTo>
                    <a:pt x="10475" y="4611"/>
                    <a:pt x="10808" y="5278"/>
                    <a:pt x="10875" y="6046"/>
                  </a:cubicBezTo>
                  <a:cubicBezTo>
                    <a:pt x="10908" y="6879"/>
                    <a:pt x="10575" y="7480"/>
                    <a:pt x="9841" y="7813"/>
                  </a:cubicBezTo>
                  <a:cubicBezTo>
                    <a:pt x="9441" y="8014"/>
                    <a:pt x="9021" y="8154"/>
                    <a:pt x="8598" y="8154"/>
                  </a:cubicBezTo>
                  <a:cubicBezTo>
                    <a:pt x="8244" y="8154"/>
                    <a:pt x="7888" y="8056"/>
                    <a:pt x="7539" y="7813"/>
                  </a:cubicBezTo>
                  <a:cubicBezTo>
                    <a:pt x="7006" y="7413"/>
                    <a:pt x="6672" y="6846"/>
                    <a:pt x="6205" y="6379"/>
                  </a:cubicBezTo>
                  <a:cubicBezTo>
                    <a:pt x="5538" y="5712"/>
                    <a:pt x="4771" y="5245"/>
                    <a:pt x="3803" y="5212"/>
                  </a:cubicBezTo>
                  <a:cubicBezTo>
                    <a:pt x="3303" y="5178"/>
                    <a:pt x="2803" y="5112"/>
                    <a:pt x="2336" y="4945"/>
                  </a:cubicBezTo>
                  <a:cubicBezTo>
                    <a:pt x="1235" y="4544"/>
                    <a:pt x="935" y="3544"/>
                    <a:pt x="1635" y="2576"/>
                  </a:cubicBezTo>
                  <a:cubicBezTo>
                    <a:pt x="2302" y="1642"/>
                    <a:pt x="3303" y="1376"/>
                    <a:pt x="4270" y="1009"/>
                  </a:cubicBezTo>
                  <a:cubicBezTo>
                    <a:pt x="4808" y="819"/>
                    <a:pt x="5345" y="712"/>
                    <a:pt x="5872" y="712"/>
                  </a:cubicBezTo>
                  <a:close/>
                  <a:moveTo>
                    <a:pt x="6031" y="0"/>
                  </a:moveTo>
                  <a:cubicBezTo>
                    <a:pt x="4371" y="0"/>
                    <a:pt x="2888" y="742"/>
                    <a:pt x="1502" y="1676"/>
                  </a:cubicBezTo>
                  <a:cubicBezTo>
                    <a:pt x="1068" y="1976"/>
                    <a:pt x="768" y="2410"/>
                    <a:pt x="568" y="2877"/>
                  </a:cubicBezTo>
                  <a:cubicBezTo>
                    <a:pt x="1" y="4178"/>
                    <a:pt x="468" y="5345"/>
                    <a:pt x="1769" y="5912"/>
                  </a:cubicBezTo>
                  <a:cubicBezTo>
                    <a:pt x="2369" y="6179"/>
                    <a:pt x="3036" y="6246"/>
                    <a:pt x="3703" y="6246"/>
                  </a:cubicBezTo>
                  <a:cubicBezTo>
                    <a:pt x="4671" y="6246"/>
                    <a:pt x="5471" y="6646"/>
                    <a:pt x="6138" y="7313"/>
                  </a:cubicBezTo>
                  <a:cubicBezTo>
                    <a:pt x="6605" y="7780"/>
                    <a:pt x="7106" y="8214"/>
                    <a:pt x="7673" y="8547"/>
                  </a:cubicBezTo>
                  <a:cubicBezTo>
                    <a:pt x="8123" y="8831"/>
                    <a:pt x="8573" y="8956"/>
                    <a:pt x="9020" y="8956"/>
                  </a:cubicBezTo>
                  <a:cubicBezTo>
                    <a:pt x="9466" y="8956"/>
                    <a:pt x="9908" y="8831"/>
                    <a:pt x="10341" y="8614"/>
                  </a:cubicBezTo>
                  <a:cubicBezTo>
                    <a:pt x="11242" y="8180"/>
                    <a:pt x="11676" y="7413"/>
                    <a:pt x="11709" y="6412"/>
                  </a:cubicBezTo>
                  <a:cubicBezTo>
                    <a:pt x="11742" y="5312"/>
                    <a:pt x="11409" y="4344"/>
                    <a:pt x="10942" y="3410"/>
                  </a:cubicBezTo>
                  <a:cubicBezTo>
                    <a:pt x="10108" y="1709"/>
                    <a:pt x="8874" y="408"/>
                    <a:pt x="6939" y="75"/>
                  </a:cubicBezTo>
                  <a:cubicBezTo>
                    <a:pt x="6630" y="24"/>
                    <a:pt x="6328" y="0"/>
                    <a:pt x="603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74"/>
            <p:cNvSpPr/>
            <p:nvPr/>
          </p:nvSpPr>
          <p:spPr>
            <a:xfrm>
              <a:off x="8500175" y="392325"/>
              <a:ext cx="155150" cy="136575"/>
            </a:xfrm>
            <a:custGeom>
              <a:rect b="b" l="l" r="r" t="t"/>
              <a:pathLst>
                <a:path extrusionOk="0" h="5463" w="6206">
                  <a:moveTo>
                    <a:pt x="3136" y="820"/>
                  </a:moveTo>
                  <a:cubicBezTo>
                    <a:pt x="3417" y="820"/>
                    <a:pt x="3695" y="871"/>
                    <a:pt x="3937" y="973"/>
                  </a:cubicBezTo>
                  <a:cubicBezTo>
                    <a:pt x="4804" y="1373"/>
                    <a:pt x="5071" y="2408"/>
                    <a:pt x="4604" y="3508"/>
                  </a:cubicBezTo>
                  <a:cubicBezTo>
                    <a:pt x="4346" y="4095"/>
                    <a:pt x="3823" y="4418"/>
                    <a:pt x="3199" y="4418"/>
                  </a:cubicBezTo>
                  <a:cubicBezTo>
                    <a:pt x="2936" y="4418"/>
                    <a:pt x="2656" y="4361"/>
                    <a:pt x="2369" y="4242"/>
                  </a:cubicBezTo>
                  <a:cubicBezTo>
                    <a:pt x="1435" y="3842"/>
                    <a:pt x="1035" y="2774"/>
                    <a:pt x="1469" y="1807"/>
                  </a:cubicBezTo>
                  <a:cubicBezTo>
                    <a:pt x="1661" y="1158"/>
                    <a:pt x="2408" y="820"/>
                    <a:pt x="3136" y="820"/>
                  </a:cubicBezTo>
                  <a:close/>
                  <a:moveTo>
                    <a:pt x="2918" y="0"/>
                  </a:moveTo>
                  <a:cubicBezTo>
                    <a:pt x="1878" y="0"/>
                    <a:pt x="1077" y="518"/>
                    <a:pt x="601" y="1607"/>
                  </a:cubicBezTo>
                  <a:cubicBezTo>
                    <a:pt x="1" y="2975"/>
                    <a:pt x="568" y="4576"/>
                    <a:pt x="1902" y="5176"/>
                  </a:cubicBezTo>
                  <a:cubicBezTo>
                    <a:pt x="2329" y="5370"/>
                    <a:pt x="2767" y="5463"/>
                    <a:pt x="3188" y="5463"/>
                  </a:cubicBezTo>
                  <a:cubicBezTo>
                    <a:pt x="4216" y="5463"/>
                    <a:pt x="5146" y="4912"/>
                    <a:pt x="5571" y="3942"/>
                  </a:cubicBezTo>
                  <a:cubicBezTo>
                    <a:pt x="6205" y="2474"/>
                    <a:pt x="5772" y="806"/>
                    <a:pt x="4537" y="339"/>
                  </a:cubicBezTo>
                  <a:cubicBezTo>
                    <a:pt x="3950" y="115"/>
                    <a:pt x="3407" y="0"/>
                    <a:pt x="2918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4"/>
            <p:cNvSpPr/>
            <p:nvPr/>
          </p:nvSpPr>
          <p:spPr>
            <a:xfrm>
              <a:off x="8675300" y="390725"/>
              <a:ext cx="162650" cy="140875"/>
            </a:xfrm>
            <a:custGeom>
              <a:rect b="b" l="l" r="r" t="t"/>
              <a:pathLst>
                <a:path extrusionOk="0" h="5635" w="6506">
                  <a:moveTo>
                    <a:pt x="2789" y="800"/>
                  </a:moveTo>
                  <a:cubicBezTo>
                    <a:pt x="3285" y="800"/>
                    <a:pt x="3804" y="963"/>
                    <a:pt x="4204" y="1304"/>
                  </a:cubicBezTo>
                  <a:cubicBezTo>
                    <a:pt x="4471" y="1571"/>
                    <a:pt x="4704" y="1871"/>
                    <a:pt x="4904" y="2205"/>
                  </a:cubicBezTo>
                  <a:cubicBezTo>
                    <a:pt x="5338" y="3005"/>
                    <a:pt x="5338" y="3606"/>
                    <a:pt x="4904" y="4106"/>
                  </a:cubicBezTo>
                  <a:cubicBezTo>
                    <a:pt x="4499" y="4583"/>
                    <a:pt x="4009" y="4821"/>
                    <a:pt x="3470" y="4821"/>
                  </a:cubicBezTo>
                  <a:cubicBezTo>
                    <a:pt x="3255" y="4821"/>
                    <a:pt x="3032" y="4783"/>
                    <a:pt x="2803" y="4706"/>
                  </a:cubicBezTo>
                  <a:lnTo>
                    <a:pt x="2503" y="4573"/>
                  </a:lnTo>
                  <a:cubicBezTo>
                    <a:pt x="1435" y="4139"/>
                    <a:pt x="768" y="2472"/>
                    <a:pt x="1302" y="1538"/>
                  </a:cubicBezTo>
                  <a:cubicBezTo>
                    <a:pt x="1580" y="1055"/>
                    <a:pt x="2167" y="800"/>
                    <a:pt x="2789" y="800"/>
                  </a:cubicBezTo>
                  <a:close/>
                  <a:moveTo>
                    <a:pt x="2793" y="1"/>
                  </a:moveTo>
                  <a:cubicBezTo>
                    <a:pt x="1831" y="1"/>
                    <a:pt x="1115" y="495"/>
                    <a:pt x="635" y="1571"/>
                  </a:cubicBezTo>
                  <a:cubicBezTo>
                    <a:pt x="1" y="2905"/>
                    <a:pt x="735" y="4873"/>
                    <a:pt x="1936" y="5340"/>
                  </a:cubicBezTo>
                  <a:cubicBezTo>
                    <a:pt x="2416" y="5543"/>
                    <a:pt x="2867" y="5634"/>
                    <a:pt x="3284" y="5634"/>
                  </a:cubicBezTo>
                  <a:cubicBezTo>
                    <a:pt x="4515" y="5634"/>
                    <a:pt x="5448" y="4836"/>
                    <a:pt x="5972" y="3739"/>
                  </a:cubicBezTo>
                  <a:cubicBezTo>
                    <a:pt x="6505" y="2638"/>
                    <a:pt x="5571" y="770"/>
                    <a:pt x="4271" y="303"/>
                  </a:cubicBezTo>
                  <a:cubicBezTo>
                    <a:pt x="3726" y="104"/>
                    <a:pt x="3234" y="1"/>
                    <a:pt x="2793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4"/>
            <p:cNvSpPr/>
            <p:nvPr/>
          </p:nvSpPr>
          <p:spPr>
            <a:xfrm>
              <a:off x="8802900" y="524200"/>
              <a:ext cx="130125" cy="112625"/>
            </a:xfrm>
            <a:custGeom>
              <a:rect b="b" l="l" r="r" t="t"/>
              <a:pathLst>
                <a:path extrusionOk="0" h="4505" w="5205">
                  <a:moveTo>
                    <a:pt x="2864" y="650"/>
                  </a:moveTo>
                  <a:cubicBezTo>
                    <a:pt x="3027" y="650"/>
                    <a:pt x="3179" y="677"/>
                    <a:pt x="3303" y="735"/>
                  </a:cubicBezTo>
                  <a:cubicBezTo>
                    <a:pt x="3970" y="1035"/>
                    <a:pt x="4203" y="1736"/>
                    <a:pt x="3903" y="2403"/>
                  </a:cubicBezTo>
                  <a:cubicBezTo>
                    <a:pt x="3633" y="2943"/>
                    <a:pt x="3056" y="3266"/>
                    <a:pt x="2464" y="3266"/>
                  </a:cubicBezTo>
                  <a:cubicBezTo>
                    <a:pt x="2252" y="3266"/>
                    <a:pt x="2038" y="3225"/>
                    <a:pt x="1835" y="3137"/>
                  </a:cubicBezTo>
                  <a:cubicBezTo>
                    <a:pt x="1268" y="2870"/>
                    <a:pt x="1068" y="2103"/>
                    <a:pt x="1368" y="1402"/>
                  </a:cubicBezTo>
                  <a:cubicBezTo>
                    <a:pt x="1550" y="986"/>
                    <a:pt x="2282" y="650"/>
                    <a:pt x="2864" y="650"/>
                  </a:cubicBezTo>
                  <a:close/>
                  <a:moveTo>
                    <a:pt x="2571" y="0"/>
                  </a:moveTo>
                  <a:cubicBezTo>
                    <a:pt x="1708" y="0"/>
                    <a:pt x="1018" y="419"/>
                    <a:pt x="601" y="1369"/>
                  </a:cubicBezTo>
                  <a:cubicBezTo>
                    <a:pt x="0" y="2670"/>
                    <a:pt x="401" y="3837"/>
                    <a:pt x="1468" y="4304"/>
                  </a:cubicBezTo>
                  <a:cubicBezTo>
                    <a:pt x="1782" y="4440"/>
                    <a:pt x="2113" y="4505"/>
                    <a:pt x="2441" y="4505"/>
                  </a:cubicBezTo>
                  <a:cubicBezTo>
                    <a:pt x="3403" y="4505"/>
                    <a:pt x="4339" y="3949"/>
                    <a:pt x="4737" y="3003"/>
                  </a:cubicBezTo>
                  <a:cubicBezTo>
                    <a:pt x="5204" y="1903"/>
                    <a:pt x="4804" y="568"/>
                    <a:pt x="3803" y="235"/>
                  </a:cubicBezTo>
                  <a:cubicBezTo>
                    <a:pt x="3365" y="82"/>
                    <a:pt x="2951" y="0"/>
                    <a:pt x="25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5"/>
          <p:cNvSpPr txBox="1"/>
          <p:nvPr>
            <p:ph type="title"/>
          </p:nvPr>
        </p:nvSpPr>
        <p:spPr>
          <a:xfrm>
            <a:off x="1737300" y="1508588"/>
            <a:ext cx="5669400" cy="20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6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13" name="Google Shape;313;p75"/>
          <p:cNvSpPr txBox="1"/>
          <p:nvPr>
            <p:ph idx="1" type="subTitle"/>
          </p:nvPr>
        </p:nvSpPr>
        <p:spPr>
          <a:xfrm>
            <a:off x="2679714" y="3270400"/>
            <a:ext cx="38205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CUSTOM_13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0"/>
          <p:cNvGrpSpPr/>
          <p:nvPr/>
        </p:nvGrpSpPr>
        <p:grpSpPr>
          <a:xfrm>
            <a:off x="1670770" y="672885"/>
            <a:ext cx="5819857" cy="3794892"/>
            <a:chOff x="2321287" y="1612463"/>
            <a:chExt cx="2338983" cy="1709565"/>
          </a:xfrm>
        </p:grpSpPr>
        <p:sp>
          <p:nvSpPr>
            <p:cNvPr id="33" name="Google Shape;33;p50"/>
            <p:cNvSpPr/>
            <p:nvPr/>
          </p:nvSpPr>
          <p:spPr>
            <a:xfrm>
              <a:off x="2321287" y="1612463"/>
              <a:ext cx="2338983" cy="1709565"/>
            </a:xfrm>
            <a:custGeom>
              <a:rect b="b" l="l" r="r" t="t"/>
              <a:pathLst>
                <a:path extrusionOk="0" h="115687" w="15828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0"/>
            <p:cNvSpPr/>
            <p:nvPr/>
          </p:nvSpPr>
          <p:spPr>
            <a:xfrm>
              <a:off x="2341000" y="1640125"/>
              <a:ext cx="2300059" cy="1658080"/>
            </a:xfrm>
            <a:custGeom>
              <a:rect b="b" l="l" r="r" t="t"/>
              <a:pathLst>
                <a:path extrusionOk="0" h="112203" w="155646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50"/>
          <p:cNvSpPr txBox="1"/>
          <p:nvPr>
            <p:ph type="title"/>
          </p:nvPr>
        </p:nvSpPr>
        <p:spPr>
          <a:xfrm>
            <a:off x="2414250" y="1979815"/>
            <a:ext cx="43155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6" name="Google Shape;36;p50"/>
          <p:cNvSpPr txBox="1"/>
          <p:nvPr>
            <p:ph idx="1" type="subTitle"/>
          </p:nvPr>
        </p:nvSpPr>
        <p:spPr>
          <a:xfrm>
            <a:off x="2293775" y="3191831"/>
            <a:ext cx="45567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37" name="Google Shape;37;p50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38" name="Google Shape;38;p50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0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0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CUSTOM_17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7"/>
          <p:cNvSpPr txBox="1"/>
          <p:nvPr>
            <p:ph type="title"/>
          </p:nvPr>
        </p:nvSpPr>
        <p:spPr>
          <a:xfrm>
            <a:off x="787200" y="756434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3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3_1">
    <p:bg>
      <p:bgPr>
        <a:solidFill>
          <a:schemeClr val="lt2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0"/>
          <p:cNvSpPr/>
          <p:nvPr/>
        </p:nvSpPr>
        <p:spPr>
          <a:xfrm>
            <a:off x="442891" y="2143882"/>
            <a:ext cx="155387" cy="189248"/>
          </a:xfrm>
          <a:custGeom>
            <a:rect b="b" l="l" r="r" t="t"/>
            <a:pathLst>
              <a:path extrusionOk="0" h="5902" w="4846">
                <a:moveTo>
                  <a:pt x="3540" y="1"/>
                </a:moveTo>
                <a:cubicBezTo>
                  <a:pt x="3514" y="1"/>
                  <a:pt x="3488" y="3"/>
                  <a:pt x="3459" y="7"/>
                </a:cubicBezTo>
                <a:cubicBezTo>
                  <a:pt x="3200" y="37"/>
                  <a:pt x="2941" y="129"/>
                  <a:pt x="2728" y="311"/>
                </a:cubicBezTo>
                <a:cubicBezTo>
                  <a:pt x="2530" y="510"/>
                  <a:pt x="2454" y="738"/>
                  <a:pt x="2576" y="982"/>
                </a:cubicBezTo>
                <a:cubicBezTo>
                  <a:pt x="2804" y="1424"/>
                  <a:pt x="2880" y="1926"/>
                  <a:pt x="3079" y="2368"/>
                </a:cubicBezTo>
                <a:cubicBezTo>
                  <a:pt x="3124" y="2460"/>
                  <a:pt x="3185" y="2566"/>
                  <a:pt x="3124" y="2734"/>
                </a:cubicBezTo>
                <a:cubicBezTo>
                  <a:pt x="2987" y="2612"/>
                  <a:pt x="2880" y="2521"/>
                  <a:pt x="2774" y="2429"/>
                </a:cubicBezTo>
                <a:cubicBezTo>
                  <a:pt x="2362" y="2033"/>
                  <a:pt x="1966" y="1652"/>
                  <a:pt x="1570" y="1271"/>
                </a:cubicBezTo>
                <a:cubicBezTo>
                  <a:pt x="1455" y="1169"/>
                  <a:pt x="1328" y="1044"/>
                  <a:pt x="1173" y="1044"/>
                </a:cubicBezTo>
                <a:cubicBezTo>
                  <a:pt x="1144" y="1044"/>
                  <a:pt x="1114" y="1048"/>
                  <a:pt x="1083" y="1058"/>
                </a:cubicBezTo>
                <a:cubicBezTo>
                  <a:pt x="839" y="1149"/>
                  <a:pt x="595" y="1226"/>
                  <a:pt x="382" y="1378"/>
                </a:cubicBezTo>
                <a:cubicBezTo>
                  <a:pt x="47" y="1622"/>
                  <a:pt x="1" y="1774"/>
                  <a:pt x="108" y="2170"/>
                </a:cubicBezTo>
                <a:cubicBezTo>
                  <a:pt x="245" y="2627"/>
                  <a:pt x="367" y="3084"/>
                  <a:pt x="504" y="3541"/>
                </a:cubicBezTo>
                <a:cubicBezTo>
                  <a:pt x="702" y="4181"/>
                  <a:pt x="808" y="4852"/>
                  <a:pt x="1067" y="5492"/>
                </a:cubicBezTo>
                <a:cubicBezTo>
                  <a:pt x="1185" y="5752"/>
                  <a:pt x="1368" y="5901"/>
                  <a:pt x="1581" y="5901"/>
                </a:cubicBezTo>
                <a:cubicBezTo>
                  <a:pt x="1617" y="5901"/>
                  <a:pt x="1654" y="5897"/>
                  <a:pt x="1692" y="5888"/>
                </a:cubicBezTo>
                <a:cubicBezTo>
                  <a:pt x="2225" y="5781"/>
                  <a:pt x="2484" y="5553"/>
                  <a:pt x="2484" y="5187"/>
                </a:cubicBezTo>
                <a:cubicBezTo>
                  <a:pt x="2469" y="4837"/>
                  <a:pt x="2317" y="4547"/>
                  <a:pt x="2164" y="4242"/>
                </a:cubicBezTo>
                <a:cubicBezTo>
                  <a:pt x="2027" y="3968"/>
                  <a:pt x="1905" y="3694"/>
                  <a:pt x="1829" y="3313"/>
                </a:cubicBezTo>
                <a:lnTo>
                  <a:pt x="1829" y="3313"/>
                </a:lnTo>
                <a:cubicBezTo>
                  <a:pt x="1982" y="3450"/>
                  <a:pt x="2088" y="3511"/>
                  <a:pt x="2164" y="3602"/>
                </a:cubicBezTo>
                <a:cubicBezTo>
                  <a:pt x="2454" y="3922"/>
                  <a:pt x="2789" y="4197"/>
                  <a:pt x="3124" y="4456"/>
                </a:cubicBezTo>
                <a:cubicBezTo>
                  <a:pt x="3351" y="4645"/>
                  <a:pt x="3596" y="4758"/>
                  <a:pt x="3855" y="4758"/>
                </a:cubicBezTo>
                <a:cubicBezTo>
                  <a:pt x="4013" y="4758"/>
                  <a:pt x="4176" y="4716"/>
                  <a:pt x="4343" y="4623"/>
                </a:cubicBezTo>
                <a:cubicBezTo>
                  <a:pt x="4770" y="4395"/>
                  <a:pt x="4846" y="3999"/>
                  <a:pt x="4785" y="3557"/>
                </a:cubicBezTo>
                <a:cubicBezTo>
                  <a:pt x="4678" y="2780"/>
                  <a:pt x="4435" y="2033"/>
                  <a:pt x="4267" y="1271"/>
                </a:cubicBezTo>
                <a:cubicBezTo>
                  <a:pt x="4206" y="967"/>
                  <a:pt x="4145" y="677"/>
                  <a:pt x="4023" y="403"/>
                </a:cubicBezTo>
                <a:cubicBezTo>
                  <a:pt x="3926" y="195"/>
                  <a:pt x="3792" y="1"/>
                  <a:pt x="35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80"/>
          <p:cNvSpPr/>
          <p:nvPr/>
        </p:nvSpPr>
        <p:spPr>
          <a:xfrm>
            <a:off x="784896" y="2048969"/>
            <a:ext cx="127042" cy="151828"/>
          </a:xfrm>
          <a:custGeom>
            <a:rect b="b" l="l" r="r" t="t"/>
            <a:pathLst>
              <a:path extrusionOk="0" h="4735" w="3962">
                <a:moveTo>
                  <a:pt x="1749" y="1019"/>
                </a:moveTo>
                <a:cubicBezTo>
                  <a:pt x="1896" y="1019"/>
                  <a:pt x="2026" y="1075"/>
                  <a:pt x="2133" y="1215"/>
                </a:cubicBezTo>
                <a:cubicBezTo>
                  <a:pt x="2209" y="1291"/>
                  <a:pt x="2240" y="1397"/>
                  <a:pt x="2194" y="1504"/>
                </a:cubicBezTo>
                <a:cubicBezTo>
                  <a:pt x="2148" y="1611"/>
                  <a:pt x="2057" y="1611"/>
                  <a:pt x="1965" y="1626"/>
                </a:cubicBezTo>
                <a:cubicBezTo>
                  <a:pt x="1828" y="1641"/>
                  <a:pt x="1691" y="1702"/>
                  <a:pt x="1569" y="1763"/>
                </a:cubicBezTo>
                <a:cubicBezTo>
                  <a:pt x="1502" y="1792"/>
                  <a:pt x="1442" y="1832"/>
                  <a:pt x="1375" y="1832"/>
                </a:cubicBezTo>
                <a:cubicBezTo>
                  <a:pt x="1336" y="1832"/>
                  <a:pt x="1295" y="1818"/>
                  <a:pt x="1249" y="1778"/>
                </a:cubicBezTo>
                <a:cubicBezTo>
                  <a:pt x="1158" y="1672"/>
                  <a:pt x="1158" y="1565"/>
                  <a:pt x="1188" y="1443"/>
                </a:cubicBezTo>
                <a:cubicBezTo>
                  <a:pt x="1249" y="1260"/>
                  <a:pt x="1371" y="1123"/>
                  <a:pt x="1554" y="1047"/>
                </a:cubicBezTo>
                <a:cubicBezTo>
                  <a:pt x="1622" y="1029"/>
                  <a:pt x="1687" y="1019"/>
                  <a:pt x="1749" y="1019"/>
                </a:cubicBezTo>
                <a:close/>
                <a:moveTo>
                  <a:pt x="1705" y="0"/>
                </a:moveTo>
                <a:cubicBezTo>
                  <a:pt x="1571" y="0"/>
                  <a:pt x="1433" y="19"/>
                  <a:pt x="1295" y="57"/>
                </a:cubicBezTo>
                <a:cubicBezTo>
                  <a:pt x="701" y="224"/>
                  <a:pt x="290" y="651"/>
                  <a:pt x="152" y="1260"/>
                </a:cubicBezTo>
                <a:cubicBezTo>
                  <a:pt x="0" y="1870"/>
                  <a:pt x="46" y="2586"/>
                  <a:pt x="274" y="3211"/>
                </a:cubicBezTo>
                <a:cubicBezTo>
                  <a:pt x="488" y="3820"/>
                  <a:pt x="914" y="4353"/>
                  <a:pt x="1539" y="4612"/>
                </a:cubicBezTo>
                <a:cubicBezTo>
                  <a:pt x="1740" y="4697"/>
                  <a:pt x="1944" y="4734"/>
                  <a:pt x="2146" y="4734"/>
                </a:cubicBezTo>
                <a:cubicBezTo>
                  <a:pt x="2710" y="4734"/>
                  <a:pt x="3257" y="4441"/>
                  <a:pt x="3672" y="4048"/>
                </a:cubicBezTo>
                <a:cubicBezTo>
                  <a:pt x="3900" y="3835"/>
                  <a:pt x="3961" y="3530"/>
                  <a:pt x="3931" y="3241"/>
                </a:cubicBezTo>
                <a:cubicBezTo>
                  <a:pt x="3916" y="2982"/>
                  <a:pt x="3824" y="2708"/>
                  <a:pt x="3504" y="2616"/>
                </a:cubicBezTo>
                <a:cubicBezTo>
                  <a:pt x="3459" y="2604"/>
                  <a:pt x="3415" y="2599"/>
                  <a:pt x="3374" y="2599"/>
                </a:cubicBezTo>
                <a:cubicBezTo>
                  <a:pt x="3153" y="2599"/>
                  <a:pt x="2993" y="2757"/>
                  <a:pt x="2864" y="2936"/>
                </a:cubicBezTo>
                <a:cubicBezTo>
                  <a:pt x="2803" y="3012"/>
                  <a:pt x="2743" y="3089"/>
                  <a:pt x="2682" y="3165"/>
                </a:cubicBezTo>
                <a:cubicBezTo>
                  <a:pt x="2567" y="3304"/>
                  <a:pt x="2408" y="3377"/>
                  <a:pt x="2246" y="3377"/>
                </a:cubicBezTo>
                <a:cubicBezTo>
                  <a:pt x="2106" y="3377"/>
                  <a:pt x="1963" y="3323"/>
                  <a:pt x="1844" y="3211"/>
                </a:cubicBezTo>
                <a:cubicBezTo>
                  <a:pt x="1630" y="3012"/>
                  <a:pt x="1691" y="2692"/>
                  <a:pt x="1950" y="2555"/>
                </a:cubicBezTo>
                <a:cubicBezTo>
                  <a:pt x="2087" y="2494"/>
                  <a:pt x="2209" y="2403"/>
                  <a:pt x="2346" y="2342"/>
                </a:cubicBezTo>
                <a:cubicBezTo>
                  <a:pt x="3245" y="1976"/>
                  <a:pt x="3306" y="1397"/>
                  <a:pt x="2743" y="559"/>
                </a:cubicBezTo>
                <a:cubicBezTo>
                  <a:pt x="2490" y="180"/>
                  <a:pt x="2115" y="0"/>
                  <a:pt x="170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0"/>
          <p:cNvSpPr/>
          <p:nvPr/>
        </p:nvSpPr>
        <p:spPr>
          <a:xfrm>
            <a:off x="670552" y="2093764"/>
            <a:ext cx="129992" cy="153752"/>
          </a:xfrm>
          <a:custGeom>
            <a:rect b="b" l="l" r="r" t="t"/>
            <a:pathLst>
              <a:path extrusionOk="0" h="4795" w="4054">
                <a:moveTo>
                  <a:pt x="1797" y="0"/>
                </a:moveTo>
                <a:cubicBezTo>
                  <a:pt x="1075" y="0"/>
                  <a:pt x="333" y="500"/>
                  <a:pt x="153" y="1280"/>
                </a:cubicBezTo>
                <a:cubicBezTo>
                  <a:pt x="1" y="1935"/>
                  <a:pt x="229" y="2545"/>
                  <a:pt x="397" y="3169"/>
                </a:cubicBezTo>
                <a:cubicBezTo>
                  <a:pt x="549" y="3596"/>
                  <a:pt x="763" y="3992"/>
                  <a:pt x="1052" y="4343"/>
                </a:cubicBezTo>
                <a:cubicBezTo>
                  <a:pt x="1174" y="4495"/>
                  <a:pt x="1326" y="4617"/>
                  <a:pt x="1509" y="4678"/>
                </a:cubicBezTo>
                <a:cubicBezTo>
                  <a:pt x="1734" y="4755"/>
                  <a:pt x="1957" y="4794"/>
                  <a:pt x="2176" y="4794"/>
                </a:cubicBezTo>
                <a:cubicBezTo>
                  <a:pt x="2477" y="4794"/>
                  <a:pt x="2773" y="4721"/>
                  <a:pt x="3063" y="4571"/>
                </a:cubicBezTo>
                <a:cubicBezTo>
                  <a:pt x="3673" y="4266"/>
                  <a:pt x="4054" y="3474"/>
                  <a:pt x="3840" y="2910"/>
                </a:cubicBezTo>
                <a:cubicBezTo>
                  <a:pt x="3749" y="2674"/>
                  <a:pt x="3572" y="2546"/>
                  <a:pt x="3382" y="2546"/>
                </a:cubicBezTo>
                <a:cubicBezTo>
                  <a:pt x="3253" y="2546"/>
                  <a:pt x="3119" y="2605"/>
                  <a:pt x="3002" y="2728"/>
                </a:cubicBezTo>
                <a:cubicBezTo>
                  <a:pt x="2865" y="2865"/>
                  <a:pt x="2774" y="3017"/>
                  <a:pt x="2637" y="3139"/>
                </a:cubicBezTo>
                <a:cubicBezTo>
                  <a:pt x="2522" y="3240"/>
                  <a:pt x="2396" y="3290"/>
                  <a:pt x="2277" y="3290"/>
                </a:cubicBezTo>
                <a:cubicBezTo>
                  <a:pt x="2125" y="3290"/>
                  <a:pt x="1984" y="3209"/>
                  <a:pt x="1890" y="3048"/>
                </a:cubicBezTo>
                <a:cubicBezTo>
                  <a:pt x="1707" y="2712"/>
                  <a:pt x="1570" y="2362"/>
                  <a:pt x="1616" y="1966"/>
                </a:cubicBezTo>
                <a:cubicBezTo>
                  <a:pt x="1643" y="1779"/>
                  <a:pt x="1669" y="1604"/>
                  <a:pt x="1890" y="1604"/>
                </a:cubicBezTo>
                <a:cubicBezTo>
                  <a:pt x="1921" y="1604"/>
                  <a:pt x="1957" y="1608"/>
                  <a:pt x="1997" y="1615"/>
                </a:cubicBezTo>
                <a:cubicBezTo>
                  <a:pt x="2017" y="1620"/>
                  <a:pt x="2038" y="1622"/>
                  <a:pt x="2059" y="1622"/>
                </a:cubicBezTo>
                <a:cubicBezTo>
                  <a:pt x="2175" y="1622"/>
                  <a:pt x="2287" y="1554"/>
                  <a:pt x="2378" y="1463"/>
                </a:cubicBezTo>
                <a:cubicBezTo>
                  <a:pt x="2606" y="1235"/>
                  <a:pt x="2728" y="823"/>
                  <a:pt x="2591" y="549"/>
                </a:cubicBezTo>
                <a:cubicBezTo>
                  <a:pt x="2454" y="229"/>
                  <a:pt x="2210" y="0"/>
                  <a:pt x="1829" y="0"/>
                </a:cubicBezTo>
                <a:cubicBezTo>
                  <a:pt x="1818" y="0"/>
                  <a:pt x="1808" y="0"/>
                  <a:pt x="17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80"/>
          <p:cNvSpPr/>
          <p:nvPr/>
        </p:nvSpPr>
        <p:spPr>
          <a:xfrm>
            <a:off x="606069" y="2153950"/>
            <a:ext cx="75289" cy="107161"/>
          </a:xfrm>
          <a:custGeom>
            <a:rect b="b" l="l" r="r" t="t"/>
            <a:pathLst>
              <a:path extrusionOk="0" h="3342" w="2348">
                <a:moveTo>
                  <a:pt x="884" y="1"/>
                </a:moveTo>
                <a:cubicBezTo>
                  <a:pt x="822" y="1"/>
                  <a:pt x="756" y="10"/>
                  <a:pt x="686" y="28"/>
                </a:cubicBezTo>
                <a:cubicBezTo>
                  <a:pt x="199" y="165"/>
                  <a:pt x="1" y="363"/>
                  <a:pt x="92" y="759"/>
                </a:cubicBezTo>
                <a:cubicBezTo>
                  <a:pt x="290" y="1567"/>
                  <a:pt x="549" y="2359"/>
                  <a:pt x="1006" y="3060"/>
                </a:cubicBezTo>
                <a:cubicBezTo>
                  <a:pt x="1128" y="3247"/>
                  <a:pt x="1324" y="3342"/>
                  <a:pt x="1545" y="3342"/>
                </a:cubicBezTo>
                <a:cubicBezTo>
                  <a:pt x="1684" y="3342"/>
                  <a:pt x="1834" y="3304"/>
                  <a:pt x="1981" y="3227"/>
                </a:cubicBezTo>
                <a:cubicBezTo>
                  <a:pt x="2256" y="3075"/>
                  <a:pt x="2347" y="2801"/>
                  <a:pt x="2225" y="2450"/>
                </a:cubicBezTo>
                <a:cubicBezTo>
                  <a:pt x="2103" y="2130"/>
                  <a:pt x="1981" y="1795"/>
                  <a:pt x="1875" y="1491"/>
                </a:cubicBezTo>
                <a:cubicBezTo>
                  <a:pt x="1768" y="1125"/>
                  <a:pt x="1631" y="790"/>
                  <a:pt x="1479" y="455"/>
                </a:cubicBezTo>
                <a:cubicBezTo>
                  <a:pt x="1332" y="149"/>
                  <a:pt x="1137" y="1"/>
                  <a:pt x="88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0"/>
          <p:cNvSpPr/>
          <p:nvPr/>
        </p:nvSpPr>
        <p:spPr>
          <a:xfrm>
            <a:off x="585067" y="2103512"/>
            <a:ext cx="49861" cy="44378"/>
          </a:xfrm>
          <a:custGeom>
            <a:rect b="b" l="l" r="r" t="t"/>
            <a:pathLst>
              <a:path extrusionOk="0" h="1384" w="1555">
                <a:moveTo>
                  <a:pt x="908" y="0"/>
                </a:moveTo>
                <a:cubicBezTo>
                  <a:pt x="830" y="0"/>
                  <a:pt x="741" y="32"/>
                  <a:pt x="625" y="77"/>
                </a:cubicBezTo>
                <a:cubicBezTo>
                  <a:pt x="199" y="214"/>
                  <a:pt x="1" y="504"/>
                  <a:pt x="183" y="931"/>
                </a:cubicBezTo>
                <a:cubicBezTo>
                  <a:pt x="325" y="1235"/>
                  <a:pt x="489" y="1384"/>
                  <a:pt x="726" y="1384"/>
                </a:cubicBezTo>
                <a:cubicBezTo>
                  <a:pt x="822" y="1384"/>
                  <a:pt x="929" y="1360"/>
                  <a:pt x="1052" y="1311"/>
                </a:cubicBezTo>
                <a:cubicBezTo>
                  <a:pt x="1448" y="1159"/>
                  <a:pt x="1555" y="946"/>
                  <a:pt x="1372" y="550"/>
                </a:cubicBezTo>
                <a:cubicBezTo>
                  <a:pt x="1178" y="131"/>
                  <a:pt x="1066" y="0"/>
                  <a:pt x="90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0"/>
          <p:cNvSpPr/>
          <p:nvPr/>
        </p:nvSpPr>
        <p:spPr>
          <a:xfrm>
            <a:off x="586542" y="1017823"/>
            <a:ext cx="493320" cy="499733"/>
          </a:xfrm>
          <a:custGeom>
            <a:rect b="b" l="l" r="r" t="t"/>
            <a:pathLst>
              <a:path extrusionOk="0" h="15585" w="15385">
                <a:moveTo>
                  <a:pt x="3842" y="1"/>
                </a:moveTo>
                <a:cubicBezTo>
                  <a:pt x="2992" y="1"/>
                  <a:pt x="2236" y="611"/>
                  <a:pt x="2209" y="1514"/>
                </a:cubicBezTo>
                <a:cubicBezTo>
                  <a:pt x="2194" y="2017"/>
                  <a:pt x="2164" y="2672"/>
                  <a:pt x="2849" y="2916"/>
                </a:cubicBezTo>
                <a:cubicBezTo>
                  <a:pt x="2895" y="2931"/>
                  <a:pt x="2941" y="2962"/>
                  <a:pt x="2971" y="2992"/>
                </a:cubicBezTo>
                <a:cubicBezTo>
                  <a:pt x="3352" y="3282"/>
                  <a:pt x="3687" y="3617"/>
                  <a:pt x="3855" y="4104"/>
                </a:cubicBezTo>
                <a:cubicBezTo>
                  <a:pt x="3657" y="4104"/>
                  <a:pt x="3611" y="3983"/>
                  <a:pt x="3550" y="3906"/>
                </a:cubicBezTo>
                <a:cubicBezTo>
                  <a:pt x="3215" y="3465"/>
                  <a:pt x="2788" y="3175"/>
                  <a:pt x="2255" y="3023"/>
                </a:cubicBezTo>
                <a:cubicBezTo>
                  <a:pt x="2110" y="2982"/>
                  <a:pt x="1962" y="2962"/>
                  <a:pt x="1815" y="2962"/>
                </a:cubicBezTo>
                <a:cubicBezTo>
                  <a:pt x="1303" y="2962"/>
                  <a:pt x="808" y="3202"/>
                  <a:pt x="488" y="3617"/>
                </a:cubicBezTo>
                <a:cubicBezTo>
                  <a:pt x="15" y="4257"/>
                  <a:pt x="0" y="5125"/>
                  <a:pt x="488" y="5902"/>
                </a:cubicBezTo>
                <a:cubicBezTo>
                  <a:pt x="904" y="6572"/>
                  <a:pt x="1568" y="6925"/>
                  <a:pt x="2205" y="6925"/>
                </a:cubicBezTo>
                <a:cubicBezTo>
                  <a:pt x="2639" y="6925"/>
                  <a:pt x="3061" y="6760"/>
                  <a:pt x="3383" y="6420"/>
                </a:cubicBezTo>
                <a:cubicBezTo>
                  <a:pt x="3485" y="6318"/>
                  <a:pt x="3605" y="6267"/>
                  <a:pt x="3731" y="6267"/>
                </a:cubicBezTo>
                <a:cubicBezTo>
                  <a:pt x="3811" y="6267"/>
                  <a:pt x="3894" y="6287"/>
                  <a:pt x="3977" y="6329"/>
                </a:cubicBezTo>
                <a:cubicBezTo>
                  <a:pt x="4160" y="6405"/>
                  <a:pt x="4342" y="6512"/>
                  <a:pt x="4510" y="6618"/>
                </a:cubicBezTo>
                <a:cubicBezTo>
                  <a:pt x="5241" y="7121"/>
                  <a:pt x="5866" y="7746"/>
                  <a:pt x="6491" y="8355"/>
                </a:cubicBezTo>
                <a:cubicBezTo>
                  <a:pt x="7481" y="9330"/>
                  <a:pt x="8441" y="10336"/>
                  <a:pt x="9218" y="11509"/>
                </a:cubicBezTo>
                <a:cubicBezTo>
                  <a:pt x="9355" y="11707"/>
                  <a:pt x="9447" y="11905"/>
                  <a:pt x="9203" y="12119"/>
                </a:cubicBezTo>
                <a:cubicBezTo>
                  <a:pt x="9111" y="12195"/>
                  <a:pt x="9050" y="12317"/>
                  <a:pt x="8974" y="12408"/>
                </a:cubicBezTo>
                <a:cubicBezTo>
                  <a:pt x="8456" y="13002"/>
                  <a:pt x="8289" y="13673"/>
                  <a:pt x="8609" y="14419"/>
                </a:cubicBezTo>
                <a:cubicBezTo>
                  <a:pt x="8913" y="15090"/>
                  <a:pt x="9462" y="15501"/>
                  <a:pt x="10208" y="15577"/>
                </a:cubicBezTo>
                <a:cubicBezTo>
                  <a:pt x="10265" y="15582"/>
                  <a:pt x="10321" y="15584"/>
                  <a:pt x="10375" y="15584"/>
                </a:cubicBezTo>
                <a:cubicBezTo>
                  <a:pt x="10997" y="15584"/>
                  <a:pt x="11487" y="15270"/>
                  <a:pt x="11823" y="14724"/>
                </a:cubicBezTo>
                <a:cubicBezTo>
                  <a:pt x="12219" y="14099"/>
                  <a:pt x="12159" y="13216"/>
                  <a:pt x="11686" y="12576"/>
                </a:cubicBezTo>
                <a:cubicBezTo>
                  <a:pt x="11641" y="12499"/>
                  <a:pt x="11503" y="12423"/>
                  <a:pt x="11610" y="12332"/>
                </a:cubicBezTo>
                <a:cubicBezTo>
                  <a:pt x="11636" y="12305"/>
                  <a:pt x="11660" y="12295"/>
                  <a:pt x="11682" y="12295"/>
                </a:cubicBezTo>
                <a:cubicBezTo>
                  <a:pt x="11748" y="12295"/>
                  <a:pt x="11796" y="12393"/>
                  <a:pt x="11854" y="12438"/>
                </a:cubicBezTo>
                <a:cubicBezTo>
                  <a:pt x="11915" y="12469"/>
                  <a:pt x="11976" y="12530"/>
                  <a:pt x="11991" y="12591"/>
                </a:cubicBezTo>
                <a:cubicBezTo>
                  <a:pt x="12143" y="12911"/>
                  <a:pt x="12433" y="12941"/>
                  <a:pt x="12707" y="12972"/>
                </a:cubicBezTo>
                <a:cubicBezTo>
                  <a:pt x="12798" y="12984"/>
                  <a:pt x="12888" y="12990"/>
                  <a:pt x="12977" y="12990"/>
                </a:cubicBezTo>
                <a:cubicBezTo>
                  <a:pt x="14293" y="12990"/>
                  <a:pt x="15384" y="11662"/>
                  <a:pt x="15099" y="10321"/>
                </a:cubicBezTo>
                <a:cubicBezTo>
                  <a:pt x="14947" y="9574"/>
                  <a:pt x="14337" y="9056"/>
                  <a:pt x="13575" y="9026"/>
                </a:cubicBezTo>
                <a:cubicBezTo>
                  <a:pt x="13542" y="9024"/>
                  <a:pt x="13509" y="9024"/>
                  <a:pt x="13477" y="9024"/>
                </a:cubicBezTo>
                <a:cubicBezTo>
                  <a:pt x="12761" y="9024"/>
                  <a:pt x="12185" y="9342"/>
                  <a:pt x="11762" y="9940"/>
                </a:cubicBezTo>
                <a:cubicBezTo>
                  <a:pt x="11644" y="10113"/>
                  <a:pt x="11559" y="10201"/>
                  <a:pt x="11465" y="10201"/>
                </a:cubicBezTo>
                <a:cubicBezTo>
                  <a:pt x="11379" y="10201"/>
                  <a:pt x="11285" y="10125"/>
                  <a:pt x="11153" y="9970"/>
                </a:cubicBezTo>
                <a:cubicBezTo>
                  <a:pt x="11122" y="9925"/>
                  <a:pt x="11077" y="9879"/>
                  <a:pt x="11046" y="9818"/>
                </a:cubicBezTo>
                <a:cubicBezTo>
                  <a:pt x="9416" y="7593"/>
                  <a:pt x="7542" y="5582"/>
                  <a:pt x="5470" y="3754"/>
                </a:cubicBezTo>
                <a:cubicBezTo>
                  <a:pt x="5318" y="3617"/>
                  <a:pt x="5272" y="3495"/>
                  <a:pt x="5424" y="3327"/>
                </a:cubicBezTo>
                <a:cubicBezTo>
                  <a:pt x="5546" y="3206"/>
                  <a:pt x="5653" y="3068"/>
                  <a:pt x="5729" y="2901"/>
                </a:cubicBezTo>
                <a:cubicBezTo>
                  <a:pt x="6217" y="1697"/>
                  <a:pt x="5546" y="372"/>
                  <a:pt x="4266" y="52"/>
                </a:cubicBezTo>
                <a:cubicBezTo>
                  <a:pt x="4124" y="17"/>
                  <a:pt x="3982" y="1"/>
                  <a:pt x="384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80"/>
          <p:cNvSpPr/>
          <p:nvPr/>
        </p:nvSpPr>
        <p:spPr>
          <a:xfrm>
            <a:off x="565539" y="1004837"/>
            <a:ext cx="522756" cy="532888"/>
          </a:xfrm>
          <a:custGeom>
            <a:rect b="b" l="l" r="r" t="t"/>
            <a:pathLst>
              <a:path extrusionOk="0" h="16619" w="16303">
                <a:moveTo>
                  <a:pt x="4493" y="406"/>
                </a:moveTo>
                <a:cubicBezTo>
                  <a:pt x="4633" y="406"/>
                  <a:pt x="4777" y="422"/>
                  <a:pt x="4921" y="457"/>
                </a:cubicBezTo>
                <a:cubicBezTo>
                  <a:pt x="6201" y="777"/>
                  <a:pt x="6872" y="2102"/>
                  <a:pt x="6384" y="3306"/>
                </a:cubicBezTo>
                <a:cubicBezTo>
                  <a:pt x="6308" y="3473"/>
                  <a:pt x="6201" y="3611"/>
                  <a:pt x="6079" y="3732"/>
                </a:cubicBezTo>
                <a:cubicBezTo>
                  <a:pt x="5927" y="3900"/>
                  <a:pt x="5973" y="4022"/>
                  <a:pt x="6125" y="4159"/>
                </a:cubicBezTo>
                <a:cubicBezTo>
                  <a:pt x="8197" y="5987"/>
                  <a:pt x="10071" y="7983"/>
                  <a:pt x="11701" y="10223"/>
                </a:cubicBezTo>
                <a:cubicBezTo>
                  <a:pt x="11732" y="10269"/>
                  <a:pt x="11762" y="10314"/>
                  <a:pt x="11808" y="10360"/>
                </a:cubicBezTo>
                <a:cubicBezTo>
                  <a:pt x="11942" y="10524"/>
                  <a:pt x="12032" y="10604"/>
                  <a:pt x="12118" y="10604"/>
                </a:cubicBezTo>
                <a:cubicBezTo>
                  <a:pt x="12208" y="10604"/>
                  <a:pt x="12293" y="10516"/>
                  <a:pt x="12417" y="10345"/>
                </a:cubicBezTo>
                <a:cubicBezTo>
                  <a:pt x="12839" y="9734"/>
                  <a:pt x="13414" y="9429"/>
                  <a:pt x="14128" y="9429"/>
                </a:cubicBezTo>
                <a:cubicBezTo>
                  <a:pt x="14162" y="9429"/>
                  <a:pt x="14196" y="9429"/>
                  <a:pt x="14230" y="9431"/>
                </a:cubicBezTo>
                <a:cubicBezTo>
                  <a:pt x="14992" y="9461"/>
                  <a:pt x="15602" y="9979"/>
                  <a:pt x="15754" y="10726"/>
                </a:cubicBezTo>
                <a:cubicBezTo>
                  <a:pt x="16041" y="12059"/>
                  <a:pt x="14938" y="13393"/>
                  <a:pt x="13613" y="13393"/>
                </a:cubicBezTo>
                <a:cubicBezTo>
                  <a:pt x="13530" y="13393"/>
                  <a:pt x="13446" y="13387"/>
                  <a:pt x="13362" y="13377"/>
                </a:cubicBezTo>
                <a:cubicBezTo>
                  <a:pt x="13088" y="13346"/>
                  <a:pt x="12783" y="13301"/>
                  <a:pt x="12646" y="12996"/>
                </a:cubicBezTo>
                <a:cubicBezTo>
                  <a:pt x="12615" y="12935"/>
                  <a:pt x="12570" y="12874"/>
                  <a:pt x="12509" y="12843"/>
                </a:cubicBezTo>
                <a:cubicBezTo>
                  <a:pt x="12451" y="12798"/>
                  <a:pt x="12403" y="12700"/>
                  <a:pt x="12330" y="12700"/>
                </a:cubicBezTo>
                <a:cubicBezTo>
                  <a:pt x="12306" y="12700"/>
                  <a:pt x="12280" y="12710"/>
                  <a:pt x="12250" y="12737"/>
                </a:cubicBezTo>
                <a:cubicBezTo>
                  <a:pt x="12158" y="12828"/>
                  <a:pt x="12280" y="12904"/>
                  <a:pt x="12341" y="12965"/>
                </a:cubicBezTo>
                <a:cubicBezTo>
                  <a:pt x="12814" y="13621"/>
                  <a:pt x="12874" y="14504"/>
                  <a:pt x="12478" y="15129"/>
                </a:cubicBezTo>
                <a:cubicBezTo>
                  <a:pt x="12142" y="15675"/>
                  <a:pt x="11652" y="15989"/>
                  <a:pt x="11030" y="15989"/>
                </a:cubicBezTo>
                <a:cubicBezTo>
                  <a:pt x="10976" y="15989"/>
                  <a:pt x="10920" y="15987"/>
                  <a:pt x="10863" y="15982"/>
                </a:cubicBezTo>
                <a:cubicBezTo>
                  <a:pt x="10117" y="15906"/>
                  <a:pt x="9568" y="15495"/>
                  <a:pt x="9264" y="14809"/>
                </a:cubicBezTo>
                <a:cubicBezTo>
                  <a:pt x="8944" y="14078"/>
                  <a:pt x="9111" y="13407"/>
                  <a:pt x="9614" y="12813"/>
                </a:cubicBezTo>
                <a:cubicBezTo>
                  <a:pt x="9705" y="12722"/>
                  <a:pt x="9766" y="12600"/>
                  <a:pt x="9858" y="12524"/>
                </a:cubicBezTo>
                <a:cubicBezTo>
                  <a:pt x="10102" y="12310"/>
                  <a:pt x="10010" y="12112"/>
                  <a:pt x="9873" y="11914"/>
                </a:cubicBezTo>
                <a:cubicBezTo>
                  <a:pt x="9096" y="10741"/>
                  <a:pt x="8136" y="9735"/>
                  <a:pt x="7146" y="8760"/>
                </a:cubicBezTo>
                <a:cubicBezTo>
                  <a:pt x="6521" y="8151"/>
                  <a:pt x="5896" y="7526"/>
                  <a:pt x="5165" y="7023"/>
                </a:cubicBezTo>
                <a:cubicBezTo>
                  <a:pt x="4982" y="6917"/>
                  <a:pt x="4815" y="6810"/>
                  <a:pt x="4632" y="6719"/>
                </a:cubicBezTo>
                <a:cubicBezTo>
                  <a:pt x="4549" y="6683"/>
                  <a:pt x="4467" y="6664"/>
                  <a:pt x="4387" y="6664"/>
                </a:cubicBezTo>
                <a:cubicBezTo>
                  <a:pt x="4261" y="6664"/>
                  <a:pt x="4141" y="6713"/>
                  <a:pt x="4038" y="6825"/>
                </a:cubicBezTo>
                <a:cubicBezTo>
                  <a:pt x="3716" y="7165"/>
                  <a:pt x="3294" y="7330"/>
                  <a:pt x="2860" y="7330"/>
                </a:cubicBezTo>
                <a:cubicBezTo>
                  <a:pt x="2223" y="7330"/>
                  <a:pt x="1559" y="6977"/>
                  <a:pt x="1143" y="6307"/>
                </a:cubicBezTo>
                <a:cubicBezTo>
                  <a:pt x="655" y="5530"/>
                  <a:pt x="670" y="4662"/>
                  <a:pt x="1143" y="4022"/>
                </a:cubicBezTo>
                <a:cubicBezTo>
                  <a:pt x="1460" y="3598"/>
                  <a:pt x="1950" y="3366"/>
                  <a:pt x="2459" y="3366"/>
                </a:cubicBezTo>
                <a:cubicBezTo>
                  <a:pt x="2609" y="3366"/>
                  <a:pt x="2761" y="3386"/>
                  <a:pt x="2910" y="3428"/>
                </a:cubicBezTo>
                <a:cubicBezTo>
                  <a:pt x="3443" y="3580"/>
                  <a:pt x="3870" y="3870"/>
                  <a:pt x="4205" y="4311"/>
                </a:cubicBezTo>
                <a:cubicBezTo>
                  <a:pt x="4266" y="4388"/>
                  <a:pt x="4312" y="4509"/>
                  <a:pt x="4495" y="4509"/>
                </a:cubicBezTo>
                <a:cubicBezTo>
                  <a:pt x="4342" y="4022"/>
                  <a:pt x="4007" y="3687"/>
                  <a:pt x="3626" y="3397"/>
                </a:cubicBezTo>
                <a:cubicBezTo>
                  <a:pt x="3581" y="3367"/>
                  <a:pt x="3550" y="3336"/>
                  <a:pt x="3504" y="3321"/>
                </a:cubicBezTo>
                <a:cubicBezTo>
                  <a:pt x="2819" y="3062"/>
                  <a:pt x="2849" y="2422"/>
                  <a:pt x="2864" y="1919"/>
                </a:cubicBezTo>
                <a:cubicBezTo>
                  <a:pt x="2891" y="1016"/>
                  <a:pt x="3636" y="406"/>
                  <a:pt x="4493" y="406"/>
                </a:cubicBezTo>
                <a:close/>
                <a:moveTo>
                  <a:pt x="4523" y="0"/>
                </a:moveTo>
                <a:cubicBezTo>
                  <a:pt x="3535" y="0"/>
                  <a:pt x="2664" y="673"/>
                  <a:pt x="2484" y="1706"/>
                </a:cubicBezTo>
                <a:cubicBezTo>
                  <a:pt x="2407" y="2133"/>
                  <a:pt x="2468" y="2559"/>
                  <a:pt x="2636" y="2986"/>
                </a:cubicBezTo>
                <a:cubicBezTo>
                  <a:pt x="2534" y="2986"/>
                  <a:pt x="2446" y="2979"/>
                  <a:pt x="2363" y="2979"/>
                </a:cubicBezTo>
                <a:cubicBezTo>
                  <a:pt x="2321" y="2979"/>
                  <a:pt x="2280" y="2981"/>
                  <a:pt x="2240" y="2986"/>
                </a:cubicBezTo>
                <a:cubicBezTo>
                  <a:pt x="1493" y="3032"/>
                  <a:pt x="929" y="3367"/>
                  <a:pt x="579" y="4037"/>
                </a:cubicBezTo>
                <a:cubicBezTo>
                  <a:pt x="0" y="5134"/>
                  <a:pt x="381" y="6536"/>
                  <a:pt x="1417" y="7313"/>
                </a:cubicBezTo>
                <a:cubicBezTo>
                  <a:pt x="1867" y="7640"/>
                  <a:pt x="2378" y="7805"/>
                  <a:pt x="2868" y="7805"/>
                </a:cubicBezTo>
                <a:cubicBezTo>
                  <a:pt x="3291" y="7805"/>
                  <a:pt x="3699" y="7682"/>
                  <a:pt x="4038" y="7435"/>
                </a:cubicBezTo>
                <a:cubicBezTo>
                  <a:pt x="4238" y="7280"/>
                  <a:pt x="4341" y="7204"/>
                  <a:pt x="4445" y="7204"/>
                </a:cubicBezTo>
                <a:cubicBezTo>
                  <a:pt x="4547" y="7204"/>
                  <a:pt x="4650" y="7277"/>
                  <a:pt x="4845" y="7419"/>
                </a:cubicBezTo>
                <a:cubicBezTo>
                  <a:pt x="6079" y="8303"/>
                  <a:pt x="7176" y="9339"/>
                  <a:pt x="8151" y="10512"/>
                </a:cubicBezTo>
                <a:cubicBezTo>
                  <a:pt x="8578" y="11030"/>
                  <a:pt x="9020" y="11564"/>
                  <a:pt x="9340" y="12158"/>
                </a:cubicBezTo>
                <a:cubicBezTo>
                  <a:pt x="9431" y="12310"/>
                  <a:pt x="9401" y="12402"/>
                  <a:pt x="9309" y="12524"/>
                </a:cubicBezTo>
                <a:cubicBezTo>
                  <a:pt x="9172" y="12706"/>
                  <a:pt x="9020" y="12889"/>
                  <a:pt x="8913" y="13087"/>
                </a:cubicBezTo>
                <a:cubicBezTo>
                  <a:pt x="8288" y="14306"/>
                  <a:pt x="8837" y="15845"/>
                  <a:pt x="10102" y="16409"/>
                </a:cubicBezTo>
                <a:cubicBezTo>
                  <a:pt x="10419" y="16551"/>
                  <a:pt x="10744" y="16618"/>
                  <a:pt x="11059" y="16618"/>
                </a:cubicBezTo>
                <a:cubicBezTo>
                  <a:pt x="12089" y="16618"/>
                  <a:pt x="13011" y="15906"/>
                  <a:pt x="13210" y="14809"/>
                </a:cubicBezTo>
                <a:cubicBezTo>
                  <a:pt x="13271" y="14458"/>
                  <a:pt x="13194" y="14123"/>
                  <a:pt x="13088" y="13773"/>
                </a:cubicBezTo>
                <a:lnTo>
                  <a:pt x="13088" y="13773"/>
                </a:lnTo>
                <a:cubicBezTo>
                  <a:pt x="13278" y="13801"/>
                  <a:pt x="13461" y="13815"/>
                  <a:pt x="13637" y="13815"/>
                </a:cubicBezTo>
                <a:cubicBezTo>
                  <a:pt x="15054" y="13815"/>
                  <a:pt x="15989" y="12912"/>
                  <a:pt x="16165" y="11503"/>
                </a:cubicBezTo>
                <a:cubicBezTo>
                  <a:pt x="16303" y="10238"/>
                  <a:pt x="15388" y="9065"/>
                  <a:pt x="14185" y="8989"/>
                </a:cubicBezTo>
                <a:cubicBezTo>
                  <a:pt x="14129" y="8985"/>
                  <a:pt x="14073" y="8983"/>
                  <a:pt x="14019" y="8983"/>
                </a:cubicBezTo>
                <a:cubicBezTo>
                  <a:pt x="13217" y="8983"/>
                  <a:pt x="12599" y="9398"/>
                  <a:pt x="12128" y="10040"/>
                </a:cubicBezTo>
                <a:cubicBezTo>
                  <a:pt x="12062" y="10120"/>
                  <a:pt x="12018" y="10158"/>
                  <a:pt x="11977" y="10158"/>
                </a:cubicBezTo>
                <a:cubicBezTo>
                  <a:pt x="11933" y="10158"/>
                  <a:pt x="11894" y="10112"/>
                  <a:pt x="11838" y="10025"/>
                </a:cubicBezTo>
                <a:cubicBezTo>
                  <a:pt x="11397" y="9400"/>
                  <a:pt x="10955" y="8760"/>
                  <a:pt x="10467" y="8181"/>
                </a:cubicBezTo>
                <a:cubicBezTo>
                  <a:pt x="9233" y="6749"/>
                  <a:pt x="7999" y="5302"/>
                  <a:pt x="6552" y="4083"/>
                </a:cubicBezTo>
                <a:cubicBezTo>
                  <a:pt x="6399" y="3946"/>
                  <a:pt x="6414" y="3854"/>
                  <a:pt x="6536" y="3732"/>
                </a:cubicBezTo>
                <a:cubicBezTo>
                  <a:pt x="6719" y="3504"/>
                  <a:pt x="6872" y="3245"/>
                  <a:pt x="6917" y="2955"/>
                </a:cubicBezTo>
                <a:cubicBezTo>
                  <a:pt x="7146" y="1767"/>
                  <a:pt x="6475" y="563"/>
                  <a:pt x="5333" y="152"/>
                </a:cubicBezTo>
                <a:cubicBezTo>
                  <a:pt x="5062" y="49"/>
                  <a:pt x="4788" y="0"/>
                  <a:pt x="452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0"/>
          <p:cNvSpPr/>
          <p:nvPr/>
        </p:nvSpPr>
        <p:spPr>
          <a:xfrm>
            <a:off x="676901" y="1539488"/>
            <a:ext cx="59641" cy="53645"/>
          </a:xfrm>
          <a:custGeom>
            <a:rect b="b" l="l" r="r" t="t"/>
            <a:pathLst>
              <a:path extrusionOk="0" h="1673" w="1860">
                <a:moveTo>
                  <a:pt x="945" y="0"/>
                </a:moveTo>
                <a:cubicBezTo>
                  <a:pt x="779" y="0"/>
                  <a:pt x="616" y="63"/>
                  <a:pt x="473" y="192"/>
                </a:cubicBezTo>
                <a:cubicBezTo>
                  <a:pt x="62" y="573"/>
                  <a:pt x="1" y="1045"/>
                  <a:pt x="290" y="1380"/>
                </a:cubicBezTo>
                <a:cubicBezTo>
                  <a:pt x="458" y="1557"/>
                  <a:pt x="734" y="1672"/>
                  <a:pt x="990" y="1672"/>
                </a:cubicBezTo>
                <a:cubicBezTo>
                  <a:pt x="1175" y="1672"/>
                  <a:pt x="1349" y="1612"/>
                  <a:pt x="1464" y="1472"/>
                </a:cubicBezTo>
                <a:cubicBezTo>
                  <a:pt x="1829" y="1152"/>
                  <a:pt x="1860" y="618"/>
                  <a:pt x="1540" y="283"/>
                </a:cubicBezTo>
                <a:cubicBezTo>
                  <a:pt x="1362" y="97"/>
                  <a:pt x="1152" y="0"/>
                  <a:pt x="94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0"/>
          <p:cNvSpPr/>
          <p:nvPr/>
        </p:nvSpPr>
        <p:spPr>
          <a:xfrm>
            <a:off x="585067" y="1492161"/>
            <a:ext cx="59160" cy="62751"/>
          </a:xfrm>
          <a:custGeom>
            <a:rect b="b" l="l" r="r" t="t"/>
            <a:pathLst>
              <a:path extrusionOk="0" h="1957" w="1845">
                <a:moveTo>
                  <a:pt x="792" y="1"/>
                </a:moveTo>
                <a:cubicBezTo>
                  <a:pt x="660" y="1"/>
                  <a:pt x="523" y="34"/>
                  <a:pt x="381" y="98"/>
                </a:cubicBezTo>
                <a:cubicBezTo>
                  <a:pt x="107" y="236"/>
                  <a:pt x="1" y="495"/>
                  <a:pt x="46" y="906"/>
                </a:cubicBezTo>
                <a:cubicBezTo>
                  <a:pt x="61" y="1074"/>
                  <a:pt x="92" y="1241"/>
                  <a:pt x="168" y="1409"/>
                </a:cubicBezTo>
                <a:cubicBezTo>
                  <a:pt x="328" y="1749"/>
                  <a:pt x="696" y="1956"/>
                  <a:pt x="1033" y="1956"/>
                </a:cubicBezTo>
                <a:cubicBezTo>
                  <a:pt x="1178" y="1956"/>
                  <a:pt x="1318" y="1918"/>
                  <a:pt x="1433" y="1835"/>
                </a:cubicBezTo>
                <a:cubicBezTo>
                  <a:pt x="1814" y="1546"/>
                  <a:pt x="1844" y="738"/>
                  <a:pt x="1478" y="357"/>
                </a:cubicBezTo>
                <a:cubicBezTo>
                  <a:pt x="1433" y="312"/>
                  <a:pt x="1402" y="281"/>
                  <a:pt x="1372" y="251"/>
                </a:cubicBezTo>
                <a:cubicBezTo>
                  <a:pt x="1194" y="83"/>
                  <a:pt x="1000" y="1"/>
                  <a:pt x="79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0"/>
          <p:cNvSpPr/>
          <p:nvPr/>
        </p:nvSpPr>
        <p:spPr>
          <a:xfrm>
            <a:off x="629541" y="1362874"/>
            <a:ext cx="152437" cy="148172"/>
          </a:xfrm>
          <a:custGeom>
            <a:rect b="b" l="l" r="r" t="t"/>
            <a:pathLst>
              <a:path extrusionOk="0" h="4621" w="4754">
                <a:moveTo>
                  <a:pt x="1380" y="426"/>
                </a:moveTo>
                <a:cubicBezTo>
                  <a:pt x="1724" y="426"/>
                  <a:pt x="2045" y="507"/>
                  <a:pt x="2240" y="855"/>
                </a:cubicBezTo>
                <a:cubicBezTo>
                  <a:pt x="2392" y="1114"/>
                  <a:pt x="2423" y="1418"/>
                  <a:pt x="2544" y="1693"/>
                </a:cubicBezTo>
                <a:cubicBezTo>
                  <a:pt x="2697" y="2104"/>
                  <a:pt x="2941" y="2424"/>
                  <a:pt x="3337" y="2622"/>
                </a:cubicBezTo>
                <a:cubicBezTo>
                  <a:pt x="3535" y="2714"/>
                  <a:pt x="3733" y="2835"/>
                  <a:pt x="3885" y="3003"/>
                </a:cubicBezTo>
                <a:cubicBezTo>
                  <a:pt x="4281" y="3369"/>
                  <a:pt x="4220" y="3841"/>
                  <a:pt x="3748" y="4130"/>
                </a:cubicBezTo>
                <a:cubicBezTo>
                  <a:pt x="3486" y="4275"/>
                  <a:pt x="3212" y="4313"/>
                  <a:pt x="2935" y="4313"/>
                </a:cubicBezTo>
                <a:cubicBezTo>
                  <a:pt x="2745" y="4313"/>
                  <a:pt x="2553" y="4295"/>
                  <a:pt x="2362" y="4283"/>
                </a:cubicBezTo>
                <a:cubicBezTo>
                  <a:pt x="1813" y="4252"/>
                  <a:pt x="1341" y="4054"/>
                  <a:pt x="1006" y="3628"/>
                </a:cubicBezTo>
                <a:cubicBezTo>
                  <a:pt x="503" y="3186"/>
                  <a:pt x="366" y="2607"/>
                  <a:pt x="411" y="1982"/>
                </a:cubicBezTo>
                <a:cubicBezTo>
                  <a:pt x="427" y="1647"/>
                  <a:pt x="411" y="1297"/>
                  <a:pt x="533" y="977"/>
                </a:cubicBezTo>
                <a:cubicBezTo>
                  <a:pt x="670" y="626"/>
                  <a:pt x="929" y="443"/>
                  <a:pt x="1280" y="428"/>
                </a:cubicBezTo>
                <a:cubicBezTo>
                  <a:pt x="1313" y="427"/>
                  <a:pt x="1347" y="426"/>
                  <a:pt x="1380" y="426"/>
                </a:cubicBezTo>
                <a:close/>
                <a:moveTo>
                  <a:pt x="1284" y="0"/>
                </a:moveTo>
                <a:cubicBezTo>
                  <a:pt x="1262" y="0"/>
                  <a:pt x="1241" y="1"/>
                  <a:pt x="1219" y="2"/>
                </a:cubicBezTo>
                <a:cubicBezTo>
                  <a:pt x="777" y="17"/>
                  <a:pt x="442" y="276"/>
                  <a:pt x="244" y="687"/>
                </a:cubicBezTo>
                <a:cubicBezTo>
                  <a:pt x="30" y="1129"/>
                  <a:pt x="0" y="1601"/>
                  <a:pt x="15" y="2074"/>
                </a:cubicBezTo>
                <a:cubicBezTo>
                  <a:pt x="61" y="2942"/>
                  <a:pt x="335" y="3704"/>
                  <a:pt x="1082" y="4191"/>
                </a:cubicBezTo>
                <a:cubicBezTo>
                  <a:pt x="1568" y="4509"/>
                  <a:pt x="2088" y="4620"/>
                  <a:pt x="2621" y="4620"/>
                </a:cubicBezTo>
                <a:cubicBezTo>
                  <a:pt x="2958" y="4620"/>
                  <a:pt x="3300" y="4576"/>
                  <a:pt x="3641" y="4511"/>
                </a:cubicBezTo>
                <a:cubicBezTo>
                  <a:pt x="3885" y="4466"/>
                  <a:pt x="4083" y="4344"/>
                  <a:pt x="4251" y="4176"/>
                </a:cubicBezTo>
                <a:cubicBezTo>
                  <a:pt x="4738" y="3750"/>
                  <a:pt x="4754" y="3171"/>
                  <a:pt x="4312" y="2698"/>
                </a:cubicBezTo>
                <a:cubicBezTo>
                  <a:pt x="4114" y="2470"/>
                  <a:pt x="3839" y="2333"/>
                  <a:pt x="3565" y="2211"/>
                </a:cubicBezTo>
                <a:cubicBezTo>
                  <a:pt x="3169" y="2028"/>
                  <a:pt x="2895" y="1723"/>
                  <a:pt x="2742" y="1312"/>
                </a:cubicBezTo>
                <a:cubicBezTo>
                  <a:pt x="2636" y="1038"/>
                  <a:pt x="2499" y="763"/>
                  <a:pt x="2331" y="520"/>
                </a:cubicBezTo>
                <a:cubicBezTo>
                  <a:pt x="2070" y="143"/>
                  <a:pt x="1699" y="0"/>
                  <a:pt x="128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0"/>
          <p:cNvSpPr/>
          <p:nvPr/>
        </p:nvSpPr>
        <p:spPr>
          <a:xfrm>
            <a:off x="660804" y="1524386"/>
            <a:ext cx="91385" cy="81509"/>
          </a:xfrm>
          <a:custGeom>
            <a:rect b="b" l="l" r="r" t="t"/>
            <a:pathLst>
              <a:path extrusionOk="0" h="2542" w="2850">
                <a:moveTo>
                  <a:pt x="1447" y="471"/>
                </a:moveTo>
                <a:cubicBezTo>
                  <a:pt x="1654" y="471"/>
                  <a:pt x="1864" y="568"/>
                  <a:pt x="2042" y="754"/>
                </a:cubicBezTo>
                <a:cubicBezTo>
                  <a:pt x="2362" y="1089"/>
                  <a:pt x="2331" y="1623"/>
                  <a:pt x="1966" y="1943"/>
                </a:cubicBezTo>
                <a:cubicBezTo>
                  <a:pt x="1857" y="2083"/>
                  <a:pt x="1684" y="2143"/>
                  <a:pt x="1498" y="2143"/>
                </a:cubicBezTo>
                <a:cubicBezTo>
                  <a:pt x="1241" y="2143"/>
                  <a:pt x="960" y="2028"/>
                  <a:pt x="792" y="1851"/>
                </a:cubicBezTo>
                <a:cubicBezTo>
                  <a:pt x="503" y="1516"/>
                  <a:pt x="564" y="1044"/>
                  <a:pt x="975" y="663"/>
                </a:cubicBezTo>
                <a:cubicBezTo>
                  <a:pt x="1118" y="534"/>
                  <a:pt x="1281" y="471"/>
                  <a:pt x="1447" y="471"/>
                </a:cubicBezTo>
                <a:close/>
                <a:moveTo>
                  <a:pt x="1423" y="1"/>
                </a:moveTo>
                <a:cubicBezTo>
                  <a:pt x="1141" y="1"/>
                  <a:pt x="863" y="102"/>
                  <a:pt x="640" y="312"/>
                </a:cubicBezTo>
                <a:cubicBezTo>
                  <a:pt x="107" y="800"/>
                  <a:pt x="0" y="1577"/>
                  <a:pt x="427" y="2004"/>
                </a:cubicBezTo>
                <a:cubicBezTo>
                  <a:pt x="786" y="2354"/>
                  <a:pt x="1145" y="2542"/>
                  <a:pt x="1496" y="2542"/>
                </a:cubicBezTo>
                <a:cubicBezTo>
                  <a:pt x="1771" y="2542"/>
                  <a:pt x="2040" y="2427"/>
                  <a:pt x="2301" y="2186"/>
                </a:cubicBezTo>
                <a:cubicBezTo>
                  <a:pt x="2804" y="1729"/>
                  <a:pt x="2849" y="952"/>
                  <a:pt x="2407" y="465"/>
                </a:cubicBezTo>
                <a:cubicBezTo>
                  <a:pt x="2136" y="160"/>
                  <a:pt x="1776" y="1"/>
                  <a:pt x="142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0"/>
          <p:cNvSpPr/>
          <p:nvPr/>
        </p:nvSpPr>
        <p:spPr>
          <a:xfrm>
            <a:off x="567495" y="1481419"/>
            <a:ext cx="89910" cy="84620"/>
          </a:xfrm>
          <a:custGeom>
            <a:rect b="b" l="l" r="r" t="t"/>
            <a:pathLst>
              <a:path extrusionOk="0" h="2639" w="2804">
                <a:moveTo>
                  <a:pt x="1340" y="336"/>
                </a:moveTo>
                <a:cubicBezTo>
                  <a:pt x="1548" y="336"/>
                  <a:pt x="1742" y="418"/>
                  <a:pt x="1920" y="586"/>
                </a:cubicBezTo>
                <a:cubicBezTo>
                  <a:pt x="1950" y="616"/>
                  <a:pt x="1996" y="647"/>
                  <a:pt x="2026" y="692"/>
                </a:cubicBezTo>
                <a:cubicBezTo>
                  <a:pt x="2392" y="1073"/>
                  <a:pt x="2362" y="1881"/>
                  <a:pt x="1981" y="2170"/>
                </a:cubicBezTo>
                <a:cubicBezTo>
                  <a:pt x="1866" y="2253"/>
                  <a:pt x="1726" y="2291"/>
                  <a:pt x="1581" y="2291"/>
                </a:cubicBezTo>
                <a:cubicBezTo>
                  <a:pt x="1244" y="2291"/>
                  <a:pt x="876" y="2084"/>
                  <a:pt x="716" y="1744"/>
                </a:cubicBezTo>
                <a:cubicBezTo>
                  <a:pt x="640" y="1576"/>
                  <a:pt x="609" y="1409"/>
                  <a:pt x="594" y="1241"/>
                </a:cubicBezTo>
                <a:cubicBezTo>
                  <a:pt x="549" y="830"/>
                  <a:pt x="655" y="571"/>
                  <a:pt x="929" y="433"/>
                </a:cubicBezTo>
                <a:cubicBezTo>
                  <a:pt x="1071" y="369"/>
                  <a:pt x="1208" y="336"/>
                  <a:pt x="1340" y="336"/>
                </a:cubicBezTo>
                <a:close/>
                <a:moveTo>
                  <a:pt x="1393" y="1"/>
                </a:moveTo>
                <a:cubicBezTo>
                  <a:pt x="1042" y="1"/>
                  <a:pt x="699" y="154"/>
                  <a:pt x="411" y="403"/>
                </a:cubicBezTo>
                <a:cubicBezTo>
                  <a:pt x="0" y="753"/>
                  <a:pt x="46" y="1713"/>
                  <a:pt x="503" y="2155"/>
                </a:cubicBezTo>
                <a:cubicBezTo>
                  <a:pt x="837" y="2473"/>
                  <a:pt x="1153" y="2639"/>
                  <a:pt x="1466" y="2639"/>
                </a:cubicBezTo>
                <a:cubicBezTo>
                  <a:pt x="1723" y="2639"/>
                  <a:pt x="1978" y="2526"/>
                  <a:pt x="2240" y="2292"/>
                </a:cubicBezTo>
                <a:cubicBezTo>
                  <a:pt x="2758" y="1850"/>
                  <a:pt x="2803" y="891"/>
                  <a:pt x="2392" y="479"/>
                </a:cubicBezTo>
                <a:cubicBezTo>
                  <a:pt x="2078" y="143"/>
                  <a:pt x="1732" y="1"/>
                  <a:pt x="139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80"/>
          <p:cNvSpPr/>
          <p:nvPr/>
        </p:nvSpPr>
        <p:spPr>
          <a:xfrm>
            <a:off x="347145" y="2398414"/>
            <a:ext cx="384523" cy="29051"/>
          </a:xfrm>
          <a:custGeom>
            <a:rect b="b" l="l" r="r" t="t"/>
            <a:pathLst>
              <a:path extrusionOk="0" h="906" w="11992">
                <a:moveTo>
                  <a:pt x="5181" y="0"/>
                </a:moveTo>
                <a:cubicBezTo>
                  <a:pt x="4307" y="0"/>
                  <a:pt x="3434" y="77"/>
                  <a:pt x="2560" y="220"/>
                </a:cubicBezTo>
                <a:cubicBezTo>
                  <a:pt x="1677" y="372"/>
                  <a:pt x="823" y="601"/>
                  <a:pt x="1" y="906"/>
                </a:cubicBezTo>
                <a:lnTo>
                  <a:pt x="1433" y="906"/>
                </a:lnTo>
                <a:cubicBezTo>
                  <a:pt x="1798" y="814"/>
                  <a:pt x="2164" y="723"/>
                  <a:pt x="2545" y="662"/>
                </a:cubicBezTo>
                <a:cubicBezTo>
                  <a:pt x="3584" y="469"/>
                  <a:pt x="4622" y="392"/>
                  <a:pt x="5664" y="392"/>
                </a:cubicBezTo>
                <a:cubicBezTo>
                  <a:pt x="6274" y="392"/>
                  <a:pt x="6884" y="419"/>
                  <a:pt x="7497" y="464"/>
                </a:cubicBezTo>
                <a:cubicBezTo>
                  <a:pt x="8563" y="540"/>
                  <a:pt x="9630" y="662"/>
                  <a:pt x="10681" y="906"/>
                </a:cubicBezTo>
                <a:lnTo>
                  <a:pt x="11991" y="906"/>
                </a:lnTo>
                <a:cubicBezTo>
                  <a:pt x="11595" y="768"/>
                  <a:pt x="11199" y="662"/>
                  <a:pt x="10788" y="570"/>
                </a:cubicBezTo>
                <a:cubicBezTo>
                  <a:pt x="9096" y="174"/>
                  <a:pt x="7360" y="52"/>
                  <a:pt x="5623" y="7"/>
                </a:cubicBezTo>
                <a:cubicBezTo>
                  <a:pt x="5475" y="2"/>
                  <a:pt x="5328" y="0"/>
                  <a:pt x="518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80"/>
          <p:cNvSpPr/>
          <p:nvPr/>
        </p:nvSpPr>
        <p:spPr>
          <a:xfrm>
            <a:off x="-216" y="1930521"/>
            <a:ext cx="267262" cy="163531"/>
          </a:xfrm>
          <a:custGeom>
            <a:rect b="b" l="l" r="r" t="t"/>
            <a:pathLst>
              <a:path extrusionOk="0" h="5100" w="8335">
                <a:moveTo>
                  <a:pt x="3696" y="1305"/>
                </a:moveTo>
                <a:cubicBezTo>
                  <a:pt x="4150" y="1305"/>
                  <a:pt x="4609" y="1422"/>
                  <a:pt x="5044" y="1694"/>
                </a:cubicBezTo>
                <a:cubicBezTo>
                  <a:pt x="5273" y="1831"/>
                  <a:pt x="5257" y="2105"/>
                  <a:pt x="5029" y="2303"/>
                </a:cubicBezTo>
                <a:cubicBezTo>
                  <a:pt x="4815" y="2486"/>
                  <a:pt x="4541" y="2501"/>
                  <a:pt x="4297" y="2547"/>
                </a:cubicBezTo>
                <a:cubicBezTo>
                  <a:pt x="3627" y="2654"/>
                  <a:pt x="2987" y="2852"/>
                  <a:pt x="2332" y="2989"/>
                </a:cubicBezTo>
                <a:cubicBezTo>
                  <a:pt x="2290" y="2998"/>
                  <a:pt x="2251" y="3003"/>
                  <a:pt x="2213" y="3003"/>
                </a:cubicBezTo>
                <a:cubicBezTo>
                  <a:pt x="1945" y="3003"/>
                  <a:pt x="1781" y="2776"/>
                  <a:pt x="1875" y="2456"/>
                </a:cubicBezTo>
                <a:cubicBezTo>
                  <a:pt x="1982" y="2090"/>
                  <a:pt x="2210" y="1800"/>
                  <a:pt x="2545" y="1618"/>
                </a:cubicBezTo>
                <a:cubicBezTo>
                  <a:pt x="2728" y="1526"/>
                  <a:pt x="2911" y="1465"/>
                  <a:pt x="3155" y="1359"/>
                </a:cubicBezTo>
                <a:cubicBezTo>
                  <a:pt x="3333" y="1324"/>
                  <a:pt x="3514" y="1305"/>
                  <a:pt x="3696" y="1305"/>
                </a:cubicBezTo>
                <a:close/>
                <a:moveTo>
                  <a:pt x="3737" y="0"/>
                </a:moveTo>
                <a:cubicBezTo>
                  <a:pt x="3338" y="0"/>
                  <a:pt x="2951" y="68"/>
                  <a:pt x="2591" y="277"/>
                </a:cubicBezTo>
                <a:cubicBezTo>
                  <a:pt x="1753" y="764"/>
                  <a:pt x="1067" y="1420"/>
                  <a:pt x="427" y="2136"/>
                </a:cubicBezTo>
                <a:cubicBezTo>
                  <a:pt x="260" y="2334"/>
                  <a:pt x="108" y="2532"/>
                  <a:pt x="1" y="2760"/>
                </a:cubicBezTo>
                <a:lnTo>
                  <a:pt x="1" y="4543"/>
                </a:lnTo>
                <a:cubicBezTo>
                  <a:pt x="138" y="4650"/>
                  <a:pt x="351" y="4771"/>
                  <a:pt x="626" y="4893"/>
                </a:cubicBezTo>
                <a:cubicBezTo>
                  <a:pt x="702" y="4924"/>
                  <a:pt x="793" y="4939"/>
                  <a:pt x="869" y="4954"/>
                </a:cubicBezTo>
                <a:cubicBezTo>
                  <a:pt x="1264" y="5057"/>
                  <a:pt x="1662" y="5099"/>
                  <a:pt x="2060" y="5099"/>
                </a:cubicBezTo>
                <a:cubicBezTo>
                  <a:pt x="2492" y="5099"/>
                  <a:pt x="2924" y="5049"/>
                  <a:pt x="3353" y="4970"/>
                </a:cubicBezTo>
                <a:cubicBezTo>
                  <a:pt x="4084" y="4848"/>
                  <a:pt x="4770" y="4528"/>
                  <a:pt x="5455" y="4330"/>
                </a:cubicBezTo>
                <a:cubicBezTo>
                  <a:pt x="5851" y="4208"/>
                  <a:pt x="6232" y="4086"/>
                  <a:pt x="6613" y="3949"/>
                </a:cubicBezTo>
                <a:cubicBezTo>
                  <a:pt x="6857" y="3857"/>
                  <a:pt x="7147" y="3812"/>
                  <a:pt x="7360" y="3659"/>
                </a:cubicBezTo>
                <a:cubicBezTo>
                  <a:pt x="8304" y="2974"/>
                  <a:pt x="8335" y="1846"/>
                  <a:pt x="7375" y="1145"/>
                </a:cubicBezTo>
                <a:cubicBezTo>
                  <a:pt x="6415" y="429"/>
                  <a:pt x="5288" y="140"/>
                  <a:pt x="4115" y="18"/>
                </a:cubicBezTo>
                <a:cubicBezTo>
                  <a:pt x="3988" y="7"/>
                  <a:pt x="3862" y="0"/>
                  <a:pt x="37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80"/>
          <p:cNvSpPr/>
          <p:nvPr/>
        </p:nvSpPr>
        <p:spPr>
          <a:xfrm>
            <a:off x="374015" y="1542182"/>
            <a:ext cx="67946" cy="44506"/>
          </a:xfrm>
          <a:custGeom>
            <a:rect b="b" l="l" r="r" t="t"/>
            <a:pathLst>
              <a:path extrusionOk="0" h="1388" w="2119">
                <a:moveTo>
                  <a:pt x="1144" y="1"/>
                </a:moveTo>
                <a:cubicBezTo>
                  <a:pt x="1100" y="1"/>
                  <a:pt x="1054" y="6"/>
                  <a:pt x="1006" y="16"/>
                </a:cubicBezTo>
                <a:cubicBezTo>
                  <a:pt x="595" y="108"/>
                  <a:pt x="305" y="367"/>
                  <a:pt x="1" y="702"/>
                </a:cubicBezTo>
                <a:cubicBezTo>
                  <a:pt x="732" y="900"/>
                  <a:pt x="1402" y="1129"/>
                  <a:pt x="2118" y="1388"/>
                </a:cubicBezTo>
                <a:cubicBezTo>
                  <a:pt x="1951" y="991"/>
                  <a:pt x="1844" y="611"/>
                  <a:pt x="1631" y="291"/>
                </a:cubicBezTo>
                <a:cubicBezTo>
                  <a:pt x="1518" y="114"/>
                  <a:pt x="1352" y="1"/>
                  <a:pt x="1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0"/>
          <p:cNvSpPr/>
          <p:nvPr/>
        </p:nvSpPr>
        <p:spPr>
          <a:xfrm>
            <a:off x="308570" y="1467342"/>
            <a:ext cx="192005" cy="145254"/>
          </a:xfrm>
          <a:custGeom>
            <a:rect b="b" l="l" r="r" t="t"/>
            <a:pathLst>
              <a:path extrusionOk="0" h="4530" w="5988">
                <a:moveTo>
                  <a:pt x="3272" y="0"/>
                </a:moveTo>
                <a:cubicBezTo>
                  <a:pt x="3004" y="0"/>
                  <a:pt x="2724" y="72"/>
                  <a:pt x="2438" y="217"/>
                </a:cubicBezTo>
                <a:cubicBezTo>
                  <a:pt x="1402" y="751"/>
                  <a:pt x="747" y="1680"/>
                  <a:pt x="0" y="2579"/>
                </a:cubicBezTo>
                <a:cubicBezTo>
                  <a:pt x="533" y="2686"/>
                  <a:pt x="1006" y="2777"/>
                  <a:pt x="1478" y="2884"/>
                </a:cubicBezTo>
                <a:cubicBezTo>
                  <a:pt x="1508" y="2884"/>
                  <a:pt x="1524" y="2899"/>
                  <a:pt x="1539" y="2899"/>
                </a:cubicBezTo>
                <a:cubicBezTo>
                  <a:pt x="1568" y="2910"/>
                  <a:pt x="1594" y="2915"/>
                  <a:pt x="1617" y="2915"/>
                </a:cubicBezTo>
                <a:cubicBezTo>
                  <a:pt x="1690" y="2915"/>
                  <a:pt x="1736" y="2865"/>
                  <a:pt x="1783" y="2807"/>
                </a:cubicBezTo>
                <a:cubicBezTo>
                  <a:pt x="1996" y="2548"/>
                  <a:pt x="2255" y="2335"/>
                  <a:pt x="2544" y="2183"/>
                </a:cubicBezTo>
                <a:cubicBezTo>
                  <a:pt x="2774" y="2071"/>
                  <a:pt x="3011" y="2000"/>
                  <a:pt x="3230" y="2000"/>
                </a:cubicBezTo>
                <a:cubicBezTo>
                  <a:pt x="3579" y="2000"/>
                  <a:pt x="3885" y="2178"/>
                  <a:pt x="4053" y="2655"/>
                </a:cubicBezTo>
                <a:cubicBezTo>
                  <a:pt x="4129" y="2884"/>
                  <a:pt x="4220" y="3127"/>
                  <a:pt x="4342" y="3356"/>
                </a:cubicBezTo>
                <a:cubicBezTo>
                  <a:pt x="4434" y="3539"/>
                  <a:pt x="4434" y="3798"/>
                  <a:pt x="4616" y="3904"/>
                </a:cubicBezTo>
                <a:cubicBezTo>
                  <a:pt x="5058" y="4133"/>
                  <a:pt x="5515" y="4316"/>
                  <a:pt x="5988" y="4529"/>
                </a:cubicBezTo>
                <a:cubicBezTo>
                  <a:pt x="5972" y="4407"/>
                  <a:pt x="5972" y="4316"/>
                  <a:pt x="5957" y="4209"/>
                </a:cubicBezTo>
                <a:cubicBezTo>
                  <a:pt x="5805" y="3539"/>
                  <a:pt x="5637" y="2868"/>
                  <a:pt x="5409" y="2213"/>
                </a:cubicBezTo>
                <a:cubicBezTo>
                  <a:pt x="5211" y="1665"/>
                  <a:pt x="4952" y="1147"/>
                  <a:pt x="4571" y="690"/>
                </a:cubicBezTo>
                <a:cubicBezTo>
                  <a:pt x="4207" y="237"/>
                  <a:pt x="3760" y="0"/>
                  <a:pt x="3272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0"/>
          <p:cNvSpPr/>
          <p:nvPr/>
        </p:nvSpPr>
        <p:spPr>
          <a:xfrm>
            <a:off x="-216" y="1453009"/>
            <a:ext cx="717711" cy="788318"/>
          </a:xfrm>
          <a:custGeom>
            <a:rect b="b" l="l" r="r" t="t"/>
            <a:pathLst>
              <a:path extrusionOk="0" h="24585" w="22383">
                <a:moveTo>
                  <a:pt x="12815" y="2782"/>
                </a:moveTo>
                <a:cubicBezTo>
                  <a:pt x="13023" y="2782"/>
                  <a:pt x="13189" y="2895"/>
                  <a:pt x="13302" y="3072"/>
                </a:cubicBezTo>
                <a:cubicBezTo>
                  <a:pt x="13515" y="3392"/>
                  <a:pt x="13622" y="3772"/>
                  <a:pt x="13789" y="4169"/>
                </a:cubicBezTo>
                <a:cubicBezTo>
                  <a:pt x="13073" y="3910"/>
                  <a:pt x="12403" y="3681"/>
                  <a:pt x="11672" y="3483"/>
                </a:cubicBezTo>
                <a:cubicBezTo>
                  <a:pt x="11976" y="3148"/>
                  <a:pt x="12266" y="2889"/>
                  <a:pt x="12677" y="2797"/>
                </a:cubicBezTo>
                <a:cubicBezTo>
                  <a:pt x="12725" y="2787"/>
                  <a:pt x="12771" y="2782"/>
                  <a:pt x="12815" y="2782"/>
                </a:cubicBezTo>
                <a:close/>
                <a:moveTo>
                  <a:pt x="12895" y="447"/>
                </a:moveTo>
                <a:cubicBezTo>
                  <a:pt x="13384" y="447"/>
                  <a:pt x="13837" y="684"/>
                  <a:pt x="14201" y="1137"/>
                </a:cubicBezTo>
                <a:cubicBezTo>
                  <a:pt x="14566" y="1594"/>
                  <a:pt x="14825" y="2112"/>
                  <a:pt x="15024" y="2660"/>
                </a:cubicBezTo>
                <a:cubicBezTo>
                  <a:pt x="15267" y="3315"/>
                  <a:pt x="15435" y="3986"/>
                  <a:pt x="15572" y="4656"/>
                </a:cubicBezTo>
                <a:cubicBezTo>
                  <a:pt x="15602" y="4748"/>
                  <a:pt x="15602" y="4839"/>
                  <a:pt x="15602" y="4961"/>
                </a:cubicBezTo>
                <a:cubicBezTo>
                  <a:pt x="15145" y="4763"/>
                  <a:pt x="14673" y="4580"/>
                  <a:pt x="14246" y="4336"/>
                </a:cubicBezTo>
                <a:cubicBezTo>
                  <a:pt x="14064" y="4245"/>
                  <a:pt x="14064" y="3970"/>
                  <a:pt x="13972" y="3788"/>
                </a:cubicBezTo>
                <a:cubicBezTo>
                  <a:pt x="13850" y="3574"/>
                  <a:pt x="13759" y="3331"/>
                  <a:pt x="13683" y="3087"/>
                </a:cubicBezTo>
                <a:cubicBezTo>
                  <a:pt x="13515" y="2621"/>
                  <a:pt x="13211" y="2446"/>
                  <a:pt x="12864" y="2446"/>
                </a:cubicBezTo>
                <a:cubicBezTo>
                  <a:pt x="12644" y="2446"/>
                  <a:pt x="12406" y="2517"/>
                  <a:pt x="12174" y="2630"/>
                </a:cubicBezTo>
                <a:cubicBezTo>
                  <a:pt x="11885" y="2782"/>
                  <a:pt x="11626" y="2980"/>
                  <a:pt x="11413" y="3254"/>
                </a:cubicBezTo>
                <a:cubicBezTo>
                  <a:pt x="11355" y="3312"/>
                  <a:pt x="11305" y="3362"/>
                  <a:pt x="11238" y="3362"/>
                </a:cubicBezTo>
                <a:cubicBezTo>
                  <a:pt x="11217" y="3362"/>
                  <a:pt x="11194" y="3357"/>
                  <a:pt x="11169" y="3346"/>
                </a:cubicBezTo>
                <a:cubicBezTo>
                  <a:pt x="11154" y="3331"/>
                  <a:pt x="11123" y="3331"/>
                  <a:pt x="11108" y="3331"/>
                </a:cubicBezTo>
                <a:cubicBezTo>
                  <a:pt x="10636" y="3224"/>
                  <a:pt x="10163" y="3133"/>
                  <a:pt x="9630" y="3011"/>
                </a:cubicBezTo>
                <a:cubicBezTo>
                  <a:pt x="10377" y="2127"/>
                  <a:pt x="11032" y="1198"/>
                  <a:pt x="12068" y="664"/>
                </a:cubicBezTo>
                <a:cubicBezTo>
                  <a:pt x="12348" y="519"/>
                  <a:pt x="12627" y="447"/>
                  <a:pt x="12895" y="447"/>
                </a:cubicBezTo>
                <a:close/>
                <a:moveTo>
                  <a:pt x="12940" y="0"/>
                </a:moveTo>
                <a:cubicBezTo>
                  <a:pt x="12441" y="0"/>
                  <a:pt x="11914" y="175"/>
                  <a:pt x="11382" y="527"/>
                </a:cubicBezTo>
                <a:cubicBezTo>
                  <a:pt x="10514" y="1106"/>
                  <a:pt x="9843" y="1898"/>
                  <a:pt x="9295" y="2767"/>
                </a:cubicBezTo>
                <a:cubicBezTo>
                  <a:pt x="9221" y="2890"/>
                  <a:pt x="9147" y="2943"/>
                  <a:pt x="9033" y="2943"/>
                </a:cubicBezTo>
                <a:cubicBezTo>
                  <a:pt x="9006" y="2943"/>
                  <a:pt x="8977" y="2940"/>
                  <a:pt x="8944" y="2934"/>
                </a:cubicBezTo>
                <a:cubicBezTo>
                  <a:pt x="7786" y="2752"/>
                  <a:pt x="6629" y="2706"/>
                  <a:pt x="5455" y="2706"/>
                </a:cubicBezTo>
                <a:cubicBezTo>
                  <a:pt x="3612" y="2721"/>
                  <a:pt x="1783" y="2858"/>
                  <a:pt x="1" y="3300"/>
                </a:cubicBezTo>
                <a:lnTo>
                  <a:pt x="1" y="3757"/>
                </a:lnTo>
                <a:cubicBezTo>
                  <a:pt x="260" y="3681"/>
                  <a:pt x="519" y="3605"/>
                  <a:pt x="793" y="3544"/>
                </a:cubicBezTo>
                <a:cubicBezTo>
                  <a:pt x="1814" y="3300"/>
                  <a:pt x="2850" y="3300"/>
                  <a:pt x="3886" y="3239"/>
                </a:cubicBezTo>
                <a:cubicBezTo>
                  <a:pt x="4336" y="3215"/>
                  <a:pt x="4785" y="3204"/>
                  <a:pt x="5232" y="3204"/>
                </a:cubicBezTo>
                <a:cubicBezTo>
                  <a:pt x="7661" y="3204"/>
                  <a:pt x="10046" y="3555"/>
                  <a:pt x="12388" y="4275"/>
                </a:cubicBezTo>
                <a:cubicBezTo>
                  <a:pt x="14886" y="5037"/>
                  <a:pt x="17035" y="6393"/>
                  <a:pt x="18863" y="8237"/>
                </a:cubicBezTo>
                <a:cubicBezTo>
                  <a:pt x="20051" y="9425"/>
                  <a:pt x="20889" y="10827"/>
                  <a:pt x="21392" y="12457"/>
                </a:cubicBezTo>
                <a:cubicBezTo>
                  <a:pt x="21880" y="14026"/>
                  <a:pt x="21484" y="15367"/>
                  <a:pt x="20371" y="16555"/>
                </a:cubicBezTo>
                <a:cubicBezTo>
                  <a:pt x="19655" y="17317"/>
                  <a:pt x="18848" y="17927"/>
                  <a:pt x="17903" y="18399"/>
                </a:cubicBezTo>
                <a:cubicBezTo>
                  <a:pt x="16943" y="18856"/>
                  <a:pt x="15938" y="19222"/>
                  <a:pt x="14932" y="19572"/>
                </a:cubicBezTo>
                <a:cubicBezTo>
                  <a:pt x="13911" y="19922"/>
                  <a:pt x="12875" y="20227"/>
                  <a:pt x="11839" y="20547"/>
                </a:cubicBezTo>
                <a:cubicBezTo>
                  <a:pt x="11839" y="20547"/>
                  <a:pt x="11839" y="20547"/>
                  <a:pt x="11839" y="20562"/>
                </a:cubicBezTo>
                <a:cubicBezTo>
                  <a:pt x="9417" y="21294"/>
                  <a:pt x="6994" y="22086"/>
                  <a:pt x="4541" y="22741"/>
                </a:cubicBezTo>
                <a:cubicBezTo>
                  <a:pt x="3033" y="23152"/>
                  <a:pt x="1524" y="23610"/>
                  <a:pt x="1" y="23960"/>
                </a:cubicBezTo>
                <a:lnTo>
                  <a:pt x="1" y="24585"/>
                </a:lnTo>
                <a:cubicBezTo>
                  <a:pt x="290" y="24493"/>
                  <a:pt x="595" y="24417"/>
                  <a:pt x="885" y="24310"/>
                </a:cubicBezTo>
                <a:cubicBezTo>
                  <a:pt x="1083" y="24234"/>
                  <a:pt x="1296" y="24173"/>
                  <a:pt x="1509" y="24143"/>
                </a:cubicBezTo>
                <a:cubicBezTo>
                  <a:pt x="2439" y="23990"/>
                  <a:pt x="3353" y="23792"/>
                  <a:pt x="4267" y="23549"/>
                </a:cubicBezTo>
                <a:cubicBezTo>
                  <a:pt x="5471" y="23229"/>
                  <a:pt x="6659" y="22878"/>
                  <a:pt x="7817" y="22452"/>
                </a:cubicBezTo>
                <a:cubicBezTo>
                  <a:pt x="8594" y="22238"/>
                  <a:pt x="9371" y="22010"/>
                  <a:pt x="10148" y="21812"/>
                </a:cubicBezTo>
                <a:cubicBezTo>
                  <a:pt x="11870" y="21355"/>
                  <a:pt x="13546" y="20821"/>
                  <a:pt x="15206" y="20181"/>
                </a:cubicBezTo>
                <a:cubicBezTo>
                  <a:pt x="16181" y="19801"/>
                  <a:pt x="17141" y="19404"/>
                  <a:pt x="18116" y="18993"/>
                </a:cubicBezTo>
                <a:cubicBezTo>
                  <a:pt x="18924" y="18643"/>
                  <a:pt x="19686" y="18247"/>
                  <a:pt x="20356" y="17668"/>
                </a:cubicBezTo>
                <a:cubicBezTo>
                  <a:pt x="21849" y="16388"/>
                  <a:pt x="22382" y="14773"/>
                  <a:pt x="22032" y="12884"/>
                </a:cubicBezTo>
                <a:cubicBezTo>
                  <a:pt x="21712" y="10994"/>
                  <a:pt x="20722" y="9425"/>
                  <a:pt x="19472" y="8023"/>
                </a:cubicBezTo>
                <a:cubicBezTo>
                  <a:pt x="18634" y="7063"/>
                  <a:pt x="17598" y="6332"/>
                  <a:pt x="16578" y="5586"/>
                </a:cubicBezTo>
                <a:cubicBezTo>
                  <a:pt x="16501" y="5540"/>
                  <a:pt x="16349" y="5509"/>
                  <a:pt x="16380" y="5387"/>
                </a:cubicBezTo>
                <a:cubicBezTo>
                  <a:pt x="16456" y="5037"/>
                  <a:pt x="16303" y="4717"/>
                  <a:pt x="16227" y="4397"/>
                </a:cubicBezTo>
                <a:cubicBezTo>
                  <a:pt x="15968" y="3270"/>
                  <a:pt x="15602" y="2203"/>
                  <a:pt x="14963" y="1243"/>
                </a:cubicBezTo>
                <a:cubicBezTo>
                  <a:pt x="14416" y="419"/>
                  <a:pt x="13712" y="0"/>
                  <a:pt x="1294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80"/>
          <p:cNvSpPr/>
          <p:nvPr/>
        </p:nvSpPr>
        <p:spPr>
          <a:xfrm>
            <a:off x="-216" y="1924493"/>
            <a:ext cx="273130" cy="180077"/>
          </a:xfrm>
          <a:custGeom>
            <a:rect b="b" l="l" r="r" t="t"/>
            <a:pathLst>
              <a:path extrusionOk="0" h="5616" w="8518">
                <a:moveTo>
                  <a:pt x="3668" y="1"/>
                </a:moveTo>
                <a:cubicBezTo>
                  <a:pt x="3118" y="1"/>
                  <a:pt x="2616" y="182"/>
                  <a:pt x="2164" y="511"/>
                </a:cubicBezTo>
                <a:cubicBezTo>
                  <a:pt x="1387" y="1059"/>
                  <a:pt x="717" y="1714"/>
                  <a:pt x="108" y="2430"/>
                </a:cubicBezTo>
                <a:cubicBezTo>
                  <a:pt x="62" y="2476"/>
                  <a:pt x="31" y="2522"/>
                  <a:pt x="1" y="2567"/>
                </a:cubicBezTo>
                <a:lnTo>
                  <a:pt x="1" y="2948"/>
                </a:lnTo>
                <a:cubicBezTo>
                  <a:pt x="108" y="2720"/>
                  <a:pt x="260" y="2522"/>
                  <a:pt x="427" y="2324"/>
                </a:cubicBezTo>
                <a:cubicBezTo>
                  <a:pt x="1067" y="1608"/>
                  <a:pt x="1753" y="952"/>
                  <a:pt x="2591" y="465"/>
                </a:cubicBezTo>
                <a:cubicBezTo>
                  <a:pt x="2935" y="265"/>
                  <a:pt x="3311" y="195"/>
                  <a:pt x="3690" y="195"/>
                </a:cubicBezTo>
                <a:cubicBezTo>
                  <a:pt x="3832" y="195"/>
                  <a:pt x="3974" y="205"/>
                  <a:pt x="4115" y="221"/>
                </a:cubicBezTo>
                <a:cubicBezTo>
                  <a:pt x="5288" y="328"/>
                  <a:pt x="6415" y="617"/>
                  <a:pt x="7375" y="1333"/>
                </a:cubicBezTo>
                <a:cubicBezTo>
                  <a:pt x="8335" y="2034"/>
                  <a:pt x="8304" y="3162"/>
                  <a:pt x="7375" y="3847"/>
                </a:cubicBezTo>
                <a:cubicBezTo>
                  <a:pt x="7147" y="4015"/>
                  <a:pt x="6857" y="4045"/>
                  <a:pt x="6613" y="4137"/>
                </a:cubicBezTo>
                <a:cubicBezTo>
                  <a:pt x="6232" y="4274"/>
                  <a:pt x="5851" y="4396"/>
                  <a:pt x="5455" y="4518"/>
                </a:cubicBezTo>
                <a:cubicBezTo>
                  <a:pt x="4770" y="4716"/>
                  <a:pt x="4084" y="5036"/>
                  <a:pt x="3353" y="5158"/>
                </a:cubicBezTo>
                <a:cubicBezTo>
                  <a:pt x="2924" y="5237"/>
                  <a:pt x="2496" y="5287"/>
                  <a:pt x="2066" y="5287"/>
                </a:cubicBezTo>
                <a:cubicBezTo>
                  <a:pt x="1669" y="5287"/>
                  <a:pt x="1271" y="5245"/>
                  <a:pt x="869" y="5142"/>
                </a:cubicBezTo>
                <a:cubicBezTo>
                  <a:pt x="793" y="5127"/>
                  <a:pt x="702" y="5112"/>
                  <a:pt x="626" y="5081"/>
                </a:cubicBezTo>
                <a:cubicBezTo>
                  <a:pt x="351" y="4959"/>
                  <a:pt x="153" y="4838"/>
                  <a:pt x="1" y="4731"/>
                </a:cubicBezTo>
                <a:lnTo>
                  <a:pt x="1" y="5097"/>
                </a:lnTo>
                <a:cubicBezTo>
                  <a:pt x="245" y="5279"/>
                  <a:pt x="504" y="5417"/>
                  <a:pt x="808" y="5493"/>
                </a:cubicBezTo>
                <a:cubicBezTo>
                  <a:pt x="1170" y="5579"/>
                  <a:pt x="1532" y="5615"/>
                  <a:pt x="1893" y="5615"/>
                </a:cubicBezTo>
                <a:cubicBezTo>
                  <a:pt x="2429" y="5615"/>
                  <a:pt x="2962" y="5535"/>
                  <a:pt x="3490" y="5417"/>
                </a:cubicBezTo>
                <a:cubicBezTo>
                  <a:pt x="4099" y="5279"/>
                  <a:pt x="4678" y="5051"/>
                  <a:pt x="5273" y="4853"/>
                </a:cubicBezTo>
                <a:cubicBezTo>
                  <a:pt x="5806" y="4670"/>
                  <a:pt x="6354" y="4487"/>
                  <a:pt x="6903" y="4304"/>
                </a:cubicBezTo>
                <a:cubicBezTo>
                  <a:pt x="7329" y="4137"/>
                  <a:pt x="7741" y="3954"/>
                  <a:pt x="7985" y="3527"/>
                </a:cubicBezTo>
                <a:cubicBezTo>
                  <a:pt x="8518" y="2628"/>
                  <a:pt x="8365" y="1760"/>
                  <a:pt x="7497" y="1151"/>
                </a:cubicBezTo>
                <a:cubicBezTo>
                  <a:pt x="6400" y="389"/>
                  <a:pt x="5151" y="99"/>
                  <a:pt x="3856" y="8"/>
                </a:cubicBezTo>
                <a:cubicBezTo>
                  <a:pt x="3792" y="3"/>
                  <a:pt x="3730" y="1"/>
                  <a:pt x="366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80"/>
          <p:cNvSpPr/>
          <p:nvPr/>
        </p:nvSpPr>
        <p:spPr>
          <a:xfrm>
            <a:off x="345670" y="1924685"/>
            <a:ext cx="19592" cy="16802"/>
          </a:xfrm>
          <a:custGeom>
            <a:rect b="b" l="l" r="r" t="t"/>
            <a:pathLst>
              <a:path extrusionOk="0" h="524" w="611">
                <a:moveTo>
                  <a:pt x="329" y="1"/>
                </a:moveTo>
                <a:cubicBezTo>
                  <a:pt x="293" y="1"/>
                  <a:pt x="254" y="6"/>
                  <a:pt x="214" y="17"/>
                </a:cubicBezTo>
                <a:cubicBezTo>
                  <a:pt x="62" y="63"/>
                  <a:pt x="1" y="169"/>
                  <a:pt x="31" y="337"/>
                </a:cubicBezTo>
                <a:cubicBezTo>
                  <a:pt x="83" y="480"/>
                  <a:pt x="191" y="523"/>
                  <a:pt x="316" y="523"/>
                </a:cubicBezTo>
                <a:cubicBezTo>
                  <a:pt x="338" y="523"/>
                  <a:pt x="360" y="522"/>
                  <a:pt x="382" y="520"/>
                </a:cubicBezTo>
                <a:cubicBezTo>
                  <a:pt x="534" y="474"/>
                  <a:pt x="610" y="352"/>
                  <a:pt x="580" y="200"/>
                </a:cubicBezTo>
                <a:cubicBezTo>
                  <a:pt x="545" y="60"/>
                  <a:pt x="448" y="1"/>
                  <a:pt x="32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80"/>
          <p:cNvSpPr/>
          <p:nvPr/>
        </p:nvSpPr>
        <p:spPr>
          <a:xfrm>
            <a:off x="395499" y="1983781"/>
            <a:ext cx="18598" cy="18245"/>
          </a:xfrm>
          <a:custGeom>
            <a:rect b="b" l="l" r="r" t="t"/>
            <a:pathLst>
              <a:path extrusionOk="0" h="569" w="580">
                <a:moveTo>
                  <a:pt x="327" y="1"/>
                </a:moveTo>
                <a:cubicBezTo>
                  <a:pt x="295" y="1"/>
                  <a:pt x="262" y="7"/>
                  <a:pt x="230" y="18"/>
                </a:cubicBezTo>
                <a:cubicBezTo>
                  <a:pt x="47" y="63"/>
                  <a:pt x="1" y="216"/>
                  <a:pt x="31" y="383"/>
                </a:cubicBezTo>
                <a:cubicBezTo>
                  <a:pt x="72" y="517"/>
                  <a:pt x="171" y="569"/>
                  <a:pt x="298" y="569"/>
                </a:cubicBezTo>
                <a:cubicBezTo>
                  <a:pt x="315" y="569"/>
                  <a:pt x="333" y="568"/>
                  <a:pt x="351" y="566"/>
                </a:cubicBezTo>
                <a:cubicBezTo>
                  <a:pt x="519" y="490"/>
                  <a:pt x="580" y="353"/>
                  <a:pt x="534" y="185"/>
                </a:cubicBezTo>
                <a:cubicBezTo>
                  <a:pt x="511" y="58"/>
                  <a:pt x="426" y="1"/>
                  <a:pt x="3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80"/>
          <p:cNvSpPr/>
          <p:nvPr/>
        </p:nvSpPr>
        <p:spPr>
          <a:xfrm>
            <a:off x="321268" y="1990803"/>
            <a:ext cx="14686" cy="12698"/>
          </a:xfrm>
          <a:custGeom>
            <a:rect b="b" l="l" r="r" t="t"/>
            <a:pathLst>
              <a:path extrusionOk="0" h="396" w="458">
                <a:moveTo>
                  <a:pt x="242" y="1"/>
                </a:moveTo>
                <a:cubicBezTo>
                  <a:pt x="218" y="1"/>
                  <a:pt x="193" y="5"/>
                  <a:pt x="168" y="12"/>
                </a:cubicBezTo>
                <a:cubicBezTo>
                  <a:pt x="46" y="58"/>
                  <a:pt x="0" y="164"/>
                  <a:pt x="46" y="271"/>
                </a:cubicBezTo>
                <a:cubicBezTo>
                  <a:pt x="68" y="350"/>
                  <a:pt x="132" y="395"/>
                  <a:pt x="213" y="395"/>
                </a:cubicBezTo>
                <a:cubicBezTo>
                  <a:pt x="242" y="395"/>
                  <a:pt x="273" y="390"/>
                  <a:pt x="305" y="378"/>
                </a:cubicBezTo>
                <a:cubicBezTo>
                  <a:pt x="412" y="347"/>
                  <a:pt x="457" y="256"/>
                  <a:pt x="412" y="134"/>
                </a:cubicBezTo>
                <a:cubicBezTo>
                  <a:pt x="388" y="41"/>
                  <a:pt x="320" y="1"/>
                  <a:pt x="24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0"/>
          <p:cNvSpPr/>
          <p:nvPr/>
        </p:nvSpPr>
        <p:spPr>
          <a:xfrm>
            <a:off x="219654" y="1753458"/>
            <a:ext cx="106039" cy="102704"/>
          </a:xfrm>
          <a:custGeom>
            <a:rect b="b" l="l" r="r" t="t"/>
            <a:pathLst>
              <a:path extrusionOk="0" h="3203" w="3307">
                <a:moveTo>
                  <a:pt x="1657" y="403"/>
                </a:moveTo>
                <a:cubicBezTo>
                  <a:pt x="1801" y="403"/>
                  <a:pt x="1945" y="427"/>
                  <a:pt x="2072" y="466"/>
                </a:cubicBezTo>
                <a:cubicBezTo>
                  <a:pt x="2849" y="664"/>
                  <a:pt x="3047" y="1685"/>
                  <a:pt x="2605" y="2295"/>
                </a:cubicBezTo>
                <a:cubicBezTo>
                  <a:pt x="2361" y="2625"/>
                  <a:pt x="2047" y="2798"/>
                  <a:pt x="1672" y="2798"/>
                </a:cubicBezTo>
                <a:cubicBezTo>
                  <a:pt x="1581" y="2798"/>
                  <a:pt x="1485" y="2788"/>
                  <a:pt x="1387" y="2767"/>
                </a:cubicBezTo>
                <a:cubicBezTo>
                  <a:pt x="853" y="2645"/>
                  <a:pt x="503" y="2218"/>
                  <a:pt x="472" y="1685"/>
                </a:cubicBezTo>
                <a:cubicBezTo>
                  <a:pt x="457" y="1152"/>
                  <a:pt x="792" y="649"/>
                  <a:pt x="1280" y="466"/>
                </a:cubicBezTo>
                <a:cubicBezTo>
                  <a:pt x="1396" y="423"/>
                  <a:pt x="1527" y="403"/>
                  <a:pt x="1657" y="403"/>
                </a:cubicBezTo>
                <a:close/>
                <a:moveTo>
                  <a:pt x="1636" y="1"/>
                </a:moveTo>
                <a:cubicBezTo>
                  <a:pt x="1492" y="1"/>
                  <a:pt x="1346" y="23"/>
                  <a:pt x="1204" y="70"/>
                </a:cubicBezTo>
                <a:cubicBezTo>
                  <a:pt x="427" y="314"/>
                  <a:pt x="0" y="1106"/>
                  <a:pt x="168" y="1914"/>
                </a:cubicBezTo>
                <a:cubicBezTo>
                  <a:pt x="324" y="2611"/>
                  <a:pt x="1040" y="3202"/>
                  <a:pt x="1717" y="3202"/>
                </a:cubicBezTo>
                <a:cubicBezTo>
                  <a:pt x="1764" y="3202"/>
                  <a:pt x="1812" y="3200"/>
                  <a:pt x="1859" y="3194"/>
                </a:cubicBezTo>
                <a:cubicBezTo>
                  <a:pt x="2468" y="3117"/>
                  <a:pt x="2925" y="2797"/>
                  <a:pt x="3154" y="2203"/>
                </a:cubicBezTo>
                <a:cubicBezTo>
                  <a:pt x="3291" y="1807"/>
                  <a:pt x="3306" y="1380"/>
                  <a:pt x="3123" y="1000"/>
                </a:cubicBezTo>
                <a:cubicBezTo>
                  <a:pt x="3062" y="832"/>
                  <a:pt x="2956" y="695"/>
                  <a:pt x="2849" y="558"/>
                </a:cubicBezTo>
                <a:cubicBezTo>
                  <a:pt x="2537" y="222"/>
                  <a:pt x="2092" y="1"/>
                  <a:pt x="16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80"/>
          <p:cNvSpPr/>
          <p:nvPr/>
        </p:nvSpPr>
        <p:spPr>
          <a:xfrm>
            <a:off x="215742" y="1746372"/>
            <a:ext cx="116781" cy="115915"/>
          </a:xfrm>
          <a:custGeom>
            <a:rect b="b" l="l" r="r" t="t"/>
            <a:pathLst>
              <a:path extrusionOk="0" h="3615" w="3642">
                <a:moveTo>
                  <a:pt x="1758" y="222"/>
                </a:moveTo>
                <a:cubicBezTo>
                  <a:pt x="2214" y="222"/>
                  <a:pt x="2659" y="443"/>
                  <a:pt x="2971" y="779"/>
                </a:cubicBezTo>
                <a:cubicBezTo>
                  <a:pt x="3078" y="916"/>
                  <a:pt x="3184" y="1053"/>
                  <a:pt x="3245" y="1221"/>
                </a:cubicBezTo>
                <a:cubicBezTo>
                  <a:pt x="3428" y="1601"/>
                  <a:pt x="3413" y="2043"/>
                  <a:pt x="3276" y="2424"/>
                </a:cubicBezTo>
                <a:cubicBezTo>
                  <a:pt x="3047" y="3018"/>
                  <a:pt x="2590" y="3338"/>
                  <a:pt x="1981" y="3415"/>
                </a:cubicBezTo>
                <a:cubicBezTo>
                  <a:pt x="1934" y="3421"/>
                  <a:pt x="1886" y="3423"/>
                  <a:pt x="1839" y="3423"/>
                </a:cubicBezTo>
                <a:cubicBezTo>
                  <a:pt x="1162" y="3423"/>
                  <a:pt x="446" y="2832"/>
                  <a:pt x="290" y="2135"/>
                </a:cubicBezTo>
                <a:cubicBezTo>
                  <a:pt x="122" y="1327"/>
                  <a:pt x="549" y="535"/>
                  <a:pt x="1326" y="291"/>
                </a:cubicBezTo>
                <a:cubicBezTo>
                  <a:pt x="1468" y="244"/>
                  <a:pt x="1614" y="222"/>
                  <a:pt x="1758" y="222"/>
                </a:cubicBezTo>
                <a:close/>
                <a:moveTo>
                  <a:pt x="1754" y="1"/>
                </a:moveTo>
                <a:cubicBezTo>
                  <a:pt x="1733" y="1"/>
                  <a:pt x="1712" y="1"/>
                  <a:pt x="1691" y="2"/>
                </a:cubicBezTo>
                <a:cubicBezTo>
                  <a:pt x="731" y="32"/>
                  <a:pt x="0" y="885"/>
                  <a:pt x="46" y="1860"/>
                </a:cubicBezTo>
                <a:cubicBezTo>
                  <a:pt x="90" y="2838"/>
                  <a:pt x="898" y="3614"/>
                  <a:pt x="1868" y="3614"/>
                </a:cubicBezTo>
                <a:cubicBezTo>
                  <a:pt x="1895" y="3614"/>
                  <a:pt x="1923" y="3614"/>
                  <a:pt x="1950" y="3613"/>
                </a:cubicBezTo>
                <a:cubicBezTo>
                  <a:pt x="2773" y="3597"/>
                  <a:pt x="3642" y="2912"/>
                  <a:pt x="3581" y="1754"/>
                </a:cubicBezTo>
                <a:cubicBezTo>
                  <a:pt x="3536" y="709"/>
                  <a:pt x="2746" y="1"/>
                  <a:pt x="175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0"/>
          <p:cNvSpPr/>
          <p:nvPr/>
        </p:nvSpPr>
        <p:spPr>
          <a:xfrm>
            <a:off x="234308" y="1766060"/>
            <a:ext cx="83080" cy="76956"/>
          </a:xfrm>
          <a:custGeom>
            <a:rect b="b" l="l" r="r" t="t"/>
            <a:pathLst>
              <a:path extrusionOk="0" h="2400" w="2591">
                <a:moveTo>
                  <a:pt x="1179" y="0"/>
                </a:moveTo>
                <a:cubicBezTo>
                  <a:pt x="1055" y="0"/>
                  <a:pt x="933" y="17"/>
                  <a:pt x="823" y="58"/>
                </a:cubicBezTo>
                <a:cubicBezTo>
                  <a:pt x="335" y="256"/>
                  <a:pt x="0" y="759"/>
                  <a:pt x="15" y="1292"/>
                </a:cubicBezTo>
                <a:cubicBezTo>
                  <a:pt x="46" y="1825"/>
                  <a:pt x="396" y="2252"/>
                  <a:pt x="930" y="2374"/>
                </a:cubicBezTo>
                <a:cubicBezTo>
                  <a:pt x="1023" y="2391"/>
                  <a:pt x="1114" y="2400"/>
                  <a:pt x="1201" y="2400"/>
                </a:cubicBezTo>
                <a:cubicBezTo>
                  <a:pt x="1582" y="2400"/>
                  <a:pt x="1900" y="2236"/>
                  <a:pt x="2148" y="1902"/>
                </a:cubicBezTo>
                <a:cubicBezTo>
                  <a:pt x="2590" y="1292"/>
                  <a:pt x="2392" y="271"/>
                  <a:pt x="1615" y="58"/>
                </a:cubicBezTo>
                <a:cubicBezTo>
                  <a:pt x="1481" y="25"/>
                  <a:pt x="1329" y="0"/>
                  <a:pt x="11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80"/>
          <p:cNvSpPr/>
          <p:nvPr/>
        </p:nvSpPr>
        <p:spPr>
          <a:xfrm>
            <a:off x="56892" y="1972174"/>
            <a:ext cx="111971" cy="54639"/>
          </a:xfrm>
          <a:custGeom>
            <a:rect b="b" l="l" r="r" t="t"/>
            <a:pathLst>
              <a:path extrusionOk="0" h="1704" w="3492">
                <a:moveTo>
                  <a:pt x="1881" y="0"/>
                </a:moveTo>
                <a:cubicBezTo>
                  <a:pt x="1710" y="0"/>
                  <a:pt x="1541" y="16"/>
                  <a:pt x="1374" y="44"/>
                </a:cubicBezTo>
                <a:cubicBezTo>
                  <a:pt x="1130" y="166"/>
                  <a:pt x="932" y="227"/>
                  <a:pt x="764" y="319"/>
                </a:cubicBezTo>
                <a:cubicBezTo>
                  <a:pt x="429" y="501"/>
                  <a:pt x="201" y="791"/>
                  <a:pt x="94" y="1157"/>
                </a:cubicBezTo>
                <a:cubicBezTo>
                  <a:pt x="0" y="1477"/>
                  <a:pt x="164" y="1704"/>
                  <a:pt x="432" y="1704"/>
                </a:cubicBezTo>
                <a:cubicBezTo>
                  <a:pt x="470" y="1704"/>
                  <a:pt x="509" y="1699"/>
                  <a:pt x="551" y="1690"/>
                </a:cubicBezTo>
                <a:cubicBezTo>
                  <a:pt x="1206" y="1553"/>
                  <a:pt x="1846" y="1355"/>
                  <a:pt x="2516" y="1248"/>
                </a:cubicBezTo>
                <a:cubicBezTo>
                  <a:pt x="2760" y="1202"/>
                  <a:pt x="3034" y="1187"/>
                  <a:pt x="3248" y="1004"/>
                </a:cubicBezTo>
                <a:cubicBezTo>
                  <a:pt x="3476" y="791"/>
                  <a:pt x="3492" y="532"/>
                  <a:pt x="3263" y="395"/>
                </a:cubicBezTo>
                <a:cubicBezTo>
                  <a:pt x="2817" y="116"/>
                  <a:pt x="2346" y="0"/>
                  <a:pt x="188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80"/>
          <p:cNvSpPr/>
          <p:nvPr/>
        </p:nvSpPr>
        <p:spPr>
          <a:xfrm>
            <a:off x="91651" y="2389051"/>
            <a:ext cx="45949" cy="38157"/>
          </a:xfrm>
          <a:custGeom>
            <a:rect b="b" l="l" r="r" t="t"/>
            <a:pathLst>
              <a:path extrusionOk="0" h="1190" w="1433">
                <a:moveTo>
                  <a:pt x="829" y="1"/>
                </a:moveTo>
                <a:cubicBezTo>
                  <a:pt x="560" y="1"/>
                  <a:pt x="233" y="154"/>
                  <a:pt x="137" y="344"/>
                </a:cubicBezTo>
                <a:cubicBezTo>
                  <a:pt x="0" y="649"/>
                  <a:pt x="92" y="1015"/>
                  <a:pt x="351" y="1121"/>
                </a:cubicBezTo>
                <a:cubicBezTo>
                  <a:pt x="448" y="1168"/>
                  <a:pt x="550" y="1190"/>
                  <a:pt x="652" y="1190"/>
                </a:cubicBezTo>
                <a:cubicBezTo>
                  <a:pt x="917" y="1190"/>
                  <a:pt x="1174" y="1040"/>
                  <a:pt x="1295" y="786"/>
                </a:cubicBezTo>
                <a:cubicBezTo>
                  <a:pt x="1432" y="497"/>
                  <a:pt x="1326" y="162"/>
                  <a:pt x="1036" y="40"/>
                </a:cubicBezTo>
                <a:cubicBezTo>
                  <a:pt x="976" y="13"/>
                  <a:pt x="905" y="1"/>
                  <a:pt x="8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0"/>
          <p:cNvSpPr/>
          <p:nvPr/>
        </p:nvSpPr>
        <p:spPr>
          <a:xfrm>
            <a:off x="12514" y="2313057"/>
            <a:ext cx="67433" cy="58743"/>
          </a:xfrm>
          <a:custGeom>
            <a:rect b="b" l="l" r="r" t="t"/>
            <a:pathLst>
              <a:path extrusionOk="0" h="1832" w="2103">
                <a:moveTo>
                  <a:pt x="923" y="1"/>
                </a:moveTo>
                <a:cubicBezTo>
                  <a:pt x="639" y="1"/>
                  <a:pt x="371" y="117"/>
                  <a:pt x="244" y="338"/>
                </a:cubicBezTo>
                <a:cubicBezTo>
                  <a:pt x="0" y="764"/>
                  <a:pt x="305" y="1526"/>
                  <a:pt x="792" y="1724"/>
                </a:cubicBezTo>
                <a:lnTo>
                  <a:pt x="929" y="1770"/>
                </a:lnTo>
                <a:cubicBezTo>
                  <a:pt x="1045" y="1811"/>
                  <a:pt x="1155" y="1832"/>
                  <a:pt x="1259" y="1832"/>
                </a:cubicBezTo>
                <a:cubicBezTo>
                  <a:pt x="1500" y="1832"/>
                  <a:pt x="1713" y="1723"/>
                  <a:pt x="1905" y="1511"/>
                </a:cubicBezTo>
                <a:cubicBezTo>
                  <a:pt x="2103" y="1282"/>
                  <a:pt x="2087" y="1008"/>
                  <a:pt x="1889" y="642"/>
                </a:cubicBezTo>
                <a:cubicBezTo>
                  <a:pt x="1798" y="490"/>
                  <a:pt x="1706" y="353"/>
                  <a:pt x="1569" y="231"/>
                </a:cubicBezTo>
                <a:cubicBezTo>
                  <a:pt x="1387" y="75"/>
                  <a:pt x="1150" y="1"/>
                  <a:pt x="92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0"/>
          <p:cNvSpPr/>
          <p:nvPr/>
        </p:nvSpPr>
        <p:spPr>
          <a:xfrm>
            <a:off x="-216" y="2385908"/>
            <a:ext cx="65990" cy="41556"/>
          </a:xfrm>
          <a:custGeom>
            <a:rect b="b" l="l" r="r" t="t"/>
            <a:pathLst>
              <a:path extrusionOk="0" h="1296" w="2058">
                <a:moveTo>
                  <a:pt x="1" y="1"/>
                </a:moveTo>
                <a:lnTo>
                  <a:pt x="1" y="320"/>
                </a:lnTo>
                <a:cubicBezTo>
                  <a:pt x="229" y="336"/>
                  <a:pt x="443" y="397"/>
                  <a:pt x="656" y="503"/>
                </a:cubicBezTo>
                <a:cubicBezTo>
                  <a:pt x="1113" y="656"/>
                  <a:pt x="1418" y="945"/>
                  <a:pt x="1631" y="1296"/>
                </a:cubicBezTo>
                <a:lnTo>
                  <a:pt x="2058" y="1296"/>
                </a:lnTo>
                <a:cubicBezTo>
                  <a:pt x="1677" y="640"/>
                  <a:pt x="1144" y="153"/>
                  <a:pt x="351" y="31"/>
                </a:cubicBezTo>
                <a:cubicBezTo>
                  <a:pt x="229" y="16"/>
                  <a:pt x="123" y="1"/>
                  <a:pt x="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0"/>
          <p:cNvSpPr/>
          <p:nvPr/>
        </p:nvSpPr>
        <p:spPr>
          <a:xfrm>
            <a:off x="1740" y="2301353"/>
            <a:ext cx="94816" cy="82343"/>
          </a:xfrm>
          <a:custGeom>
            <a:rect b="b" l="l" r="r" t="t"/>
            <a:pathLst>
              <a:path extrusionOk="0" h="2568" w="2957">
                <a:moveTo>
                  <a:pt x="1259" y="366"/>
                </a:moveTo>
                <a:cubicBezTo>
                  <a:pt x="1486" y="366"/>
                  <a:pt x="1723" y="440"/>
                  <a:pt x="1905" y="596"/>
                </a:cubicBezTo>
                <a:cubicBezTo>
                  <a:pt x="2042" y="718"/>
                  <a:pt x="2134" y="855"/>
                  <a:pt x="2225" y="1007"/>
                </a:cubicBezTo>
                <a:cubicBezTo>
                  <a:pt x="2423" y="1373"/>
                  <a:pt x="2439" y="1647"/>
                  <a:pt x="2241" y="1876"/>
                </a:cubicBezTo>
                <a:cubicBezTo>
                  <a:pt x="2049" y="2088"/>
                  <a:pt x="1836" y="2197"/>
                  <a:pt x="1595" y="2197"/>
                </a:cubicBezTo>
                <a:cubicBezTo>
                  <a:pt x="1491" y="2197"/>
                  <a:pt x="1381" y="2176"/>
                  <a:pt x="1265" y="2135"/>
                </a:cubicBezTo>
                <a:lnTo>
                  <a:pt x="1128" y="2089"/>
                </a:lnTo>
                <a:cubicBezTo>
                  <a:pt x="641" y="1891"/>
                  <a:pt x="336" y="1129"/>
                  <a:pt x="580" y="703"/>
                </a:cubicBezTo>
                <a:cubicBezTo>
                  <a:pt x="707" y="482"/>
                  <a:pt x="975" y="366"/>
                  <a:pt x="1259" y="366"/>
                </a:cubicBezTo>
                <a:close/>
                <a:moveTo>
                  <a:pt x="1262" y="0"/>
                </a:moveTo>
                <a:cubicBezTo>
                  <a:pt x="828" y="0"/>
                  <a:pt x="509" y="223"/>
                  <a:pt x="290" y="703"/>
                </a:cubicBezTo>
                <a:cubicBezTo>
                  <a:pt x="1" y="1327"/>
                  <a:pt x="336" y="2211"/>
                  <a:pt x="885" y="2439"/>
                </a:cubicBezTo>
                <a:cubicBezTo>
                  <a:pt x="1098" y="2527"/>
                  <a:pt x="1301" y="2567"/>
                  <a:pt x="1489" y="2567"/>
                </a:cubicBezTo>
                <a:cubicBezTo>
                  <a:pt x="2052" y="2567"/>
                  <a:pt x="2488" y="2210"/>
                  <a:pt x="2728" y="1708"/>
                </a:cubicBezTo>
                <a:cubicBezTo>
                  <a:pt x="2957" y="1205"/>
                  <a:pt x="2530" y="352"/>
                  <a:pt x="1936" y="139"/>
                </a:cubicBezTo>
                <a:cubicBezTo>
                  <a:pt x="1686" y="47"/>
                  <a:pt x="1462" y="0"/>
                  <a:pt x="126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0"/>
          <p:cNvSpPr/>
          <p:nvPr/>
        </p:nvSpPr>
        <p:spPr>
          <a:xfrm>
            <a:off x="79915" y="2379367"/>
            <a:ext cx="72339" cy="48097"/>
          </a:xfrm>
          <a:custGeom>
            <a:rect b="b" l="l" r="r" t="t"/>
            <a:pathLst>
              <a:path extrusionOk="0" h="1500" w="2256">
                <a:moveTo>
                  <a:pt x="1194" y="303"/>
                </a:moveTo>
                <a:cubicBezTo>
                  <a:pt x="1270" y="303"/>
                  <a:pt x="1342" y="315"/>
                  <a:pt x="1402" y="342"/>
                </a:cubicBezTo>
                <a:cubicBezTo>
                  <a:pt x="1692" y="464"/>
                  <a:pt x="1798" y="799"/>
                  <a:pt x="1661" y="1103"/>
                </a:cubicBezTo>
                <a:cubicBezTo>
                  <a:pt x="1540" y="1345"/>
                  <a:pt x="1285" y="1492"/>
                  <a:pt x="1020" y="1492"/>
                </a:cubicBezTo>
                <a:cubicBezTo>
                  <a:pt x="918" y="1492"/>
                  <a:pt x="814" y="1470"/>
                  <a:pt x="717" y="1423"/>
                </a:cubicBezTo>
                <a:cubicBezTo>
                  <a:pt x="473" y="1317"/>
                  <a:pt x="366" y="951"/>
                  <a:pt x="503" y="646"/>
                </a:cubicBezTo>
                <a:cubicBezTo>
                  <a:pt x="587" y="456"/>
                  <a:pt x="921" y="303"/>
                  <a:pt x="1194" y="303"/>
                </a:cubicBezTo>
                <a:close/>
                <a:moveTo>
                  <a:pt x="1066" y="0"/>
                </a:moveTo>
                <a:cubicBezTo>
                  <a:pt x="666" y="0"/>
                  <a:pt x="345" y="188"/>
                  <a:pt x="153" y="616"/>
                </a:cubicBezTo>
                <a:cubicBezTo>
                  <a:pt x="1" y="951"/>
                  <a:pt x="1" y="1256"/>
                  <a:pt x="92" y="1500"/>
                </a:cubicBezTo>
                <a:lnTo>
                  <a:pt x="1966" y="1500"/>
                </a:lnTo>
                <a:cubicBezTo>
                  <a:pt x="1996" y="1454"/>
                  <a:pt x="2012" y="1423"/>
                  <a:pt x="2042" y="1378"/>
                </a:cubicBezTo>
                <a:cubicBezTo>
                  <a:pt x="2256" y="875"/>
                  <a:pt x="2073" y="250"/>
                  <a:pt x="1616" y="98"/>
                </a:cubicBezTo>
                <a:cubicBezTo>
                  <a:pt x="1420" y="34"/>
                  <a:pt x="1236" y="0"/>
                  <a:pt x="106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80"/>
          <p:cNvSpPr/>
          <p:nvPr/>
        </p:nvSpPr>
        <p:spPr>
          <a:xfrm>
            <a:off x="8633767" y="2413356"/>
            <a:ext cx="97734" cy="14109"/>
          </a:xfrm>
          <a:custGeom>
            <a:rect b="b" l="l" r="r" t="t"/>
            <a:pathLst>
              <a:path extrusionOk="0" h="440" w="3048">
                <a:moveTo>
                  <a:pt x="1599" y="0"/>
                </a:moveTo>
                <a:cubicBezTo>
                  <a:pt x="1022" y="0"/>
                  <a:pt x="489" y="149"/>
                  <a:pt x="1" y="440"/>
                </a:cubicBezTo>
                <a:lnTo>
                  <a:pt x="3048" y="440"/>
                </a:lnTo>
                <a:cubicBezTo>
                  <a:pt x="2804" y="241"/>
                  <a:pt x="2499" y="89"/>
                  <a:pt x="2149" y="43"/>
                </a:cubicBezTo>
                <a:cubicBezTo>
                  <a:pt x="1961" y="15"/>
                  <a:pt x="1778" y="0"/>
                  <a:pt x="159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80"/>
          <p:cNvSpPr/>
          <p:nvPr/>
        </p:nvSpPr>
        <p:spPr>
          <a:xfrm>
            <a:off x="8562935" y="2276919"/>
            <a:ext cx="156349" cy="135891"/>
          </a:xfrm>
          <a:custGeom>
            <a:rect b="b" l="l" r="r" t="t"/>
            <a:pathLst>
              <a:path extrusionOk="0" h="4238" w="4876">
                <a:moveTo>
                  <a:pt x="4004" y="1"/>
                </a:moveTo>
                <a:cubicBezTo>
                  <a:pt x="3925" y="1"/>
                  <a:pt x="3836" y="12"/>
                  <a:pt x="3733" y="32"/>
                </a:cubicBezTo>
                <a:cubicBezTo>
                  <a:pt x="3566" y="63"/>
                  <a:pt x="3413" y="109"/>
                  <a:pt x="3261" y="154"/>
                </a:cubicBezTo>
                <a:cubicBezTo>
                  <a:pt x="2499" y="352"/>
                  <a:pt x="1768" y="657"/>
                  <a:pt x="1021" y="916"/>
                </a:cubicBezTo>
                <a:cubicBezTo>
                  <a:pt x="366" y="1145"/>
                  <a:pt x="0" y="1800"/>
                  <a:pt x="244" y="2455"/>
                </a:cubicBezTo>
                <a:cubicBezTo>
                  <a:pt x="351" y="2744"/>
                  <a:pt x="473" y="3049"/>
                  <a:pt x="595" y="3339"/>
                </a:cubicBezTo>
                <a:cubicBezTo>
                  <a:pt x="732" y="3628"/>
                  <a:pt x="884" y="3918"/>
                  <a:pt x="1158" y="4100"/>
                </a:cubicBezTo>
                <a:cubicBezTo>
                  <a:pt x="1295" y="4192"/>
                  <a:pt x="1486" y="4237"/>
                  <a:pt x="1667" y="4237"/>
                </a:cubicBezTo>
                <a:cubicBezTo>
                  <a:pt x="1848" y="4237"/>
                  <a:pt x="2019" y="4192"/>
                  <a:pt x="2118" y="4100"/>
                </a:cubicBezTo>
                <a:cubicBezTo>
                  <a:pt x="2469" y="3765"/>
                  <a:pt x="2484" y="3674"/>
                  <a:pt x="2194" y="3201"/>
                </a:cubicBezTo>
                <a:cubicBezTo>
                  <a:pt x="2164" y="3125"/>
                  <a:pt x="2118" y="3049"/>
                  <a:pt x="2072" y="2973"/>
                </a:cubicBezTo>
                <a:cubicBezTo>
                  <a:pt x="1981" y="2836"/>
                  <a:pt x="1737" y="2577"/>
                  <a:pt x="1874" y="2409"/>
                </a:cubicBezTo>
                <a:cubicBezTo>
                  <a:pt x="1935" y="2318"/>
                  <a:pt x="2088" y="2303"/>
                  <a:pt x="2179" y="2272"/>
                </a:cubicBezTo>
                <a:cubicBezTo>
                  <a:pt x="2362" y="2181"/>
                  <a:pt x="2545" y="2120"/>
                  <a:pt x="2743" y="2089"/>
                </a:cubicBezTo>
                <a:cubicBezTo>
                  <a:pt x="3048" y="2044"/>
                  <a:pt x="3352" y="1998"/>
                  <a:pt x="3642" y="1967"/>
                </a:cubicBezTo>
                <a:cubicBezTo>
                  <a:pt x="3870" y="1922"/>
                  <a:pt x="4099" y="1891"/>
                  <a:pt x="4312" y="1800"/>
                </a:cubicBezTo>
                <a:cubicBezTo>
                  <a:pt x="4876" y="1541"/>
                  <a:pt x="4876" y="977"/>
                  <a:pt x="4617" y="489"/>
                </a:cubicBezTo>
                <a:cubicBezTo>
                  <a:pt x="4428" y="135"/>
                  <a:pt x="4276" y="1"/>
                  <a:pt x="400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80"/>
          <p:cNvSpPr/>
          <p:nvPr/>
        </p:nvSpPr>
        <p:spPr>
          <a:xfrm>
            <a:off x="8157922" y="1418539"/>
            <a:ext cx="559919" cy="539718"/>
          </a:xfrm>
          <a:custGeom>
            <a:rect b="b" l="l" r="r" t="t"/>
            <a:pathLst>
              <a:path extrusionOk="0" h="16832" w="17462">
                <a:moveTo>
                  <a:pt x="12781" y="0"/>
                </a:moveTo>
                <a:cubicBezTo>
                  <a:pt x="12757" y="0"/>
                  <a:pt x="12732" y="1"/>
                  <a:pt x="12708" y="2"/>
                </a:cubicBezTo>
                <a:lnTo>
                  <a:pt x="12662" y="2"/>
                </a:lnTo>
                <a:cubicBezTo>
                  <a:pt x="12540" y="2"/>
                  <a:pt x="12418" y="18"/>
                  <a:pt x="12311" y="48"/>
                </a:cubicBezTo>
                <a:lnTo>
                  <a:pt x="12281" y="48"/>
                </a:lnTo>
                <a:cubicBezTo>
                  <a:pt x="12037" y="109"/>
                  <a:pt x="11793" y="216"/>
                  <a:pt x="11580" y="368"/>
                </a:cubicBezTo>
                <a:cubicBezTo>
                  <a:pt x="11550" y="399"/>
                  <a:pt x="11534" y="414"/>
                  <a:pt x="11504" y="444"/>
                </a:cubicBezTo>
                <a:cubicBezTo>
                  <a:pt x="11473" y="459"/>
                  <a:pt x="11443" y="475"/>
                  <a:pt x="11413" y="505"/>
                </a:cubicBezTo>
                <a:cubicBezTo>
                  <a:pt x="11413" y="505"/>
                  <a:pt x="11413" y="520"/>
                  <a:pt x="11413" y="520"/>
                </a:cubicBezTo>
                <a:cubicBezTo>
                  <a:pt x="11306" y="612"/>
                  <a:pt x="11214" y="719"/>
                  <a:pt x="11138" y="825"/>
                </a:cubicBezTo>
                <a:cubicBezTo>
                  <a:pt x="11093" y="886"/>
                  <a:pt x="11062" y="947"/>
                  <a:pt x="11032" y="1008"/>
                </a:cubicBezTo>
                <a:cubicBezTo>
                  <a:pt x="11016" y="1054"/>
                  <a:pt x="10986" y="1084"/>
                  <a:pt x="10971" y="1115"/>
                </a:cubicBezTo>
                <a:cubicBezTo>
                  <a:pt x="10971" y="1145"/>
                  <a:pt x="10955" y="1160"/>
                  <a:pt x="10940" y="1176"/>
                </a:cubicBezTo>
                <a:cubicBezTo>
                  <a:pt x="10834" y="1435"/>
                  <a:pt x="10773" y="1724"/>
                  <a:pt x="10803" y="2014"/>
                </a:cubicBezTo>
                <a:cubicBezTo>
                  <a:pt x="10803" y="2044"/>
                  <a:pt x="10803" y="2074"/>
                  <a:pt x="10803" y="2105"/>
                </a:cubicBezTo>
                <a:cubicBezTo>
                  <a:pt x="10818" y="2135"/>
                  <a:pt x="10818" y="2166"/>
                  <a:pt x="10818" y="2196"/>
                </a:cubicBezTo>
                <a:cubicBezTo>
                  <a:pt x="10834" y="2257"/>
                  <a:pt x="10849" y="2318"/>
                  <a:pt x="10864" y="2379"/>
                </a:cubicBezTo>
                <a:cubicBezTo>
                  <a:pt x="10879" y="2394"/>
                  <a:pt x="10879" y="2410"/>
                  <a:pt x="10879" y="2425"/>
                </a:cubicBezTo>
                <a:cubicBezTo>
                  <a:pt x="10895" y="2440"/>
                  <a:pt x="10910" y="2471"/>
                  <a:pt x="10925" y="2501"/>
                </a:cubicBezTo>
                <a:cubicBezTo>
                  <a:pt x="11093" y="2897"/>
                  <a:pt x="11336" y="3111"/>
                  <a:pt x="10955" y="3568"/>
                </a:cubicBezTo>
                <a:cubicBezTo>
                  <a:pt x="10559" y="4040"/>
                  <a:pt x="10163" y="4527"/>
                  <a:pt x="9752" y="5000"/>
                </a:cubicBezTo>
                <a:cubicBezTo>
                  <a:pt x="9630" y="5137"/>
                  <a:pt x="9508" y="5274"/>
                  <a:pt x="9371" y="5411"/>
                </a:cubicBezTo>
                <a:cubicBezTo>
                  <a:pt x="8594" y="6219"/>
                  <a:pt x="7817" y="7026"/>
                  <a:pt x="6979" y="7803"/>
                </a:cubicBezTo>
                <a:cubicBezTo>
                  <a:pt x="6004" y="8687"/>
                  <a:pt x="5044" y="9601"/>
                  <a:pt x="4038" y="10454"/>
                </a:cubicBezTo>
                <a:cubicBezTo>
                  <a:pt x="3840" y="10622"/>
                  <a:pt x="3627" y="10774"/>
                  <a:pt x="3429" y="10942"/>
                </a:cubicBezTo>
                <a:cubicBezTo>
                  <a:pt x="3370" y="10987"/>
                  <a:pt x="3326" y="11011"/>
                  <a:pt x="3286" y="11011"/>
                </a:cubicBezTo>
                <a:cubicBezTo>
                  <a:pt x="3232" y="11011"/>
                  <a:pt x="3185" y="10968"/>
                  <a:pt x="3124" y="10881"/>
                </a:cubicBezTo>
                <a:cubicBezTo>
                  <a:pt x="2763" y="10349"/>
                  <a:pt x="2223" y="10055"/>
                  <a:pt x="1687" y="10055"/>
                </a:cubicBezTo>
                <a:cubicBezTo>
                  <a:pt x="1455" y="10055"/>
                  <a:pt x="1223" y="10111"/>
                  <a:pt x="1006" y="10226"/>
                </a:cubicBezTo>
                <a:cubicBezTo>
                  <a:pt x="366" y="10576"/>
                  <a:pt x="62" y="11170"/>
                  <a:pt x="31" y="11886"/>
                </a:cubicBezTo>
                <a:cubicBezTo>
                  <a:pt x="1" y="12618"/>
                  <a:pt x="245" y="13242"/>
                  <a:pt x="900" y="13654"/>
                </a:cubicBezTo>
                <a:cubicBezTo>
                  <a:pt x="1161" y="13819"/>
                  <a:pt x="1431" y="13899"/>
                  <a:pt x="1692" y="13899"/>
                </a:cubicBezTo>
                <a:cubicBezTo>
                  <a:pt x="2131" y="13899"/>
                  <a:pt x="2544" y="13672"/>
                  <a:pt x="2850" y="13242"/>
                </a:cubicBezTo>
                <a:cubicBezTo>
                  <a:pt x="3200" y="12755"/>
                  <a:pt x="3657" y="12435"/>
                  <a:pt x="4252" y="12359"/>
                </a:cubicBezTo>
                <a:cubicBezTo>
                  <a:pt x="4289" y="12353"/>
                  <a:pt x="4331" y="12344"/>
                  <a:pt x="4370" y="12344"/>
                </a:cubicBezTo>
                <a:cubicBezTo>
                  <a:pt x="4427" y="12344"/>
                  <a:pt x="4477" y="12362"/>
                  <a:pt x="4495" y="12435"/>
                </a:cubicBezTo>
                <a:cubicBezTo>
                  <a:pt x="4526" y="12557"/>
                  <a:pt x="4419" y="12572"/>
                  <a:pt x="4343" y="12603"/>
                </a:cubicBezTo>
                <a:cubicBezTo>
                  <a:pt x="3901" y="12785"/>
                  <a:pt x="3566" y="13060"/>
                  <a:pt x="3277" y="13456"/>
                </a:cubicBezTo>
                <a:cubicBezTo>
                  <a:pt x="2759" y="14157"/>
                  <a:pt x="2698" y="14888"/>
                  <a:pt x="2972" y="15665"/>
                </a:cubicBezTo>
                <a:cubicBezTo>
                  <a:pt x="3200" y="16305"/>
                  <a:pt x="3673" y="16701"/>
                  <a:pt x="4343" y="16808"/>
                </a:cubicBezTo>
                <a:cubicBezTo>
                  <a:pt x="4443" y="16824"/>
                  <a:pt x="4540" y="16831"/>
                  <a:pt x="4635" y="16831"/>
                </a:cubicBezTo>
                <a:cubicBezTo>
                  <a:pt x="5174" y="16831"/>
                  <a:pt x="5626" y="16578"/>
                  <a:pt x="5989" y="16137"/>
                </a:cubicBezTo>
                <a:cubicBezTo>
                  <a:pt x="6674" y="15284"/>
                  <a:pt x="6689" y="14065"/>
                  <a:pt x="6019" y="13197"/>
                </a:cubicBezTo>
                <a:cubicBezTo>
                  <a:pt x="5897" y="13029"/>
                  <a:pt x="5897" y="12938"/>
                  <a:pt x="6049" y="12770"/>
                </a:cubicBezTo>
                <a:cubicBezTo>
                  <a:pt x="6766" y="12008"/>
                  <a:pt x="7466" y="11216"/>
                  <a:pt x="8198" y="10439"/>
                </a:cubicBezTo>
                <a:cubicBezTo>
                  <a:pt x="9112" y="9464"/>
                  <a:pt x="10117" y="8565"/>
                  <a:pt x="11138" y="7712"/>
                </a:cubicBezTo>
                <a:cubicBezTo>
                  <a:pt x="11732" y="7224"/>
                  <a:pt x="12372" y="6798"/>
                  <a:pt x="12997" y="6341"/>
                </a:cubicBezTo>
                <a:cubicBezTo>
                  <a:pt x="13102" y="6262"/>
                  <a:pt x="13216" y="6218"/>
                  <a:pt x="13327" y="6218"/>
                </a:cubicBezTo>
                <a:cubicBezTo>
                  <a:pt x="13409" y="6218"/>
                  <a:pt x="13489" y="6243"/>
                  <a:pt x="13561" y="6295"/>
                </a:cubicBezTo>
                <a:cubicBezTo>
                  <a:pt x="13964" y="6591"/>
                  <a:pt x="14381" y="6714"/>
                  <a:pt x="14806" y="6714"/>
                </a:cubicBezTo>
                <a:cubicBezTo>
                  <a:pt x="15168" y="6714"/>
                  <a:pt x="15536" y="6625"/>
                  <a:pt x="15907" y="6478"/>
                </a:cubicBezTo>
                <a:cubicBezTo>
                  <a:pt x="16303" y="6341"/>
                  <a:pt x="16623" y="6082"/>
                  <a:pt x="16867" y="5746"/>
                </a:cubicBezTo>
                <a:cubicBezTo>
                  <a:pt x="17278" y="5137"/>
                  <a:pt x="17461" y="4482"/>
                  <a:pt x="17080" y="3796"/>
                </a:cubicBezTo>
                <a:cubicBezTo>
                  <a:pt x="16715" y="3126"/>
                  <a:pt x="16090" y="2791"/>
                  <a:pt x="15328" y="2791"/>
                </a:cubicBezTo>
                <a:cubicBezTo>
                  <a:pt x="14246" y="2806"/>
                  <a:pt x="13469" y="3309"/>
                  <a:pt x="12982" y="4268"/>
                </a:cubicBezTo>
                <a:cubicBezTo>
                  <a:pt x="12944" y="4344"/>
                  <a:pt x="12927" y="4471"/>
                  <a:pt x="12846" y="4471"/>
                </a:cubicBezTo>
                <a:cubicBezTo>
                  <a:pt x="12828" y="4471"/>
                  <a:pt x="12808" y="4465"/>
                  <a:pt x="12784" y="4451"/>
                </a:cubicBezTo>
                <a:cubicBezTo>
                  <a:pt x="12647" y="4390"/>
                  <a:pt x="12738" y="4268"/>
                  <a:pt x="12769" y="4177"/>
                </a:cubicBezTo>
                <a:cubicBezTo>
                  <a:pt x="12875" y="3888"/>
                  <a:pt x="13043" y="3659"/>
                  <a:pt x="13241" y="3415"/>
                </a:cubicBezTo>
                <a:cubicBezTo>
                  <a:pt x="13439" y="3187"/>
                  <a:pt x="13713" y="3065"/>
                  <a:pt x="13911" y="2821"/>
                </a:cubicBezTo>
                <a:cubicBezTo>
                  <a:pt x="14490" y="2135"/>
                  <a:pt x="14521" y="1069"/>
                  <a:pt x="13957" y="505"/>
                </a:cubicBezTo>
                <a:cubicBezTo>
                  <a:pt x="13850" y="383"/>
                  <a:pt x="13713" y="277"/>
                  <a:pt x="13561" y="200"/>
                </a:cubicBezTo>
                <a:cubicBezTo>
                  <a:pt x="13324" y="75"/>
                  <a:pt x="13048" y="0"/>
                  <a:pt x="1278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80"/>
          <p:cNvSpPr/>
          <p:nvPr/>
        </p:nvSpPr>
        <p:spPr>
          <a:xfrm>
            <a:off x="8138394" y="1405040"/>
            <a:ext cx="589194" cy="568448"/>
          </a:xfrm>
          <a:custGeom>
            <a:rect b="b" l="l" r="r" t="t"/>
            <a:pathLst>
              <a:path extrusionOk="0" h="17728" w="18375">
                <a:moveTo>
                  <a:pt x="13317" y="423"/>
                </a:moveTo>
                <a:cubicBezTo>
                  <a:pt x="13606" y="423"/>
                  <a:pt x="13911" y="484"/>
                  <a:pt x="14170" y="637"/>
                </a:cubicBezTo>
                <a:cubicBezTo>
                  <a:pt x="14322" y="713"/>
                  <a:pt x="14444" y="804"/>
                  <a:pt x="14566" y="926"/>
                </a:cubicBezTo>
                <a:cubicBezTo>
                  <a:pt x="15130" y="1490"/>
                  <a:pt x="15099" y="2572"/>
                  <a:pt x="14520" y="3257"/>
                </a:cubicBezTo>
                <a:cubicBezTo>
                  <a:pt x="14322" y="3486"/>
                  <a:pt x="14048" y="3608"/>
                  <a:pt x="13850" y="3851"/>
                </a:cubicBezTo>
                <a:cubicBezTo>
                  <a:pt x="13652" y="4080"/>
                  <a:pt x="13484" y="4324"/>
                  <a:pt x="13378" y="4598"/>
                </a:cubicBezTo>
                <a:cubicBezTo>
                  <a:pt x="13347" y="4689"/>
                  <a:pt x="13256" y="4827"/>
                  <a:pt x="13378" y="4888"/>
                </a:cubicBezTo>
                <a:cubicBezTo>
                  <a:pt x="13400" y="4897"/>
                  <a:pt x="13420" y="4901"/>
                  <a:pt x="13437" y="4901"/>
                </a:cubicBezTo>
                <a:cubicBezTo>
                  <a:pt x="13535" y="4901"/>
                  <a:pt x="13552" y="4770"/>
                  <a:pt x="13591" y="4705"/>
                </a:cubicBezTo>
                <a:cubicBezTo>
                  <a:pt x="14063" y="3730"/>
                  <a:pt x="14855" y="3227"/>
                  <a:pt x="15937" y="3227"/>
                </a:cubicBezTo>
                <a:cubicBezTo>
                  <a:pt x="15954" y="3226"/>
                  <a:pt x="15970" y="3226"/>
                  <a:pt x="15987" y="3226"/>
                </a:cubicBezTo>
                <a:cubicBezTo>
                  <a:pt x="16726" y="3226"/>
                  <a:pt x="17332" y="3561"/>
                  <a:pt x="17689" y="4217"/>
                </a:cubicBezTo>
                <a:cubicBezTo>
                  <a:pt x="18070" y="4903"/>
                  <a:pt x="17887" y="5558"/>
                  <a:pt x="17461" y="6167"/>
                </a:cubicBezTo>
                <a:cubicBezTo>
                  <a:pt x="17232" y="6503"/>
                  <a:pt x="16897" y="6762"/>
                  <a:pt x="16516" y="6914"/>
                </a:cubicBezTo>
                <a:cubicBezTo>
                  <a:pt x="16145" y="7054"/>
                  <a:pt x="15777" y="7143"/>
                  <a:pt x="15415" y="7143"/>
                </a:cubicBezTo>
                <a:cubicBezTo>
                  <a:pt x="14990" y="7143"/>
                  <a:pt x="14573" y="7020"/>
                  <a:pt x="14170" y="6716"/>
                </a:cubicBezTo>
                <a:cubicBezTo>
                  <a:pt x="14098" y="6664"/>
                  <a:pt x="14015" y="6639"/>
                  <a:pt x="13930" y="6639"/>
                </a:cubicBezTo>
                <a:cubicBezTo>
                  <a:pt x="13815" y="6639"/>
                  <a:pt x="13696" y="6683"/>
                  <a:pt x="13591" y="6762"/>
                </a:cubicBezTo>
                <a:cubicBezTo>
                  <a:pt x="12981" y="7219"/>
                  <a:pt x="12341" y="7645"/>
                  <a:pt x="11747" y="8133"/>
                </a:cubicBezTo>
                <a:cubicBezTo>
                  <a:pt x="10726" y="8986"/>
                  <a:pt x="9721" y="9900"/>
                  <a:pt x="8807" y="10875"/>
                </a:cubicBezTo>
                <a:cubicBezTo>
                  <a:pt x="8075" y="11637"/>
                  <a:pt x="7375" y="12429"/>
                  <a:pt x="6658" y="13206"/>
                </a:cubicBezTo>
                <a:cubicBezTo>
                  <a:pt x="6506" y="13359"/>
                  <a:pt x="6506" y="13450"/>
                  <a:pt x="6628" y="13618"/>
                </a:cubicBezTo>
                <a:cubicBezTo>
                  <a:pt x="7298" y="14501"/>
                  <a:pt x="7283" y="15705"/>
                  <a:pt x="6598" y="16558"/>
                </a:cubicBezTo>
                <a:cubicBezTo>
                  <a:pt x="6235" y="16999"/>
                  <a:pt x="5783" y="17252"/>
                  <a:pt x="5234" y="17252"/>
                </a:cubicBezTo>
                <a:cubicBezTo>
                  <a:pt x="5138" y="17252"/>
                  <a:pt x="5039" y="17245"/>
                  <a:pt x="4937" y="17229"/>
                </a:cubicBezTo>
                <a:cubicBezTo>
                  <a:pt x="4282" y="17122"/>
                  <a:pt x="3809" y="16726"/>
                  <a:pt x="3581" y="16086"/>
                </a:cubicBezTo>
                <a:cubicBezTo>
                  <a:pt x="3307" y="15309"/>
                  <a:pt x="3368" y="14593"/>
                  <a:pt x="3886" y="13892"/>
                </a:cubicBezTo>
                <a:cubicBezTo>
                  <a:pt x="4175" y="13496"/>
                  <a:pt x="4510" y="13222"/>
                  <a:pt x="4952" y="13024"/>
                </a:cubicBezTo>
                <a:cubicBezTo>
                  <a:pt x="5028" y="12993"/>
                  <a:pt x="5135" y="12978"/>
                  <a:pt x="5104" y="12871"/>
                </a:cubicBezTo>
                <a:cubicBezTo>
                  <a:pt x="5086" y="12787"/>
                  <a:pt x="5032" y="12766"/>
                  <a:pt x="4972" y="12766"/>
                </a:cubicBezTo>
                <a:cubicBezTo>
                  <a:pt x="4935" y="12766"/>
                  <a:pt x="4896" y="12774"/>
                  <a:pt x="4861" y="12780"/>
                </a:cubicBezTo>
                <a:cubicBezTo>
                  <a:pt x="4266" y="12871"/>
                  <a:pt x="3809" y="13176"/>
                  <a:pt x="3459" y="13679"/>
                </a:cubicBezTo>
                <a:cubicBezTo>
                  <a:pt x="3154" y="14098"/>
                  <a:pt x="2742" y="14320"/>
                  <a:pt x="2305" y="14320"/>
                </a:cubicBezTo>
                <a:cubicBezTo>
                  <a:pt x="2043" y="14320"/>
                  <a:pt x="1771" y="14240"/>
                  <a:pt x="1509" y="14075"/>
                </a:cubicBezTo>
                <a:cubicBezTo>
                  <a:pt x="854" y="13663"/>
                  <a:pt x="610" y="13039"/>
                  <a:pt x="640" y="12307"/>
                </a:cubicBezTo>
                <a:cubicBezTo>
                  <a:pt x="671" y="11591"/>
                  <a:pt x="975" y="11012"/>
                  <a:pt x="1615" y="10662"/>
                </a:cubicBezTo>
                <a:cubicBezTo>
                  <a:pt x="1831" y="10545"/>
                  <a:pt x="2064" y="10488"/>
                  <a:pt x="2299" y="10488"/>
                </a:cubicBezTo>
                <a:cubicBezTo>
                  <a:pt x="2827" y="10488"/>
                  <a:pt x="3364" y="10775"/>
                  <a:pt x="3733" y="11302"/>
                </a:cubicBezTo>
                <a:cubicBezTo>
                  <a:pt x="3794" y="11389"/>
                  <a:pt x="3841" y="11432"/>
                  <a:pt x="3895" y="11432"/>
                </a:cubicBezTo>
                <a:cubicBezTo>
                  <a:pt x="3935" y="11432"/>
                  <a:pt x="3979" y="11408"/>
                  <a:pt x="4038" y="11363"/>
                </a:cubicBezTo>
                <a:cubicBezTo>
                  <a:pt x="4236" y="11210"/>
                  <a:pt x="4449" y="11043"/>
                  <a:pt x="4647" y="10875"/>
                </a:cubicBezTo>
                <a:cubicBezTo>
                  <a:pt x="5653" y="10022"/>
                  <a:pt x="6613" y="9123"/>
                  <a:pt x="7588" y="8224"/>
                </a:cubicBezTo>
                <a:cubicBezTo>
                  <a:pt x="8426" y="7462"/>
                  <a:pt x="9203" y="6655"/>
                  <a:pt x="9980" y="5832"/>
                </a:cubicBezTo>
                <a:cubicBezTo>
                  <a:pt x="10117" y="5695"/>
                  <a:pt x="10239" y="5558"/>
                  <a:pt x="10361" y="5421"/>
                </a:cubicBezTo>
                <a:cubicBezTo>
                  <a:pt x="10772" y="4948"/>
                  <a:pt x="11168" y="4461"/>
                  <a:pt x="11564" y="3989"/>
                </a:cubicBezTo>
                <a:cubicBezTo>
                  <a:pt x="11945" y="3547"/>
                  <a:pt x="11702" y="3333"/>
                  <a:pt x="11519" y="2922"/>
                </a:cubicBezTo>
                <a:cubicBezTo>
                  <a:pt x="11519" y="2907"/>
                  <a:pt x="11504" y="2876"/>
                  <a:pt x="11488" y="2846"/>
                </a:cubicBezTo>
                <a:cubicBezTo>
                  <a:pt x="11488" y="2831"/>
                  <a:pt x="11488" y="2815"/>
                  <a:pt x="11473" y="2800"/>
                </a:cubicBezTo>
                <a:cubicBezTo>
                  <a:pt x="11458" y="2755"/>
                  <a:pt x="11458" y="2724"/>
                  <a:pt x="11443" y="2678"/>
                </a:cubicBezTo>
                <a:cubicBezTo>
                  <a:pt x="11443" y="2663"/>
                  <a:pt x="11443" y="2648"/>
                  <a:pt x="11427" y="2633"/>
                </a:cubicBezTo>
                <a:cubicBezTo>
                  <a:pt x="11427" y="2587"/>
                  <a:pt x="11427" y="2556"/>
                  <a:pt x="11412" y="2526"/>
                </a:cubicBezTo>
                <a:cubicBezTo>
                  <a:pt x="11412" y="2495"/>
                  <a:pt x="11412" y="2465"/>
                  <a:pt x="11412" y="2450"/>
                </a:cubicBezTo>
                <a:cubicBezTo>
                  <a:pt x="11382" y="2160"/>
                  <a:pt x="11443" y="1871"/>
                  <a:pt x="11549" y="1597"/>
                </a:cubicBezTo>
                <a:cubicBezTo>
                  <a:pt x="11564" y="1581"/>
                  <a:pt x="11564" y="1566"/>
                  <a:pt x="11580" y="1551"/>
                </a:cubicBezTo>
                <a:cubicBezTo>
                  <a:pt x="11595" y="1505"/>
                  <a:pt x="11610" y="1475"/>
                  <a:pt x="11641" y="1429"/>
                </a:cubicBezTo>
                <a:cubicBezTo>
                  <a:pt x="11671" y="1368"/>
                  <a:pt x="11702" y="1307"/>
                  <a:pt x="11747" y="1261"/>
                </a:cubicBezTo>
                <a:cubicBezTo>
                  <a:pt x="11823" y="1140"/>
                  <a:pt x="11915" y="1033"/>
                  <a:pt x="12006" y="941"/>
                </a:cubicBezTo>
                <a:cubicBezTo>
                  <a:pt x="12022" y="941"/>
                  <a:pt x="12022" y="941"/>
                  <a:pt x="12022" y="926"/>
                </a:cubicBezTo>
                <a:cubicBezTo>
                  <a:pt x="12052" y="911"/>
                  <a:pt x="12082" y="880"/>
                  <a:pt x="12113" y="865"/>
                </a:cubicBezTo>
                <a:cubicBezTo>
                  <a:pt x="12128" y="850"/>
                  <a:pt x="12159" y="820"/>
                  <a:pt x="12189" y="804"/>
                </a:cubicBezTo>
                <a:cubicBezTo>
                  <a:pt x="12402" y="637"/>
                  <a:pt x="12646" y="530"/>
                  <a:pt x="12890" y="484"/>
                </a:cubicBezTo>
                <a:cubicBezTo>
                  <a:pt x="12905" y="469"/>
                  <a:pt x="12905" y="469"/>
                  <a:pt x="12920" y="469"/>
                </a:cubicBezTo>
                <a:cubicBezTo>
                  <a:pt x="13027" y="439"/>
                  <a:pt x="13149" y="439"/>
                  <a:pt x="13256" y="423"/>
                </a:cubicBezTo>
                <a:close/>
                <a:moveTo>
                  <a:pt x="13361" y="0"/>
                </a:moveTo>
                <a:cubicBezTo>
                  <a:pt x="13223" y="0"/>
                  <a:pt x="13081" y="14"/>
                  <a:pt x="12936" y="43"/>
                </a:cubicBezTo>
                <a:cubicBezTo>
                  <a:pt x="12113" y="210"/>
                  <a:pt x="11488" y="682"/>
                  <a:pt x="11123" y="1429"/>
                </a:cubicBezTo>
                <a:cubicBezTo>
                  <a:pt x="10787" y="2130"/>
                  <a:pt x="10803" y="2831"/>
                  <a:pt x="11275" y="3471"/>
                </a:cubicBezTo>
                <a:cubicBezTo>
                  <a:pt x="11412" y="3638"/>
                  <a:pt x="11366" y="3745"/>
                  <a:pt x="11260" y="3882"/>
                </a:cubicBezTo>
                <a:cubicBezTo>
                  <a:pt x="10818" y="4370"/>
                  <a:pt x="10407" y="4888"/>
                  <a:pt x="9949" y="5360"/>
                </a:cubicBezTo>
                <a:cubicBezTo>
                  <a:pt x="9355" y="5985"/>
                  <a:pt x="8731" y="6579"/>
                  <a:pt x="8121" y="7188"/>
                </a:cubicBezTo>
                <a:cubicBezTo>
                  <a:pt x="7375" y="7935"/>
                  <a:pt x="6613" y="8666"/>
                  <a:pt x="5821" y="9367"/>
                </a:cubicBezTo>
                <a:cubicBezTo>
                  <a:pt x="5333" y="9778"/>
                  <a:pt x="4845" y="10205"/>
                  <a:pt x="4404" y="10677"/>
                </a:cubicBezTo>
                <a:cubicBezTo>
                  <a:pt x="4266" y="10814"/>
                  <a:pt x="4129" y="11058"/>
                  <a:pt x="3977" y="11073"/>
                </a:cubicBezTo>
                <a:cubicBezTo>
                  <a:pt x="3972" y="11074"/>
                  <a:pt x="3967" y="11074"/>
                  <a:pt x="3963" y="11074"/>
                </a:cubicBezTo>
                <a:cubicBezTo>
                  <a:pt x="3775" y="11074"/>
                  <a:pt x="3699" y="10781"/>
                  <a:pt x="3550" y="10647"/>
                </a:cubicBezTo>
                <a:cubicBezTo>
                  <a:pt x="3550" y="10647"/>
                  <a:pt x="3535" y="10631"/>
                  <a:pt x="3535" y="10631"/>
                </a:cubicBezTo>
                <a:cubicBezTo>
                  <a:pt x="3200" y="10252"/>
                  <a:pt x="2707" y="10057"/>
                  <a:pt x="2215" y="10057"/>
                </a:cubicBezTo>
                <a:cubicBezTo>
                  <a:pt x="1857" y="10057"/>
                  <a:pt x="1499" y="10161"/>
                  <a:pt x="1204" y="10372"/>
                </a:cubicBezTo>
                <a:cubicBezTo>
                  <a:pt x="351" y="10982"/>
                  <a:pt x="0" y="12079"/>
                  <a:pt x="366" y="13130"/>
                </a:cubicBezTo>
                <a:cubicBezTo>
                  <a:pt x="625" y="13907"/>
                  <a:pt x="1128" y="14471"/>
                  <a:pt x="1951" y="14684"/>
                </a:cubicBezTo>
                <a:cubicBezTo>
                  <a:pt x="2078" y="14716"/>
                  <a:pt x="2204" y="14729"/>
                  <a:pt x="2328" y="14729"/>
                </a:cubicBezTo>
                <a:cubicBezTo>
                  <a:pt x="2561" y="14729"/>
                  <a:pt x="2789" y="14683"/>
                  <a:pt x="3017" y="14623"/>
                </a:cubicBezTo>
                <a:lnTo>
                  <a:pt x="3017" y="14623"/>
                </a:lnTo>
                <a:cubicBezTo>
                  <a:pt x="3002" y="14882"/>
                  <a:pt x="2971" y="15141"/>
                  <a:pt x="2987" y="15385"/>
                </a:cubicBezTo>
                <a:cubicBezTo>
                  <a:pt x="2987" y="15644"/>
                  <a:pt x="3048" y="15888"/>
                  <a:pt x="3124" y="16132"/>
                </a:cubicBezTo>
                <a:cubicBezTo>
                  <a:pt x="3488" y="17126"/>
                  <a:pt x="4358" y="17728"/>
                  <a:pt x="5261" y="17728"/>
                </a:cubicBezTo>
                <a:cubicBezTo>
                  <a:pt x="5604" y="17728"/>
                  <a:pt x="5951" y="17641"/>
                  <a:pt x="6278" y="17457"/>
                </a:cubicBezTo>
                <a:cubicBezTo>
                  <a:pt x="7405" y="16817"/>
                  <a:pt x="7908" y="15446"/>
                  <a:pt x="7466" y="14227"/>
                </a:cubicBezTo>
                <a:cubicBezTo>
                  <a:pt x="7375" y="13968"/>
                  <a:pt x="7055" y="13770"/>
                  <a:pt x="7146" y="13511"/>
                </a:cubicBezTo>
                <a:cubicBezTo>
                  <a:pt x="7237" y="13267"/>
                  <a:pt x="7512" y="13084"/>
                  <a:pt x="7695" y="12871"/>
                </a:cubicBezTo>
                <a:cubicBezTo>
                  <a:pt x="8380" y="12079"/>
                  <a:pt x="9066" y="11271"/>
                  <a:pt x="9812" y="10525"/>
                </a:cubicBezTo>
                <a:cubicBezTo>
                  <a:pt x="10985" y="9367"/>
                  <a:pt x="12220" y="8300"/>
                  <a:pt x="13560" y="7356"/>
                </a:cubicBezTo>
                <a:cubicBezTo>
                  <a:pt x="13643" y="7298"/>
                  <a:pt x="13708" y="7271"/>
                  <a:pt x="13774" y="7271"/>
                </a:cubicBezTo>
                <a:cubicBezTo>
                  <a:pt x="13830" y="7271"/>
                  <a:pt x="13887" y="7290"/>
                  <a:pt x="13956" y="7325"/>
                </a:cubicBezTo>
                <a:cubicBezTo>
                  <a:pt x="14497" y="7586"/>
                  <a:pt x="15016" y="7725"/>
                  <a:pt x="15514" y="7725"/>
                </a:cubicBezTo>
                <a:cubicBezTo>
                  <a:pt x="16209" y="7725"/>
                  <a:pt x="16863" y="7454"/>
                  <a:pt x="17476" y="6868"/>
                </a:cubicBezTo>
                <a:cubicBezTo>
                  <a:pt x="18101" y="6274"/>
                  <a:pt x="18375" y="5558"/>
                  <a:pt x="18192" y="4705"/>
                </a:cubicBezTo>
                <a:cubicBezTo>
                  <a:pt x="18009" y="3867"/>
                  <a:pt x="17476" y="3349"/>
                  <a:pt x="16684" y="3090"/>
                </a:cubicBezTo>
                <a:cubicBezTo>
                  <a:pt x="16426" y="3010"/>
                  <a:pt x="16163" y="2971"/>
                  <a:pt x="15894" y="2971"/>
                </a:cubicBezTo>
                <a:cubicBezTo>
                  <a:pt x="15703" y="2971"/>
                  <a:pt x="15509" y="2991"/>
                  <a:pt x="15312" y="3029"/>
                </a:cubicBezTo>
                <a:cubicBezTo>
                  <a:pt x="15343" y="2953"/>
                  <a:pt x="15358" y="2892"/>
                  <a:pt x="15373" y="2831"/>
                </a:cubicBezTo>
                <a:cubicBezTo>
                  <a:pt x="15875" y="1562"/>
                  <a:pt x="14847" y="0"/>
                  <a:pt x="1336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80"/>
          <p:cNvSpPr/>
          <p:nvPr/>
        </p:nvSpPr>
        <p:spPr>
          <a:xfrm>
            <a:off x="8543888" y="2020944"/>
            <a:ext cx="113863" cy="140252"/>
          </a:xfrm>
          <a:custGeom>
            <a:rect b="b" l="l" r="r" t="t"/>
            <a:pathLst>
              <a:path extrusionOk="0" h="4374" w="3551">
                <a:moveTo>
                  <a:pt x="2561" y="0"/>
                </a:moveTo>
                <a:cubicBezTo>
                  <a:pt x="2546" y="0"/>
                  <a:pt x="2530" y="1"/>
                  <a:pt x="2514" y="1"/>
                </a:cubicBezTo>
                <a:cubicBezTo>
                  <a:pt x="2164" y="17"/>
                  <a:pt x="1859" y="169"/>
                  <a:pt x="1539" y="276"/>
                </a:cubicBezTo>
                <a:cubicBezTo>
                  <a:pt x="945" y="489"/>
                  <a:pt x="473" y="839"/>
                  <a:pt x="244" y="1464"/>
                </a:cubicBezTo>
                <a:cubicBezTo>
                  <a:pt x="0" y="1951"/>
                  <a:pt x="0" y="2454"/>
                  <a:pt x="183" y="2972"/>
                </a:cubicBezTo>
                <a:cubicBezTo>
                  <a:pt x="335" y="3429"/>
                  <a:pt x="457" y="3886"/>
                  <a:pt x="869" y="4191"/>
                </a:cubicBezTo>
                <a:cubicBezTo>
                  <a:pt x="1031" y="4314"/>
                  <a:pt x="1198" y="4374"/>
                  <a:pt x="1353" y="4374"/>
                </a:cubicBezTo>
                <a:cubicBezTo>
                  <a:pt x="1619" y="4374"/>
                  <a:pt x="1850" y="4199"/>
                  <a:pt x="1966" y="3871"/>
                </a:cubicBezTo>
                <a:cubicBezTo>
                  <a:pt x="2042" y="3673"/>
                  <a:pt x="2088" y="3445"/>
                  <a:pt x="2088" y="3216"/>
                </a:cubicBezTo>
                <a:cubicBezTo>
                  <a:pt x="2118" y="2774"/>
                  <a:pt x="2316" y="2439"/>
                  <a:pt x="2636" y="2134"/>
                </a:cubicBezTo>
                <a:cubicBezTo>
                  <a:pt x="2849" y="1921"/>
                  <a:pt x="3108" y="1753"/>
                  <a:pt x="3291" y="1525"/>
                </a:cubicBezTo>
                <a:cubicBezTo>
                  <a:pt x="3550" y="1174"/>
                  <a:pt x="3459" y="809"/>
                  <a:pt x="3306" y="474"/>
                </a:cubicBezTo>
                <a:cubicBezTo>
                  <a:pt x="3160" y="167"/>
                  <a:pt x="2917" y="0"/>
                  <a:pt x="2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80"/>
          <p:cNvSpPr/>
          <p:nvPr/>
        </p:nvSpPr>
        <p:spPr>
          <a:xfrm>
            <a:off x="8459846" y="2118422"/>
            <a:ext cx="59641" cy="51625"/>
          </a:xfrm>
          <a:custGeom>
            <a:rect b="b" l="l" r="r" t="t"/>
            <a:pathLst>
              <a:path extrusionOk="0" h="1610" w="1860">
                <a:moveTo>
                  <a:pt x="851" y="1"/>
                </a:moveTo>
                <a:cubicBezTo>
                  <a:pt x="552" y="1"/>
                  <a:pt x="304" y="143"/>
                  <a:pt x="183" y="405"/>
                </a:cubicBezTo>
                <a:cubicBezTo>
                  <a:pt x="1" y="785"/>
                  <a:pt x="138" y="1410"/>
                  <a:pt x="549" y="1517"/>
                </a:cubicBezTo>
                <a:cubicBezTo>
                  <a:pt x="679" y="1579"/>
                  <a:pt x="813" y="1609"/>
                  <a:pt x="942" y="1609"/>
                </a:cubicBezTo>
                <a:cubicBezTo>
                  <a:pt x="1252" y="1609"/>
                  <a:pt x="1537" y="1437"/>
                  <a:pt x="1677" y="1136"/>
                </a:cubicBezTo>
                <a:cubicBezTo>
                  <a:pt x="1859" y="694"/>
                  <a:pt x="1722" y="283"/>
                  <a:pt x="1341" y="115"/>
                </a:cubicBezTo>
                <a:cubicBezTo>
                  <a:pt x="1171" y="38"/>
                  <a:pt x="1004" y="1"/>
                  <a:pt x="8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80"/>
          <p:cNvSpPr/>
          <p:nvPr/>
        </p:nvSpPr>
        <p:spPr>
          <a:xfrm>
            <a:off x="8537027" y="1954089"/>
            <a:ext cx="44025" cy="40851"/>
          </a:xfrm>
          <a:custGeom>
            <a:rect b="b" l="l" r="r" t="t"/>
            <a:pathLst>
              <a:path extrusionOk="0" h="1274" w="1373">
                <a:moveTo>
                  <a:pt x="625" y="1"/>
                </a:moveTo>
                <a:cubicBezTo>
                  <a:pt x="416" y="1"/>
                  <a:pt x="220" y="114"/>
                  <a:pt x="123" y="319"/>
                </a:cubicBezTo>
                <a:cubicBezTo>
                  <a:pt x="1" y="578"/>
                  <a:pt x="184" y="1096"/>
                  <a:pt x="428" y="1203"/>
                </a:cubicBezTo>
                <a:cubicBezTo>
                  <a:pt x="524" y="1251"/>
                  <a:pt x="627" y="1273"/>
                  <a:pt x="726" y="1273"/>
                </a:cubicBezTo>
                <a:cubicBezTo>
                  <a:pt x="939" y="1273"/>
                  <a:pt x="1132" y="1171"/>
                  <a:pt x="1205" y="1005"/>
                </a:cubicBezTo>
                <a:cubicBezTo>
                  <a:pt x="1372" y="654"/>
                  <a:pt x="1235" y="228"/>
                  <a:pt x="885" y="60"/>
                </a:cubicBezTo>
                <a:cubicBezTo>
                  <a:pt x="800" y="20"/>
                  <a:pt x="712" y="1"/>
                  <a:pt x="62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80"/>
          <p:cNvSpPr/>
          <p:nvPr/>
        </p:nvSpPr>
        <p:spPr>
          <a:xfrm>
            <a:off x="8459365" y="2010331"/>
            <a:ext cx="64996" cy="60378"/>
          </a:xfrm>
          <a:custGeom>
            <a:rect b="b" l="l" r="r" t="t"/>
            <a:pathLst>
              <a:path extrusionOk="0" h="1883" w="2027">
                <a:moveTo>
                  <a:pt x="1255" y="1"/>
                </a:moveTo>
                <a:cubicBezTo>
                  <a:pt x="1113" y="1"/>
                  <a:pt x="953" y="50"/>
                  <a:pt x="777" y="149"/>
                </a:cubicBezTo>
                <a:cubicBezTo>
                  <a:pt x="610" y="226"/>
                  <a:pt x="473" y="332"/>
                  <a:pt x="351" y="469"/>
                </a:cubicBezTo>
                <a:cubicBezTo>
                  <a:pt x="0" y="866"/>
                  <a:pt x="46" y="1551"/>
                  <a:pt x="442" y="1795"/>
                </a:cubicBezTo>
                <a:cubicBezTo>
                  <a:pt x="548" y="1855"/>
                  <a:pt x="673" y="1883"/>
                  <a:pt x="806" y="1883"/>
                </a:cubicBezTo>
                <a:cubicBezTo>
                  <a:pt x="1211" y="1883"/>
                  <a:pt x="1680" y="1625"/>
                  <a:pt x="1829" y="1246"/>
                </a:cubicBezTo>
                <a:cubicBezTo>
                  <a:pt x="1859" y="1201"/>
                  <a:pt x="1874" y="1155"/>
                  <a:pt x="1890" y="1109"/>
                </a:cubicBezTo>
                <a:cubicBezTo>
                  <a:pt x="2027" y="744"/>
                  <a:pt x="1951" y="408"/>
                  <a:pt x="1631" y="149"/>
                </a:cubicBezTo>
                <a:cubicBezTo>
                  <a:pt x="1524" y="50"/>
                  <a:pt x="1398" y="1"/>
                  <a:pt x="12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80"/>
          <p:cNvSpPr/>
          <p:nvPr/>
        </p:nvSpPr>
        <p:spPr>
          <a:xfrm>
            <a:off x="8531191" y="2008631"/>
            <a:ext cx="137783" cy="166161"/>
          </a:xfrm>
          <a:custGeom>
            <a:rect b="b" l="l" r="r" t="t"/>
            <a:pathLst>
              <a:path extrusionOk="0" h="5182" w="4297">
                <a:moveTo>
                  <a:pt x="2957" y="384"/>
                </a:moveTo>
                <a:cubicBezTo>
                  <a:pt x="3314" y="384"/>
                  <a:pt x="3571" y="551"/>
                  <a:pt x="3702" y="858"/>
                </a:cubicBezTo>
                <a:cubicBezTo>
                  <a:pt x="3870" y="1193"/>
                  <a:pt x="3946" y="1558"/>
                  <a:pt x="3687" y="1894"/>
                </a:cubicBezTo>
                <a:cubicBezTo>
                  <a:pt x="3504" y="2137"/>
                  <a:pt x="3245" y="2305"/>
                  <a:pt x="3032" y="2503"/>
                </a:cubicBezTo>
                <a:cubicBezTo>
                  <a:pt x="2727" y="2808"/>
                  <a:pt x="2514" y="3158"/>
                  <a:pt x="2499" y="3600"/>
                </a:cubicBezTo>
                <a:cubicBezTo>
                  <a:pt x="2484" y="3829"/>
                  <a:pt x="2438" y="4042"/>
                  <a:pt x="2362" y="4255"/>
                </a:cubicBezTo>
                <a:cubicBezTo>
                  <a:pt x="2246" y="4582"/>
                  <a:pt x="2016" y="4751"/>
                  <a:pt x="1754" y="4751"/>
                </a:cubicBezTo>
                <a:cubicBezTo>
                  <a:pt x="1601" y="4751"/>
                  <a:pt x="1437" y="4693"/>
                  <a:pt x="1280" y="4575"/>
                </a:cubicBezTo>
                <a:cubicBezTo>
                  <a:pt x="869" y="4270"/>
                  <a:pt x="731" y="3813"/>
                  <a:pt x="579" y="3356"/>
                </a:cubicBezTo>
                <a:cubicBezTo>
                  <a:pt x="396" y="2838"/>
                  <a:pt x="396" y="2335"/>
                  <a:pt x="655" y="1848"/>
                </a:cubicBezTo>
                <a:cubicBezTo>
                  <a:pt x="869" y="1223"/>
                  <a:pt x="1341" y="873"/>
                  <a:pt x="1935" y="660"/>
                </a:cubicBezTo>
                <a:cubicBezTo>
                  <a:pt x="2255" y="553"/>
                  <a:pt x="2560" y="401"/>
                  <a:pt x="2910" y="385"/>
                </a:cubicBezTo>
                <a:cubicBezTo>
                  <a:pt x="2926" y="385"/>
                  <a:pt x="2942" y="384"/>
                  <a:pt x="2957" y="384"/>
                </a:cubicBezTo>
                <a:close/>
                <a:moveTo>
                  <a:pt x="2950" y="1"/>
                </a:moveTo>
                <a:cubicBezTo>
                  <a:pt x="2499" y="1"/>
                  <a:pt x="2095" y="145"/>
                  <a:pt x="1691" y="340"/>
                </a:cubicBezTo>
                <a:cubicBezTo>
                  <a:pt x="914" y="705"/>
                  <a:pt x="320" y="1269"/>
                  <a:pt x="168" y="2153"/>
                </a:cubicBezTo>
                <a:cubicBezTo>
                  <a:pt x="0" y="3082"/>
                  <a:pt x="381" y="3874"/>
                  <a:pt x="869" y="4636"/>
                </a:cubicBezTo>
                <a:cubicBezTo>
                  <a:pt x="1006" y="4834"/>
                  <a:pt x="1188" y="4971"/>
                  <a:pt x="1417" y="5063"/>
                </a:cubicBezTo>
                <a:cubicBezTo>
                  <a:pt x="1586" y="5143"/>
                  <a:pt x="1752" y="5181"/>
                  <a:pt x="1910" y="5181"/>
                </a:cubicBezTo>
                <a:cubicBezTo>
                  <a:pt x="2292" y="5181"/>
                  <a:pt x="2620" y="4955"/>
                  <a:pt x="2803" y="4545"/>
                </a:cubicBezTo>
                <a:cubicBezTo>
                  <a:pt x="2925" y="4255"/>
                  <a:pt x="2956" y="3950"/>
                  <a:pt x="2956" y="3661"/>
                </a:cubicBezTo>
                <a:cubicBezTo>
                  <a:pt x="2971" y="3219"/>
                  <a:pt x="3154" y="2853"/>
                  <a:pt x="3459" y="2549"/>
                </a:cubicBezTo>
                <a:cubicBezTo>
                  <a:pt x="3687" y="2335"/>
                  <a:pt x="3870" y="2122"/>
                  <a:pt x="4038" y="1863"/>
                </a:cubicBezTo>
                <a:cubicBezTo>
                  <a:pt x="4297" y="1452"/>
                  <a:pt x="4266" y="1040"/>
                  <a:pt x="4083" y="629"/>
                </a:cubicBezTo>
                <a:cubicBezTo>
                  <a:pt x="3885" y="233"/>
                  <a:pt x="3520" y="20"/>
                  <a:pt x="3078" y="4"/>
                </a:cubicBezTo>
                <a:cubicBezTo>
                  <a:pt x="3035" y="2"/>
                  <a:pt x="2992" y="1"/>
                  <a:pt x="29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80"/>
          <p:cNvSpPr/>
          <p:nvPr/>
        </p:nvSpPr>
        <p:spPr>
          <a:xfrm>
            <a:off x="8446186" y="2103351"/>
            <a:ext cx="90872" cy="80708"/>
          </a:xfrm>
          <a:custGeom>
            <a:rect b="b" l="l" r="r" t="t"/>
            <a:pathLst>
              <a:path extrusionOk="0" h="2517" w="2834">
                <a:moveTo>
                  <a:pt x="1277" y="471"/>
                </a:moveTo>
                <a:cubicBezTo>
                  <a:pt x="1430" y="471"/>
                  <a:pt x="1597" y="508"/>
                  <a:pt x="1767" y="585"/>
                </a:cubicBezTo>
                <a:cubicBezTo>
                  <a:pt x="2148" y="753"/>
                  <a:pt x="2285" y="1164"/>
                  <a:pt x="2103" y="1591"/>
                </a:cubicBezTo>
                <a:cubicBezTo>
                  <a:pt x="1962" y="1904"/>
                  <a:pt x="1677" y="2079"/>
                  <a:pt x="1365" y="2079"/>
                </a:cubicBezTo>
                <a:cubicBezTo>
                  <a:pt x="1237" y="2079"/>
                  <a:pt x="1104" y="2049"/>
                  <a:pt x="975" y="1987"/>
                </a:cubicBezTo>
                <a:cubicBezTo>
                  <a:pt x="564" y="1880"/>
                  <a:pt x="427" y="1255"/>
                  <a:pt x="609" y="875"/>
                </a:cubicBezTo>
                <a:cubicBezTo>
                  <a:pt x="730" y="613"/>
                  <a:pt x="978" y="471"/>
                  <a:pt x="1277" y="471"/>
                </a:cubicBezTo>
                <a:close/>
                <a:moveTo>
                  <a:pt x="1324" y="1"/>
                </a:moveTo>
                <a:cubicBezTo>
                  <a:pt x="874" y="1"/>
                  <a:pt x="476" y="215"/>
                  <a:pt x="320" y="600"/>
                </a:cubicBezTo>
                <a:cubicBezTo>
                  <a:pt x="0" y="1438"/>
                  <a:pt x="152" y="2063"/>
                  <a:pt x="884" y="2398"/>
                </a:cubicBezTo>
                <a:cubicBezTo>
                  <a:pt x="1053" y="2479"/>
                  <a:pt x="1232" y="2517"/>
                  <a:pt x="1408" y="2517"/>
                </a:cubicBezTo>
                <a:cubicBezTo>
                  <a:pt x="1865" y="2517"/>
                  <a:pt x="2305" y="2259"/>
                  <a:pt x="2514" y="1819"/>
                </a:cubicBezTo>
                <a:cubicBezTo>
                  <a:pt x="2834" y="1164"/>
                  <a:pt x="2590" y="418"/>
                  <a:pt x="1965" y="143"/>
                </a:cubicBezTo>
                <a:cubicBezTo>
                  <a:pt x="1753" y="47"/>
                  <a:pt x="1533" y="1"/>
                  <a:pt x="132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80"/>
          <p:cNvSpPr/>
          <p:nvPr/>
        </p:nvSpPr>
        <p:spPr>
          <a:xfrm>
            <a:off x="8446667" y="1997216"/>
            <a:ext cx="94303" cy="83465"/>
          </a:xfrm>
          <a:custGeom>
            <a:rect b="b" l="l" r="r" t="t"/>
            <a:pathLst>
              <a:path extrusionOk="0" h="2603" w="2941">
                <a:moveTo>
                  <a:pt x="1659" y="410"/>
                </a:moveTo>
                <a:cubicBezTo>
                  <a:pt x="1802" y="410"/>
                  <a:pt x="1928" y="459"/>
                  <a:pt x="2042" y="558"/>
                </a:cubicBezTo>
                <a:cubicBezTo>
                  <a:pt x="2347" y="817"/>
                  <a:pt x="2423" y="1153"/>
                  <a:pt x="2286" y="1518"/>
                </a:cubicBezTo>
                <a:cubicBezTo>
                  <a:pt x="2270" y="1564"/>
                  <a:pt x="2255" y="1610"/>
                  <a:pt x="2240" y="1655"/>
                </a:cubicBezTo>
                <a:cubicBezTo>
                  <a:pt x="2078" y="2025"/>
                  <a:pt x="1601" y="2290"/>
                  <a:pt x="1200" y="2290"/>
                </a:cubicBezTo>
                <a:cubicBezTo>
                  <a:pt x="1073" y="2290"/>
                  <a:pt x="953" y="2263"/>
                  <a:pt x="853" y="2204"/>
                </a:cubicBezTo>
                <a:cubicBezTo>
                  <a:pt x="442" y="1960"/>
                  <a:pt x="396" y="1275"/>
                  <a:pt x="747" y="878"/>
                </a:cubicBezTo>
                <a:cubicBezTo>
                  <a:pt x="869" y="741"/>
                  <a:pt x="1006" y="635"/>
                  <a:pt x="1173" y="558"/>
                </a:cubicBezTo>
                <a:cubicBezTo>
                  <a:pt x="1356" y="459"/>
                  <a:pt x="1516" y="410"/>
                  <a:pt x="1659" y="410"/>
                </a:cubicBezTo>
                <a:close/>
                <a:moveTo>
                  <a:pt x="1544" y="1"/>
                </a:moveTo>
                <a:cubicBezTo>
                  <a:pt x="1060" y="1"/>
                  <a:pt x="473" y="368"/>
                  <a:pt x="290" y="833"/>
                </a:cubicBezTo>
                <a:cubicBezTo>
                  <a:pt x="0" y="1625"/>
                  <a:pt x="137" y="2158"/>
                  <a:pt x="838" y="2493"/>
                </a:cubicBezTo>
                <a:cubicBezTo>
                  <a:pt x="996" y="2568"/>
                  <a:pt x="1172" y="2602"/>
                  <a:pt x="1352" y="2602"/>
                </a:cubicBezTo>
                <a:cubicBezTo>
                  <a:pt x="1867" y="2602"/>
                  <a:pt x="2406" y="2321"/>
                  <a:pt x="2575" y="1914"/>
                </a:cubicBezTo>
                <a:cubicBezTo>
                  <a:pt x="2941" y="1061"/>
                  <a:pt x="2529" y="391"/>
                  <a:pt x="1874" y="71"/>
                </a:cubicBezTo>
                <a:cubicBezTo>
                  <a:pt x="1775" y="23"/>
                  <a:pt x="1663" y="1"/>
                  <a:pt x="154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80"/>
          <p:cNvSpPr/>
          <p:nvPr/>
        </p:nvSpPr>
        <p:spPr>
          <a:xfrm>
            <a:off x="8526285" y="1940846"/>
            <a:ext cx="74776" cy="67272"/>
          </a:xfrm>
          <a:custGeom>
            <a:rect b="b" l="l" r="r" t="t"/>
            <a:pathLst>
              <a:path extrusionOk="0" h="2098" w="2332">
                <a:moveTo>
                  <a:pt x="958" y="407"/>
                </a:moveTo>
                <a:cubicBezTo>
                  <a:pt x="1045" y="407"/>
                  <a:pt x="1134" y="428"/>
                  <a:pt x="1220" y="473"/>
                </a:cubicBezTo>
                <a:cubicBezTo>
                  <a:pt x="1570" y="641"/>
                  <a:pt x="1707" y="1067"/>
                  <a:pt x="1540" y="1418"/>
                </a:cubicBezTo>
                <a:cubicBezTo>
                  <a:pt x="1467" y="1584"/>
                  <a:pt x="1273" y="1680"/>
                  <a:pt x="1060" y="1680"/>
                </a:cubicBezTo>
                <a:cubicBezTo>
                  <a:pt x="962" y="1680"/>
                  <a:pt x="859" y="1659"/>
                  <a:pt x="763" y="1616"/>
                </a:cubicBezTo>
                <a:cubicBezTo>
                  <a:pt x="519" y="1509"/>
                  <a:pt x="336" y="991"/>
                  <a:pt x="458" y="732"/>
                </a:cubicBezTo>
                <a:cubicBezTo>
                  <a:pt x="555" y="528"/>
                  <a:pt x="750" y="407"/>
                  <a:pt x="958" y="407"/>
                </a:cubicBezTo>
                <a:close/>
                <a:moveTo>
                  <a:pt x="1055" y="0"/>
                </a:moveTo>
                <a:cubicBezTo>
                  <a:pt x="684" y="0"/>
                  <a:pt x="337" y="179"/>
                  <a:pt x="229" y="503"/>
                </a:cubicBezTo>
                <a:cubicBezTo>
                  <a:pt x="1" y="1159"/>
                  <a:pt x="123" y="1692"/>
                  <a:pt x="732" y="1966"/>
                </a:cubicBezTo>
                <a:cubicBezTo>
                  <a:pt x="925" y="2055"/>
                  <a:pt x="1112" y="2098"/>
                  <a:pt x="1284" y="2098"/>
                </a:cubicBezTo>
                <a:cubicBezTo>
                  <a:pt x="1641" y="2098"/>
                  <a:pt x="1934" y="1914"/>
                  <a:pt x="2088" y="1585"/>
                </a:cubicBezTo>
                <a:cubicBezTo>
                  <a:pt x="2332" y="1021"/>
                  <a:pt x="2073" y="351"/>
                  <a:pt x="1509" y="92"/>
                </a:cubicBezTo>
                <a:cubicBezTo>
                  <a:pt x="1363" y="30"/>
                  <a:pt x="1207" y="0"/>
                  <a:pt x="105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80"/>
          <p:cNvSpPr/>
          <p:nvPr/>
        </p:nvSpPr>
        <p:spPr>
          <a:xfrm>
            <a:off x="8724158" y="1573477"/>
            <a:ext cx="419667" cy="670543"/>
          </a:xfrm>
          <a:custGeom>
            <a:rect b="b" l="l" r="r" t="t"/>
            <a:pathLst>
              <a:path extrusionOk="0" h="20912" w="13088">
                <a:moveTo>
                  <a:pt x="9101" y="8652"/>
                </a:moveTo>
                <a:cubicBezTo>
                  <a:pt x="10058" y="8652"/>
                  <a:pt x="10880" y="9429"/>
                  <a:pt x="10940" y="10437"/>
                </a:cubicBezTo>
                <a:cubicBezTo>
                  <a:pt x="10985" y="11442"/>
                  <a:pt x="10300" y="12204"/>
                  <a:pt x="9340" y="12280"/>
                </a:cubicBezTo>
                <a:cubicBezTo>
                  <a:pt x="9292" y="12285"/>
                  <a:pt x="9244" y="12287"/>
                  <a:pt x="9196" y="12287"/>
                </a:cubicBezTo>
                <a:cubicBezTo>
                  <a:pt x="8288" y="12287"/>
                  <a:pt x="7433" y="11482"/>
                  <a:pt x="7390" y="10498"/>
                </a:cubicBezTo>
                <a:cubicBezTo>
                  <a:pt x="7344" y="9507"/>
                  <a:pt x="8045" y="8700"/>
                  <a:pt x="9020" y="8654"/>
                </a:cubicBezTo>
                <a:cubicBezTo>
                  <a:pt x="9047" y="8653"/>
                  <a:pt x="9074" y="8652"/>
                  <a:pt x="9101" y="8652"/>
                </a:cubicBezTo>
                <a:close/>
                <a:moveTo>
                  <a:pt x="9193" y="14158"/>
                </a:moveTo>
                <a:cubicBezTo>
                  <a:pt x="9310" y="14158"/>
                  <a:pt x="9378" y="14242"/>
                  <a:pt x="9416" y="14368"/>
                </a:cubicBezTo>
                <a:cubicBezTo>
                  <a:pt x="9462" y="14550"/>
                  <a:pt x="9370" y="14657"/>
                  <a:pt x="9218" y="14718"/>
                </a:cubicBezTo>
                <a:cubicBezTo>
                  <a:pt x="9192" y="14722"/>
                  <a:pt x="9166" y="14725"/>
                  <a:pt x="9143" y="14725"/>
                </a:cubicBezTo>
                <a:cubicBezTo>
                  <a:pt x="9002" y="14725"/>
                  <a:pt x="8909" y="14648"/>
                  <a:pt x="8883" y="14505"/>
                </a:cubicBezTo>
                <a:cubicBezTo>
                  <a:pt x="8852" y="14322"/>
                  <a:pt x="8944" y="14200"/>
                  <a:pt x="9111" y="14170"/>
                </a:cubicBezTo>
                <a:cubicBezTo>
                  <a:pt x="9141" y="14162"/>
                  <a:pt x="9168" y="14158"/>
                  <a:pt x="9193" y="14158"/>
                </a:cubicBezTo>
                <a:close/>
                <a:moveTo>
                  <a:pt x="6878" y="16137"/>
                </a:moveTo>
                <a:cubicBezTo>
                  <a:pt x="7012" y="16137"/>
                  <a:pt x="7112" y="16218"/>
                  <a:pt x="7161" y="16379"/>
                </a:cubicBezTo>
                <a:cubicBezTo>
                  <a:pt x="7207" y="16546"/>
                  <a:pt x="7131" y="16684"/>
                  <a:pt x="6963" y="16744"/>
                </a:cubicBezTo>
                <a:cubicBezTo>
                  <a:pt x="6921" y="16758"/>
                  <a:pt x="6882" y="16765"/>
                  <a:pt x="6845" y="16765"/>
                </a:cubicBezTo>
                <a:cubicBezTo>
                  <a:pt x="6721" y="16765"/>
                  <a:pt x="6626" y="16688"/>
                  <a:pt x="6567" y="16546"/>
                </a:cubicBezTo>
                <a:cubicBezTo>
                  <a:pt x="6536" y="16364"/>
                  <a:pt x="6582" y="16211"/>
                  <a:pt x="6780" y="16150"/>
                </a:cubicBezTo>
                <a:cubicBezTo>
                  <a:pt x="6815" y="16142"/>
                  <a:pt x="6847" y="16137"/>
                  <a:pt x="6878" y="16137"/>
                </a:cubicBezTo>
                <a:close/>
                <a:moveTo>
                  <a:pt x="9573" y="16504"/>
                </a:moveTo>
                <a:cubicBezTo>
                  <a:pt x="9719" y="16504"/>
                  <a:pt x="9817" y="16593"/>
                  <a:pt x="9843" y="16744"/>
                </a:cubicBezTo>
                <a:cubicBezTo>
                  <a:pt x="9888" y="16958"/>
                  <a:pt x="9782" y="17080"/>
                  <a:pt x="9584" y="17141"/>
                </a:cubicBezTo>
                <a:cubicBezTo>
                  <a:pt x="9558" y="17145"/>
                  <a:pt x="9533" y="17147"/>
                  <a:pt x="9509" y="17147"/>
                </a:cubicBezTo>
                <a:cubicBezTo>
                  <a:pt x="9368" y="17147"/>
                  <a:pt x="9275" y="17069"/>
                  <a:pt x="9248" y="16912"/>
                </a:cubicBezTo>
                <a:cubicBezTo>
                  <a:pt x="9203" y="16714"/>
                  <a:pt x="9294" y="16562"/>
                  <a:pt x="9477" y="16516"/>
                </a:cubicBezTo>
                <a:cubicBezTo>
                  <a:pt x="9511" y="16508"/>
                  <a:pt x="9543" y="16504"/>
                  <a:pt x="9573" y="16504"/>
                </a:cubicBezTo>
                <a:close/>
                <a:moveTo>
                  <a:pt x="13088" y="0"/>
                </a:moveTo>
                <a:cubicBezTo>
                  <a:pt x="10818" y="655"/>
                  <a:pt x="8761" y="1722"/>
                  <a:pt x="6841" y="3124"/>
                </a:cubicBezTo>
                <a:cubicBezTo>
                  <a:pt x="4480" y="4860"/>
                  <a:pt x="2621" y="6978"/>
                  <a:pt x="1478" y="9675"/>
                </a:cubicBezTo>
                <a:cubicBezTo>
                  <a:pt x="503" y="12006"/>
                  <a:pt x="0" y="14398"/>
                  <a:pt x="594" y="16927"/>
                </a:cubicBezTo>
                <a:cubicBezTo>
                  <a:pt x="869" y="18070"/>
                  <a:pt x="1432" y="18969"/>
                  <a:pt x="2423" y="19594"/>
                </a:cubicBezTo>
                <a:cubicBezTo>
                  <a:pt x="3733" y="20401"/>
                  <a:pt x="5180" y="20812"/>
                  <a:pt x="6704" y="20889"/>
                </a:cubicBezTo>
                <a:cubicBezTo>
                  <a:pt x="6981" y="20904"/>
                  <a:pt x="7258" y="20911"/>
                  <a:pt x="7535" y="20911"/>
                </a:cubicBezTo>
                <a:cubicBezTo>
                  <a:pt x="8903" y="20911"/>
                  <a:pt x="10267" y="20736"/>
                  <a:pt x="11610" y="20508"/>
                </a:cubicBezTo>
                <a:cubicBezTo>
                  <a:pt x="12098" y="20416"/>
                  <a:pt x="12600" y="20325"/>
                  <a:pt x="13088" y="20203"/>
                </a:cubicBezTo>
                <a:lnTo>
                  <a:pt x="13088" y="16044"/>
                </a:lnTo>
                <a:cubicBezTo>
                  <a:pt x="13042" y="16013"/>
                  <a:pt x="12997" y="15967"/>
                  <a:pt x="12951" y="15937"/>
                </a:cubicBezTo>
                <a:cubicBezTo>
                  <a:pt x="12692" y="15708"/>
                  <a:pt x="12539" y="15434"/>
                  <a:pt x="12570" y="15069"/>
                </a:cubicBezTo>
                <a:cubicBezTo>
                  <a:pt x="12616" y="14505"/>
                  <a:pt x="12753" y="13972"/>
                  <a:pt x="13088" y="13514"/>
                </a:cubicBezTo>
                <a:lnTo>
                  <a:pt x="13088" y="0"/>
                </a:ln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80"/>
          <p:cNvSpPr/>
          <p:nvPr/>
        </p:nvSpPr>
        <p:spPr>
          <a:xfrm>
            <a:off x="9132089" y="2019021"/>
            <a:ext cx="11736" cy="57172"/>
          </a:xfrm>
          <a:custGeom>
            <a:rect b="b" l="l" r="r" t="t"/>
            <a:pathLst>
              <a:path extrusionOk="0" h="1783" w="366">
                <a:moveTo>
                  <a:pt x="366" y="0"/>
                </a:moveTo>
                <a:cubicBezTo>
                  <a:pt x="275" y="168"/>
                  <a:pt x="214" y="351"/>
                  <a:pt x="153" y="534"/>
                </a:cubicBezTo>
                <a:cubicBezTo>
                  <a:pt x="0" y="1174"/>
                  <a:pt x="0" y="1493"/>
                  <a:pt x="366" y="1783"/>
                </a:cubicBezTo>
                <a:lnTo>
                  <a:pt x="3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80"/>
          <p:cNvSpPr/>
          <p:nvPr/>
        </p:nvSpPr>
        <p:spPr>
          <a:xfrm>
            <a:off x="8741249" y="1649183"/>
            <a:ext cx="173472" cy="191043"/>
          </a:xfrm>
          <a:custGeom>
            <a:rect b="b" l="l" r="r" t="t"/>
            <a:pathLst>
              <a:path extrusionOk="0" h="5958" w="5410">
                <a:moveTo>
                  <a:pt x="2284" y="0"/>
                </a:moveTo>
                <a:cubicBezTo>
                  <a:pt x="2259" y="0"/>
                  <a:pt x="2234" y="0"/>
                  <a:pt x="2210" y="1"/>
                </a:cubicBezTo>
                <a:cubicBezTo>
                  <a:pt x="1966" y="16"/>
                  <a:pt x="1737" y="62"/>
                  <a:pt x="1494" y="123"/>
                </a:cubicBezTo>
                <a:cubicBezTo>
                  <a:pt x="366" y="412"/>
                  <a:pt x="61" y="1311"/>
                  <a:pt x="31" y="2179"/>
                </a:cubicBezTo>
                <a:cubicBezTo>
                  <a:pt x="1" y="3139"/>
                  <a:pt x="260" y="4054"/>
                  <a:pt x="625" y="4922"/>
                </a:cubicBezTo>
                <a:cubicBezTo>
                  <a:pt x="762" y="5272"/>
                  <a:pt x="899" y="5623"/>
                  <a:pt x="1113" y="5958"/>
                </a:cubicBezTo>
                <a:cubicBezTo>
                  <a:pt x="1326" y="5562"/>
                  <a:pt x="1509" y="5211"/>
                  <a:pt x="1737" y="4861"/>
                </a:cubicBezTo>
                <a:cubicBezTo>
                  <a:pt x="1905" y="4632"/>
                  <a:pt x="1920" y="4419"/>
                  <a:pt x="1844" y="4145"/>
                </a:cubicBezTo>
                <a:cubicBezTo>
                  <a:pt x="1692" y="3612"/>
                  <a:pt x="1600" y="3063"/>
                  <a:pt x="1692" y="2499"/>
                </a:cubicBezTo>
                <a:cubicBezTo>
                  <a:pt x="1737" y="2164"/>
                  <a:pt x="1920" y="1951"/>
                  <a:pt x="2271" y="1860"/>
                </a:cubicBezTo>
                <a:cubicBezTo>
                  <a:pt x="2584" y="1779"/>
                  <a:pt x="2898" y="1741"/>
                  <a:pt x="3212" y="1741"/>
                </a:cubicBezTo>
                <a:cubicBezTo>
                  <a:pt x="3492" y="1741"/>
                  <a:pt x="3773" y="1772"/>
                  <a:pt x="4053" y="1829"/>
                </a:cubicBezTo>
                <a:cubicBezTo>
                  <a:pt x="4084" y="1834"/>
                  <a:pt x="4109" y="1838"/>
                  <a:pt x="4132" y="1838"/>
                </a:cubicBezTo>
                <a:cubicBezTo>
                  <a:pt x="4177" y="1838"/>
                  <a:pt x="4211" y="1824"/>
                  <a:pt x="4251" y="1783"/>
                </a:cubicBezTo>
                <a:cubicBezTo>
                  <a:pt x="4632" y="1448"/>
                  <a:pt x="4998" y="1128"/>
                  <a:pt x="5409" y="778"/>
                </a:cubicBezTo>
                <a:cubicBezTo>
                  <a:pt x="4396" y="331"/>
                  <a:pt x="3383" y="0"/>
                  <a:pt x="2284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80"/>
          <p:cNvSpPr/>
          <p:nvPr/>
        </p:nvSpPr>
        <p:spPr>
          <a:xfrm>
            <a:off x="8802332" y="1716231"/>
            <a:ext cx="61565" cy="67337"/>
          </a:xfrm>
          <a:custGeom>
            <a:rect b="b" l="l" r="r" t="t"/>
            <a:pathLst>
              <a:path extrusionOk="0" h="2100" w="1920">
                <a:moveTo>
                  <a:pt x="957" y="0"/>
                </a:moveTo>
                <a:cubicBezTo>
                  <a:pt x="801" y="0"/>
                  <a:pt x="645" y="12"/>
                  <a:pt x="488" y="43"/>
                </a:cubicBezTo>
                <a:cubicBezTo>
                  <a:pt x="152" y="104"/>
                  <a:pt x="30" y="302"/>
                  <a:pt x="15" y="607"/>
                </a:cubicBezTo>
                <a:cubicBezTo>
                  <a:pt x="0" y="1094"/>
                  <a:pt x="107" y="1551"/>
                  <a:pt x="244" y="2100"/>
                </a:cubicBezTo>
                <a:cubicBezTo>
                  <a:pt x="762" y="1338"/>
                  <a:pt x="1326" y="728"/>
                  <a:pt x="1920" y="88"/>
                </a:cubicBezTo>
                <a:cubicBezTo>
                  <a:pt x="1585" y="48"/>
                  <a:pt x="1270" y="0"/>
                  <a:pt x="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0"/>
          <p:cNvSpPr/>
          <p:nvPr/>
        </p:nvSpPr>
        <p:spPr>
          <a:xfrm>
            <a:off x="8711460" y="1558311"/>
            <a:ext cx="432364" cy="705879"/>
          </a:xfrm>
          <a:custGeom>
            <a:rect b="b" l="l" r="r" t="t"/>
            <a:pathLst>
              <a:path extrusionOk="0" h="22014" w="13484">
                <a:moveTo>
                  <a:pt x="3792" y="4925"/>
                </a:moveTo>
                <a:cubicBezTo>
                  <a:pt x="4105" y="4925"/>
                  <a:pt x="4424" y="4973"/>
                  <a:pt x="4769" y="5013"/>
                </a:cubicBezTo>
                <a:cubicBezTo>
                  <a:pt x="4160" y="5653"/>
                  <a:pt x="3596" y="6263"/>
                  <a:pt x="3078" y="7025"/>
                </a:cubicBezTo>
                <a:cubicBezTo>
                  <a:pt x="2941" y="6491"/>
                  <a:pt x="2834" y="6019"/>
                  <a:pt x="2849" y="5532"/>
                </a:cubicBezTo>
                <a:cubicBezTo>
                  <a:pt x="2864" y="5227"/>
                  <a:pt x="2986" y="5029"/>
                  <a:pt x="3322" y="4968"/>
                </a:cubicBezTo>
                <a:cubicBezTo>
                  <a:pt x="3479" y="4937"/>
                  <a:pt x="3635" y="4925"/>
                  <a:pt x="3792" y="4925"/>
                </a:cubicBezTo>
                <a:close/>
                <a:moveTo>
                  <a:pt x="3281" y="2848"/>
                </a:moveTo>
                <a:cubicBezTo>
                  <a:pt x="4354" y="2848"/>
                  <a:pt x="5346" y="3174"/>
                  <a:pt x="6338" y="3612"/>
                </a:cubicBezTo>
                <a:cubicBezTo>
                  <a:pt x="5927" y="3962"/>
                  <a:pt x="5561" y="4297"/>
                  <a:pt x="5180" y="4617"/>
                </a:cubicBezTo>
                <a:cubicBezTo>
                  <a:pt x="5140" y="4658"/>
                  <a:pt x="5106" y="4672"/>
                  <a:pt x="5061" y="4672"/>
                </a:cubicBezTo>
                <a:cubicBezTo>
                  <a:pt x="5038" y="4672"/>
                  <a:pt x="5013" y="4668"/>
                  <a:pt x="4982" y="4663"/>
                </a:cubicBezTo>
                <a:cubicBezTo>
                  <a:pt x="4711" y="4607"/>
                  <a:pt x="4440" y="4580"/>
                  <a:pt x="4169" y="4580"/>
                </a:cubicBezTo>
                <a:cubicBezTo>
                  <a:pt x="3846" y="4580"/>
                  <a:pt x="3523" y="4619"/>
                  <a:pt x="3200" y="4694"/>
                </a:cubicBezTo>
                <a:cubicBezTo>
                  <a:pt x="2849" y="4785"/>
                  <a:pt x="2666" y="4998"/>
                  <a:pt x="2621" y="5333"/>
                </a:cubicBezTo>
                <a:cubicBezTo>
                  <a:pt x="2529" y="5897"/>
                  <a:pt x="2621" y="6446"/>
                  <a:pt x="2773" y="6979"/>
                </a:cubicBezTo>
                <a:cubicBezTo>
                  <a:pt x="2849" y="7253"/>
                  <a:pt x="2834" y="7466"/>
                  <a:pt x="2666" y="7710"/>
                </a:cubicBezTo>
                <a:cubicBezTo>
                  <a:pt x="2438" y="8045"/>
                  <a:pt x="2255" y="8411"/>
                  <a:pt x="2027" y="8792"/>
                </a:cubicBezTo>
                <a:cubicBezTo>
                  <a:pt x="1828" y="8457"/>
                  <a:pt x="1691" y="8106"/>
                  <a:pt x="1554" y="7771"/>
                </a:cubicBezTo>
                <a:cubicBezTo>
                  <a:pt x="1189" y="6888"/>
                  <a:pt x="930" y="5989"/>
                  <a:pt x="960" y="5029"/>
                </a:cubicBezTo>
                <a:cubicBezTo>
                  <a:pt x="990" y="4145"/>
                  <a:pt x="1295" y="3246"/>
                  <a:pt x="2423" y="2957"/>
                </a:cubicBezTo>
                <a:cubicBezTo>
                  <a:pt x="2651" y="2896"/>
                  <a:pt x="2895" y="2850"/>
                  <a:pt x="3139" y="2850"/>
                </a:cubicBezTo>
                <a:cubicBezTo>
                  <a:pt x="3186" y="2849"/>
                  <a:pt x="3234" y="2848"/>
                  <a:pt x="3281" y="2848"/>
                </a:cubicBezTo>
                <a:close/>
                <a:moveTo>
                  <a:pt x="13484" y="1"/>
                </a:moveTo>
                <a:cubicBezTo>
                  <a:pt x="13118" y="92"/>
                  <a:pt x="12753" y="199"/>
                  <a:pt x="12387" y="306"/>
                </a:cubicBezTo>
                <a:cubicBezTo>
                  <a:pt x="11595" y="565"/>
                  <a:pt x="10833" y="869"/>
                  <a:pt x="10086" y="1220"/>
                </a:cubicBezTo>
                <a:cubicBezTo>
                  <a:pt x="8974" y="1723"/>
                  <a:pt x="7953" y="2378"/>
                  <a:pt x="7009" y="3155"/>
                </a:cubicBezTo>
                <a:cubicBezTo>
                  <a:pt x="6922" y="3224"/>
                  <a:pt x="6840" y="3259"/>
                  <a:pt x="6751" y="3259"/>
                </a:cubicBezTo>
                <a:cubicBezTo>
                  <a:pt x="6685" y="3259"/>
                  <a:pt x="6615" y="3240"/>
                  <a:pt x="6536" y="3200"/>
                </a:cubicBezTo>
                <a:cubicBezTo>
                  <a:pt x="5729" y="2804"/>
                  <a:pt x="4891" y="2515"/>
                  <a:pt x="3992" y="2408"/>
                </a:cubicBezTo>
                <a:cubicBezTo>
                  <a:pt x="3770" y="2382"/>
                  <a:pt x="3549" y="2365"/>
                  <a:pt x="3332" y="2365"/>
                </a:cubicBezTo>
                <a:cubicBezTo>
                  <a:pt x="2908" y="2365"/>
                  <a:pt x="2495" y="2430"/>
                  <a:pt x="2103" y="2621"/>
                </a:cubicBezTo>
                <a:cubicBezTo>
                  <a:pt x="1021" y="3139"/>
                  <a:pt x="625" y="4069"/>
                  <a:pt x="640" y="5196"/>
                </a:cubicBezTo>
                <a:cubicBezTo>
                  <a:pt x="671" y="6552"/>
                  <a:pt x="1128" y="7802"/>
                  <a:pt x="1752" y="8990"/>
                </a:cubicBezTo>
                <a:cubicBezTo>
                  <a:pt x="1828" y="9142"/>
                  <a:pt x="1828" y="9249"/>
                  <a:pt x="1752" y="9386"/>
                </a:cubicBezTo>
                <a:cubicBezTo>
                  <a:pt x="1630" y="9630"/>
                  <a:pt x="1524" y="9889"/>
                  <a:pt x="1432" y="10133"/>
                </a:cubicBezTo>
                <a:cubicBezTo>
                  <a:pt x="549" y="12479"/>
                  <a:pt x="0" y="14856"/>
                  <a:pt x="503" y="17370"/>
                </a:cubicBezTo>
                <a:cubicBezTo>
                  <a:pt x="792" y="18787"/>
                  <a:pt x="1478" y="19899"/>
                  <a:pt x="2727" y="20646"/>
                </a:cubicBezTo>
                <a:cubicBezTo>
                  <a:pt x="4175" y="21514"/>
                  <a:pt x="5759" y="21941"/>
                  <a:pt x="7435" y="22002"/>
                </a:cubicBezTo>
                <a:cubicBezTo>
                  <a:pt x="7583" y="22010"/>
                  <a:pt x="7732" y="22014"/>
                  <a:pt x="7880" y="22014"/>
                </a:cubicBezTo>
                <a:cubicBezTo>
                  <a:pt x="8539" y="22014"/>
                  <a:pt x="9198" y="21939"/>
                  <a:pt x="9858" y="21864"/>
                </a:cubicBezTo>
                <a:cubicBezTo>
                  <a:pt x="11077" y="21758"/>
                  <a:pt x="12296" y="21605"/>
                  <a:pt x="13484" y="21285"/>
                </a:cubicBezTo>
                <a:lnTo>
                  <a:pt x="13484" y="20676"/>
                </a:lnTo>
                <a:cubicBezTo>
                  <a:pt x="12996" y="20798"/>
                  <a:pt x="12494" y="20889"/>
                  <a:pt x="12006" y="20981"/>
                </a:cubicBezTo>
                <a:cubicBezTo>
                  <a:pt x="10650" y="21209"/>
                  <a:pt x="9294" y="21384"/>
                  <a:pt x="7930" y="21384"/>
                </a:cubicBezTo>
                <a:cubicBezTo>
                  <a:pt x="7654" y="21384"/>
                  <a:pt x="7377" y="21377"/>
                  <a:pt x="7100" y="21362"/>
                </a:cubicBezTo>
                <a:cubicBezTo>
                  <a:pt x="5561" y="21270"/>
                  <a:pt x="4129" y="20874"/>
                  <a:pt x="2819" y="20067"/>
                </a:cubicBezTo>
                <a:cubicBezTo>
                  <a:pt x="1828" y="19442"/>
                  <a:pt x="1265" y="18543"/>
                  <a:pt x="990" y="17400"/>
                </a:cubicBezTo>
                <a:cubicBezTo>
                  <a:pt x="396" y="14871"/>
                  <a:pt x="899" y="12479"/>
                  <a:pt x="1874" y="10148"/>
                </a:cubicBezTo>
                <a:cubicBezTo>
                  <a:pt x="3017" y="7436"/>
                  <a:pt x="4876" y="5318"/>
                  <a:pt x="7237" y="3597"/>
                </a:cubicBezTo>
                <a:cubicBezTo>
                  <a:pt x="9157" y="2195"/>
                  <a:pt x="11229" y="1128"/>
                  <a:pt x="13484" y="473"/>
                </a:cubicBezTo>
                <a:lnTo>
                  <a:pt x="13484" y="1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80"/>
          <p:cNvSpPr/>
          <p:nvPr/>
        </p:nvSpPr>
        <p:spPr>
          <a:xfrm>
            <a:off x="9126221" y="2006804"/>
            <a:ext cx="17604" cy="81124"/>
          </a:xfrm>
          <a:custGeom>
            <a:rect b="b" l="l" r="r" t="t"/>
            <a:pathLst>
              <a:path extrusionOk="0" h="2530" w="549">
                <a:moveTo>
                  <a:pt x="549" y="0"/>
                </a:moveTo>
                <a:cubicBezTo>
                  <a:pt x="214" y="458"/>
                  <a:pt x="77" y="991"/>
                  <a:pt x="31" y="1555"/>
                </a:cubicBezTo>
                <a:cubicBezTo>
                  <a:pt x="0" y="1920"/>
                  <a:pt x="153" y="2194"/>
                  <a:pt x="412" y="2423"/>
                </a:cubicBezTo>
                <a:cubicBezTo>
                  <a:pt x="458" y="2469"/>
                  <a:pt x="503" y="2499"/>
                  <a:pt x="549" y="2530"/>
                </a:cubicBezTo>
                <a:lnTo>
                  <a:pt x="549" y="2164"/>
                </a:lnTo>
                <a:cubicBezTo>
                  <a:pt x="183" y="1874"/>
                  <a:pt x="183" y="1555"/>
                  <a:pt x="336" y="930"/>
                </a:cubicBezTo>
                <a:cubicBezTo>
                  <a:pt x="397" y="732"/>
                  <a:pt x="458" y="549"/>
                  <a:pt x="549" y="381"/>
                </a:cubicBezTo>
                <a:lnTo>
                  <a:pt x="549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0"/>
          <p:cNvSpPr/>
          <p:nvPr/>
        </p:nvSpPr>
        <p:spPr>
          <a:xfrm>
            <a:off x="9019220" y="2102678"/>
            <a:ext cx="22029" cy="20490"/>
          </a:xfrm>
          <a:custGeom>
            <a:rect b="b" l="l" r="r" t="t"/>
            <a:pathLst>
              <a:path extrusionOk="0" h="639" w="687">
                <a:moveTo>
                  <a:pt x="370" y="0"/>
                </a:moveTo>
                <a:cubicBezTo>
                  <a:pt x="341" y="0"/>
                  <a:pt x="309" y="4"/>
                  <a:pt x="275" y="12"/>
                </a:cubicBezTo>
                <a:cubicBezTo>
                  <a:pt x="92" y="58"/>
                  <a:pt x="1" y="210"/>
                  <a:pt x="46" y="408"/>
                </a:cubicBezTo>
                <a:cubicBezTo>
                  <a:pt x="74" y="573"/>
                  <a:pt x="176" y="639"/>
                  <a:pt x="330" y="639"/>
                </a:cubicBezTo>
                <a:cubicBezTo>
                  <a:pt x="347" y="639"/>
                  <a:pt x="364" y="638"/>
                  <a:pt x="382" y="637"/>
                </a:cubicBezTo>
                <a:cubicBezTo>
                  <a:pt x="580" y="576"/>
                  <a:pt x="686" y="439"/>
                  <a:pt x="641" y="256"/>
                </a:cubicBezTo>
                <a:cubicBezTo>
                  <a:pt x="615" y="91"/>
                  <a:pt x="517" y="0"/>
                  <a:pt x="37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80"/>
          <p:cNvSpPr/>
          <p:nvPr/>
        </p:nvSpPr>
        <p:spPr>
          <a:xfrm>
            <a:off x="8933735" y="2090910"/>
            <a:ext cx="21516" cy="20137"/>
          </a:xfrm>
          <a:custGeom>
            <a:rect b="b" l="l" r="r" t="t"/>
            <a:pathLst>
              <a:path extrusionOk="0" h="628" w="671">
                <a:moveTo>
                  <a:pt x="343" y="0"/>
                </a:moveTo>
                <a:cubicBezTo>
                  <a:pt x="312" y="0"/>
                  <a:pt x="279" y="5"/>
                  <a:pt x="244" y="13"/>
                </a:cubicBezTo>
                <a:cubicBezTo>
                  <a:pt x="46" y="74"/>
                  <a:pt x="0" y="227"/>
                  <a:pt x="31" y="394"/>
                </a:cubicBezTo>
                <a:cubicBezTo>
                  <a:pt x="90" y="548"/>
                  <a:pt x="186" y="628"/>
                  <a:pt x="311" y="628"/>
                </a:cubicBezTo>
                <a:cubicBezTo>
                  <a:pt x="347" y="628"/>
                  <a:pt x="386" y="621"/>
                  <a:pt x="427" y="607"/>
                </a:cubicBezTo>
                <a:cubicBezTo>
                  <a:pt x="595" y="547"/>
                  <a:pt x="671" y="409"/>
                  <a:pt x="625" y="242"/>
                </a:cubicBezTo>
                <a:cubicBezTo>
                  <a:pt x="588" y="81"/>
                  <a:pt x="480" y="0"/>
                  <a:pt x="34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0"/>
          <p:cNvSpPr/>
          <p:nvPr/>
        </p:nvSpPr>
        <p:spPr>
          <a:xfrm>
            <a:off x="9007997" y="2027422"/>
            <a:ext cx="19560" cy="18213"/>
          </a:xfrm>
          <a:custGeom>
            <a:rect b="b" l="l" r="r" t="t"/>
            <a:pathLst>
              <a:path extrusionOk="0" h="568" w="610">
                <a:moveTo>
                  <a:pt x="350" y="1"/>
                </a:moveTo>
                <a:cubicBezTo>
                  <a:pt x="327" y="1"/>
                  <a:pt x="301" y="5"/>
                  <a:pt x="275" y="13"/>
                </a:cubicBezTo>
                <a:cubicBezTo>
                  <a:pt x="92" y="43"/>
                  <a:pt x="0" y="165"/>
                  <a:pt x="31" y="348"/>
                </a:cubicBezTo>
                <a:cubicBezTo>
                  <a:pt x="70" y="491"/>
                  <a:pt x="154" y="568"/>
                  <a:pt x="292" y="568"/>
                </a:cubicBezTo>
                <a:cubicBezTo>
                  <a:pt x="315" y="568"/>
                  <a:pt x="340" y="565"/>
                  <a:pt x="366" y="561"/>
                </a:cubicBezTo>
                <a:cubicBezTo>
                  <a:pt x="518" y="500"/>
                  <a:pt x="610" y="393"/>
                  <a:pt x="564" y="211"/>
                </a:cubicBezTo>
                <a:cubicBezTo>
                  <a:pt x="539" y="85"/>
                  <a:pt x="462" y="1"/>
                  <a:pt x="35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80"/>
          <p:cNvSpPr/>
          <p:nvPr/>
        </p:nvSpPr>
        <p:spPr>
          <a:xfrm>
            <a:off x="8965992" y="1857253"/>
            <a:ext cx="103602" cy="104147"/>
          </a:xfrm>
          <a:custGeom>
            <a:rect b="b" l="l" r="r" t="t"/>
            <a:pathLst>
              <a:path extrusionOk="0" h="3248" w="3231">
                <a:moveTo>
                  <a:pt x="1562" y="367"/>
                </a:moveTo>
                <a:cubicBezTo>
                  <a:pt x="2209" y="367"/>
                  <a:pt x="2759" y="904"/>
                  <a:pt x="2819" y="1572"/>
                </a:cubicBezTo>
                <a:cubicBezTo>
                  <a:pt x="2880" y="2181"/>
                  <a:pt x="2423" y="2790"/>
                  <a:pt x="1722" y="2836"/>
                </a:cubicBezTo>
                <a:cubicBezTo>
                  <a:pt x="1696" y="2838"/>
                  <a:pt x="1671" y="2839"/>
                  <a:pt x="1646" y="2839"/>
                </a:cubicBezTo>
                <a:cubicBezTo>
                  <a:pt x="1007" y="2839"/>
                  <a:pt x="456" y="2291"/>
                  <a:pt x="427" y="1617"/>
                </a:cubicBezTo>
                <a:cubicBezTo>
                  <a:pt x="396" y="962"/>
                  <a:pt x="869" y="414"/>
                  <a:pt x="1508" y="368"/>
                </a:cubicBezTo>
                <a:cubicBezTo>
                  <a:pt x="1526" y="367"/>
                  <a:pt x="1544" y="367"/>
                  <a:pt x="1562" y="367"/>
                </a:cubicBezTo>
                <a:close/>
                <a:moveTo>
                  <a:pt x="1527" y="0"/>
                </a:moveTo>
                <a:cubicBezTo>
                  <a:pt x="1501" y="0"/>
                  <a:pt x="1474" y="1"/>
                  <a:pt x="1447" y="2"/>
                </a:cubicBezTo>
                <a:cubicBezTo>
                  <a:pt x="670" y="33"/>
                  <a:pt x="0" y="779"/>
                  <a:pt x="46" y="1632"/>
                </a:cubicBezTo>
                <a:cubicBezTo>
                  <a:pt x="122" y="2562"/>
                  <a:pt x="838" y="3248"/>
                  <a:pt x="1737" y="3248"/>
                </a:cubicBezTo>
                <a:cubicBezTo>
                  <a:pt x="2575" y="3232"/>
                  <a:pt x="3230" y="2486"/>
                  <a:pt x="3200" y="1632"/>
                </a:cubicBezTo>
                <a:cubicBezTo>
                  <a:pt x="3155" y="730"/>
                  <a:pt x="2407" y="0"/>
                  <a:pt x="15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80"/>
          <p:cNvSpPr/>
          <p:nvPr/>
        </p:nvSpPr>
        <p:spPr>
          <a:xfrm>
            <a:off x="8959611" y="1850904"/>
            <a:ext cx="116813" cy="116588"/>
          </a:xfrm>
          <a:custGeom>
            <a:rect b="b" l="l" r="r" t="t"/>
            <a:pathLst>
              <a:path extrusionOk="0" h="3636" w="3643">
                <a:moveTo>
                  <a:pt x="1726" y="198"/>
                </a:moveTo>
                <a:cubicBezTo>
                  <a:pt x="2606" y="198"/>
                  <a:pt x="3354" y="928"/>
                  <a:pt x="3399" y="1830"/>
                </a:cubicBezTo>
                <a:cubicBezTo>
                  <a:pt x="3429" y="2684"/>
                  <a:pt x="2774" y="3430"/>
                  <a:pt x="1936" y="3446"/>
                </a:cubicBezTo>
                <a:cubicBezTo>
                  <a:pt x="1037" y="3446"/>
                  <a:pt x="321" y="2760"/>
                  <a:pt x="245" y="1815"/>
                </a:cubicBezTo>
                <a:cubicBezTo>
                  <a:pt x="199" y="977"/>
                  <a:pt x="869" y="231"/>
                  <a:pt x="1646" y="200"/>
                </a:cubicBezTo>
                <a:cubicBezTo>
                  <a:pt x="1673" y="199"/>
                  <a:pt x="1700" y="198"/>
                  <a:pt x="1726" y="198"/>
                </a:cubicBezTo>
                <a:close/>
                <a:moveTo>
                  <a:pt x="1760" y="0"/>
                </a:moveTo>
                <a:cubicBezTo>
                  <a:pt x="1732" y="0"/>
                  <a:pt x="1705" y="1"/>
                  <a:pt x="1677" y="2"/>
                </a:cubicBezTo>
                <a:cubicBezTo>
                  <a:pt x="702" y="48"/>
                  <a:pt x="1" y="855"/>
                  <a:pt x="47" y="1846"/>
                </a:cubicBezTo>
                <a:cubicBezTo>
                  <a:pt x="90" y="2830"/>
                  <a:pt x="945" y="3635"/>
                  <a:pt x="1853" y="3635"/>
                </a:cubicBezTo>
                <a:cubicBezTo>
                  <a:pt x="1901" y="3635"/>
                  <a:pt x="1949" y="3633"/>
                  <a:pt x="1997" y="3628"/>
                </a:cubicBezTo>
                <a:cubicBezTo>
                  <a:pt x="2957" y="3552"/>
                  <a:pt x="3642" y="2790"/>
                  <a:pt x="3597" y="1785"/>
                </a:cubicBezTo>
                <a:cubicBezTo>
                  <a:pt x="3537" y="777"/>
                  <a:pt x="2729" y="0"/>
                  <a:pt x="176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80"/>
          <p:cNvSpPr/>
          <p:nvPr/>
        </p:nvSpPr>
        <p:spPr>
          <a:xfrm>
            <a:off x="8978177" y="1869437"/>
            <a:ext cx="80163" cy="78848"/>
          </a:xfrm>
          <a:custGeom>
            <a:rect b="b" l="l" r="r" t="t"/>
            <a:pathLst>
              <a:path extrusionOk="0" h="2459" w="2500">
                <a:moveTo>
                  <a:pt x="1206" y="0"/>
                </a:moveTo>
                <a:cubicBezTo>
                  <a:pt x="1181" y="0"/>
                  <a:pt x="1155" y="1"/>
                  <a:pt x="1128" y="3"/>
                </a:cubicBezTo>
                <a:cubicBezTo>
                  <a:pt x="489" y="34"/>
                  <a:pt x="1" y="582"/>
                  <a:pt x="47" y="1252"/>
                </a:cubicBezTo>
                <a:cubicBezTo>
                  <a:pt x="76" y="1912"/>
                  <a:pt x="613" y="2459"/>
                  <a:pt x="1264" y="2459"/>
                </a:cubicBezTo>
                <a:cubicBezTo>
                  <a:pt x="1290" y="2459"/>
                  <a:pt x="1316" y="2458"/>
                  <a:pt x="1342" y="2456"/>
                </a:cubicBezTo>
                <a:cubicBezTo>
                  <a:pt x="2043" y="2426"/>
                  <a:pt x="2500" y="1801"/>
                  <a:pt x="2439" y="1207"/>
                </a:cubicBezTo>
                <a:cubicBezTo>
                  <a:pt x="2380" y="533"/>
                  <a:pt x="1843" y="0"/>
                  <a:pt x="120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80"/>
          <p:cNvSpPr/>
          <p:nvPr/>
        </p:nvSpPr>
        <p:spPr>
          <a:xfrm>
            <a:off x="9058307" y="2314211"/>
            <a:ext cx="59160" cy="52811"/>
          </a:xfrm>
          <a:custGeom>
            <a:rect b="b" l="l" r="r" t="t"/>
            <a:pathLst>
              <a:path extrusionOk="0" h="1647" w="1845">
                <a:moveTo>
                  <a:pt x="937" y="0"/>
                </a:moveTo>
                <a:cubicBezTo>
                  <a:pt x="612" y="0"/>
                  <a:pt x="274" y="146"/>
                  <a:pt x="199" y="439"/>
                </a:cubicBezTo>
                <a:cubicBezTo>
                  <a:pt x="1" y="896"/>
                  <a:pt x="183" y="1383"/>
                  <a:pt x="610" y="1566"/>
                </a:cubicBezTo>
                <a:cubicBezTo>
                  <a:pt x="741" y="1620"/>
                  <a:pt x="868" y="1646"/>
                  <a:pt x="986" y="1646"/>
                </a:cubicBezTo>
                <a:cubicBezTo>
                  <a:pt x="1267" y="1646"/>
                  <a:pt x="1498" y="1499"/>
                  <a:pt x="1616" y="1231"/>
                </a:cubicBezTo>
                <a:cubicBezTo>
                  <a:pt x="1844" y="728"/>
                  <a:pt x="1722" y="256"/>
                  <a:pt x="1311" y="73"/>
                </a:cubicBezTo>
                <a:cubicBezTo>
                  <a:pt x="1201" y="24"/>
                  <a:pt x="1070" y="0"/>
                  <a:pt x="9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80"/>
          <p:cNvSpPr/>
          <p:nvPr/>
        </p:nvSpPr>
        <p:spPr>
          <a:xfrm>
            <a:off x="9062700" y="2385395"/>
            <a:ext cx="81124" cy="42069"/>
          </a:xfrm>
          <a:custGeom>
            <a:rect b="b" l="l" r="r" t="t"/>
            <a:pathLst>
              <a:path extrusionOk="0" h="1312" w="2530">
                <a:moveTo>
                  <a:pt x="2481" y="1"/>
                </a:moveTo>
                <a:cubicBezTo>
                  <a:pt x="1724" y="1"/>
                  <a:pt x="1054" y="346"/>
                  <a:pt x="412" y="778"/>
                </a:cubicBezTo>
                <a:cubicBezTo>
                  <a:pt x="214" y="900"/>
                  <a:pt x="77" y="1098"/>
                  <a:pt x="1" y="1312"/>
                </a:cubicBezTo>
                <a:lnTo>
                  <a:pt x="382" y="1312"/>
                </a:lnTo>
                <a:cubicBezTo>
                  <a:pt x="412" y="1266"/>
                  <a:pt x="443" y="1220"/>
                  <a:pt x="473" y="1174"/>
                </a:cubicBezTo>
                <a:cubicBezTo>
                  <a:pt x="778" y="763"/>
                  <a:pt x="1235" y="626"/>
                  <a:pt x="1677" y="474"/>
                </a:cubicBezTo>
                <a:cubicBezTo>
                  <a:pt x="1930" y="380"/>
                  <a:pt x="2183" y="334"/>
                  <a:pt x="2426" y="334"/>
                </a:cubicBezTo>
                <a:cubicBezTo>
                  <a:pt x="2461" y="334"/>
                  <a:pt x="2496" y="335"/>
                  <a:pt x="2530" y="336"/>
                </a:cubicBezTo>
                <a:lnTo>
                  <a:pt x="2530" y="1"/>
                </a:lnTo>
                <a:cubicBezTo>
                  <a:pt x="2514" y="1"/>
                  <a:pt x="2497" y="1"/>
                  <a:pt x="248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80"/>
          <p:cNvSpPr/>
          <p:nvPr/>
        </p:nvSpPr>
        <p:spPr>
          <a:xfrm>
            <a:off x="9043173" y="2302283"/>
            <a:ext cx="90904" cy="80034"/>
          </a:xfrm>
          <a:custGeom>
            <a:rect b="b" l="l" r="r" t="t"/>
            <a:pathLst>
              <a:path extrusionOk="0" h="2496" w="2835">
                <a:moveTo>
                  <a:pt x="1412" y="372"/>
                </a:moveTo>
                <a:cubicBezTo>
                  <a:pt x="1543" y="372"/>
                  <a:pt x="1673" y="396"/>
                  <a:pt x="1783" y="445"/>
                </a:cubicBezTo>
                <a:cubicBezTo>
                  <a:pt x="2194" y="628"/>
                  <a:pt x="2316" y="1100"/>
                  <a:pt x="2103" y="1603"/>
                </a:cubicBezTo>
                <a:cubicBezTo>
                  <a:pt x="1974" y="1871"/>
                  <a:pt x="1740" y="2018"/>
                  <a:pt x="1458" y="2018"/>
                </a:cubicBezTo>
                <a:cubicBezTo>
                  <a:pt x="1340" y="2018"/>
                  <a:pt x="1213" y="1992"/>
                  <a:pt x="1082" y="1938"/>
                </a:cubicBezTo>
                <a:cubicBezTo>
                  <a:pt x="655" y="1755"/>
                  <a:pt x="473" y="1268"/>
                  <a:pt x="686" y="811"/>
                </a:cubicBezTo>
                <a:cubicBezTo>
                  <a:pt x="762" y="518"/>
                  <a:pt x="1091" y="372"/>
                  <a:pt x="1412" y="372"/>
                </a:cubicBezTo>
                <a:close/>
                <a:moveTo>
                  <a:pt x="1333" y="1"/>
                </a:moveTo>
                <a:cubicBezTo>
                  <a:pt x="858" y="1"/>
                  <a:pt x="492" y="237"/>
                  <a:pt x="275" y="734"/>
                </a:cubicBezTo>
                <a:cubicBezTo>
                  <a:pt x="0" y="1359"/>
                  <a:pt x="259" y="2090"/>
                  <a:pt x="869" y="2365"/>
                </a:cubicBezTo>
                <a:cubicBezTo>
                  <a:pt x="1063" y="2453"/>
                  <a:pt x="1262" y="2495"/>
                  <a:pt x="1454" y="2495"/>
                </a:cubicBezTo>
                <a:cubicBezTo>
                  <a:pt x="1924" y="2495"/>
                  <a:pt x="2350" y="2240"/>
                  <a:pt x="2545" y="1786"/>
                </a:cubicBezTo>
                <a:cubicBezTo>
                  <a:pt x="2834" y="1131"/>
                  <a:pt x="2636" y="369"/>
                  <a:pt x="2072" y="156"/>
                </a:cubicBezTo>
                <a:cubicBezTo>
                  <a:pt x="1804" y="53"/>
                  <a:pt x="1556" y="1"/>
                  <a:pt x="133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80"/>
          <p:cNvSpPr/>
          <p:nvPr/>
        </p:nvSpPr>
        <p:spPr>
          <a:xfrm>
            <a:off x="-216" y="3084348"/>
            <a:ext cx="216471" cy="189953"/>
          </a:xfrm>
          <a:custGeom>
            <a:rect b="b" l="l" r="r" t="t"/>
            <a:pathLst>
              <a:path extrusionOk="0" h="5924" w="6751">
                <a:moveTo>
                  <a:pt x="5721" y="1"/>
                </a:moveTo>
                <a:cubicBezTo>
                  <a:pt x="5683" y="1"/>
                  <a:pt x="5637" y="15"/>
                  <a:pt x="5577" y="36"/>
                </a:cubicBezTo>
                <a:cubicBezTo>
                  <a:pt x="4800" y="311"/>
                  <a:pt x="4038" y="615"/>
                  <a:pt x="3292" y="935"/>
                </a:cubicBezTo>
                <a:cubicBezTo>
                  <a:pt x="2149" y="1438"/>
                  <a:pt x="1052" y="2002"/>
                  <a:pt x="1" y="2657"/>
                </a:cubicBezTo>
                <a:lnTo>
                  <a:pt x="1" y="5658"/>
                </a:lnTo>
                <a:cubicBezTo>
                  <a:pt x="540" y="5835"/>
                  <a:pt x="1111" y="5924"/>
                  <a:pt x="1659" y="5924"/>
                </a:cubicBezTo>
                <a:cubicBezTo>
                  <a:pt x="2102" y="5924"/>
                  <a:pt x="2529" y="5866"/>
                  <a:pt x="2911" y="5750"/>
                </a:cubicBezTo>
                <a:cubicBezTo>
                  <a:pt x="4846" y="5247"/>
                  <a:pt x="6750" y="2809"/>
                  <a:pt x="5867" y="173"/>
                </a:cubicBezTo>
                <a:cubicBezTo>
                  <a:pt x="5828" y="46"/>
                  <a:pt x="5788" y="1"/>
                  <a:pt x="57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80"/>
          <p:cNvSpPr/>
          <p:nvPr/>
        </p:nvSpPr>
        <p:spPr>
          <a:xfrm>
            <a:off x="623673" y="2954036"/>
            <a:ext cx="117903" cy="77213"/>
          </a:xfrm>
          <a:custGeom>
            <a:rect b="b" l="l" r="r" t="t"/>
            <a:pathLst>
              <a:path extrusionOk="0" h="2408" w="3677">
                <a:moveTo>
                  <a:pt x="2276" y="1"/>
                </a:moveTo>
                <a:cubicBezTo>
                  <a:pt x="2141" y="1"/>
                  <a:pt x="1997" y="41"/>
                  <a:pt x="1844" y="124"/>
                </a:cubicBezTo>
                <a:cubicBezTo>
                  <a:pt x="1067" y="505"/>
                  <a:pt x="503" y="1114"/>
                  <a:pt x="0" y="1830"/>
                </a:cubicBezTo>
                <a:cubicBezTo>
                  <a:pt x="259" y="1845"/>
                  <a:pt x="488" y="1876"/>
                  <a:pt x="716" y="1906"/>
                </a:cubicBezTo>
                <a:cubicBezTo>
                  <a:pt x="1630" y="2013"/>
                  <a:pt x="2529" y="2150"/>
                  <a:pt x="3428" y="2348"/>
                </a:cubicBezTo>
                <a:cubicBezTo>
                  <a:pt x="3469" y="2365"/>
                  <a:pt x="3551" y="2408"/>
                  <a:pt x="3605" y="2408"/>
                </a:cubicBezTo>
                <a:cubicBezTo>
                  <a:pt x="3651" y="2408"/>
                  <a:pt x="3677" y="2377"/>
                  <a:pt x="3642" y="2272"/>
                </a:cubicBezTo>
                <a:cubicBezTo>
                  <a:pt x="3459" y="1617"/>
                  <a:pt x="3337" y="946"/>
                  <a:pt x="2910" y="383"/>
                </a:cubicBezTo>
                <a:cubicBezTo>
                  <a:pt x="2725" y="129"/>
                  <a:pt x="2515" y="1"/>
                  <a:pt x="22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80"/>
          <p:cNvSpPr/>
          <p:nvPr/>
        </p:nvSpPr>
        <p:spPr>
          <a:xfrm>
            <a:off x="564064" y="2866787"/>
            <a:ext cx="225257" cy="178185"/>
          </a:xfrm>
          <a:custGeom>
            <a:rect b="b" l="l" r="r" t="t"/>
            <a:pathLst>
              <a:path extrusionOk="0" h="5557" w="7025">
                <a:moveTo>
                  <a:pt x="4889" y="0"/>
                </a:moveTo>
                <a:cubicBezTo>
                  <a:pt x="4773" y="0"/>
                  <a:pt x="4652" y="19"/>
                  <a:pt x="4525" y="57"/>
                </a:cubicBezTo>
                <a:cubicBezTo>
                  <a:pt x="4129" y="194"/>
                  <a:pt x="3779" y="407"/>
                  <a:pt x="3474" y="681"/>
                </a:cubicBezTo>
                <a:cubicBezTo>
                  <a:pt x="2438" y="1534"/>
                  <a:pt x="1478" y="2494"/>
                  <a:pt x="625" y="3546"/>
                </a:cubicBezTo>
                <a:cubicBezTo>
                  <a:pt x="397" y="3820"/>
                  <a:pt x="168" y="4094"/>
                  <a:pt x="0" y="4460"/>
                </a:cubicBezTo>
                <a:cubicBezTo>
                  <a:pt x="427" y="4475"/>
                  <a:pt x="823" y="4475"/>
                  <a:pt x="1219" y="4521"/>
                </a:cubicBezTo>
                <a:cubicBezTo>
                  <a:pt x="1237" y="4522"/>
                  <a:pt x="1254" y="4523"/>
                  <a:pt x="1270" y="4523"/>
                </a:cubicBezTo>
                <a:cubicBezTo>
                  <a:pt x="1450" y="4523"/>
                  <a:pt x="1548" y="4446"/>
                  <a:pt x="1646" y="4292"/>
                </a:cubicBezTo>
                <a:cubicBezTo>
                  <a:pt x="2088" y="3576"/>
                  <a:pt x="2667" y="2997"/>
                  <a:pt x="3398" y="2570"/>
                </a:cubicBezTo>
                <a:cubicBezTo>
                  <a:pt x="3710" y="2394"/>
                  <a:pt x="3995" y="2303"/>
                  <a:pt x="4257" y="2303"/>
                </a:cubicBezTo>
                <a:cubicBezTo>
                  <a:pt x="4671" y="2303"/>
                  <a:pt x="5025" y="2530"/>
                  <a:pt x="5333" y="2997"/>
                </a:cubicBezTo>
                <a:cubicBezTo>
                  <a:pt x="5760" y="3637"/>
                  <a:pt x="5973" y="4353"/>
                  <a:pt x="6095" y="5084"/>
                </a:cubicBezTo>
                <a:cubicBezTo>
                  <a:pt x="6110" y="5176"/>
                  <a:pt x="6080" y="5282"/>
                  <a:pt x="6201" y="5313"/>
                </a:cubicBezTo>
                <a:cubicBezTo>
                  <a:pt x="6476" y="5389"/>
                  <a:pt x="6735" y="5465"/>
                  <a:pt x="7024" y="5557"/>
                </a:cubicBezTo>
                <a:cubicBezTo>
                  <a:pt x="6994" y="5100"/>
                  <a:pt x="6963" y="4688"/>
                  <a:pt x="6948" y="4262"/>
                </a:cubicBezTo>
                <a:cubicBezTo>
                  <a:pt x="6918" y="3241"/>
                  <a:pt x="6765" y="2235"/>
                  <a:pt x="6339" y="1306"/>
                </a:cubicBezTo>
                <a:cubicBezTo>
                  <a:pt x="6171" y="910"/>
                  <a:pt x="5927" y="575"/>
                  <a:pt x="5607" y="285"/>
                </a:cubicBezTo>
                <a:cubicBezTo>
                  <a:pt x="5386" y="95"/>
                  <a:pt x="5150" y="0"/>
                  <a:pt x="4889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80"/>
          <p:cNvSpPr/>
          <p:nvPr/>
        </p:nvSpPr>
        <p:spPr>
          <a:xfrm>
            <a:off x="510323" y="3301428"/>
            <a:ext cx="43993" cy="36201"/>
          </a:xfrm>
          <a:custGeom>
            <a:rect b="b" l="l" r="r" t="t"/>
            <a:pathLst>
              <a:path extrusionOk="0" h="1129" w="1372">
                <a:moveTo>
                  <a:pt x="412" y="1"/>
                </a:moveTo>
                <a:cubicBezTo>
                  <a:pt x="92" y="92"/>
                  <a:pt x="0" y="244"/>
                  <a:pt x="61" y="473"/>
                </a:cubicBezTo>
                <a:cubicBezTo>
                  <a:pt x="122" y="762"/>
                  <a:pt x="305" y="930"/>
                  <a:pt x="549" y="1052"/>
                </a:cubicBezTo>
                <a:cubicBezTo>
                  <a:pt x="636" y="1102"/>
                  <a:pt x="723" y="1128"/>
                  <a:pt x="808" y="1128"/>
                </a:cubicBezTo>
                <a:cubicBezTo>
                  <a:pt x="931" y="1128"/>
                  <a:pt x="1050" y="1072"/>
                  <a:pt x="1158" y="945"/>
                </a:cubicBezTo>
                <a:cubicBezTo>
                  <a:pt x="1372" y="732"/>
                  <a:pt x="1174" y="580"/>
                  <a:pt x="1067" y="442"/>
                </a:cubicBezTo>
                <a:cubicBezTo>
                  <a:pt x="884" y="199"/>
                  <a:pt x="656" y="1"/>
                  <a:pt x="4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80"/>
          <p:cNvSpPr/>
          <p:nvPr/>
        </p:nvSpPr>
        <p:spPr>
          <a:xfrm>
            <a:off x="366191" y="3153961"/>
            <a:ext cx="397702" cy="379938"/>
          </a:xfrm>
          <a:custGeom>
            <a:rect b="b" l="l" r="r" t="t"/>
            <a:pathLst>
              <a:path extrusionOk="0" h="11849" w="12403">
                <a:moveTo>
                  <a:pt x="4583" y="4168"/>
                </a:moveTo>
                <a:cubicBezTo>
                  <a:pt x="5234" y="4168"/>
                  <a:pt x="5850" y="4589"/>
                  <a:pt x="6050" y="5224"/>
                </a:cubicBezTo>
                <a:cubicBezTo>
                  <a:pt x="6309" y="6047"/>
                  <a:pt x="5821" y="6946"/>
                  <a:pt x="4968" y="7205"/>
                </a:cubicBezTo>
                <a:cubicBezTo>
                  <a:pt x="4826" y="7245"/>
                  <a:pt x="4682" y="7264"/>
                  <a:pt x="4538" y="7264"/>
                </a:cubicBezTo>
                <a:cubicBezTo>
                  <a:pt x="3861" y="7264"/>
                  <a:pt x="3206" y="6843"/>
                  <a:pt x="3018" y="6215"/>
                </a:cubicBezTo>
                <a:cubicBezTo>
                  <a:pt x="2728" y="5285"/>
                  <a:pt x="3155" y="4539"/>
                  <a:pt x="4145" y="4234"/>
                </a:cubicBezTo>
                <a:cubicBezTo>
                  <a:pt x="4290" y="4189"/>
                  <a:pt x="4438" y="4168"/>
                  <a:pt x="4583" y="4168"/>
                </a:cubicBezTo>
                <a:close/>
                <a:moveTo>
                  <a:pt x="4976" y="9528"/>
                </a:moveTo>
                <a:cubicBezTo>
                  <a:pt x="5099" y="9528"/>
                  <a:pt x="5196" y="9597"/>
                  <a:pt x="5242" y="9734"/>
                </a:cubicBezTo>
                <a:cubicBezTo>
                  <a:pt x="5303" y="9932"/>
                  <a:pt x="5212" y="10054"/>
                  <a:pt x="5059" y="10145"/>
                </a:cubicBezTo>
                <a:cubicBezTo>
                  <a:pt x="5032" y="10148"/>
                  <a:pt x="5005" y="10149"/>
                  <a:pt x="4980" y="10149"/>
                </a:cubicBezTo>
                <a:cubicBezTo>
                  <a:pt x="4821" y="10149"/>
                  <a:pt x="4700" y="10101"/>
                  <a:pt x="4648" y="9917"/>
                </a:cubicBezTo>
                <a:cubicBezTo>
                  <a:pt x="4602" y="9749"/>
                  <a:pt x="4663" y="9612"/>
                  <a:pt x="4846" y="9551"/>
                </a:cubicBezTo>
                <a:cubicBezTo>
                  <a:pt x="4892" y="9536"/>
                  <a:pt x="4935" y="9528"/>
                  <a:pt x="4976" y="9528"/>
                </a:cubicBezTo>
                <a:close/>
                <a:moveTo>
                  <a:pt x="6719" y="1"/>
                </a:moveTo>
                <a:cubicBezTo>
                  <a:pt x="6609" y="1"/>
                  <a:pt x="6497" y="5"/>
                  <a:pt x="6385" y="14"/>
                </a:cubicBezTo>
                <a:cubicBezTo>
                  <a:pt x="4556" y="166"/>
                  <a:pt x="2987" y="852"/>
                  <a:pt x="1814" y="2345"/>
                </a:cubicBezTo>
                <a:cubicBezTo>
                  <a:pt x="1418" y="2847"/>
                  <a:pt x="1052" y="3365"/>
                  <a:pt x="686" y="3884"/>
                </a:cubicBezTo>
                <a:cubicBezTo>
                  <a:pt x="412" y="4234"/>
                  <a:pt x="275" y="4645"/>
                  <a:pt x="184" y="5087"/>
                </a:cubicBezTo>
                <a:cubicBezTo>
                  <a:pt x="1" y="6032"/>
                  <a:pt x="199" y="6931"/>
                  <a:pt x="519" y="7814"/>
                </a:cubicBezTo>
                <a:cubicBezTo>
                  <a:pt x="656" y="8210"/>
                  <a:pt x="885" y="8576"/>
                  <a:pt x="1067" y="8957"/>
                </a:cubicBezTo>
                <a:cubicBezTo>
                  <a:pt x="1858" y="10633"/>
                  <a:pt x="3607" y="11848"/>
                  <a:pt x="5504" y="11848"/>
                </a:cubicBezTo>
                <a:cubicBezTo>
                  <a:pt x="6021" y="11848"/>
                  <a:pt x="6548" y="11758"/>
                  <a:pt x="7070" y="11562"/>
                </a:cubicBezTo>
                <a:cubicBezTo>
                  <a:pt x="8335" y="11181"/>
                  <a:pt x="9493" y="10587"/>
                  <a:pt x="10407" y="9612"/>
                </a:cubicBezTo>
                <a:cubicBezTo>
                  <a:pt x="11976" y="7967"/>
                  <a:pt x="12403" y="5986"/>
                  <a:pt x="11854" y="3838"/>
                </a:cubicBezTo>
                <a:cubicBezTo>
                  <a:pt x="11534" y="2588"/>
                  <a:pt x="10590" y="1705"/>
                  <a:pt x="9569" y="973"/>
                </a:cubicBezTo>
                <a:cubicBezTo>
                  <a:pt x="8715" y="381"/>
                  <a:pt x="7761" y="1"/>
                  <a:pt x="67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80"/>
          <p:cNvSpPr/>
          <p:nvPr/>
        </p:nvSpPr>
        <p:spPr>
          <a:xfrm>
            <a:off x="102392" y="3392461"/>
            <a:ext cx="37163" cy="32193"/>
          </a:xfrm>
          <a:custGeom>
            <a:rect b="b" l="l" r="r" t="t"/>
            <a:pathLst>
              <a:path extrusionOk="0" h="1004" w="1159">
                <a:moveTo>
                  <a:pt x="410" y="1"/>
                </a:moveTo>
                <a:cubicBezTo>
                  <a:pt x="389" y="1"/>
                  <a:pt x="369" y="4"/>
                  <a:pt x="351" y="11"/>
                </a:cubicBezTo>
                <a:cubicBezTo>
                  <a:pt x="214" y="72"/>
                  <a:pt x="0" y="529"/>
                  <a:pt x="61" y="666"/>
                </a:cubicBezTo>
                <a:cubicBezTo>
                  <a:pt x="113" y="845"/>
                  <a:pt x="423" y="1003"/>
                  <a:pt x="693" y="1003"/>
                </a:cubicBezTo>
                <a:cubicBezTo>
                  <a:pt x="743" y="1003"/>
                  <a:pt x="793" y="998"/>
                  <a:pt x="838" y="986"/>
                </a:cubicBezTo>
                <a:cubicBezTo>
                  <a:pt x="1036" y="940"/>
                  <a:pt x="1158" y="833"/>
                  <a:pt x="1082" y="620"/>
                </a:cubicBezTo>
                <a:cubicBezTo>
                  <a:pt x="999" y="329"/>
                  <a:pt x="626" y="1"/>
                  <a:pt x="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80"/>
          <p:cNvSpPr/>
          <p:nvPr/>
        </p:nvSpPr>
        <p:spPr>
          <a:xfrm>
            <a:off x="-216" y="2849472"/>
            <a:ext cx="1020597" cy="893074"/>
          </a:xfrm>
          <a:custGeom>
            <a:rect b="b" l="l" r="r" t="t"/>
            <a:pathLst>
              <a:path extrusionOk="0" h="27852" w="31829">
                <a:moveTo>
                  <a:pt x="21733" y="3262"/>
                </a:moveTo>
                <a:cubicBezTo>
                  <a:pt x="21972" y="3262"/>
                  <a:pt x="22182" y="3390"/>
                  <a:pt x="22367" y="3644"/>
                </a:cubicBezTo>
                <a:cubicBezTo>
                  <a:pt x="22779" y="4192"/>
                  <a:pt x="22916" y="4878"/>
                  <a:pt x="23099" y="5533"/>
                </a:cubicBezTo>
                <a:cubicBezTo>
                  <a:pt x="23134" y="5638"/>
                  <a:pt x="23108" y="5669"/>
                  <a:pt x="23062" y="5669"/>
                </a:cubicBezTo>
                <a:cubicBezTo>
                  <a:pt x="23008" y="5669"/>
                  <a:pt x="22926" y="5626"/>
                  <a:pt x="22885" y="5609"/>
                </a:cubicBezTo>
                <a:cubicBezTo>
                  <a:pt x="21986" y="5411"/>
                  <a:pt x="21087" y="5274"/>
                  <a:pt x="20173" y="5167"/>
                </a:cubicBezTo>
                <a:cubicBezTo>
                  <a:pt x="19945" y="5137"/>
                  <a:pt x="19716" y="5122"/>
                  <a:pt x="19457" y="5091"/>
                </a:cubicBezTo>
                <a:cubicBezTo>
                  <a:pt x="19960" y="4375"/>
                  <a:pt x="20524" y="3766"/>
                  <a:pt x="21301" y="3385"/>
                </a:cubicBezTo>
                <a:cubicBezTo>
                  <a:pt x="21454" y="3302"/>
                  <a:pt x="21598" y="3262"/>
                  <a:pt x="21733" y="3262"/>
                </a:cubicBezTo>
                <a:close/>
                <a:moveTo>
                  <a:pt x="22480" y="540"/>
                </a:moveTo>
                <a:cubicBezTo>
                  <a:pt x="22740" y="540"/>
                  <a:pt x="22984" y="635"/>
                  <a:pt x="23205" y="825"/>
                </a:cubicBezTo>
                <a:cubicBezTo>
                  <a:pt x="23525" y="1115"/>
                  <a:pt x="23769" y="1450"/>
                  <a:pt x="23937" y="1846"/>
                </a:cubicBezTo>
                <a:cubicBezTo>
                  <a:pt x="24363" y="2775"/>
                  <a:pt x="24500" y="3781"/>
                  <a:pt x="24546" y="4802"/>
                </a:cubicBezTo>
                <a:cubicBezTo>
                  <a:pt x="24561" y="5228"/>
                  <a:pt x="24592" y="5640"/>
                  <a:pt x="24607" y="6097"/>
                </a:cubicBezTo>
                <a:cubicBezTo>
                  <a:pt x="24333" y="6005"/>
                  <a:pt x="24074" y="5929"/>
                  <a:pt x="23799" y="5853"/>
                </a:cubicBezTo>
                <a:cubicBezTo>
                  <a:pt x="23678" y="5822"/>
                  <a:pt x="23693" y="5716"/>
                  <a:pt x="23678" y="5624"/>
                </a:cubicBezTo>
                <a:cubicBezTo>
                  <a:pt x="23571" y="4893"/>
                  <a:pt x="23358" y="4177"/>
                  <a:pt x="22931" y="3537"/>
                </a:cubicBezTo>
                <a:cubicBezTo>
                  <a:pt x="22623" y="3070"/>
                  <a:pt x="22269" y="2843"/>
                  <a:pt x="21855" y="2843"/>
                </a:cubicBezTo>
                <a:cubicBezTo>
                  <a:pt x="21593" y="2843"/>
                  <a:pt x="21308" y="2934"/>
                  <a:pt x="20996" y="3110"/>
                </a:cubicBezTo>
                <a:cubicBezTo>
                  <a:pt x="20265" y="3537"/>
                  <a:pt x="19686" y="4116"/>
                  <a:pt x="19244" y="4832"/>
                </a:cubicBezTo>
                <a:cubicBezTo>
                  <a:pt x="19146" y="4986"/>
                  <a:pt x="19048" y="5063"/>
                  <a:pt x="18868" y="5063"/>
                </a:cubicBezTo>
                <a:cubicBezTo>
                  <a:pt x="18852" y="5063"/>
                  <a:pt x="18835" y="5062"/>
                  <a:pt x="18817" y="5061"/>
                </a:cubicBezTo>
                <a:cubicBezTo>
                  <a:pt x="18421" y="5015"/>
                  <a:pt x="18025" y="5015"/>
                  <a:pt x="17598" y="5000"/>
                </a:cubicBezTo>
                <a:cubicBezTo>
                  <a:pt x="17766" y="4634"/>
                  <a:pt x="17995" y="4360"/>
                  <a:pt x="18223" y="4086"/>
                </a:cubicBezTo>
                <a:cubicBezTo>
                  <a:pt x="19076" y="3034"/>
                  <a:pt x="20036" y="2074"/>
                  <a:pt x="21072" y="1221"/>
                </a:cubicBezTo>
                <a:cubicBezTo>
                  <a:pt x="21377" y="947"/>
                  <a:pt x="21727" y="734"/>
                  <a:pt x="22123" y="597"/>
                </a:cubicBezTo>
                <a:cubicBezTo>
                  <a:pt x="22245" y="559"/>
                  <a:pt x="22364" y="540"/>
                  <a:pt x="22480" y="540"/>
                </a:cubicBezTo>
                <a:close/>
                <a:moveTo>
                  <a:pt x="22611" y="1"/>
                </a:moveTo>
                <a:cubicBezTo>
                  <a:pt x="22246" y="1"/>
                  <a:pt x="21861" y="137"/>
                  <a:pt x="21453" y="414"/>
                </a:cubicBezTo>
                <a:cubicBezTo>
                  <a:pt x="20204" y="1267"/>
                  <a:pt x="19152" y="2349"/>
                  <a:pt x="18177" y="3507"/>
                </a:cubicBezTo>
                <a:cubicBezTo>
                  <a:pt x="17827" y="3918"/>
                  <a:pt x="17492" y="4345"/>
                  <a:pt x="17339" y="4893"/>
                </a:cubicBezTo>
                <a:cubicBezTo>
                  <a:pt x="17321" y="4975"/>
                  <a:pt x="17275" y="4992"/>
                  <a:pt x="17222" y="4992"/>
                </a:cubicBezTo>
                <a:cubicBezTo>
                  <a:pt x="17186" y="4992"/>
                  <a:pt x="17147" y="4985"/>
                  <a:pt x="17111" y="4985"/>
                </a:cubicBezTo>
                <a:cubicBezTo>
                  <a:pt x="14795" y="5015"/>
                  <a:pt x="12494" y="5183"/>
                  <a:pt x="10224" y="5746"/>
                </a:cubicBezTo>
                <a:cubicBezTo>
                  <a:pt x="9173" y="5990"/>
                  <a:pt x="8122" y="6203"/>
                  <a:pt x="7086" y="6508"/>
                </a:cubicBezTo>
                <a:cubicBezTo>
                  <a:pt x="5653" y="6935"/>
                  <a:pt x="4252" y="7422"/>
                  <a:pt x="2896" y="8032"/>
                </a:cubicBezTo>
                <a:cubicBezTo>
                  <a:pt x="1905" y="8474"/>
                  <a:pt x="930" y="8961"/>
                  <a:pt x="1" y="9510"/>
                </a:cubicBezTo>
                <a:lnTo>
                  <a:pt x="1" y="9982"/>
                </a:lnTo>
                <a:cubicBezTo>
                  <a:pt x="1052" y="9327"/>
                  <a:pt x="2149" y="8763"/>
                  <a:pt x="3292" y="8260"/>
                </a:cubicBezTo>
                <a:cubicBezTo>
                  <a:pt x="4038" y="7940"/>
                  <a:pt x="4800" y="7636"/>
                  <a:pt x="5562" y="7361"/>
                </a:cubicBezTo>
                <a:cubicBezTo>
                  <a:pt x="5627" y="7340"/>
                  <a:pt x="5677" y="7326"/>
                  <a:pt x="5717" y="7326"/>
                </a:cubicBezTo>
                <a:cubicBezTo>
                  <a:pt x="5788" y="7326"/>
                  <a:pt x="5828" y="7371"/>
                  <a:pt x="5867" y="7498"/>
                </a:cubicBezTo>
                <a:cubicBezTo>
                  <a:pt x="6750" y="10134"/>
                  <a:pt x="4846" y="12572"/>
                  <a:pt x="2896" y="13075"/>
                </a:cubicBezTo>
                <a:cubicBezTo>
                  <a:pt x="2521" y="13191"/>
                  <a:pt x="2097" y="13249"/>
                  <a:pt x="1656" y="13249"/>
                </a:cubicBezTo>
                <a:cubicBezTo>
                  <a:pt x="1111" y="13249"/>
                  <a:pt x="540" y="13160"/>
                  <a:pt x="1" y="12983"/>
                </a:cubicBezTo>
                <a:lnTo>
                  <a:pt x="1" y="13380"/>
                </a:lnTo>
                <a:cubicBezTo>
                  <a:pt x="153" y="13425"/>
                  <a:pt x="306" y="13471"/>
                  <a:pt x="458" y="13501"/>
                </a:cubicBezTo>
                <a:cubicBezTo>
                  <a:pt x="890" y="13593"/>
                  <a:pt x="1305" y="13637"/>
                  <a:pt x="1701" y="13637"/>
                </a:cubicBezTo>
                <a:cubicBezTo>
                  <a:pt x="3997" y="13637"/>
                  <a:pt x="5650" y="12154"/>
                  <a:pt x="6339" y="9906"/>
                </a:cubicBezTo>
                <a:cubicBezTo>
                  <a:pt x="6583" y="9098"/>
                  <a:pt x="6522" y="8260"/>
                  <a:pt x="6232" y="7437"/>
                </a:cubicBezTo>
                <a:cubicBezTo>
                  <a:pt x="6156" y="7209"/>
                  <a:pt x="6187" y="7133"/>
                  <a:pt x="6430" y="7041"/>
                </a:cubicBezTo>
                <a:cubicBezTo>
                  <a:pt x="7649" y="6660"/>
                  <a:pt x="8883" y="6280"/>
                  <a:pt x="10133" y="6066"/>
                </a:cubicBezTo>
                <a:cubicBezTo>
                  <a:pt x="12416" y="5678"/>
                  <a:pt x="14699" y="5410"/>
                  <a:pt x="16982" y="5410"/>
                </a:cubicBezTo>
                <a:cubicBezTo>
                  <a:pt x="18904" y="5410"/>
                  <a:pt x="20826" y="5600"/>
                  <a:pt x="22748" y="6066"/>
                </a:cubicBezTo>
                <a:cubicBezTo>
                  <a:pt x="24211" y="6417"/>
                  <a:pt x="25628" y="6904"/>
                  <a:pt x="26938" y="7666"/>
                </a:cubicBezTo>
                <a:cubicBezTo>
                  <a:pt x="28111" y="8336"/>
                  <a:pt x="29132" y="9190"/>
                  <a:pt x="29863" y="10348"/>
                </a:cubicBezTo>
                <a:cubicBezTo>
                  <a:pt x="30915" y="12024"/>
                  <a:pt x="31021" y="13791"/>
                  <a:pt x="30351" y="15619"/>
                </a:cubicBezTo>
                <a:cubicBezTo>
                  <a:pt x="29726" y="17371"/>
                  <a:pt x="28584" y="18773"/>
                  <a:pt x="27258" y="20022"/>
                </a:cubicBezTo>
                <a:cubicBezTo>
                  <a:pt x="25460" y="21683"/>
                  <a:pt x="23419" y="22948"/>
                  <a:pt x="21209" y="23984"/>
                </a:cubicBezTo>
                <a:cubicBezTo>
                  <a:pt x="19853" y="24624"/>
                  <a:pt x="18467" y="25172"/>
                  <a:pt x="16532" y="25766"/>
                </a:cubicBezTo>
                <a:cubicBezTo>
                  <a:pt x="13635" y="26586"/>
                  <a:pt x="10518" y="27048"/>
                  <a:pt x="7300" y="27048"/>
                </a:cubicBezTo>
                <a:cubicBezTo>
                  <a:pt x="5372" y="27048"/>
                  <a:pt x="3408" y="26882"/>
                  <a:pt x="1433" y="26528"/>
                </a:cubicBezTo>
                <a:cubicBezTo>
                  <a:pt x="946" y="26437"/>
                  <a:pt x="473" y="26330"/>
                  <a:pt x="1" y="26193"/>
                </a:cubicBezTo>
                <a:lnTo>
                  <a:pt x="1" y="26909"/>
                </a:lnTo>
                <a:cubicBezTo>
                  <a:pt x="2155" y="27573"/>
                  <a:pt x="4369" y="27851"/>
                  <a:pt x="6633" y="27851"/>
                </a:cubicBezTo>
                <a:cubicBezTo>
                  <a:pt x="6915" y="27851"/>
                  <a:pt x="7198" y="27847"/>
                  <a:pt x="7482" y="27838"/>
                </a:cubicBezTo>
                <a:cubicBezTo>
                  <a:pt x="10773" y="27747"/>
                  <a:pt x="13972" y="27092"/>
                  <a:pt x="17370" y="26010"/>
                </a:cubicBezTo>
                <a:cubicBezTo>
                  <a:pt x="18269" y="25751"/>
                  <a:pt x="19411" y="25340"/>
                  <a:pt x="20524" y="24852"/>
                </a:cubicBezTo>
                <a:cubicBezTo>
                  <a:pt x="22794" y="23862"/>
                  <a:pt x="24942" y="22658"/>
                  <a:pt x="26862" y="21058"/>
                </a:cubicBezTo>
                <a:cubicBezTo>
                  <a:pt x="28538" y="19657"/>
                  <a:pt x="29955" y="18057"/>
                  <a:pt x="30793" y="16000"/>
                </a:cubicBezTo>
                <a:cubicBezTo>
                  <a:pt x="31829" y="13486"/>
                  <a:pt x="31326" y="10866"/>
                  <a:pt x="29406" y="8931"/>
                </a:cubicBezTo>
                <a:cubicBezTo>
                  <a:pt x="28294" y="7818"/>
                  <a:pt x="26953" y="7041"/>
                  <a:pt x="25521" y="6447"/>
                </a:cubicBezTo>
                <a:cubicBezTo>
                  <a:pt x="25262" y="6341"/>
                  <a:pt x="25125" y="6295"/>
                  <a:pt x="25186" y="5929"/>
                </a:cubicBezTo>
                <a:cubicBezTo>
                  <a:pt x="25308" y="5274"/>
                  <a:pt x="25293" y="4573"/>
                  <a:pt x="25186" y="3903"/>
                </a:cubicBezTo>
                <a:cubicBezTo>
                  <a:pt x="25034" y="2791"/>
                  <a:pt x="24790" y="1709"/>
                  <a:pt x="24058" y="825"/>
                </a:cubicBezTo>
                <a:cubicBezTo>
                  <a:pt x="23611" y="279"/>
                  <a:pt x="23131" y="1"/>
                  <a:pt x="2261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80"/>
          <p:cNvSpPr/>
          <p:nvPr/>
        </p:nvSpPr>
        <p:spPr>
          <a:xfrm>
            <a:off x="357405" y="3142963"/>
            <a:ext cx="407963" cy="399177"/>
          </a:xfrm>
          <a:custGeom>
            <a:rect b="b" l="l" r="r" t="t"/>
            <a:pathLst>
              <a:path extrusionOk="0" h="12449" w="12723">
                <a:moveTo>
                  <a:pt x="6993" y="344"/>
                </a:moveTo>
                <a:cubicBezTo>
                  <a:pt x="8035" y="344"/>
                  <a:pt x="8989" y="724"/>
                  <a:pt x="9843" y="1316"/>
                </a:cubicBezTo>
                <a:cubicBezTo>
                  <a:pt x="10864" y="2048"/>
                  <a:pt x="11808" y="2931"/>
                  <a:pt x="12128" y="4181"/>
                </a:cubicBezTo>
                <a:cubicBezTo>
                  <a:pt x="12677" y="6329"/>
                  <a:pt x="12250" y="8310"/>
                  <a:pt x="10681" y="9955"/>
                </a:cubicBezTo>
                <a:cubicBezTo>
                  <a:pt x="9767" y="10930"/>
                  <a:pt x="8609" y="11524"/>
                  <a:pt x="7344" y="11905"/>
                </a:cubicBezTo>
                <a:cubicBezTo>
                  <a:pt x="6822" y="12101"/>
                  <a:pt x="6295" y="12191"/>
                  <a:pt x="5778" y="12191"/>
                </a:cubicBezTo>
                <a:cubicBezTo>
                  <a:pt x="3881" y="12191"/>
                  <a:pt x="2132" y="10976"/>
                  <a:pt x="1341" y="9300"/>
                </a:cubicBezTo>
                <a:cubicBezTo>
                  <a:pt x="1159" y="8919"/>
                  <a:pt x="930" y="8553"/>
                  <a:pt x="778" y="8157"/>
                </a:cubicBezTo>
                <a:cubicBezTo>
                  <a:pt x="473" y="7274"/>
                  <a:pt x="275" y="6375"/>
                  <a:pt x="458" y="5430"/>
                </a:cubicBezTo>
                <a:cubicBezTo>
                  <a:pt x="534" y="4988"/>
                  <a:pt x="686" y="4577"/>
                  <a:pt x="960" y="4227"/>
                </a:cubicBezTo>
                <a:cubicBezTo>
                  <a:pt x="1326" y="3708"/>
                  <a:pt x="1707" y="3190"/>
                  <a:pt x="2088" y="2688"/>
                </a:cubicBezTo>
                <a:cubicBezTo>
                  <a:pt x="3261" y="1195"/>
                  <a:pt x="4830" y="509"/>
                  <a:pt x="6659" y="357"/>
                </a:cubicBezTo>
                <a:cubicBezTo>
                  <a:pt x="6771" y="348"/>
                  <a:pt x="6883" y="344"/>
                  <a:pt x="6993" y="344"/>
                </a:cubicBezTo>
                <a:close/>
                <a:moveTo>
                  <a:pt x="6945" y="1"/>
                </a:moveTo>
                <a:cubicBezTo>
                  <a:pt x="6247" y="1"/>
                  <a:pt x="5572" y="170"/>
                  <a:pt x="4907" y="357"/>
                </a:cubicBezTo>
                <a:cubicBezTo>
                  <a:pt x="4145" y="570"/>
                  <a:pt x="3505" y="981"/>
                  <a:pt x="2880" y="1454"/>
                </a:cubicBezTo>
                <a:cubicBezTo>
                  <a:pt x="2057" y="2078"/>
                  <a:pt x="1570" y="2962"/>
                  <a:pt x="960" y="3754"/>
                </a:cubicBezTo>
                <a:cubicBezTo>
                  <a:pt x="77" y="4943"/>
                  <a:pt x="1" y="6222"/>
                  <a:pt x="366" y="7594"/>
                </a:cubicBezTo>
                <a:cubicBezTo>
                  <a:pt x="549" y="8279"/>
                  <a:pt x="915" y="8873"/>
                  <a:pt x="1204" y="9498"/>
                </a:cubicBezTo>
                <a:cubicBezTo>
                  <a:pt x="1939" y="11064"/>
                  <a:pt x="3711" y="12448"/>
                  <a:pt x="5768" y="12448"/>
                </a:cubicBezTo>
                <a:cubicBezTo>
                  <a:pt x="6314" y="12448"/>
                  <a:pt x="6879" y="12351"/>
                  <a:pt x="7451" y="12134"/>
                </a:cubicBezTo>
                <a:cubicBezTo>
                  <a:pt x="7695" y="12058"/>
                  <a:pt x="7939" y="11997"/>
                  <a:pt x="8182" y="11905"/>
                </a:cubicBezTo>
                <a:cubicBezTo>
                  <a:pt x="8411" y="11814"/>
                  <a:pt x="8655" y="11738"/>
                  <a:pt x="8868" y="11616"/>
                </a:cubicBezTo>
                <a:cubicBezTo>
                  <a:pt x="11031" y="10488"/>
                  <a:pt x="12403" y="8797"/>
                  <a:pt x="12616" y="6283"/>
                </a:cubicBezTo>
                <a:cubicBezTo>
                  <a:pt x="12692" y="5461"/>
                  <a:pt x="12723" y="4638"/>
                  <a:pt x="12403" y="3846"/>
                </a:cubicBezTo>
                <a:cubicBezTo>
                  <a:pt x="11900" y="2672"/>
                  <a:pt x="11062" y="1758"/>
                  <a:pt x="10041" y="1012"/>
                </a:cubicBezTo>
                <a:cubicBezTo>
                  <a:pt x="9325" y="494"/>
                  <a:pt x="8487" y="189"/>
                  <a:pt x="7588" y="52"/>
                </a:cubicBezTo>
                <a:cubicBezTo>
                  <a:pt x="7371" y="16"/>
                  <a:pt x="7157" y="1"/>
                  <a:pt x="69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80"/>
          <p:cNvSpPr/>
          <p:nvPr/>
        </p:nvSpPr>
        <p:spPr>
          <a:xfrm>
            <a:off x="52563" y="3375755"/>
            <a:ext cx="102608" cy="89525"/>
          </a:xfrm>
          <a:custGeom>
            <a:rect b="b" l="l" r="r" t="t"/>
            <a:pathLst>
              <a:path extrusionOk="0" h="2792" w="3200">
                <a:moveTo>
                  <a:pt x="1967" y="521"/>
                </a:moveTo>
                <a:cubicBezTo>
                  <a:pt x="2183" y="521"/>
                  <a:pt x="2553" y="837"/>
                  <a:pt x="2636" y="1141"/>
                </a:cubicBezTo>
                <a:cubicBezTo>
                  <a:pt x="2712" y="1354"/>
                  <a:pt x="2590" y="1446"/>
                  <a:pt x="2392" y="1507"/>
                </a:cubicBezTo>
                <a:cubicBezTo>
                  <a:pt x="2352" y="1515"/>
                  <a:pt x="2308" y="1519"/>
                  <a:pt x="2263" y="1519"/>
                </a:cubicBezTo>
                <a:cubicBezTo>
                  <a:pt x="1990" y="1519"/>
                  <a:pt x="1668" y="1370"/>
                  <a:pt x="1615" y="1187"/>
                </a:cubicBezTo>
                <a:cubicBezTo>
                  <a:pt x="1554" y="1034"/>
                  <a:pt x="1768" y="593"/>
                  <a:pt x="1905" y="532"/>
                </a:cubicBezTo>
                <a:cubicBezTo>
                  <a:pt x="1923" y="525"/>
                  <a:pt x="1944" y="521"/>
                  <a:pt x="1967" y="521"/>
                </a:cubicBezTo>
                <a:close/>
                <a:moveTo>
                  <a:pt x="1279" y="0"/>
                </a:moveTo>
                <a:cubicBezTo>
                  <a:pt x="1146" y="0"/>
                  <a:pt x="1013" y="18"/>
                  <a:pt x="884" y="75"/>
                </a:cubicBezTo>
                <a:cubicBezTo>
                  <a:pt x="366" y="334"/>
                  <a:pt x="0" y="1217"/>
                  <a:pt x="168" y="1781"/>
                </a:cubicBezTo>
                <a:cubicBezTo>
                  <a:pt x="376" y="2424"/>
                  <a:pt x="978" y="2792"/>
                  <a:pt x="1579" y="2792"/>
                </a:cubicBezTo>
                <a:cubicBezTo>
                  <a:pt x="1946" y="2792"/>
                  <a:pt x="2313" y="2655"/>
                  <a:pt x="2590" y="2360"/>
                </a:cubicBezTo>
                <a:cubicBezTo>
                  <a:pt x="2728" y="2208"/>
                  <a:pt x="2849" y="2040"/>
                  <a:pt x="2971" y="1872"/>
                </a:cubicBezTo>
                <a:cubicBezTo>
                  <a:pt x="3154" y="1613"/>
                  <a:pt x="3200" y="1339"/>
                  <a:pt x="3124" y="1034"/>
                </a:cubicBezTo>
                <a:cubicBezTo>
                  <a:pt x="2987" y="440"/>
                  <a:pt x="2530" y="136"/>
                  <a:pt x="1631" y="29"/>
                </a:cubicBezTo>
                <a:cubicBezTo>
                  <a:pt x="1516" y="15"/>
                  <a:pt x="1397" y="0"/>
                  <a:pt x="12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80"/>
          <p:cNvSpPr/>
          <p:nvPr/>
        </p:nvSpPr>
        <p:spPr>
          <a:xfrm>
            <a:off x="277275" y="3539126"/>
            <a:ext cx="115338" cy="67882"/>
          </a:xfrm>
          <a:custGeom>
            <a:rect b="b" l="l" r="r" t="t"/>
            <a:pathLst>
              <a:path extrusionOk="0" h="2117" w="3597">
                <a:moveTo>
                  <a:pt x="2712" y="0"/>
                </a:moveTo>
                <a:cubicBezTo>
                  <a:pt x="2566" y="0"/>
                  <a:pt x="2368" y="23"/>
                  <a:pt x="2149" y="53"/>
                </a:cubicBezTo>
                <a:cubicBezTo>
                  <a:pt x="1555" y="145"/>
                  <a:pt x="824" y="312"/>
                  <a:pt x="671" y="358"/>
                </a:cubicBezTo>
                <a:cubicBezTo>
                  <a:pt x="565" y="419"/>
                  <a:pt x="458" y="449"/>
                  <a:pt x="367" y="510"/>
                </a:cubicBezTo>
                <a:cubicBezTo>
                  <a:pt x="153" y="663"/>
                  <a:pt x="1" y="876"/>
                  <a:pt x="47" y="1120"/>
                </a:cubicBezTo>
                <a:cubicBezTo>
                  <a:pt x="92" y="1455"/>
                  <a:pt x="306" y="1714"/>
                  <a:pt x="626" y="1851"/>
                </a:cubicBezTo>
                <a:cubicBezTo>
                  <a:pt x="976" y="2003"/>
                  <a:pt x="1372" y="2064"/>
                  <a:pt x="1753" y="2110"/>
                </a:cubicBezTo>
                <a:cubicBezTo>
                  <a:pt x="1771" y="2114"/>
                  <a:pt x="1789" y="2116"/>
                  <a:pt x="1807" y="2116"/>
                </a:cubicBezTo>
                <a:cubicBezTo>
                  <a:pt x="1850" y="2116"/>
                  <a:pt x="1893" y="2106"/>
                  <a:pt x="1936" y="2095"/>
                </a:cubicBezTo>
                <a:cubicBezTo>
                  <a:pt x="2454" y="1881"/>
                  <a:pt x="2880" y="1562"/>
                  <a:pt x="3246" y="1150"/>
                </a:cubicBezTo>
                <a:cubicBezTo>
                  <a:pt x="3597" y="754"/>
                  <a:pt x="3399" y="175"/>
                  <a:pt x="2896" y="23"/>
                </a:cubicBezTo>
                <a:cubicBezTo>
                  <a:pt x="2853" y="7"/>
                  <a:pt x="2790" y="0"/>
                  <a:pt x="271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80"/>
          <p:cNvSpPr/>
          <p:nvPr/>
        </p:nvSpPr>
        <p:spPr>
          <a:xfrm>
            <a:off x="90176" y="3549226"/>
            <a:ext cx="22029" cy="20361"/>
          </a:xfrm>
          <a:custGeom>
            <a:rect b="b" l="l" r="r" t="t"/>
            <a:pathLst>
              <a:path extrusionOk="0" h="635" w="687">
                <a:moveTo>
                  <a:pt x="327" y="1"/>
                </a:moveTo>
                <a:cubicBezTo>
                  <a:pt x="296" y="1"/>
                  <a:pt x="263" y="5"/>
                  <a:pt x="229" y="12"/>
                </a:cubicBezTo>
                <a:cubicBezTo>
                  <a:pt x="46" y="73"/>
                  <a:pt x="1" y="226"/>
                  <a:pt x="46" y="409"/>
                </a:cubicBezTo>
                <a:cubicBezTo>
                  <a:pt x="96" y="557"/>
                  <a:pt x="195" y="635"/>
                  <a:pt x="328" y="635"/>
                </a:cubicBezTo>
                <a:cubicBezTo>
                  <a:pt x="359" y="635"/>
                  <a:pt x="392" y="631"/>
                  <a:pt x="427" y="622"/>
                </a:cubicBezTo>
                <a:cubicBezTo>
                  <a:pt x="625" y="561"/>
                  <a:pt x="686" y="409"/>
                  <a:pt x="625" y="226"/>
                </a:cubicBezTo>
                <a:cubicBezTo>
                  <a:pt x="575" y="87"/>
                  <a:pt x="472" y="1"/>
                  <a:pt x="3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80"/>
          <p:cNvSpPr/>
          <p:nvPr/>
        </p:nvSpPr>
        <p:spPr>
          <a:xfrm>
            <a:off x="494195" y="3563239"/>
            <a:ext cx="20554" cy="18982"/>
          </a:xfrm>
          <a:custGeom>
            <a:rect b="b" l="l" r="r" t="t"/>
            <a:pathLst>
              <a:path extrusionOk="0" h="592" w="641">
                <a:moveTo>
                  <a:pt x="351" y="0"/>
                </a:moveTo>
                <a:cubicBezTo>
                  <a:pt x="307" y="0"/>
                  <a:pt x="261" y="11"/>
                  <a:pt x="214" y="33"/>
                </a:cubicBezTo>
                <a:cubicBezTo>
                  <a:pt x="46" y="93"/>
                  <a:pt x="1" y="246"/>
                  <a:pt x="62" y="413"/>
                </a:cubicBezTo>
                <a:cubicBezTo>
                  <a:pt x="105" y="534"/>
                  <a:pt x="197" y="592"/>
                  <a:pt x="301" y="592"/>
                </a:cubicBezTo>
                <a:cubicBezTo>
                  <a:pt x="342" y="592"/>
                  <a:pt x="385" y="583"/>
                  <a:pt x="427" y="566"/>
                </a:cubicBezTo>
                <a:cubicBezTo>
                  <a:pt x="595" y="520"/>
                  <a:pt x="641" y="368"/>
                  <a:pt x="610" y="200"/>
                </a:cubicBezTo>
                <a:cubicBezTo>
                  <a:pt x="555" y="69"/>
                  <a:pt x="461" y="0"/>
                  <a:pt x="35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80"/>
          <p:cNvSpPr/>
          <p:nvPr/>
        </p:nvSpPr>
        <p:spPr>
          <a:xfrm>
            <a:off x="169793" y="3597997"/>
            <a:ext cx="21067" cy="18566"/>
          </a:xfrm>
          <a:custGeom>
            <a:rect b="b" l="l" r="r" t="t"/>
            <a:pathLst>
              <a:path extrusionOk="0" h="579" w="657">
                <a:moveTo>
                  <a:pt x="333" y="0"/>
                </a:moveTo>
                <a:cubicBezTo>
                  <a:pt x="296" y="0"/>
                  <a:pt x="257" y="5"/>
                  <a:pt x="214" y="15"/>
                </a:cubicBezTo>
                <a:cubicBezTo>
                  <a:pt x="62" y="91"/>
                  <a:pt x="1" y="213"/>
                  <a:pt x="62" y="381"/>
                </a:cubicBezTo>
                <a:cubicBezTo>
                  <a:pt x="110" y="512"/>
                  <a:pt x="195" y="578"/>
                  <a:pt x="304" y="578"/>
                </a:cubicBezTo>
                <a:cubicBezTo>
                  <a:pt x="333" y="578"/>
                  <a:pt x="364" y="573"/>
                  <a:pt x="397" y="564"/>
                </a:cubicBezTo>
                <a:cubicBezTo>
                  <a:pt x="580" y="518"/>
                  <a:pt x="656" y="381"/>
                  <a:pt x="595" y="198"/>
                </a:cubicBezTo>
                <a:cubicBezTo>
                  <a:pt x="559" y="66"/>
                  <a:pt x="467" y="0"/>
                  <a:pt x="33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80"/>
          <p:cNvSpPr/>
          <p:nvPr/>
        </p:nvSpPr>
        <p:spPr>
          <a:xfrm>
            <a:off x="592410" y="3552722"/>
            <a:ext cx="20522" cy="17764"/>
          </a:xfrm>
          <a:custGeom>
            <a:rect b="b" l="l" r="r" t="t"/>
            <a:pathLst>
              <a:path extrusionOk="0" h="554" w="640">
                <a:moveTo>
                  <a:pt x="359" y="0"/>
                </a:moveTo>
                <a:cubicBezTo>
                  <a:pt x="318" y="0"/>
                  <a:pt x="274" y="9"/>
                  <a:pt x="229" y="25"/>
                </a:cubicBezTo>
                <a:cubicBezTo>
                  <a:pt x="76" y="71"/>
                  <a:pt x="0" y="208"/>
                  <a:pt x="61" y="376"/>
                </a:cubicBezTo>
                <a:cubicBezTo>
                  <a:pt x="97" y="506"/>
                  <a:pt x="188" y="554"/>
                  <a:pt x="306" y="554"/>
                </a:cubicBezTo>
                <a:cubicBezTo>
                  <a:pt x="339" y="554"/>
                  <a:pt x="375" y="550"/>
                  <a:pt x="411" y="543"/>
                </a:cubicBezTo>
                <a:cubicBezTo>
                  <a:pt x="564" y="482"/>
                  <a:pt x="640" y="361"/>
                  <a:pt x="594" y="208"/>
                </a:cubicBezTo>
                <a:cubicBezTo>
                  <a:pt x="561" y="64"/>
                  <a:pt x="471" y="0"/>
                  <a:pt x="35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80"/>
          <p:cNvSpPr/>
          <p:nvPr/>
        </p:nvSpPr>
        <p:spPr>
          <a:xfrm>
            <a:off x="79434" y="3628074"/>
            <a:ext cx="20073" cy="18053"/>
          </a:xfrm>
          <a:custGeom>
            <a:rect b="b" l="l" r="r" t="t"/>
            <a:pathLst>
              <a:path extrusionOk="0" h="563" w="626">
                <a:moveTo>
                  <a:pt x="339" y="0"/>
                </a:moveTo>
                <a:cubicBezTo>
                  <a:pt x="305" y="0"/>
                  <a:pt x="269" y="7"/>
                  <a:pt x="229" y="22"/>
                </a:cubicBezTo>
                <a:cubicBezTo>
                  <a:pt x="61" y="67"/>
                  <a:pt x="0" y="204"/>
                  <a:pt x="61" y="357"/>
                </a:cubicBezTo>
                <a:cubicBezTo>
                  <a:pt x="96" y="494"/>
                  <a:pt x="181" y="563"/>
                  <a:pt x="299" y="563"/>
                </a:cubicBezTo>
                <a:cubicBezTo>
                  <a:pt x="338" y="563"/>
                  <a:pt x="381" y="555"/>
                  <a:pt x="427" y="540"/>
                </a:cubicBezTo>
                <a:cubicBezTo>
                  <a:pt x="579" y="479"/>
                  <a:pt x="625" y="342"/>
                  <a:pt x="579" y="174"/>
                </a:cubicBezTo>
                <a:cubicBezTo>
                  <a:pt x="521" y="70"/>
                  <a:pt x="446" y="0"/>
                  <a:pt x="33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80"/>
          <p:cNvSpPr/>
          <p:nvPr/>
        </p:nvSpPr>
        <p:spPr>
          <a:xfrm>
            <a:off x="453665" y="3287608"/>
            <a:ext cx="114825" cy="99273"/>
          </a:xfrm>
          <a:custGeom>
            <a:rect b="b" l="l" r="r" t="t"/>
            <a:pathLst>
              <a:path extrusionOk="0" h="3096" w="3581">
                <a:moveTo>
                  <a:pt x="2179" y="432"/>
                </a:moveTo>
                <a:cubicBezTo>
                  <a:pt x="2423" y="432"/>
                  <a:pt x="2651" y="630"/>
                  <a:pt x="2834" y="873"/>
                </a:cubicBezTo>
                <a:cubicBezTo>
                  <a:pt x="2941" y="1011"/>
                  <a:pt x="3139" y="1163"/>
                  <a:pt x="2941" y="1376"/>
                </a:cubicBezTo>
                <a:cubicBezTo>
                  <a:pt x="2823" y="1503"/>
                  <a:pt x="2706" y="1559"/>
                  <a:pt x="2582" y="1559"/>
                </a:cubicBezTo>
                <a:cubicBezTo>
                  <a:pt x="2497" y="1559"/>
                  <a:pt x="2409" y="1533"/>
                  <a:pt x="2316" y="1483"/>
                </a:cubicBezTo>
                <a:cubicBezTo>
                  <a:pt x="2072" y="1361"/>
                  <a:pt x="1889" y="1193"/>
                  <a:pt x="1828" y="919"/>
                </a:cubicBezTo>
                <a:cubicBezTo>
                  <a:pt x="1767" y="675"/>
                  <a:pt x="1859" y="523"/>
                  <a:pt x="2179" y="432"/>
                </a:cubicBezTo>
                <a:close/>
                <a:moveTo>
                  <a:pt x="1855" y="0"/>
                </a:moveTo>
                <a:cubicBezTo>
                  <a:pt x="1710" y="0"/>
                  <a:pt x="1562" y="21"/>
                  <a:pt x="1417" y="66"/>
                </a:cubicBezTo>
                <a:cubicBezTo>
                  <a:pt x="427" y="371"/>
                  <a:pt x="0" y="1132"/>
                  <a:pt x="290" y="2047"/>
                </a:cubicBezTo>
                <a:cubicBezTo>
                  <a:pt x="478" y="2675"/>
                  <a:pt x="1133" y="3096"/>
                  <a:pt x="1810" y="3096"/>
                </a:cubicBezTo>
                <a:cubicBezTo>
                  <a:pt x="1954" y="3096"/>
                  <a:pt x="2098" y="3077"/>
                  <a:pt x="2240" y="3037"/>
                </a:cubicBezTo>
                <a:cubicBezTo>
                  <a:pt x="3093" y="2778"/>
                  <a:pt x="3581" y="1879"/>
                  <a:pt x="3322" y="1056"/>
                </a:cubicBezTo>
                <a:cubicBezTo>
                  <a:pt x="3122" y="421"/>
                  <a:pt x="2506" y="0"/>
                  <a:pt x="185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80"/>
          <p:cNvSpPr/>
          <p:nvPr/>
        </p:nvSpPr>
        <p:spPr>
          <a:xfrm>
            <a:off x="513754" y="3459477"/>
            <a:ext cx="22478" cy="19912"/>
          </a:xfrm>
          <a:custGeom>
            <a:rect b="b" l="l" r="r" t="t"/>
            <a:pathLst>
              <a:path extrusionOk="0" h="621" w="701">
                <a:moveTo>
                  <a:pt x="372" y="1"/>
                </a:moveTo>
                <a:cubicBezTo>
                  <a:pt x="332" y="1"/>
                  <a:pt x="289" y="8"/>
                  <a:pt x="244" y="23"/>
                </a:cubicBezTo>
                <a:cubicBezTo>
                  <a:pt x="61" y="84"/>
                  <a:pt x="0" y="221"/>
                  <a:pt x="46" y="389"/>
                </a:cubicBezTo>
                <a:cubicBezTo>
                  <a:pt x="98" y="573"/>
                  <a:pt x="219" y="621"/>
                  <a:pt x="378" y="621"/>
                </a:cubicBezTo>
                <a:cubicBezTo>
                  <a:pt x="403" y="621"/>
                  <a:pt x="430" y="620"/>
                  <a:pt x="457" y="617"/>
                </a:cubicBezTo>
                <a:cubicBezTo>
                  <a:pt x="610" y="526"/>
                  <a:pt x="701" y="404"/>
                  <a:pt x="640" y="221"/>
                </a:cubicBezTo>
                <a:cubicBezTo>
                  <a:pt x="594" y="72"/>
                  <a:pt x="496" y="1"/>
                  <a:pt x="37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80"/>
          <p:cNvSpPr/>
          <p:nvPr/>
        </p:nvSpPr>
        <p:spPr>
          <a:xfrm>
            <a:off x="731155" y="3730362"/>
            <a:ext cx="120212" cy="154938"/>
          </a:xfrm>
          <a:custGeom>
            <a:rect b="b" l="l" r="r" t="t"/>
            <a:pathLst>
              <a:path extrusionOk="0" h="4832" w="3749">
                <a:moveTo>
                  <a:pt x="738" y="1"/>
                </a:moveTo>
                <a:cubicBezTo>
                  <a:pt x="494" y="1"/>
                  <a:pt x="269" y="136"/>
                  <a:pt x="168" y="397"/>
                </a:cubicBezTo>
                <a:cubicBezTo>
                  <a:pt x="92" y="580"/>
                  <a:pt x="61" y="763"/>
                  <a:pt x="15" y="930"/>
                </a:cubicBezTo>
                <a:cubicBezTo>
                  <a:pt x="15" y="1052"/>
                  <a:pt x="0" y="1143"/>
                  <a:pt x="0" y="1250"/>
                </a:cubicBezTo>
                <a:cubicBezTo>
                  <a:pt x="76" y="2271"/>
                  <a:pt x="244" y="3261"/>
                  <a:pt x="549" y="4221"/>
                </a:cubicBezTo>
                <a:cubicBezTo>
                  <a:pt x="695" y="4659"/>
                  <a:pt x="855" y="4831"/>
                  <a:pt x="1284" y="4831"/>
                </a:cubicBezTo>
                <a:cubicBezTo>
                  <a:pt x="1302" y="4831"/>
                  <a:pt x="1321" y="4831"/>
                  <a:pt x="1341" y="4830"/>
                </a:cubicBezTo>
                <a:cubicBezTo>
                  <a:pt x="2057" y="4785"/>
                  <a:pt x="2758" y="4617"/>
                  <a:pt x="3352" y="4191"/>
                </a:cubicBezTo>
                <a:cubicBezTo>
                  <a:pt x="3672" y="3977"/>
                  <a:pt x="3748" y="3612"/>
                  <a:pt x="3581" y="3246"/>
                </a:cubicBezTo>
                <a:cubicBezTo>
                  <a:pt x="3448" y="2940"/>
                  <a:pt x="3187" y="2762"/>
                  <a:pt x="2870" y="2762"/>
                </a:cubicBezTo>
                <a:cubicBezTo>
                  <a:pt x="2823" y="2762"/>
                  <a:pt x="2776" y="2766"/>
                  <a:pt x="2727" y="2774"/>
                </a:cubicBezTo>
                <a:cubicBezTo>
                  <a:pt x="2438" y="2819"/>
                  <a:pt x="2179" y="2926"/>
                  <a:pt x="1905" y="3017"/>
                </a:cubicBezTo>
                <a:cubicBezTo>
                  <a:pt x="1838" y="3044"/>
                  <a:pt x="1786" y="3058"/>
                  <a:pt x="1745" y="3058"/>
                </a:cubicBezTo>
                <a:cubicBezTo>
                  <a:pt x="1647" y="3058"/>
                  <a:pt x="1620" y="2977"/>
                  <a:pt x="1630" y="2804"/>
                </a:cubicBezTo>
                <a:cubicBezTo>
                  <a:pt x="1646" y="2332"/>
                  <a:pt x="1676" y="1859"/>
                  <a:pt x="1676" y="1387"/>
                </a:cubicBezTo>
                <a:cubicBezTo>
                  <a:pt x="1661" y="976"/>
                  <a:pt x="1585" y="595"/>
                  <a:pt x="1310" y="275"/>
                </a:cubicBezTo>
                <a:cubicBezTo>
                  <a:pt x="1146" y="90"/>
                  <a:pt x="936" y="1"/>
                  <a:pt x="7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80"/>
          <p:cNvSpPr/>
          <p:nvPr/>
        </p:nvSpPr>
        <p:spPr>
          <a:xfrm>
            <a:off x="290005" y="3804656"/>
            <a:ext cx="150481" cy="166353"/>
          </a:xfrm>
          <a:custGeom>
            <a:rect b="b" l="l" r="r" t="t"/>
            <a:pathLst>
              <a:path extrusionOk="0" h="5188" w="4693">
                <a:moveTo>
                  <a:pt x="2652" y="1"/>
                </a:moveTo>
                <a:cubicBezTo>
                  <a:pt x="2581" y="1"/>
                  <a:pt x="2510" y="5"/>
                  <a:pt x="2438" y="15"/>
                </a:cubicBezTo>
                <a:cubicBezTo>
                  <a:pt x="2026" y="61"/>
                  <a:pt x="1661" y="213"/>
                  <a:pt x="1387" y="472"/>
                </a:cubicBezTo>
                <a:cubicBezTo>
                  <a:pt x="518" y="1279"/>
                  <a:pt x="0" y="2559"/>
                  <a:pt x="701" y="3900"/>
                </a:cubicBezTo>
                <a:cubicBezTo>
                  <a:pt x="1051" y="4586"/>
                  <a:pt x="1569" y="5104"/>
                  <a:pt x="2377" y="5180"/>
                </a:cubicBezTo>
                <a:cubicBezTo>
                  <a:pt x="2426" y="5185"/>
                  <a:pt x="2476" y="5188"/>
                  <a:pt x="2526" y="5188"/>
                </a:cubicBezTo>
                <a:cubicBezTo>
                  <a:pt x="3330" y="5188"/>
                  <a:pt x="4343" y="4525"/>
                  <a:pt x="4601" y="3809"/>
                </a:cubicBezTo>
                <a:cubicBezTo>
                  <a:pt x="4693" y="3565"/>
                  <a:pt x="4647" y="3321"/>
                  <a:pt x="4556" y="3092"/>
                </a:cubicBezTo>
                <a:cubicBezTo>
                  <a:pt x="4464" y="2878"/>
                  <a:pt x="4283" y="2766"/>
                  <a:pt x="4082" y="2766"/>
                </a:cubicBezTo>
                <a:cubicBezTo>
                  <a:pt x="3983" y="2766"/>
                  <a:pt x="3879" y="2793"/>
                  <a:pt x="3779" y="2849"/>
                </a:cubicBezTo>
                <a:cubicBezTo>
                  <a:pt x="3626" y="2925"/>
                  <a:pt x="3550" y="3077"/>
                  <a:pt x="3413" y="3184"/>
                </a:cubicBezTo>
                <a:cubicBezTo>
                  <a:pt x="3249" y="3309"/>
                  <a:pt x="3079" y="3380"/>
                  <a:pt x="2899" y="3380"/>
                </a:cubicBezTo>
                <a:cubicBezTo>
                  <a:pt x="2794" y="3380"/>
                  <a:pt x="2687" y="3356"/>
                  <a:pt x="2575" y="3306"/>
                </a:cubicBezTo>
                <a:cubicBezTo>
                  <a:pt x="2285" y="3184"/>
                  <a:pt x="2194" y="2940"/>
                  <a:pt x="2179" y="2651"/>
                </a:cubicBezTo>
                <a:cubicBezTo>
                  <a:pt x="2155" y="2204"/>
                  <a:pt x="2467" y="1894"/>
                  <a:pt x="2848" y="1894"/>
                </a:cubicBezTo>
                <a:cubicBezTo>
                  <a:pt x="2962" y="1894"/>
                  <a:pt x="3081" y="1921"/>
                  <a:pt x="3200" y="1980"/>
                </a:cubicBezTo>
                <a:cubicBezTo>
                  <a:pt x="3244" y="2003"/>
                  <a:pt x="3289" y="2017"/>
                  <a:pt x="3339" y="2017"/>
                </a:cubicBezTo>
                <a:cubicBezTo>
                  <a:pt x="3358" y="2017"/>
                  <a:pt x="3377" y="2015"/>
                  <a:pt x="3398" y="2011"/>
                </a:cubicBezTo>
                <a:cubicBezTo>
                  <a:pt x="3885" y="1995"/>
                  <a:pt x="4220" y="1386"/>
                  <a:pt x="4038" y="898"/>
                </a:cubicBezTo>
                <a:cubicBezTo>
                  <a:pt x="3832" y="351"/>
                  <a:pt x="3271" y="1"/>
                  <a:pt x="265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80"/>
          <p:cNvSpPr/>
          <p:nvPr/>
        </p:nvSpPr>
        <p:spPr>
          <a:xfrm>
            <a:off x="587023" y="3759829"/>
            <a:ext cx="135346" cy="161062"/>
          </a:xfrm>
          <a:custGeom>
            <a:rect b="b" l="l" r="r" t="t"/>
            <a:pathLst>
              <a:path extrusionOk="0" h="5023" w="4221">
                <a:moveTo>
                  <a:pt x="2005" y="1538"/>
                </a:moveTo>
                <a:cubicBezTo>
                  <a:pt x="2221" y="1538"/>
                  <a:pt x="2483" y="1638"/>
                  <a:pt x="2591" y="1794"/>
                </a:cubicBezTo>
                <a:cubicBezTo>
                  <a:pt x="2911" y="2190"/>
                  <a:pt x="2834" y="2982"/>
                  <a:pt x="2453" y="3317"/>
                </a:cubicBezTo>
                <a:cubicBezTo>
                  <a:pt x="2342" y="3408"/>
                  <a:pt x="2218" y="3454"/>
                  <a:pt x="2097" y="3454"/>
                </a:cubicBezTo>
                <a:cubicBezTo>
                  <a:pt x="1954" y="3454"/>
                  <a:pt x="1814" y="3389"/>
                  <a:pt x="1707" y="3256"/>
                </a:cubicBezTo>
                <a:cubicBezTo>
                  <a:pt x="1555" y="3089"/>
                  <a:pt x="1448" y="2875"/>
                  <a:pt x="1417" y="2616"/>
                </a:cubicBezTo>
                <a:cubicBezTo>
                  <a:pt x="1356" y="2251"/>
                  <a:pt x="1509" y="1931"/>
                  <a:pt x="1722" y="1641"/>
                </a:cubicBezTo>
                <a:cubicBezTo>
                  <a:pt x="1777" y="1570"/>
                  <a:pt x="1884" y="1538"/>
                  <a:pt x="2005" y="1538"/>
                </a:cubicBezTo>
                <a:close/>
                <a:moveTo>
                  <a:pt x="2319" y="1"/>
                </a:moveTo>
                <a:cubicBezTo>
                  <a:pt x="1453" y="1"/>
                  <a:pt x="524" y="524"/>
                  <a:pt x="275" y="1443"/>
                </a:cubicBezTo>
                <a:cubicBezTo>
                  <a:pt x="0" y="2418"/>
                  <a:pt x="138" y="3317"/>
                  <a:pt x="701" y="4155"/>
                </a:cubicBezTo>
                <a:cubicBezTo>
                  <a:pt x="1091" y="4733"/>
                  <a:pt x="1625" y="5022"/>
                  <a:pt x="2162" y="5022"/>
                </a:cubicBezTo>
                <a:cubicBezTo>
                  <a:pt x="2673" y="5022"/>
                  <a:pt x="3187" y="4759"/>
                  <a:pt x="3581" y="4231"/>
                </a:cubicBezTo>
                <a:cubicBezTo>
                  <a:pt x="4084" y="3561"/>
                  <a:pt x="4221" y="2815"/>
                  <a:pt x="4129" y="2007"/>
                </a:cubicBezTo>
                <a:cubicBezTo>
                  <a:pt x="4084" y="1748"/>
                  <a:pt x="4053" y="1504"/>
                  <a:pt x="3947" y="1276"/>
                </a:cubicBezTo>
                <a:cubicBezTo>
                  <a:pt x="3703" y="697"/>
                  <a:pt x="3383" y="179"/>
                  <a:pt x="2728" y="42"/>
                </a:cubicBezTo>
                <a:cubicBezTo>
                  <a:pt x="2595" y="14"/>
                  <a:pt x="2458" y="1"/>
                  <a:pt x="231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80"/>
          <p:cNvSpPr/>
          <p:nvPr/>
        </p:nvSpPr>
        <p:spPr>
          <a:xfrm>
            <a:off x="444366" y="3780319"/>
            <a:ext cx="135346" cy="161030"/>
          </a:xfrm>
          <a:custGeom>
            <a:rect b="b" l="l" r="r" t="t"/>
            <a:pathLst>
              <a:path extrusionOk="0" h="5022" w="4221">
                <a:moveTo>
                  <a:pt x="2014" y="1538"/>
                </a:moveTo>
                <a:cubicBezTo>
                  <a:pt x="2226" y="1538"/>
                  <a:pt x="2490" y="1634"/>
                  <a:pt x="2606" y="1779"/>
                </a:cubicBezTo>
                <a:cubicBezTo>
                  <a:pt x="2911" y="2191"/>
                  <a:pt x="2834" y="2983"/>
                  <a:pt x="2454" y="3303"/>
                </a:cubicBezTo>
                <a:cubicBezTo>
                  <a:pt x="2340" y="3403"/>
                  <a:pt x="2213" y="3452"/>
                  <a:pt x="2090" y="3452"/>
                </a:cubicBezTo>
                <a:cubicBezTo>
                  <a:pt x="1949" y="3452"/>
                  <a:pt x="1813" y="3387"/>
                  <a:pt x="1707" y="3257"/>
                </a:cubicBezTo>
                <a:cubicBezTo>
                  <a:pt x="1555" y="3074"/>
                  <a:pt x="1448" y="2876"/>
                  <a:pt x="1418" y="2602"/>
                </a:cubicBezTo>
                <a:cubicBezTo>
                  <a:pt x="1357" y="2252"/>
                  <a:pt x="1524" y="1916"/>
                  <a:pt x="1737" y="1642"/>
                </a:cubicBezTo>
                <a:cubicBezTo>
                  <a:pt x="1788" y="1570"/>
                  <a:pt x="1892" y="1538"/>
                  <a:pt x="2014" y="1538"/>
                </a:cubicBezTo>
                <a:close/>
                <a:moveTo>
                  <a:pt x="2323" y="1"/>
                </a:moveTo>
                <a:cubicBezTo>
                  <a:pt x="1452" y="1"/>
                  <a:pt x="537" y="514"/>
                  <a:pt x="275" y="1444"/>
                </a:cubicBezTo>
                <a:cubicBezTo>
                  <a:pt x="1" y="2419"/>
                  <a:pt x="138" y="3318"/>
                  <a:pt x="701" y="4156"/>
                </a:cubicBezTo>
                <a:cubicBezTo>
                  <a:pt x="1090" y="4731"/>
                  <a:pt x="1622" y="5021"/>
                  <a:pt x="2158" y="5021"/>
                </a:cubicBezTo>
                <a:cubicBezTo>
                  <a:pt x="2674" y="5021"/>
                  <a:pt x="3193" y="4754"/>
                  <a:pt x="3596" y="4217"/>
                </a:cubicBezTo>
                <a:cubicBezTo>
                  <a:pt x="4084" y="3562"/>
                  <a:pt x="4221" y="2800"/>
                  <a:pt x="4130" y="2008"/>
                </a:cubicBezTo>
                <a:cubicBezTo>
                  <a:pt x="4099" y="1749"/>
                  <a:pt x="4053" y="1505"/>
                  <a:pt x="3962" y="1261"/>
                </a:cubicBezTo>
                <a:cubicBezTo>
                  <a:pt x="3718" y="698"/>
                  <a:pt x="3398" y="180"/>
                  <a:pt x="2743" y="42"/>
                </a:cubicBezTo>
                <a:cubicBezTo>
                  <a:pt x="2606" y="15"/>
                  <a:pt x="2465" y="1"/>
                  <a:pt x="232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80"/>
          <p:cNvSpPr/>
          <p:nvPr/>
        </p:nvSpPr>
        <p:spPr>
          <a:xfrm>
            <a:off x="586542" y="4065665"/>
            <a:ext cx="493352" cy="499412"/>
          </a:xfrm>
          <a:custGeom>
            <a:rect b="b" l="l" r="r" t="t"/>
            <a:pathLst>
              <a:path extrusionOk="0" h="15575" w="15386">
                <a:moveTo>
                  <a:pt x="3829" y="1"/>
                </a:moveTo>
                <a:cubicBezTo>
                  <a:pt x="2984" y="1"/>
                  <a:pt x="2235" y="619"/>
                  <a:pt x="2209" y="1504"/>
                </a:cubicBezTo>
                <a:cubicBezTo>
                  <a:pt x="2194" y="2022"/>
                  <a:pt x="2164" y="2662"/>
                  <a:pt x="2849" y="2906"/>
                </a:cubicBezTo>
                <a:cubicBezTo>
                  <a:pt x="2895" y="2936"/>
                  <a:pt x="2941" y="2967"/>
                  <a:pt x="2971" y="2997"/>
                </a:cubicBezTo>
                <a:cubicBezTo>
                  <a:pt x="3352" y="3271"/>
                  <a:pt x="3687" y="3606"/>
                  <a:pt x="3855" y="4109"/>
                </a:cubicBezTo>
                <a:cubicBezTo>
                  <a:pt x="3657" y="4094"/>
                  <a:pt x="3611" y="3987"/>
                  <a:pt x="3550" y="3896"/>
                </a:cubicBezTo>
                <a:cubicBezTo>
                  <a:pt x="3215" y="3469"/>
                  <a:pt x="2788" y="3165"/>
                  <a:pt x="2255" y="3027"/>
                </a:cubicBezTo>
                <a:cubicBezTo>
                  <a:pt x="2106" y="2986"/>
                  <a:pt x="1954" y="2965"/>
                  <a:pt x="1804" y="2965"/>
                </a:cubicBezTo>
                <a:cubicBezTo>
                  <a:pt x="1295" y="2965"/>
                  <a:pt x="805" y="3198"/>
                  <a:pt x="488" y="3622"/>
                </a:cubicBezTo>
                <a:cubicBezTo>
                  <a:pt x="15" y="4246"/>
                  <a:pt x="0" y="5130"/>
                  <a:pt x="488" y="5907"/>
                </a:cubicBezTo>
                <a:cubicBezTo>
                  <a:pt x="904" y="6577"/>
                  <a:pt x="1568" y="6930"/>
                  <a:pt x="2205" y="6930"/>
                </a:cubicBezTo>
                <a:cubicBezTo>
                  <a:pt x="2639" y="6930"/>
                  <a:pt x="3061" y="6765"/>
                  <a:pt x="3383" y="6425"/>
                </a:cubicBezTo>
                <a:cubicBezTo>
                  <a:pt x="3486" y="6313"/>
                  <a:pt x="3606" y="6264"/>
                  <a:pt x="3732" y="6264"/>
                </a:cubicBezTo>
                <a:cubicBezTo>
                  <a:pt x="3812" y="6264"/>
                  <a:pt x="3894" y="6283"/>
                  <a:pt x="3977" y="6318"/>
                </a:cubicBezTo>
                <a:cubicBezTo>
                  <a:pt x="4160" y="6410"/>
                  <a:pt x="4342" y="6517"/>
                  <a:pt x="4510" y="6623"/>
                </a:cubicBezTo>
                <a:cubicBezTo>
                  <a:pt x="5241" y="7111"/>
                  <a:pt x="5866" y="7735"/>
                  <a:pt x="6491" y="8360"/>
                </a:cubicBezTo>
                <a:cubicBezTo>
                  <a:pt x="7481" y="9335"/>
                  <a:pt x="8441" y="10341"/>
                  <a:pt x="9218" y="11499"/>
                </a:cubicBezTo>
                <a:cubicBezTo>
                  <a:pt x="9355" y="11712"/>
                  <a:pt x="9447" y="11910"/>
                  <a:pt x="9203" y="12123"/>
                </a:cubicBezTo>
                <a:cubicBezTo>
                  <a:pt x="9111" y="12199"/>
                  <a:pt x="9050" y="12306"/>
                  <a:pt x="8974" y="12413"/>
                </a:cubicBezTo>
                <a:cubicBezTo>
                  <a:pt x="8456" y="13007"/>
                  <a:pt x="8289" y="13677"/>
                  <a:pt x="8609" y="14409"/>
                </a:cubicBezTo>
                <a:cubicBezTo>
                  <a:pt x="8913" y="15094"/>
                  <a:pt x="9462" y="15506"/>
                  <a:pt x="10208" y="15567"/>
                </a:cubicBezTo>
                <a:cubicBezTo>
                  <a:pt x="10267" y="15572"/>
                  <a:pt x="10325" y="15574"/>
                  <a:pt x="10382" y="15574"/>
                </a:cubicBezTo>
                <a:cubicBezTo>
                  <a:pt x="11000" y="15574"/>
                  <a:pt x="11488" y="15273"/>
                  <a:pt x="11823" y="14729"/>
                </a:cubicBezTo>
                <a:cubicBezTo>
                  <a:pt x="12219" y="14104"/>
                  <a:pt x="12159" y="13220"/>
                  <a:pt x="11686" y="12565"/>
                </a:cubicBezTo>
                <a:cubicBezTo>
                  <a:pt x="11641" y="12489"/>
                  <a:pt x="11503" y="12413"/>
                  <a:pt x="11610" y="12321"/>
                </a:cubicBezTo>
                <a:cubicBezTo>
                  <a:pt x="11634" y="12301"/>
                  <a:pt x="11655" y="12293"/>
                  <a:pt x="11675" y="12293"/>
                </a:cubicBezTo>
                <a:cubicBezTo>
                  <a:pt x="11745" y="12293"/>
                  <a:pt x="11795" y="12393"/>
                  <a:pt x="11854" y="12428"/>
                </a:cubicBezTo>
                <a:cubicBezTo>
                  <a:pt x="11915" y="12474"/>
                  <a:pt x="11976" y="12519"/>
                  <a:pt x="11991" y="12580"/>
                </a:cubicBezTo>
                <a:cubicBezTo>
                  <a:pt x="12143" y="12900"/>
                  <a:pt x="12433" y="12931"/>
                  <a:pt x="12707" y="12977"/>
                </a:cubicBezTo>
                <a:cubicBezTo>
                  <a:pt x="12791" y="12987"/>
                  <a:pt x="12875" y="12993"/>
                  <a:pt x="12958" y="12993"/>
                </a:cubicBezTo>
                <a:cubicBezTo>
                  <a:pt x="14283" y="12993"/>
                  <a:pt x="15386" y="11659"/>
                  <a:pt x="15099" y="10325"/>
                </a:cubicBezTo>
                <a:cubicBezTo>
                  <a:pt x="14947" y="9579"/>
                  <a:pt x="14337" y="9061"/>
                  <a:pt x="13575" y="9030"/>
                </a:cubicBezTo>
                <a:cubicBezTo>
                  <a:pt x="13541" y="9029"/>
                  <a:pt x="13506" y="9028"/>
                  <a:pt x="13472" y="9028"/>
                </a:cubicBezTo>
                <a:cubicBezTo>
                  <a:pt x="12759" y="9028"/>
                  <a:pt x="12184" y="9333"/>
                  <a:pt x="11762" y="9929"/>
                </a:cubicBezTo>
                <a:cubicBezTo>
                  <a:pt x="11646" y="10109"/>
                  <a:pt x="11561" y="10196"/>
                  <a:pt x="11469" y="10196"/>
                </a:cubicBezTo>
                <a:cubicBezTo>
                  <a:pt x="11381" y="10196"/>
                  <a:pt x="11287" y="10116"/>
                  <a:pt x="11153" y="9960"/>
                </a:cubicBezTo>
                <a:cubicBezTo>
                  <a:pt x="11122" y="9914"/>
                  <a:pt x="11077" y="9868"/>
                  <a:pt x="11046" y="9823"/>
                </a:cubicBezTo>
                <a:cubicBezTo>
                  <a:pt x="9416" y="7583"/>
                  <a:pt x="7542" y="5572"/>
                  <a:pt x="5470" y="3744"/>
                </a:cubicBezTo>
                <a:cubicBezTo>
                  <a:pt x="5318" y="3622"/>
                  <a:pt x="5272" y="3485"/>
                  <a:pt x="5424" y="3332"/>
                </a:cubicBezTo>
                <a:cubicBezTo>
                  <a:pt x="5546" y="3210"/>
                  <a:pt x="5653" y="3073"/>
                  <a:pt x="5729" y="2906"/>
                </a:cubicBezTo>
                <a:cubicBezTo>
                  <a:pt x="6217" y="1687"/>
                  <a:pt x="5546" y="361"/>
                  <a:pt x="4266" y="56"/>
                </a:cubicBezTo>
                <a:cubicBezTo>
                  <a:pt x="4120" y="19"/>
                  <a:pt x="3973" y="1"/>
                  <a:pt x="3829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80"/>
          <p:cNvSpPr/>
          <p:nvPr/>
        </p:nvSpPr>
        <p:spPr>
          <a:xfrm>
            <a:off x="565539" y="4052583"/>
            <a:ext cx="522756" cy="532696"/>
          </a:xfrm>
          <a:custGeom>
            <a:rect b="b" l="l" r="r" t="t"/>
            <a:pathLst>
              <a:path extrusionOk="0" h="16613" w="16303">
                <a:moveTo>
                  <a:pt x="4479" y="409"/>
                </a:moveTo>
                <a:cubicBezTo>
                  <a:pt x="4624" y="409"/>
                  <a:pt x="4772" y="427"/>
                  <a:pt x="4921" y="464"/>
                </a:cubicBezTo>
                <a:cubicBezTo>
                  <a:pt x="6201" y="769"/>
                  <a:pt x="6872" y="2095"/>
                  <a:pt x="6384" y="3314"/>
                </a:cubicBezTo>
                <a:cubicBezTo>
                  <a:pt x="6308" y="3481"/>
                  <a:pt x="6201" y="3618"/>
                  <a:pt x="6079" y="3740"/>
                </a:cubicBezTo>
                <a:cubicBezTo>
                  <a:pt x="5927" y="3893"/>
                  <a:pt x="5973" y="4030"/>
                  <a:pt x="6125" y="4152"/>
                </a:cubicBezTo>
                <a:cubicBezTo>
                  <a:pt x="8197" y="5980"/>
                  <a:pt x="10071" y="7991"/>
                  <a:pt x="11701" y="10231"/>
                </a:cubicBezTo>
                <a:cubicBezTo>
                  <a:pt x="11732" y="10276"/>
                  <a:pt x="11762" y="10322"/>
                  <a:pt x="11808" y="10368"/>
                </a:cubicBezTo>
                <a:cubicBezTo>
                  <a:pt x="11942" y="10524"/>
                  <a:pt x="12032" y="10604"/>
                  <a:pt x="12118" y="10604"/>
                </a:cubicBezTo>
                <a:cubicBezTo>
                  <a:pt x="12208" y="10604"/>
                  <a:pt x="12293" y="10517"/>
                  <a:pt x="12417" y="10337"/>
                </a:cubicBezTo>
                <a:cubicBezTo>
                  <a:pt x="12849" y="9728"/>
                  <a:pt x="13440" y="9423"/>
                  <a:pt x="14176" y="9423"/>
                </a:cubicBezTo>
                <a:cubicBezTo>
                  <a:pt x="14194" y="9423"/>
                  <a:pt x="14212" y="9423"/>
                  <a:pt x="14230" y="9423"/>
                </a:cubicBezTo>
                <a:cubicBezTo>
                  <a:pt x="14992" y="9454"/>
                  <a:pt x="15602" y="9972"/>
                  <a:pt x="15754" y="10733"/>
                </a:cubicBezTo>
                <a:cubicBezTo>
                  <a:pt x="16041" y="12067"/>
                  <a:pt x="14938" y="13401"/>
                  <a:pt x="13613" y="13401"/>
                </a:cubicBezTo>
                <a:cubicBezTo>
                  <a:pt x="13530" y="13401"/>
                  <a:pt x="13446" y="13395"/>
                  <a:pt x="13362" y="13385"/>
                </a:cubicBezTo>
                <a:cubicBezTo>
                  <a:pt x="13088" y="13339"/>
                  <a:pt x="12783" y="13308"/>
                  <a:pt x="12646" y="12988"/>
                </a:cubicBezTo>
                <a:cubicBezTo>
                  <a:pt x="12615" y="12927"/>
                  <a:pt x="12570" y="12882"/>
                  <a:pt x="12509" y="12836"/>
                </a:cubicBezTo>
                <a:cubicBezTo>
                  <a:pt x="12451" y="12790"/>
                  <a:pt x="12403" y="12692"/>
                  <a:pt x="12330" y="12692"/>
                </a:cubicBezTo>
                <a:cubicBezTo>
                  <a:pt x="12306" y="12692"/>
                  <a:pt x="12280" y="12703"/>
                  <a:pt x="12250" y="12729"/>
                </a:cubicBezTo>
                <a:cubicBezTo>
                  <a:pt x="12158" y="12821"/>
                  <a:pt x="12280" y="12897"/>
                  <a:pt x="12341" y="12973"/>
                </a:cubicBezTo>
                <a:cubicBezTo>
                  <a:pt x="12814" y="13628"/>
                  <a:pt x="12874" y="14512"/>
                  <a:pt x="12478" y="15137"/>
                </a:cubicBezTo>
                <a:cubicBezTo>
                  <a:pt x="12143" y="15681"/>
                  <a:pt x="11655" y="15982"/>
                  <a:pt x="11037" y="15982"/>
                </a:cubicBezTo>
                <a:cubicBezTo>
                  <a:pt x="10980" y="15982"/>
                  <a:pt x="10922" y="15980"/>
                  <a:pt x="10863" y="15975"/>
                </a:cubicBezTo>
                <a:cubicBezTo>
                  <a:pt x="10117" y="15914"/>
                  <a:pt x="9568" y="15502"/>
                  <a:pt x="9264" y="14817"/>
                </a:cubicBezTo>
                <a:cubicBezTo>
                  <a:pt x="8944" y="14085"/>
                  <a:pt x="9111" y="13415"/>
                  <a:pt x="9614" y="12821"/>
                </a:cubicBezTo>
                <a:cubicBezTo>
                  <a:pt x="9705" y="12714"/>
                  <a:pt x="9766" y="12607"/>
                  <a:pt x="9858" y="12516"/>
                </a:cubicBezTo>
                <a:cubicBezTo>
                  <a:pt x="10102" y="12318"/>
                  <a:pt x="10010" y="12120"/>
                  <a:pt x="9873" y="11907"/>
                </a:cubicBezTo>
                <a:cubicBezTo>
                  <a:pt x="9096" y="10749"/>
                  <a:pt x="8136" y="9743"/>
                  <a:pt x="7146" y="8768"/>
                </a:cubicBezTo>
                <a:cubicBezTo>
                  <a:pt x="6521" y="8143"/>
                  <a:pt x="5896" y="7519"/>
                  <a:pt x="5165" y="7031"/>
                </a:cubicBezTo>
                <a:cubicBezTo>
                  <a:pt x="4982" y="6909"/>
                  <a:pt x="4815" y="6818"/>
                  <a:pt x="4632" y="6726"/>
                </a:cubicBezTo>
                <a:cubicBezTo>
                  <a:pt x="4551" y="6686"/>
                  <a:pt x="4469" y="6665"/>
                  <a:pt x="4391" y="6665"/>
                </a:cubicBezTo>
                <a:cubicBezTo>
                  <a:pt x="4263" y="6665"/>
                  <a:pt x="4141" y="6720"/>
                  <a:pt x="4038" y="6833"/>
                </a:cubicBezTo>
                <a:cubicBezTo>
                  <a:pt x="3719" y="7170"/>
                  <a:pt x="3302" y="7332"/>
                  <a:pt x="2871" y="7332"/>
                </a:cubicBezTo>
                <a:cubicBezTo>
                  <a:pt x="2231" y="7332"/>
                  <a:pt x="1562" y="6974"/>
                  <a:pt x="1143" y="6300"/>
                </a:cubicBezTo>
                <a:cubicBezTo>
                  <a:pt x="655" y="5538"/>
                  <a:pt x="670" y="4654"/>
                  <a:pt x="1143" y="4030"/>
                </a:cubicBezTo>
                <a:cubicBezTo>
                  <a:pt x="1460" y="3606"/>
                  <a:pt x="1950" y="3373"/>
                  <a:pt x="2459" y="3373"/>
                </a:cubicBezTo>
                <a:cubicBezTo>
                  <a:pt x="2609" y="3373"/>
                  <a:pt x="2761" y="3394"/>
                  <a:pt x="2910" y="3435"/>
                </a:cubicBezTo>
                <a:cubicBezTo>
                  <a:pt x="3443" y="3573"/>
                  <a:pt x="3870" y="3877"/>
                  <a:pt x="4205" y="4304"/>
                </a:cubicBezTo>
                <a:cubicBezTo>
                  <a:pt x="4266" y="4395"/>
                  <a:pt x="4312" y="4502"/>
                  <a:pt x="4495" y="4517"/>
                </a:cubicBezTo>
                <a:cubicBezTo>
                  <a:pt x="4342" y="4014"/>
                  <a:pt x="4007" y="3679"/>
                  <a:pt x="3626" y="3405"/>
                </a:cubicBezTo>
                <a:cubicBezTo>
                  <a:pt x="3581" y="3375"/>
                  <a:pt x="3550" y="3329"/>
                  <a:pt x="3504" y="3314"/>
                </a:cubicBezTo>
                <a:cubicBezTo>
                  <a:pt x="2819" y="3070"/>
                  <a:pt x="2849" y="2430"/>
                  <a:pt x="2864" y="1912"/>
                </a:cubicBezTo>
                <a:cubicBezTo>
                  <a:pt x="2890" y="1027"/>
                  <a:pt x="3628" y="409"/>
                  <a:pt x="4479" y="409"/>
                </a:cubicBezTo>
                <a:close/>
                <a:moveTo>
                  <a:pt x="4539" y="0"/>
                </a:moveTo>
                <a:cubicBezTo>
                  <a:pt x="3545" y="0"/>
                  <a:pt x="2665" y="675"/>
                  <a:pt x="2484" y="1714"/>
                </a:cubicBezTo>
                <a:cubicBezTo>
                  <a:pt x="2407" y="2140"/>
                  <a:pt x="2468" y="2567"/>
                  <a:pt x="2636" y="2978"/>
                </a:cubicBezTo>
                <a:lnTo>
                  <a:pt x="2240" y="2978"/>
                </a:lnTo>
                <a:cubicBezTo>
                  <a:pt x="1493" y="3024"/>
                  <a:pt x="929" y="3375"/>
                  <a:pt x="579" y="4030"/>
                </a:cubicBezTo>
                <a:cubicBezTo>
                  <a:pt x="0" y="5127"/>
                  <a:pt x="381" y="6528"/>
                  <a:pt x="1417" y="7305"/>
                </a:cubicBezTo>
                <a:cubicBezTo>
                  <a:pt x="1867" y="7632"/>
                  <a:pt x="2378" y="7797"/>
                  <a:pt x="2868" y="7797"/>
                </a:cubicBezTo>
                <a:cubicBezTo>
                  <a:pt x="3291" y="7797"/>
                  <a:pt x="3699" y="7674"/>
                  <a:pt x="4038" y="7427"/>
                </a:cubicBezTo>
                <a:cubicBezTo>
                  <a:pt x="4241" y="7279"/>
                  <a:pt x="4344" y="7202"/>
                  <a:pt x="4449" y="7202"/>
                </a:cubicBezTo>
                <a:cubicBezTo>
                  <a:pt x="4550" y="7202"/>
                  <a:pt x="4652" y="7271"/>
                  <a:pt x="4845" y="7412"/>
                </a:cubicBezTo>
                <a:cubicBezTo>
                  <a:pt x="6079" y="8311"/>
                  <a:pt x="7176" y="9332"/>
                  <a:pt x="8151" y="10505"/>
                </a:cubicBezTo>
                <a:cubicBezTo>
                  <a:pt x="8578" y="11038"/>
                  <a:pt x="9020" y="11556"/>
                  <a:pt x="9340" y="12166"/>
                </a:cubicBezTo>
                <a:cubicBezTo>
                  <a:pt x="9431" y="12303"/>
                  <a:pt x="9401" y="12394"/>
                  <a:pt x="9309" y="12516"/>
                </a:cubicBezTo>
                <a:cubicBezTo>
                  <a:pt x="9172" y="12699"/>
                  <a:pt x="9020" y="12882"/>
                  <a:pt x="8913" y="13095"/>
                </a:cubicBezTo>
                <a:cubicBezTo>
                  <a:pt x="8288" y="14314"/>
                  <a:pt x="8837" y="15853"/>
                  <a:pt x="10102" y="16401"/>
                </a:cubicBezTo>
                <a:cubicBezTo>
                  <a:pt x="10422" y="16545"/>
                  <a:pt x="10750" y="16613"/>
                  <a:pt x="11067" y="16613"/>
                </a:cubicBezTo>
                <a:cubicBezTo>
                  <a:pt x="12094" y="16613"/>
                  <a:pt x="13012" y="15907"/>
                  <a:pt x="13210" y="14801"/>
                </a:cubicBezTo>
                <a:cubicBezTo>
                  <a:pt x="13271" y="14451"/>
                  <a:pt x="13194" y="14116"/>
                  <a:pt x="13088" y="13781"/>
                </a:cubicBezTo>
                <a:lnTo>
                  <a:pt x="13088" y="13781"/>
                </a:lnTo>
                <a:cubicBezTo>
                  <a:pt x="13269" y="13806"/>
                  <a:pt x="13443" y="13819"/>
                  <a:pt x="13612" y="13819"/>
                </a:cubicBezTo>
                <a:cubicBezTo>
                  <a:pt x="15042" y="13819"/>
                  <a:pt x="15988" y="12913"/>
                  <a:pt x="16165" y="11495"/>
                </a:cubicBezTo>
                <a:cubicBezTo>
                  <a:pt x="16303" y="10231"/>
                  <a:pt x="15388" y="9058"/>
                  <a:pt x="14185" y="8981"/>
                </a:cubicBezTo>
                <a:cubicBezTo>
                  <a:pt x="14129" y="8977"/>
                  <a:pt x="14073" y="8976"/>
                  <a:pt x="14019" y="8976"/>
                </a:cubicBezTo>
                <a:cubicBezTo>
                  <a:pt x="13217" y="8976"/>
                  <a:pt x="12599" y="9391"/>
                  <a:pt x="12128" y="10033"/>
                </a:cubicBezTo>
                <a:cubicBezTo>
                  <a:pt x="12064" y="10118"/>
                  <a:pt x="12020" y="10157"/>
                  <a:pt x="11980" y="10157"/>
                </a:cubicBezTo>
                <a:cubicBezTo>
                  <a:pt x="11935" y="10157"/>
                  <a:pt x="11895" y="10107"/>
                  <a:pt x="11838" y="10017"/>
                </a:cubicBezTo>
                <a:cubicBezTo>
                  <a:pt x="11397" y="9393"/>
                  <a:pt x="10955" y="8768"/>
                  <a:pt x="10467" y="8174"/>
                </a:cubicBezTo>
                <a:cubicBezTo>
                  <a:pt x="9233" y="6742"/>
                  <a:pt x="7999" y="5294"/>
                  <a:pt x="6552" y="4075"/>
                </a:cubicBezTo>
                <a:cubicBezTo>
                  <a:pt x="6399" y="3954"/>
                  <a:pt x="6414" y="3862"/>
                  <a:pt x="6536" y="3725"/>
                </a:cubicBezTo>
                <a:cubicBezTo>
                  <a:pt x="6719" y="3496"/>
                  <a:pt x="6872" y="3253"/>
                  <a:pt x="6917" y="2948"/>
                </a:cubicBezTo>
                <a:cubicBezTo>
                  <a:pt x="7146" y="1775"/>
                  <a:pt x="6475" y="571"/>
                  <a:pt x="5333" y="145"/>
                </a:cubicBezTo>
                <a:cubicBezTo>
                  <a:pt x="5067" y="47"/>
                  <a:pt x="4799" y="0"/>
                  <a:pt x="453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80"/>
          <p:cNvSpPr/>
          <p:nvPr/>
        </p:nvSpPr>
        <p:spPr>
          <a:xfrm>
            <a:off x="641245" y="4424088"/>
            <a:ext cx="125599" cy="125054"/>
          </a:xfrm>
          <a:custGeom>
            <a:rect b="b" l="l" r="r" t="t"/>
            <a:pathLst>
              <a:path extrusionOk="0" h="3900" w="3917">
                <a:moveTo>
                  <a:pt x="915" y="1"/>
                </a:moveTo>
                <a:cubicBezTo>
                  <a:pt x="564" y="16"/>
                  <a:pt x="305" y="199"/>
                  <a:pt x="168" y="549"/>
                </a:cubicBezTo>
                <a:cubicBezTo>
                  <a:pt x="46" y="884"/>
                  <a:pt x="62" y="1220"/>
                  <a:pt x="46" y="1555"/>
                </a:cubicBezTo>
                <a:cubicBezTo>
                  <a:pt x="1" y="2179"/>
                  <a:pt x="138" y="2758"/>
                  <a:pt x="641" y="3200"/>
                </a:cubicBezTo>
                <a:cubicBezTo>
                  <a:pt x="976" y="3627"/>
                  <a:pt x="1448" y="3825"/>
                  <a:pt x="1997" y="3871"/>
                </a:cubicBezTo>
                <a:cubicBezTo>
                  <a:pt x="2183" y="3883"/>
                  <a:pt x="2369" y="3899"/>
                  <a:pt x="2554" y="3899"/>
                </a:cubicBezTo>
                <a:cubicBezTo>
                  <a:pt x="2837" y="3899"/>
                  <a:pt x="3115" y="3860"/>
                  <a:pt x="3383" y="3703"/>
                </a:cubicBezTo>
                <a:cubicBezTo>
                  <a:pt x="3855" y="3429"/>
                  <a:pt x="3916" y="2941"/>
                  <a:pt x="3520" y="2576"/>
                </a:cubicBezTo>
                <a:cubicBezTo>
                  <a:pt x="3353" y="2423"/>
                  <a:pt x="3170" y="2301"/>
                  <a:pt x="2972" y="2195"/>
                </a:cubicBezTo>
                <a:cubicBezTo>
                  <a:pt x="2576" y="2012"/>
                  <a:pt x="2332" y="1677"/>
                  <a:pt x="2179" y="1281"/>
                </a:cubicBezTo>
                <a:cubicBezTo>
                  <a:pt x="2058" y="1006"/>
                  <a:pt x="2027" y="702"/>
                  <a:pt x="1875" y="427"/>
                </a:cubicBezTo>
                <a:cubicBezTo>
                  <a:pt x="1661" y="62"/>
                  <a:pt x="1296" y="1"/>
                  <a:pt x="9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80"/>
          <p:cNvSpPr/>
          <p:nvPr/>
        </p:nvSpPr>
        <p:spPr>
          <a:xfrm>
            <a:off x="676901" y="4587235"/>
            <a:ext cx="59641" cy="53709"/>
          </a:xfrm>
          <a:custGeom>
            <a:rect b="b" l="l" r="r" t="t"/>
            <a:pathLst>
              <a:path extrusionOk="0" h="1675" w="1860">
                <a:moveTo>
                  <a:pt x="945" y="1"/>
                </a:moveTo>
                <a:cubicBezTo>
                  <a:pt x="779" y="1"/>
                  <a:pt x="616" y="62"/>
                  <a:pt x="473" y="184"/>
                </a:cubicBezTo>
                <a:cubicBezTo>
                  <a:pt x="62" y="565"/>
                  <a:pt x="1" y="1053"/>
                  <a:pt x="290" y="1373"/>
                </a:cubicBezTo>
                <a:cubicBezTo>
                  <a:pt x="462" y="1553"/>
                  <a:pt x="745" y="1674"/>
                  <a:pt x="1004" y="1674"/>
                </a:cubicBezTo>
                <a:cubicBezTo>
                  <a:pt x="1183" y="1674"/>
                  <a:pt x="1351" y="1616"/>
                  <a:pt x="1464" y="1479"/>
                </a:cubicBezTo>
                <a:cubicBezTo>
                  <a:pt x="1829" y="1144"/>
                  <a:pt x="1860" y="626"/>
                  <a:pt x="1540" y="291"/>
                </a:cubicBezTo>
                <a:cubicBezTo>
                  <a:pt x="1362" y="96"/>
                  <a:pt x="1152" y="1"/>
                  <a:pt x="9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80"/>
          <p:cNvSpPr/>
          <p:nvPr/>
        </p:nvSpPr>
        <p:spPr>
          <a:xfrm>
            <a:off x="554765" y="4465259"/>
            <a:ext cx="46943" cy="37260"/>
          </a:xfrm>
          <a:custGeom>
            <a:rect b="b" l="l" r="r" t="t"/>
            <a:pathLst>
              <a:path extrusionOk="0" h="1162" w="1464">
                <a:moveTo>
                  <a:pt x="737" y="0"/>
                </a:moveTo>
                <a:cubicBezTo>
                  <a:pt x="574" y="0"/>
                  <a:pt x="414" y="54"/>
                  <a:pt x="290" y="164"/>
                </a:cubicBezTo>
                <a:cubicBezTo>
                  <a:pt x="31" y="393"/>
                  <a:pt x="1" y="743"/>
                  <a:pt x="214" y="972"/>
                </a:cubicBezTo>
                <a:cubicBezTo>
                  <a:pt x="328" y="1094"/>
                  <a:pt x="559" y="1162"/>
                  <a:pt x="771" y="1162"/>
                </a:cubicBezTo>
                <a:cubicBezTo>
                  <a:pt x="928" y="1162"/>
                  <a:pt x="1075" y="1125"/>
                  <a:pt x="1159" y="1048"/>
                </a:cubicBezTo>
                <a:cubicBezTo>
                  <a:pt x="1403" y="819"/>
                  <a:pt x="1464" y="454"/>
                  <a:pt x="1281" y="240"/>
                </a:cubicBezTo>
                <a:cubicBezTo>
                  <a:pt x="1138" y="81"/>
                  <a:pt x="936" y="0"/>
                  <a:pt x="7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0"/>
          <p:cNvSpPr/>
          <p:nvPr/>
        </p:nvSpPr>
        <p:spPr>
          <a:xfrm>
            <a:off x="585067" y="4539778"/>
            <a:ext cx="59160" cy="63008"/>
          </a:xfrm>
          <a:custGeom>
            <a:rect b="b" l="l" r="r" t="t"/>
            <a:pathLst>
              <a:path extrusionOk="0" h="1965" w="1845">
                <a:moveTo>
                  <a:pt x="805" y="1"/>
                </a:moveTo>
                <a:cubicBezTo>
                  <a:pt x="669" y="1"/>
                  <a:pt x="528" y="37"/>
                  <a:pt x="381" y="110"/>
                </a:cubicBezTo>
                <a:cubicBezTo>
                  <a:pt x="107" y="232"/>
                  <a:pt x="1" y="491"/>
                  <a:pt x="46" y="903"/>
                </a:cubicBezTo>
                <a:cubicBezTo>
                  <a:pt x="61" y="1085"/>
                  <a:pt x="92" y="1253"/>
                  <a:pt x="168" y="1405"/>
                </a:cubicBezTo>
                <a:cubicBezTo>
                  <a:pt x="330" y="1750"/>
                  <a:pt x="704" y="1965"/>
                  <a:pt x="1044" y="1965"/>
                </a:cubicBezTo>
                <a:cubicBezTo>
                  <a:pt x="1185" y="1965"/>
                  <a:pt x="1321" y="1928"/>
                  <a:pt x="1433" y="1847"/>
                </a:cubicBezTo>
                <a:cubicBezTo>
                  <a:pt x="1814" y="1558"/>
                  <a:pt x="1844" y="735"/>
                  <a:pt x="1478" y="354"/>
                </a:cubicBezTo>
                <a:cubicBezTo>
                  <a:pt x="1433" y="324"/>
                  <a:pt x="1402" y="293"/>
                  <a:pt x="1372" y="247"/>
                </a:cubicBezTo>
                <a:cubicBezTo>
                  <a:pt x="1198" y="83"/>
                  <a:pt x="1008" y="1"/>
                  <a:pt x="80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0"/>
          <p:cNvSpPr/>
          <p:nvPr/>
        </p:nvSpPr>
        <p:spPr>
          <a:xfrm>
            <a:off x="629541" y="4410364"/>
            <a:ext cx="152437" cy="148333"/>
          </a:xfrm>
          <a:custGeom>
            <a:rect b="b" l="l" r="r" t="t"/>
            <a:pathLst>
              <a:path extrusionOk="0" h="4626" w="4754">
                <a:moveTo>
                  <a:pt x="1280" y="429"/>
                </a:moveTo>
                <a:cubicBezTo>
                  <a:pt x="1661" y="429"/>
                  <a:pt x="2026" y="490"/>
                  <a:pt x="2240" y="855"/>
                </a:cubicBezTo>
                <a:cubicBezTo>
                  <a:pt x="2392" y="1130"/>
                  <a:pt x="2423" y="1434"/>
                  <a:pt x="2544" y="1709"/>
                </a:cubicBezTo>
                <a:cubicBezTo>
                  <a:pt x="2697" y="2105"/>
                  <a:pt x="2941" y="2440"/>
                  <a:pt x="3337" y="2638"/>
                </a:cubicBezTo>
                <a:cubicBezTo>
                  <a:pt x="3535" y="2729"/>
                  <a:pt x="3733" y="2851"/>
                  <a:pt x="3885" y="3004"/>
                </a:cubicBezTo>
                <a:cubicBezTo>
                  <a:pt x="4281" y="3369"/>
                  <a:pt x="4220" y="3857"/>
                  <a:pt x="3748" y="4131"/>
                </a:cubicBezTo>
                <a:cubicBezTo>
                  <a:pt x="3480" y="4288"/>
                  <a:pt x="3202" y="4327"/>
                  <a:pt x="2919" y="4327"/>
                </a:cubicBezTo>
                <a:cubicBezTo>
                  <a:pt x="2734" y="4327"/>
                  <a:pt x="2548" y="4311"/>
                  <a:pt x="2362" y="4299"/>
                </a:cubicBezTo>
                <a:cubicBezTo>
                  <a:pt x="1813" y="4268"/>
                  <a:pt x="1341" y="4055"/>
                  <a:pt x="1006" y="3643"/>
                </a:cubicBezTo>
                <a:cubicBezTo>
                  <a:pt x="503" y="3186"/>
                  <a:pt x="366" y="2607"/>
                  <a:pt x="411" y="1983"/>
                </a:cubicBezTo>
                <a:cubicBezTo>
                  <a:pt x="427" y="1648"/>
                  <a:pt x="411" y="1312"/>
                  <a:pt x="533" y="977"/>
                </a:cubicBezTo>
                <a:cubicBezTo>
                  <a:pt x="670" y="627"/>
                  <a:pt x="929" y="444"/>
                  <a:pt x="1280" y="429"/>
                </a:cubicBezTo>
                <a:close/>
                <a:moveTo>
                  <a:pt x="1284" y="1"/>
                </a:moveTo>
                <a:cubicBezTo>
                  <a:pt x="1262" y="1"/>
                  <a:pt x="1241" y="1"/>
                  <a:pt x="1219" y="2"/>
                </a:cubicBezTo>
                <a:cubicBezTo>
                  <a:pt x="777" y="33"/>
                  <a:pt x="442" y="276"/>
                  <a:pt x="244" y="688"/>
                </a:cubicBezTo>
                <a:cubicBezTo>
                  <a:pt x="30" y="1130"/>
                  <a:pt x="0" y="1602"/>
                  <a:pt x="15" y="2089"/>
                </a:cubicBezTo>
                <a:cubicBezTo>
                  <a:pt x="61" y="2943"/>
                  <a:pt x="335" y="3720"/>
                  <a:pt x="1082" y="4207"/>
                </a:cubicBezTo>
                <a:cubicBezTo>
                  <a:pt x="1573" y="4519"/>
                  <a:pt x="2098" y="4625"/>
                  <a:pt x="2638" y="4625"/>
                </a:cubicBezTo>
                <a:cubicBezTo>
                  <a:pt x="2969" y="4625"/>
                  <a:pt x="3305" y="4585"/>
                  <a:pt x="3641" y="4527"/>
                </a:cubicBezTo>
                <a:cubicBezTo>
                  <a:pt x="3885" y="4481"/>
                  <a:pt x="4083" y="4360"/>
                  <a:pt x="4251" y="4192"/>
                </a:cubicBezTo>
                <a:cubicBezTo>
                  <a:pt x="4738" y="3765"/>
                  <a:pt x="4754" y="3171"/>
                  <a:pt x="4312" y="2699"/>
                </a:cubicBezTo>
                <a:cubicBezTo>
                  <a:pt x="4114" y="2486"/>
                  <a:pt x="3839" y="2333"/>
                  <a:pt x="3565" y="2211"/>
                </a:cubicBezTo>
                <a:cubicBezTo>
                  <a:pt x="3169" y="2028"/>
                  <a:pt x="2895" y="1739"/>
                  <a:pt x="2742" y="1312"/>
                </a:cubicBezTo>
                <a:cubicBezTo>
                  <a:pt x="2636" y="1038"/>
                  <a:pt x="2499" y="779"/>
                  <a:pt x="2331" y="520"/>
                </a:cubicBezTo>
                <a:cubicBezTo>
                  <a:pt x="2070" y="143"/>
                  <a:pt x="1699" y="1"/>
                  <a:pt x="128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0"/>
          <p:cNvSpPr/>
          <p:nvPr/>
        </p:nvSpPr>
        <p:spPr>
          <a:xfrm>
            <a:off x="660804" y="4572100"/>
            <a:ext cx="91385" cy="81381"/>
          </a:xfrm>
          <a:custGeom>
            <a:rect b="b" l="l" r="r" t="t"/>
            <a:pathLst>
              <a:path extrusionOk="0" h="2538" w="2850">
                <a:moveTo>
                  <a:pt x="1455" y="475"/>
                </a:moveTo>
                <a:cubicBezTo>
                  <a:pt x="1659" y="475"/>
                  <a:pt x="1867" y="571"/>
                  <a:pt x="2042" y="763"/>
                </a:cubicBezTo>
                <a:cubicBezTo>
                  <a:pt x="2362" y="1098"/>
                  <a:pt x="2331" y="1616"/>
                  <a:pt x="1966" y="1951"/>
                </a:cubicBezTo>
                <a:cubicBezTo>
                  <a:pt x="1860" y="2088"/>
                  <a:pt x="1693" y="2146"/>
                  <a:pt x="1513" y="2146"/>
                </a:cubicBezTo>
                <a:cubicBezTo>
                  <a:pt x="1252" y="2146"/>
                  <a:pt x="964" y="2025"/>
                  <a:pt x="792" y="1845"/>
                </a:cubicBezTo>
                <a:cubicBezTo>
                  <a:pt x="503" y="1525"/>
                  <a:pt x="564" y="1037"/>
                  <a:pt x="975" y="672"/>
                </a:cubicBezTo>
                <a:cubicBezTo>
                  <a:pt x="1120" y="541"/>
                  <a:pt x="1287" y="475"/>
                  <a:pt x="1455" y="475"/>
                </a:cubicBezTo>
                <a:close/>
                <a:moveTo>
                  <a:pt x="1428" y="1"/>
                </a:moveTo>
                <a:cubicBezTo>
                  <a:pt x="1144" y="1"/>
                  <a:pt x="865" y="102"/>
                  <a:pt x="640" y="306"/>
                </a:cubicBezTo>
                <a:cubicBezTo>
                  <a:pt x="107" y="793"/>
                  <a:pt x="0" y="1570"/>
                  <a:pt x="427" y="1997"/>
                </a:cubicBezTo>
                <a:cubicBezTo>
                  <a:pt x="788" y="2350"/>
                  <a:pt x="1150" y="2538"/>
                  <a:pt x="1504" y="2538"/>
                </a:cubicBezTo>
                <a:cubicBezTo>
                  <a:pt x="1776" y="2538"/>
                  <a:pt x="2042" y="2427"/>
                  <a:pt x="2301" y="2195"/>
                </a:cubicBezTo>
                <a:cubicBezTo>
                  <a:pt x="2804" y="1738"/>
                  <a:pt x="2849" y="961"/>
                  <a:pt x="2407" y="458"/>
                </a:cubicBezTo>
                <a:cubicBezTo>
                  <a:pt x="2138" y="155"/>
                  <a:pt x="1780" y="1"/>
                  <a:pt x="142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80"/>
          <p:cNvSpPr/>
          <p:nvPr/>
        </p:nvSpPr>
        <p:spPr>
          <a:xfrm>
            <a:off x="567495" y="4529293"/>
            <a:ext cx="89910" cy="84267"/>
          </a:xfrm>
          <a:custGeom>
            <a:rect b="b" l="l" r="r" t="t"/>
            <a:pathLst>
              <a:path extrusionOk="0" h="2628" w="2804">
                <a:moveTo>
                  <a:pt x="1353" y="328"/>
                </a:moveTo>
                <a:cubicBezTo>
                  <a:pt x="1556" y="328"/>
                  <a:pt x="1746" y="410"/>
                  <a:pt x="1920" y="574"/>
                </a:cubicBezTo>
                <a:cubicBezTo>
                  <a:pt x="1950" y="620"/>
                  <a:pt x="1996" y="651"/>
                  <a:pt x="2026" y="681"/>
                </a:cubicBezTo>
                <a:cubicBezTo>
                  <a:pt x="2392" y="1062"/>
                  <a:pt x="2362" y="1885"/>
                  <a:pt x="1981" y="2174"/>
                </a:cubicBezTo>
                <a:cubicBezTo>
                  <a:pt x="1869" y="2255"/>
                  <a:pt x="1733" y="2292"/>
                  <a:pt x="1592" y="2292"/>
                </a:cubicBezTo>
                <a:cubicBezTo>
                  <a:pt x="1252" y="2292"/>
                  <a:pt x="878" y="2077"/>
                  <a:pt x="716" y="1732"/>
                </a:cubicBezTo>
                <a:cubicBezTo>
                  <a:pt x="640" y="1580"/>
                  <a:pt x="609" y="1412"/>
                  <a:pt x="594" y="1230"/>
                </a:cubicBezTo>
                <a:cubicBezTo>
                  <a:pt x="549" y="818"/>
                  <a:pt x="655" y="559"/>
                  <a:pt x="929" y="437"/>
                </a:cubicBezTo>
                <a:cubicBezTo>
                  <a:pt x="1076" y="364"/>
                  <a:pt x="1217" y="328"/>
                  <a:pt x="1353" y="328"/>
                </a:cubicBezTo>
                <a:close/>
                <a:moveTo>
                  <a:pt x="1394" y="1"/>
                </a:moveTo>
                <a:cubicBezTo>
                  <a:pt x="1042" y="1"/>
                  <a:pt x="699" y="151"/>
                  <a:pt x="411" y="392"/>
                </a:cubicBezTo>
                <a:cubicBezTo>
                  <a:pt x="0" y="757"/>
                  <a:pt x="46" y="1717"/>
                  <a:pt x="503" y="2144"/>
                </a:cubicBezTo>
                <a:cubicBezTo>
                  <a:pt x="837" y="2461"/>
                  <a:pt x="1153" y="2627"/>
                  <a:pt x="1466" y="2627"/>
                </a:cubicBezTo>
                <a:cubicBezTo>
                  <a:pt x="1723" y="2627"/>
                  <a:pt x="1978" y="2515"/>
                  <a:pt x="2240" y="2281"/>
                </a:cubicBezTo>
                <a:cubicBezTo>
                  <a:pt x="2758" y="1839"/>
                  <a:pt x="2803" y="894"/>
                  <a:pt x="2392" y="468"/>
                </a:cubicBezTo>
                <a:cubicBezTo>
                  <a:pt x="2079" y="139"/>
                  <a:pt x="1732" y="1"/>
                  <a:pt x="139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80"/>
          <p:cNvSpPr/>
          <p:nvPr/>
        </p:nvSpPr>
        <p:spPr>
          <a:xfrm>
            <a:off x="541106" y="4447912"/>
            <a:ext cx="78207" cy="65445"/>
          </a:xfrm>
          <a:custGeom>
            <a:rect b="b" l="l" r="r" t="t"/>
            <a:pathLst>
              <a:path extrusionOk="0" h="2041" w="2439">
                <a:moveTo>
                  <a:pt x="1163" y="541"/>
                </a:moveTo>
                <a:cubicBezTo>
                  <a:pt x="1362" y="541"/>
                  <a:pt x="1564" y="622"/>
                  <a:pt x="1707" y="781"/>
                </a:cubicBezTo>
                <a:cubicBezTo>
                  <a:pt x="1890" y="995"/>
                  <a:pt x="1829" y="1360"/>
                  <a:pt x="1585" y="1589"/>
                </a:cubicBezTo>
                <a:cubicBezTo>
                  <a:pt x="1501" y="1666"/>
                  <a:pt x="1354" y="1703"/>
                  <a:pt x="1197" y="1703"/>
                </a:cubicBezTo>
                <a:cubicBezTo>
                  <a:pt x="985" y="1703"/>
                  <a:pt x="754" y="1635"/>
                  <a:pt x="640" y="1513"/>
                </a:cubicBezTo>
                <a:cubicBezTo>
                  <a:pt x="427" y="1284"/>
                  <a:pt x="457" y="934"/>
                  <a:pt x="716" y="705"/>
                </a:cubicBezTo>
                <a:cubicBezTo>
                  <a:pt x="840" y="595"/>
                  <a:pt x="1000" y="541"/>
                  <a:pt x="1163" y="541"/>
                </a:cubicBezTo>
                <a:close/>
                <a:moveTo>
                  <a:pt x="1254" y="0"/>
                </a:moveTo>
                <a:cubicBezTo>
                  <a:pt x="974" y="0"/>
                  <a:pt x="693" y="103"/>
                  <a:pt x="473" y="309"/>
                </a:cubicBezTo>
                <a:cubicBezTo>
                  <a:pt x="76" y="675"/>
                  <a:pt x="0" y="1315"/>
                  <a:pt x="351" y="1634"/>
                </a:cubicBezTo>
                <a:cubicBezTo>
                  <a:pt x="629" y="1896"/>
                  <a:pt x="916" y="2040"/>
                  <a:pt x="1205" y="2040"/>
                </a:cubicBezTo>
                <a:cubicBezTo>
                  <a:pt x="1438" y="2040"/>
                  <a:pt x="1673" y="1946"/>
                  <a:pt x="1905" y="1741"/>
                </a:cubicBezTo>
                <a:cubicBezTo>
                  <a:pt x="2377" y="1315"/>
                  <a:pt x="2438" y="751"/>
                  <a:pt x="2072" y="355"/>
                </a:cubicBezTo>
                <a:cubicBezTo>
                  <a:pt x="1852" y="118"/>
                  <a:pt x="1554" y="0"/>
                  <a:pt x="125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0"/>
          <p:cNvSpPr/>
          <p:nvPr/>
        </p:nvSpPr>
        <p:spPr>
          <a:xfrm>
            <a:off x="515197" y="2582371"/>
            <a:ext cx="34245" cy="38831"/>
          </a:xfrm>
          <a:custGeom>
            <a:rect b="b" l="l" r="r" t="t"/>
            <a:pathLst>
              <a:path extrusionOk="0" h="1211" w="1068">
                <a:moveTo>
                  <a:pt x="347" y="1"/>
                </a:moveTo>
                <a:cubicBezTo>
                  <a:pt x="302" y="1"/>
                  <a:pt x="258" y="5"/>
                  <a:pt x="214" y="14"/>
                </a:cubicBezTo>
                <a:cubicBezTo>
                  <a:pt x="47" y="44"/>
                  <a:pt x="1" y="120"/>
                  <a:pt x="47" y="273"/>
                </a:cubicBezTo>
                <a:cubicBezTo>
                  <a:pt x="92" y="516"/>
                  <a:pt x="153" y="775"/>
                  <a:pt x="199" y="1034"/>
                </a:cubicBezTo>
                <a:cubicBezTo>
                  <a:pt x="209" y="1156"/>
                  <a:pt x="239" y="1210"/>
                  <a:pt x="304" y="1210"/>
                </a:cubicBezTo>
                <a:cubicBezTo>
                  <a:pt x="336" y="1210"/>
                  <a:pt x="377" y="1197"/>
                  <a:pt x="427" y="1171"/>
                </a:cubicBezTo>
                <a:cubicBezTo>
                  <a:pt x="595" y="1080"/>
                  <a:pt x="747" y="1004"/>
                  <a:pt x="884" y="897"/>
                </a:cubicBezTo>
                <a:cubicBezTo>
                  <a:pt x="976" y="806"/>
                  <a:pt x="1052" y="699"/>
                  <a:pt x="1067" y="547"/>
                </a:cubicBezTo>
                <a:cubicBezTo>
                  <a:pt x="1067" y="250"/>
                  <a:pt x="697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0"/>
          <p:cNvSpPr/>
          <p:nvPr/>
        </p:nvSpPr>
        <p:spPr>
          <a:xfrm>
            <a:off x="620723" y="2539788"/>
            <a:ext cx="38638" cy="49348"/>
          </a:xfrm>
          <a:custGeom>
            <a:rect b="b" l="l" r="r" t="t"/>
            <a:pathLst>
              <a:path extrusionOk="0" h="1539" w="1205">
                <a:moveTo>
                  <a:pt x="504" y="1"/>
                </a:moveTo>
                <a:cubicBezTo>
                  <a:pt x="473" y="1"/>
                  <a:pt x="397" y="1"/>
                  <a:pt x="336" y="16"/>
                </a:cubicBezTo>
                <a:cubicBezTo>
                  <a:pt x="1" y="62"/>
                  <a:pt x="1" y="62"/>
                  <a:pt x="107" y="382"/>
                </a:cubicBezTo>
                <a:cubicBezTo>
                  <a:pt x="229" y="702"/>
                  <a:pt x="351" y="1037"/>
                  <a:pt x="458" y="1357"/>
                </a:cubicBezTo>
                <a:cubicBezTo>
                  <a:pt x="498" y="1486"/>
                  <a:pt x="552" y="1538"/>
                  <a:pt x="613" y="1538"/>
                </a:cubicBezTo>
                <a:cubicBezTo>
                  <a:pt x="668" y="1538"/>
                  <a:pt x="729" y="1497"/>
                  <a:pt x="793" y="1433"/>
                </a:cubicBezTo>
                <a:cubicBezTo>
                  <a:pt x="976" y="1235"/>
                  <a:pt x="1098" y="991"/>
                  <a:pt x="1128" y="717"/>
                </a:cubicBezTo>
                <a:cubicBezTo>
                  <a:pt x="1204" y="275"/>
                  <a:pt x="976" y="1"/>
                  <a:pt x="5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80"/>
          <p:cNvSpPr/>
          <p:nvPr/>
        </p:nvSpPr>
        <p:spPr>
          <a:xfrm>
            <a:off x="393062" y="2568005"/>
            <a:ext cx="49380" cy="44667"/>
          </a:xfrm>
          <a:custGeom>
            <a:rect b="b" l="l" r="r" t="t"/>
            <a:pathLst>
              <a:path extrusionOk="0" h="1393" w="1540">
                <a:moveTo>
                  <a:pt x="642" y="1"/>
                </a:moveTo>
                <a:cubicBezTo>
                  <a:pt x="456" y="1"/>
                  <a:pt x="302" y="30"/>
                  <a:pt x="138" y="81"/>
                </a:cubicBezTo>
                <a:cubicBezTo>
                  <a:pt x="62" y="111"/>
                  <a:pt x="1" y="142"/>
                  <a:pt x="47" y="264"/>
                </a:cubicBezTo>
                <a:cubicBezTo>
                  <a:pt x="138" y="583"/>
                  <a:pt x="245" y="919"/>
                  <a:pt x="321" y="1239"/>
                </a:cubicBezTo>
                <a:cubicBezTo>
                  <a:pt x="351" y="1376"/>
                  <a:pt x="412" y="1391"/>
                  <a:pt x="534" y="1391"/>
                </a:cubicBezTo>
                <a:cubicBezTo>
                  <a:pt x="547" y="1392"/>
                  <a:pt x="561" y="1392"/>
                  <a:pt x="574" y="1392"/>
                </a:cubicBezTo>
                <a:cubicBezTo>
                  <a:pt x="842" y="1392"/>
                  <a:pt x="1029" y="1245"/>
                  <a:pt x="1189" y="1056"/>
                </a:cubicBezTo>
                <a:cubicBezTo>
                  <a:pt x="1372" y="842"/>
                  <a:pt x="1540" y="599"/>
                  <a:pt x="1418" y="294"/>
                </a:cubicBezTo>
                <a:cubicBezTo>
                  <a:pt x="1296" y="4"/>
                  <a:pt x="991" y="20"/>
                  <a:pt x="763" y="4"/>
                </a:cubicBezTo>
                <a:cubicBezTo>
                  <a:pt x="721" y="2"/>
                  <a:pt x="681" y="1"/>
                  <a:pt x="6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80"/>
          <p:cNvSpPr/>
          <p:nvPr/>
        </p:nvSpPr>
        <p:spPr>
          <a:xfrm>
            <a:off x="253835" y="2563933"/>
            <a:ext cx="133903" cy="152020"/>
          </a:xfrm>
          <a:custGeom>
            <a:rect b="b" l="l" r="r" t="t"/>
            <a:pathLst>
              <a:path extrusionOk="0" h="4741" w="4176">
                <a:moveTo>
                  <a:pt x="1656" y="0"/>
                </a:moveTo>
                <a:cubicBezTo>
                  <a:pt x="1373" y="0"/>
                  <a:pt x="1108" y="115"/>
                  <a:pt x="869" y="314"/>
                </a:cubicBezTo>
                <a:cubicBezTo>
                  <a:pt x="244" y="832"/>
                  <a:pt x="16" y="1533"/>
                  <a:pt x="1" y="2478"/>
                </a:cubicBezTo>
                <a:cubicBezTo>
                  <a:pt x="1" y="3560"/>
                  <a:pt x="960" y="4611"/>
                  <a:pt x="2195" y="4733"/>
                </a:cubicBezTo>
                <a:cubicBezTo>
                  <a:pt x="2244" y="4738"/>
                  <a:pt x="2292" y="4740"/>
                  <a:pt x="2341" y="4740"/>
                </a:cubicBezTo>
                <a:cubicBezTo>
                  <a:pt x="3344" y="4740"/>
                  <a:pt x="4175" y="3713"/>
                  <a:pt x="3855" y="2798"/>
                </a:cubicBezTo>
                <a:cubicBezTo>
                  <a:pt x="3736" y="2477"/>
                  <a:pt x="3469" y="2276"/>
                  <a:pt x="3162" y="2276"/>
                </a:cubicBezTo>
                <a:cubicBezTo>
                  <a:pt x="3075" y="2276"/>
                  <a:pt x="2986" y="2292"/>
                  <a:pt x="2895" y="2325"/>
                </a:cubicBezTo>
                <a:cubicBezTo>
                  <a:pt x="2667" y="2402"/>
                  <a:pt x="2438" y="2539"/>
                  <a:pt x="2225" y="2661"/>
                </a:cubicBezTo>
                <a:cubicBezTo>
                  <a:pt x="2103" y="2737"/>
                  <a:pt x="1996" y="2859"/>
                  <a:pt x="2103" y="2996"/>
                </a:cubicBezTo>
                <a:cubicBezTo>
                  <a:pt x="2151" y="3058"/>
                  <a:pt x="2206" y="3082"/>
                  <a:pt x="2262" y="3082"/>
                </a:cubicBezTo>
                <a:cubicBezTo>
                  <a:pt x="2330" y="3082"/>
                  <a:pt x="2402" y="3046"/>
                  <a:pt x="2469" y="2996"/>
                </a:cubicBezTo>
                <a:cubicBezTo>
                  <a:pt x="2606" y="2904"/>
                  <a:pt x="2728" y="2783"/>
                  <a:pt x="2865" y="2691"/>
                </a:cubicBezTo>
                <a:cubicBezTo>
                  <a:pt x="2959" y="2626"/>
                  <a:pt x="3064" y="2571"/>
                  <a:pt x="3170" y="2571"/>
                </a:cubicBezTo>
                <a:cubicBezTo>
                  <a:pt x="3236" y="2571"/>
                  <a:pt x="3303" y="2593"/>
                  <a:pt x="3368" y="2645"/>
                </a:cubicBezTo>
                <a:cubicBezTo>
                  <a:pt x="3551" y="2813"/>
                  <a:pt x="3505" y="2996"/>
                  <a:pt x="3413" y="3179"/>
                </a:cubicBezTo>
                <a:cubicBezTo>
                  <a:pt x="3250" y="3532"/>
                  <a:pt x="2772" y="3800"/>
                  <a:pt x="2358" y="3800"/>
                </a:cubicBezTo>
                <a:cubicBezTo>
                  <a:pt x="2307" y="3800"/>
                  <a:pt x="2258" y="3796"/>
                  <a:pt x="2210" y="3788"/>
                </a:cubicBezTo>
                <a:cubicBezTo>
                  <a:pt x="1920" y="3742"/>
                  <a:pt x="1646" y="3636"/>
                  <a:pt x="1387" y="3499"/>
                </a:cubicBezTo>
                <a:cubicBezTo>
                  <a:pt x="366" y="2920"/>
                  <a:pt x="275" y="1350"/>
                  <a:pt x="1219" y="650"/>
                </a:cubicBezTo>
                <a:cubicBezTo>
                  <a:pt x="1363" y="540"/>
                  <a:pt x="1504" y="486"/>
                  <a:pt x="1639" y="486"/>
                </a:cubicBezTo>
                <a:cubicBezTo>
                  <a:pt x="1804" y="486"/>
                  <a:pt x="1961" y="566"/>
                  <a:pt x="2103" y="726"/>
                </a:cubicBezTo>
                <a:cubicBezTo>
                  <a:pt x="2151" y="786"/>
                  <a:pt x="2199" y="827"/>
                  <a:pt x="2254" y="827"/>
                </a:cubicBezTo>
                <a:cubicBezTo>
                  <a:pt x="2269" y="827"/>
                  <a:pt x="2285" y="824"/>
                  <a:pt x="2301" y="817"/>
                </a:cubicBezTo>
                <a:cubicBezTo>
                  <a:pt x="2393" y="787"/>
                  <a:pt x="2454" y="710"/>
                  <a:pt x="2454" y="619"/>
                </a:cubicBezTo>
                <a:cubicBezTo>
                  <a:pt x="2484" y="360"/>
                  <a:pt x="2332" y="192"/>
                  <a:pt x="2118" y="101"/>
                </a:cubicBezTo>
                <a:cubicBezTo>
                  <a:pt x="1960" y="33"/>
                  <a:pt x="1806" y="0"/>
                  <a:pt x="165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80"/>
          <p:cNvSpPr/>
          <p:nvPr/>
        </p:nvSpPr>
        <p:spPr>
          <a:xfrm>
            <a:off x="360355" y="2549312"/>
            <a:ext cx="132909" cy="133038"/>
          </a:xfrm>
          <a:custGeom>
            <a:rect b="b" l="l" r="r" t="t"/>
            <a:pathLst>
              <a:path extrusionOk="0" h="4149" w="4145">
                <a:moveTo>
                  <a:pt x="1662" y="584"/>
                </a:moveTo>
                <a:cubicBezTo>
                  <a:pt x="1701" y="584"/>
                  <a:pt x="1741" y="585"/>
                  <a:pt x="1783" y="587"/>
                </a:cubicBezTo>
                <a:cubicBezTo>
                  <a:pt x="2011" y="603"/>
                  <a:pt x="2316" y="587"/>
                  <a:pt x="2438" y="877"/>
                </a:cubicBezTo>
                <a:cubicBezTo>
                  <a:pt x="2560" y="1182"/>
                  <a:pt x="2392" y="1425"/>
                  <a:pt x="2209" y="1639"/>
                </a:cubicBezTo>
                <a:cubicBezTo>
                  <a:pt x="2035" y="1828"/>
                  <a:pt x="1860" y="1975"/>
                  <a:pt x="1594" y="1975"/>
                </a:cubicBezTo>
                <a:cubicBezTo>
                  <a:pt x="1581" y="1975"/>
                  <a:pt x="1567" y="1975"/>
                  <a:pt x="1554" y="1974"/>
                </a:cubicBezTo>
                <a:cubicBezTo>
                  <a:pt x="1432" y="1974"/>
                  <a:pt x="1371" y="1959"/>
                  <a:pt x="1341" y="1822"/>
                </a:cubicBezTo>
                <a:cubicBezTo>
                  <a:pt x="1265" y="1502"/>
                  <a:pt x="1158" y="1166"/>
                  <a:pt x="1051" y="847"/>
                </a:cubicBezTo>
                <a:cubicBezTo>
                  <a:pt x="1021" y="725"/>
                  <a:pt x="1082" y="694"/>
                  <a:pt x="1158" y="664"/>
                </a:cubicBezTo>
                <a:cubicBezTo>
                  <a:pt x="1322" y="613"/>
                  <a:pt x="1476" y="584"/>
                  <a:pt x="1662" y="584"/>
                </a:cubicBezTo>
                <a:close/>
                <a:moveTo>
                  <a:pt x="1800" y="1"/>
                </a:moveTo>
                <a:cubicBezTo>
                  <a:pt x="1096" y="1"/>
                  <a:pt x="373" y="406"/>
                  <a:pt x="61" y="1029"/>
                </a:cubicBezTo>
                <a:cubicBezTo>
                  <a:pt x="0" y="1182"/>
                  <a:pt x="0" y="1319"/>
                  <a:pt x="0" y="1456"/>
                </a:cubicBezTo>
                <a:cubicBezTo>
                  <a:pt x="15" y="1563"/>
                  <a:pt x="46" y="1654"/>
                  <a:pt x="152" y="1654"/>
                </a:cubicBezTo>
                <a:cubicBezTo>
                  <a:pt x="159" y="1655"/>
                  <a:pt x="166" y="1656"/>
                  <a:pt x="172" y="1656"/>
                </a:cubicBezTo>
                <a:cubicBezTo>
                  <a:pt x="248" y="1656"/>
                  <a:pt x="275" y="1572"/>
                  <a:pt x="289" y="1502"/>
                </a:cubicBezTo>
                <a:cubicBezTo>
                  <a:pt x="366" y="1273"/>
                  <a:pt x="518" y="1090"/>
                  <a:pt x="747" y="923"/>
                </a:cubicBezTo>
                <a:cubicBezTo>
                  <a:pt x="762" y="1395"/>
                  <a:pt x="823" y="1822"/>
                  <a:pt x="899" y="2248"/>
                </a:cubicBezTo>
                <a:cubicBezTo>
                  <a:pt x="960" y="2675"/>
                  <a:pt x="1082" y="3101"/>
                  <a:pt x="1234" y="3513"/>
                </a:cubicBezTo>
                <a:cubicBezTo>
                  <a:pt x="1280" y="3619"/>
                  <a:pt x="1326" y="3726"/>
                  <a:pt x="1371" y="3818"/>
                </a:cubicBezTo>
                <a:cubicBezTo>
                  <a:pt x="1397" y="3881"/>
                  <a:pt x="1443" y="3913"/>
                  <a:pt x="1502" y="3913"/>
                </a:cubicBezTo>
                <a:cubicBezTo>
                  <a:pt x="1514" y="3913"/>
                  <a:pt x="1526" y="3911"/>
                  <a:pt x="1539" y="3909"/>
                </a:cubicBezTo>
                <a:cubicBezTo>
                  <a:pt x="1630" y="3894"/>
                  <a:pt x="1645" y="3833"/>
                  <a:pt x="1645" y="3757"/>
                </a:cubicBezTo>
                <a:cubicBezTo>
                  <a:pt x="1645" y="3604"/>
                  <a:pt x="1645" y="3452"/>
                  <a:pt x="1630" y="3299"/>
                </a:cubicBezTo>
                <a:cubicBezTo>
                  <a:pt x="1600" y="3071"/>
                  <a:pt x="1569" y="2827"/>
                  <a:pt x="1539" y="2553"/>
                </a:cubicBezTo>
                <a:lnTo>
                  <a:pt x="1539" y="2553"/>
                </a:lnTo>
                <a:cubicBezTo>
                  <a:pt x="1661" y="2644"/>
                  <a:pt x="1737" y="2705"/>
                  <a:pt x="1813" y="2766"/>
                </a:cubicBezTo>
                <a:cubicBezTo>
                  <a:pt x="2331" y="3162"/>
                  <a:pt x="2819" y="3604"/>
                  <a:pt x="3382" y="3970"/>
                </a:cubicBezTo>
                <a:cubicBezTo>
                  <a:pt x="3502" y="4049"/>
                  <a:pt x="3634" y="4148"/>
                  <a:pt x="3775" y="4148"/>
                </a:cubicBezTo>
                <a:cubicBezTo>
                  <a:pt x="3850" y="4148"/>
                  <a:pt x="3928" y="4120"/>
                  <a:pt x="4007" y="4046"/>
                </a:cubicBezTo>
                <a:cubicBezTo>
                  <a:pt x="4144" y="3894"/>
                  <a:pt x="4038" y="3665"/>
                  <a:pt x="3748" y="3437"/>
                </a:cubicBezTo>
                <a:cubicBezTo>
                  <a:pt x="3306" y="3086"/>
                  <a:pt x="2864" y="2751"/>
                  <a:pt x="2407" y="2416"/>
                </a:cubicBezTo>
                <a:cubicBezTo>
                  <a:pt x="2240" y="2294"/>
                  <a:pt x="2255" y="2248"/>
                  <a:pt x="2407" y="2142"/>
                </a:cubicBezTo>
                <a:cubicBezTo>
                  <a:pt x="2636" y="1959"/>
                  <a:pt x="2834" y="1745"/>
                  <a:pt x="2956" y="1471"/>
                </a:cubicBezTo>
                <a:cubicBezTo>
                  <a:pt x="3200" y="907"/>
                  <a:pt x="2986" y="359"/>
                  <a:pt x="2453" y="130"/>
                </a:cubicBezTo>
                <a:cubicBezTo>
                  <a:pt x="2247" y="42"/>
                  <a:pt x="2024" y="1"/>
                  <a:pt x="180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80"/>
          <p:cNvSpPr/>
          <p:nvPr/>
        </p:nvSpPr>
        <p:spPr>
          <a:xfrm>
            <a:off x="581155" y="2525231"/>
            <a:ext cx="138296" cy="128741"/>
          </a:xfrm>
          <a:custGeom>
            <a:rect b="b" l="l" r="r" t="t"/>
            <a:pathLst>
              <a:path extrusionOk="0" h="4015" w="4313">
                <a:moveTo>
                  <a:pt x="1738" y="455"/>
                </a:moveTo>
                <a:cubicBezTo>
                  <a:pt x="2210" y="455"/>
                  <a:pt x="2438" y="729"/>
                  <a:pt x="2362" y="1171"/>
                </a:cubicBezTo>
                <a:cubicBezTo>
                  <a:pt x="2332" y="1445"/>
                  <a:pt x="2210" y="1689"/>
                  <a:pt x="2027" y="1887"/>
                </a:cubicBezTo>
                <a:cubicBezTo>
                  <a:pt x="1960" y="1954"/>
                  <a:pt x="1896" y="1999"/>
                  <a:pt x="1840" y="1999"/>
                </a:cubicBezTo>
                <a:cubicBezTo>
                  <a:pt x="1781" y="1999"/>
                  <a:pt x="1731" y="1950"/>
                  <a:pt x="1692" y="1826"/>
                </a:cubicBezTo>
                <a:cubicBezTo>
                  <a:pt x="1585" y="1491"/>
                  <a:pt x="1463" y="1156"/>
                  <a:pt x="1357" y="836"/>
                </a:cubicBezTo>
                <a:cubicBezTo>
                  <a:pt x="1235" y="516"/>
                  <a:pt x="1235" y="516"/>
                  <a:pt x="1570" y="470"/>
                </a:cubicBezTo>
                <a:cubicBezTo>
                  <a:pt x="1631" y="455"/>
                  <a:pt x="1707" y="455"/>
                  <a:pt x="1738" y="455"/>
                </a:cubicBezTo>
                <a:close/>
                <a:moveTo>
                  <a:pt x="1857" y="0"/>
                </a:moveTo>
                <a:cubicBezTo>
                  <a:pt x="1691" y="0"/>
                  <a:pt x="1517" y="27"/>
                  <a:pt x="1341" y="59"/>
                </a:cubicBezTo>
                <a:lnTo>
                  <a:pt x="1311" y="59"/>
                </a:lnTo>
                <a:cubicBezTo>
                  <a:pt x="702" y="211"/>
                  <a:pt x="260" y="546"/>
                  <a:pt x="46" y="1140"/>
                </a:cubicBezTo>
                <a:cubicBezTo>
                  <a:pt x="1" y="1262"/>
                  <a:pt x="16" y="1369"/>
                  <a:pt x="123" y="1415"/>
                </a:cubicBezTo>
                <a:cubicBezTo>
                  <a:pt x="156" y="1435"/>
                  <a:pt x="182" y="1443"/>
                  <a:pt x="203" y="1443"/>
                </a:cubicBezTo>
                <a:cubicBezTo>
                  <a:pt x="277" y="1443"/>
                  <a:pt x="285" y="1337"/>
                  <a:pt x="321" y="1278"/>
                </a:cubicBezTo>
                <a:cubicBezTo>
                  <a:pt x="458" y="1034"/>
                  <a:pt x="641" y="820"/>
                  <a:pt x="930" y="683"/>
                </a:cubicBezTo>
                <a:cubicBezTo>
                  <a:pt x="1021" y="1278"/>
                  <a:pt x="1159" y="1811"/>
                  <a:pt x="1296" y="2344"/>
                </a:cubicBezTo>
                <a:cubicBezTo>
                  <a:pt x="1433" y="2832"/>
                  <a:pt x="1524" y="3350"/>
                  <a:pt x="1768" y="3807"/>
                </a:cubicBezTo>
                <a:cubicBezTo>
                  <a:pt x="1807" y="3911"/>
                  <a:pt x="1868" y="4015"/>
                  <a:pt x="1980" y="4015"/>
                </a:cubicBezTo>
                <a:cubicBezTo>
                  <a:pt x="1999" y="4015"/>
                  <a:pt x="2020" y="4012"/>
                  <a:pt x="2042" y="4005"/>
                </a:cubicBezTo>
                <a:cubicBezTo>
                  <a:pt x="2195" y="3959"/>
                  <a:pt x="2195" y="3822"/>
                  <a:pt x="2179" y="3700"/>
                </a:cubicBezTo>
                <a:cubicBezTo>
                  <a:pt x="2149" y="3472"/>
                  <a:pt x="2088" y="3228"/>
                  <a:pt x="2058" y="2984"/>
                </a:cubicBezTo>
                <a:cubicBezTo>
                  <a:pt x="2027" y="2816"/>
                  <a:pt x="1844" y="2618"/>
                  <a:pt x="1981" y="2512"/>
                </a:cubicBezTo>
                <a:cubicBezTo>
                  <a:pt x="2036" y="2467"/>
                  <a:pt x="2098" y="2450"/>
                  <a:pt x="2162" y="2450"/>
                </a:cubicBezTo>
                <a:cubicBezTo>
                  <a:pt x="2294" y="2450"/>
                  <a:pt x="2437" y="2521"/>
                  <a:pt x="2560" y="2573"/>
                </a:cubicBezTo>
                <a:cubicBezTo>
                  <a:pt x="2636" y="2603"/>
                  <a:pt x="2713" y="2649"/>
                  <a:pt x="2774" y="2679"/>
                </a:cubicBezTo>
                <a:cubicBezTo>
                  <a:pt x="3063" y="2877"/>
                  <a:pt x="3337" y="3060"/>
                  <a:pt x="3627" y="3243"/>
                </a:cubicBezTo>
                <a:cubicBezTo>
                  <a:pt x="3726" y="3309"/>
                  <a:pt x="3827" y="3341"/>
                  <a:pt x="3918" y="3341"/>
                </a:cubicBezTo>
                <a:cubicBezTo>
                  <a:pt x="4038" y="3341"/>
                  <a:pt x="4139" y="3286"/>
                  <a:pt x="4191" y="3182"/>
                </a:cubicBezTo>
                <a:cubicBezTo>
                  <a:pt x="4312" y="2938"/>
                  <a:pt x="4191" y="2771"/>
                  <a:pt x="3992" y="2649"/>
                </a:cubicBezTo>
                <a:cubicBezTo>
                  <a:pt x="3581" y="2390"/>
                  <a:pt x="3170" y="2161"/>
                  <a:pt x="2713" y="2009"/>
                </a:cubicBezTo>
                <a:cubicBezTo>
                  <a:pt x="2560" y="1963"/>
                  <a:pt x="2515" y="1933"/>
                  <a:pt x="2606" y="1780"/>
                </a:cubicBezTo>
                <a:cubicBezTo>
                  <a:pt x="2865" y="1338"/>
                  <a:pt x="2987" y="851"/>
                  <a:pt x="2667" y="409"/>
                </a:cubicBezTo>
                <a:cubicBezTo>
                  <a:pt x="2449" y="92"/>
                  <a:pt x="2166" y="0"/>
                  <a:pt x="185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0"/>
          <p:cNvSpPr/>
          <p:nvPr/>
        </p:nvSpPr>
        <p:spPr>
          <a:xfrm>
            <a:off x="487846" y="2554891"/>
            <a:ext cx="102640" cy="135507"/>
          </a:xfrm>
          <a:custGeom>
            <a:rect b="b" l="l" r="r" t="t"/>
            <a:pathLst>
              <a:path extrusionOk="0" h="4226" w="3201">
                <a:moveTo>
                  <a:pt x="1216" y="853"/>
                </a:moveTo>
                <a:cubicBezTo>
                  <a:pt x="1560" y="853"/>
                  <a:pt x="1920" y="1111"/>
                  <a:pt x="1920" y="1404"/>
                </a:cubicBezTo>
                <a:cubicBezTo>
                  <a:pt x="1905" y="1541"/>
                  <a:pt x="1844" y="1663"/>
                  <a:pt x="1737" y="1754"/>
                </a:cubicBezTo>
                <a:cubicBezTo>
                  <a:pt x="1600" y="1861"/>
                  <a:pt x="1433" y="1937"/>
                  <a:pt x="1280" y="2013"/>
                </a:cubicBezTo>
                <a:cubicBezTo>
                  <a:pt x="1226" y="2046"/>
                  <a:pt x="1183" y="2063"/>
                  <a:pt x="1150" y="2063"/>
                </a:cubicBezTo>
                <a:cubicBezTo>
                  <a:pt x="1090" y="2063"/>
                  <a:pt x="1062" y="2009"/>
                  <a:pt x="1052" y="1891"/>
                </a:cubicBezTo>
                <a:cubicBezTo>
                  <a:pt x="1006" y="1632"/>
                  <a:pt x="945" y="1373"/>
                  <a:pt x="900" y="1130"/>
                </a:cubicBezTo>
                <a:cubicBezTo>
                  <a:pt x="854" y="977"/>
                  <a:pt x="900" y="901"/>
                  <a:pt x="1067" y="871"/>
                </a:cubicBezTo>
                <a:cubicBezTo>
                  <a:pt x="1116" y="859"/>
                  <a:pt x="1165" y="853"/>
                  <a:pt x="1216" y="853"/>
                </a:cubicBezTo>
                <a:close/>
                <a:moveTo>
                  <a:pt x="584" y="0"/>
                </a:moveTo>
                <a:cubicBezTo>
                  <a:pt x="479" y="0"/>
                  <a:pt x="426" y="85"/>
                  <a:pt x="412" y="170"/>
                </a:cubicBezTo>
                <a:cubicBezTo>
                  <a:pt x="351" y="566"/>
                  <a:pt x="305" y="962"/>
                  <a:pt x="16" y="1282"/>
                </a:cubicBezTo>
                <a:cubicBezTo>
                  <a:pt x="1" y="1297"/>
                  <a:pt x="1" y="1343"/>
                  <a:pt x="1" y="1373"/>
                </a:cubicBezTo>
                <a:cubicBezTo>
                  <a:pt x="1" y="1434"/>
                  <a:pt x="1" y="1495"/>
                  <a:pt x="62" y="1526"/>
                </a:cubicBezTo>
                <a:cubicBezTo>
                  <a:pt x="83" y="1537"/>
                  <a:pt x="105" y="1542"/>
                  <a:pt x="126" y="1542"/>
                </a:cubicBezTo>
                <a:cubicBezTo>
                  <a:pt x="166" y="1542"/>
                  <a:pt x="205" y="1525"/>
                  <a:pt x="244" y="1495"/>
                </a:cubicBezTo>
                <a:cubicBezTo>
                  <a:pt x="286" y="1467"/>
                  <a:pt x="290" y="1402"/>
                  <a:pt x="371" y="1402"/>
                </a:cubicBezTo>
                <a:cubicBezTo>
                  <a:pt x="379" y="1402"/>
                  <a:pt x="387" y="1402"/>
                  <a:pt x="397" y="1404"/>
                </a:cubicBezTo>
                <a:cubicBezTo>
                  <a:pt x="397" y="1480"/>
                  <a:pt x="397" y="1587"/>
                  <a:pt x="412" y="1678"/>
                </a:cubicBezTo>
                <a:cubicBezTo>
                  <a:pt x="473" y="2425"/>
                  <a:pt x="534" y="3186"/>
                  <a:pt x="778" y="3903"/>
                </a:cubicBezTo>
                <a:cubicBezTo>
                  <a:pt x="834" y="4044"/>
                  <a:pt x="865" y="4226"/>
                  <a:pt x="1053" y="4226"/>
                </a:cubicBezTo>
                <a:cubicBezTo>
                  <a:pt x="1067" y="4226"/>
                  <a:pt x="1082" y="4225"/>
                  <a:pt x="1098" y="4222"/>
                </a:cubicBezTo>
                <a:cubicBezTo>
                  <a:pt x="1311" y="4177"/>
                  <a:pt x="1250" y="3979"/>
                  <a:pt x="1265" y="3842"/>
                </a:cubicBezTo>
                <a:cubicBezTo>
                  <a:pt x="1280" y="3506"/>
                  <a:pt x="1265" y="3171"/>
                  <a:pt x="1265" y="2836"/>
                </a:cubicBezTo>
                <a:lnTo>
                  <a:pt x="1265" y="2836"/>
                </a:lnTo>
                <a:cubicBezTo>
                  <a:pt x="1600" y="2958"/>
                  <a:pt x="1875" y="3186"/>
                  <a:pt x="2164" y="3384"/>
                </a:cubicBezTo>
                <a:cubicBezTo>
                  <a:pt x="2393" y="3537"/>
                  <a:pt x="2606" y="3704"/>
                  <a:pt x="2880" y="3781"/>
                </a:cubicBezTo>
                <a:cubicBezTo>
                  <a:pt x="2918" y="3793"/>
                  <a:pt x="2958" y="3803"/>
                  <a:pt x="2996" y="3803"/>
                </a:cubicBezTo>
                <a:cubicBezTo>
                  <a:pt x="3051" y="3803"/>
                  <a:pt x="3103" y="3783"/>
                  <a:pt x="3139" y="3720"/>
                </a:cubicBezTo>
                <a:cubicBezTo>
                  <a:pt x="3200" y="3628"/>
                  <a:pt x="3170" y="3522"/>
                  <a:pt x="3093" y="3461"/>
                </a:cubicBezTo>
                <a:cubicBezTo>
                  <a:pt x="3002" y="3354"/>
                  <a:pt x="2895" y="3247"/>
                  <a:pt x="2774" y="3171"/>
                </a:cubicBezTo>
                <a:cubicBezTo>
                  <a:pt x="2408" y="2897"/>
                  <a:pt x="2042" y="2638"/>
                  <a:pt x="1616" y="2409"/>
                </a:cubicBezTo>
                <a:cubicBezTo>
                  <a:pt x="1753" y="2318"/>
                  <a:pt x="1859" y="2242"/>
                  <a:pt x="1966" y="2166"/>
                </a:cubicBezTo>
                <a:cubicBezTo>
                  <a:pt x="2606" y="1663"/>
                  <a:pt x="2499" y="855"/>
                  <a:pt x="1768" y="535"/>
                </a:cubicBezTo>
                <a:cubicBezTo>
                  <a:pt x="1624" y="468"/>
                  <a:pt x="1469" y="425"/>
                  <a:pt x="1316" y="425"/>
                </a:cubicBezTo>
                <a:cubicBezTo>
                  <a:pt x="1226" y="425"/>
                  <a:pt x="1137" y="440"/>
                  <a:pt x="1052" y="474"/>
                </a:cubicBezTo>
                <a:cubicBezTo>
                  <a:pt x="990" y="496"/>
                  <a:pt x="938" y="507"/>
                  <a:pt x="896" y="507"/>
                </a:cubicBezTo>
                <a:cubicBezTo>
                  <a:pt x="760" y="507"/>
                  <a:pt x="713" y="401"/>
                  <a:pt x="701" y="215"/>
                </a:cubicBezTo>
                <a:cubicBezTo>
                  <a:pt x="701" y="139"/>
                  <a:pt x="732" y="33"/>
                  <a:pt x="610" y="2"/>
                </a:cubicBezTo>
                <a:cubicBezTo>
                  <a:pt x="601" y="1"/>
                  <a:pt x="592" y="0"/>
                  <a:pt x="584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80"/>
          <p:cNvSpPr/>
          <p:nvPr/>
        </p:nvSpPr>
        <p:spPr>
          <a:xfrm>
            <a:off x="93607" y="2427432"/>
            <a:ext cx="774851" cy="450161"/>
          </a:xfrm>
          <a:custGeom>
            <a:rect b="b" l="l" r="r" t="t"/>
            <a:pathLst>
              <a:path extrusionOk="0" h="14039" w="24165">
                <a:moveTo>
                  <a:pt x="7923" y="1"/>
                </a:moveTo>
                <a:cubicBezTo>
                  <a:pt x="6475" y="519"/>
                  <a:pt x="5135" y="1265"/>
                  <a:pt x="3870" y="2149"/>
                </a:cubicBezTo>
                <a:cubicBezTo>
                  <a:pt x="2743" y="2941"/>
                  <a:pt x="1722" y="3840"/>
                  <a:pt x="975" y="5013"/>
                </a:cubicBezTo>
                <a:cubicBezTo>
                  <a:pt x="0" y="6582"/>
                  <a:pt x="92" y="9020"/>
                  <a:pt x="1646" y="10468"/>
                </a:cubicBezTo>
                <a:cubicBezTo>
                  <a:pt x="2529" y="11306"/>
                  <a:pt x="3550" y="11839"/>
                  <a:pt x="4723" y="12113"/>
                </a:cubicBezTo>
                <a:cubicBezTo>
                  <a:pt x="4921" y="12159"/>
                  <a:pt x="5028" y="12235"/>
                  <a:pt x="5043" y="12464"/>
                </a:cubicBezTo>
                <a:cubicBezTo>
                  <a:pt x="5074" y="12844"/>
                  <a:pt x="5150" y="13210"/>
                  <a:pt x="5302" y="13545"/>
                </a:cubicBezTo>
                <a:cubicBezTo>
                  <a:pt x="5445" y="13878"/>
                  <a:pt x="5623" y="14039"/>
                  <a:pt x="5855" y="14039"/>
                </a:cubicBezTo>
                <a:cubicBezTo>
                  <a:pt x="5995" y="14039"/>
                  <a:pt x="6155" y="13980"/>
                  <a:pt x="6338" y="13865"/>
                </a:cubicBezTo>
                <a:cubicBezTo>
                  <a:pt x="6567" y="13728"/>
                  <a:pt x="6795" y="13591"/>
                  <a:pt x="7024" y="13454"/>
                </a:cubicBezTo>
                <a:cubicBezTo>
                  <a:pt x="7451" y="13195"/>
                  <a:pt x="7847" y="12829"/>
                  <a:pt x="8289" y="12707"/>
                </a:cubicBezTo>
                <a:cubicBezTo>
                  <a:pt x="8477" y="12659"/>
                  <a:pt x="8676" y="12644"/>
                  <a:pt x="8880" y="12644"/>
                </a:cubicBezTo>
                <a:cubicBezTo>
                  <a:pt x="9185" y="12644"/>
                  <a:pt x="9501" y="12677"/>
                  <a:pt x="9812" y="12677"/>
                </a:cubicBezTo>
                <a:cubicBezTo>
                  <a:pt x="10055" y="12691"/>
                  <a:pt x="10296" y="12698"/>
                  <a:pt x="10538" y="12698"/>
                </a:cubicBezTo>
                <a:cubicBezTo>
                  <a:pt x="11556" y="12698"/>
                  <a:pt x="12566" y="12578"/>
                  <a:pt x="13575" y="12418"/>
                </a:cubicBezTo>
                <a:cubicBezTo>
                  <a:pt x="15800" y="12052"/>
                  <a:pt x="17933" y="11367"/>
                  <a:pt x="19975" y="10407"/>
                </a:cubicBezTo>
                <a:cubicBezTo>
                  <a:pt x="21940" y="9477"/>
                  <a:pt x="23311" y="7999"/>
                  <a:pt x="23936" y="5897"/>
                </a:cubicBezTo>
                <a:cubicBezTo>
                  <a:pt x="24012" y="5668"/>
                  <a:pt x="24042" y="5455"/>
                  <a:pt x="24058" y="5226"/>
                </a:cubicBezTo>
                <a:cubicBezTo>
                  <a:pt x="24164" y="3703"/>
                  <a:pt x="23494" y="2530"/>
                  <a:pt x="22443" y="1524"/>
                </a:cubicBezTo>
                <a:cubicBezTo>
                  <a:pt x="21696" y="793"/>
                  <a:pt x="20828" y="321"/>
                  <a:pt x="19898" y="1"/>
                </a:cubicBezTo>
                <a:lnTo>
                  <a:pt x="18588" y="1"/>
                </a:lnTo>
                <a:cubicBezTo>
                  <a:pt x="18801" y="46"/>
                  <a:pt x="19015" y="92"/>
                  <a:pt x="19228" y="153"/>
                </a:cubicBezTo>
                <a:cubicBezTo>
                  <a:pt x="20812" y="610"/>
                  <a:pt x="22108" y="1494"/>
                  <a:pt x="23022" y="2895"/>
                </a:cubicBezTo>
                <a:cubicBezTo>
                  <a:pt x="23677" y="3901"/>
                  <a:pt x="23799" y="4967"/>
                  <a:pt x="23403" y="6064"/>
                </a:cubicBezTo>
                <a:cubicBezTo>
                  <a:pt x="22763" y="7847"/>
                  <a:pt x="21590" y="9157"/>
                  <a:pt x="19837" y="9950"/>
                </a:cubicBezTo>
                <a:cubicBezTo>
                  <a:pt x="16790" y="11306"/>
                  <a:pt x="13606" y="11961"/>
                  <a:pt x="10284" y="11961"/>
                </a:cubicBezTo>
                <a:cubicBezTo>
                  <a:pt x="9568" y="11961"/>
                  <a:pt x="8868" y="11946"/>
                  <a:pt x="8151" y="11869"/>
                </a:cubicBezTo>
                <a:cubicBezTo>
                  <a:pt x="8127" y="11867"/>
                  <a:pt x="8104" y="11866"/>
                  <a:pt x="8081" y="11866"/>
                </a:cubicBezTo>
                <a:cubicBezTo>
                  <a:pt x="7960" y="11866"/>
                  <a:pt x="7858" y="11901"/>
                  <a:pt x="7755" y="11991"/>
                </a:cubicBezTo>
                <a:cubicBezTo>
                  <a:pt x="7192" y="12418"/>
                  <a:pt x="6597" y="12829"/>
                  <a:pt x="6034" y="13271"/>
                </a:cubicBezTo>
                <a:cubicBezTo>
                  <a:pt x="5970" y="13323"/>
                  <a:pt x="5922" y="13347"/>
                  <a:pt x="5883" y="13347"/>
                </a:cubicBezTo>
                <a:cubicBezTo>
                  <a:pt x="5820" y="13347"/>
                  <a:pt x="5782" y="13284"/>
                  <a:pt x="5744" y="13180"/>
                </a:cubicBezTo>
                <a:cubicBezTo>
                  <a:pt x="5577" y="12768"/>
                  <a:pt x="5485" y="12326"/>
                  <a:pt x="5409" y="11885"/>
                </a:cubicBezTo>
                <a:cubicBezTo>
                  <a:pt x="5363" y="11595"/>
                  <a:pt x="5241" y="11397"/>
                  <a:pt x="4921" y="11336"/>
                </a:cubicBezTo>
                <a:cubicBezTo>
                  <a:pt x="3870" y="11108"/>
                  <a:pt x="2986" y="10620"/>
                  <a:pt x="2164" y="9904"/>
                </a:cubicBezTo>
                <a:cubicBezTo>
                  <a:pt x="823" y="8731"/>
                  <a:pt x="762" y="6643"/>
                  <a:pt x="1417" y="5440"/>
                </a:cubicBezTo>
                <a:cubicBezTo>
                  <a:pt x="1935" y="4465"/>
                  <a:pt x="2682" y="3703"/>
                  <a:pt x="3535" y="3032"/>
                </a:cubicBezTo>
                <a:cubicBezTo>
                  <a:pt x="5272" y="1616"/>
                  <a:pt x="7192" y="564"/>
                  <a:pt x="934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0"/>
          <p:cNvSpPr/>
          <p:nvPr/>
        </p:nvSpPr>
        <p:spPr>
          <a:xfrm>
            <a:off x="-216" y="4194470"/>
            <a:ext cx="17155" cy="39600"/>
          </a:xfrm>
          <a:custGeom>
            <a:rect b="b" l="l" r="r" t="t"/>
            <a:pathLst>
              <a:path extrusionOk="0" h="1235" w="535">
                <a:moveTo>
                  <a:pt x="1" y="1"/>
                </a:moveTo>
                <a:lnTo>
                  <a:pt x="1" y="1235"/>
                </a:lnTo>
                <a:cubicBezTo>
                  <a:pt x="47" y="1204"/>
                  <a:pt x="92" y="1159"/>
                  <a:pt x="138" y="1098"/>
                </a:cubicBezTo>
                <a:cubicBezTo>
                  <a:pt x="351" y="885"/>
                  <a:pt x="534" y="610"/>
                  <a:pt x="412" y="306"/>
                </a:cubicBezTo>
                <a:cubicBezTo>
                  <a:pt x="336" y="92"/>
                  <a:pt x="168" y="3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80"/>
          <p:cNvSpPr/>
          <p:nvPr/>
        </p:nvSpPr>
        <p:spPr>
          <a:xfrm>
            <a:off x="94088" y="4211208"/>
            <a:ext cx="36137" cy="41204"/>
          </a:xfrm>
          <a:custGeom>
            <a:rect b="b" l="l" r="r" t="t"/>
            <a:pathLst>
              <a:path extrusionOk="0" h="1285" w="1127">
                <a:moveTo>
                  <a:pt x="360" y="0"/>
                </a:moveTo>
                <a:cubicBezTo>
                  <a:pt x="316" y="0"/>
                  <a:pt x="272" y="4"/>
                  <a:pt x="229" y="12"/>
                </a:cubicBezTo>
                <a:cubicBezTo>
                  <a:pt x="46" y="43"/>
                  <a:pt x="0" y="119"/>
                  <a:pt x="31" y="286"/>
                </a:cubicBezTo>
                <a:cubicBezTo>
                  <a:pt x="92" y="545"/>
                  <a:pt x="153" y="820"/>
                  <a:pt x="183" y="1094"/>
                </a:cubicBezTo>
                <a:cubicBezTo>
                  <a:pt x="194" y="1227"/>
                  <a:pt x="231" y="1285"/>
                  <a:pt x="306" y="1285"/>
                </a:cubicBezTo>
                <a:cubicBezTo>
                  <a:pt x="343" y="1285"/>
                  <a:pt x="388" y="1271"/>
                  <a:pt x="442" y="1246"/>
                </a:cubicBezTo>
                <a:cubicBezTo>
                  <a:pt x="595" y="1155"/>
                  <a:pt x="777" y="1079"/>
                  <a:pt x="915" y="957"/>
                </a:cubicBezTo>
                <a:cubicBezTo>
                  <a:pt x="1021" y="865"/>
                  <a:pt x="1113" y="759"/>
                  <a:pt x="1113" y="606"/>
                </a:cubicBezTo>
                <a:cubicBezTo>
                  <a:pt x="1126" y="279"/>
                  <a:pt x="737" y="0"/>
                  <a:pt x="3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0"/>
          <p:cNvSpPr/>
          <p:nvPr/>
        </p:nvSpPr>
        <p:spPr>
          <a:xfrm>
            <a:off x="-216" y="4025520"/>
            <a:ext cx="451956" cy="435731"/>
          </a:xfrm>
          <a:custGeom>
            <a:rect b="b" l="l" r="r" t="t"/>
            <a:pathLst>
              <a:path extrusionOk="0" h="13589" w="14095">
                <a:moveTo>
                  <a:pt x="7102" y="3983"/>
                </a:moveTo>
                <a:cubicBezTo>
                  <a:pt x="7442" y="3983"/>
                  <a:pt x="7758" y="4083"/>
                  <a:pt x="7985" y="4432"/>
                </a:cubicBezTo>
                <a:cubicBezTo>
                  <a:pt x="8320" y="4919"/>
                  <a:pt x="8183" y="5422"/>
                  <a:pt x="7908" y="5879"/>
                </a:cubicBezTo>
                <a:cubicBezTo>
                  <a:pt x="7786" y="6062"/>
                  <a:pt x="7847" y="6077"/>
                  <a:pt x="8015" y="6138"/>
                </a:cubicBezTo>
                <a:cubicBezTo>
                  <a:pt x="8487" y="6306"/>
                  <a:pt x="8914" y="6565"/>
                  <a:pt x="9341" y="6839"/>
                </a:cubicBezTo>
                <a:cubicBezTo>
                  <a:pt x="9554" y="6976"/>
                  <a:pt x="9676" y="7174"/>
                  <a:pt x="9539" y="7418"/>
                </a:cubicBezTo>
                <a:cubicBezTo>
                  <a:pt x="9488" y="7519"/>
                  <a:pt x="9386" y="7574"/>
                  <a:pt x="9263" y="7574"/>
                </a:cubicBezTo>
                <a:cubicBezTo>
                  <a:pt x="9165" y="7574"/>
                  <a:pt x="9053" y="7539"/>
                  <a:pt x="8944" y="7464"/>
                </a:cubicBezTo>
                <a:cubicBezTo>
                  <a:pt x="8640" y="7266"/>
                  <a:pt x="8350" y="7052"/>
                  <a:pt x="8045" y="6854"/>
                </a:cubicBezTo>
                <a:cubicBezTo>
                  <a:pt x="7985" y="6809"/>
                  <a:pt x="7908" y="6763"/>
                  <a:pt x="7832" y="6732"/>
                </a:cubicBezTo>
                <a:cubicBezTo>
                  <a:pt x="7692" y="6678"/>
                  <a:pt x="7528" y="6586"/>
                  <a:pt x="7385" y="6586"/>
                </a:cubicBezTo>
                <a:cubicBezTo>
                  <a:pt x="7326" y="6586"/>
                  <a:pt x="7271" y="6601"/>
                  <a:pt x="7223" y="6641"/>
                </a:cubicBezTo>
                <a:cubicBezTo>
                  <a:pt x="7070" y="6763"/>
                  <a:pt x="7253" y="6976"/>
                  <a:pt x="7284" y="7159"/>
                </a:cubicBezTo>
                <a:cubicBezTo>
                  <a:pt x="7314" y="7418"/>
                  <a:pt x="7360" y="7662"/>
                  <a:pt x="7390" y="7921"/>
                </a:cubicBezTo>
                <a:cubicBezTo>
                  <a:pt x="7406" y="8043"/>
                  <a:pt x="7390" y="8180"/>
                  <a:pt x="7253" y="8226"/>
                </a:cubicBezTo>
                <a:cubicBezTo>
                  <a:pt x="7229" y="8232"/>
                  <a:pt x="7206" y="8235"/>
                  <a:pt x="7185" y="8235"/>
                </a:cubicBezTo>
                <a:cubicBezTo>
                  <a:pt x="7064" y="8235"/>
                  <a:pt x="7000" y="8131"/>
                  <a:pt x="6948" y="8028"/>
                </a:cubicBezTo>
                <a:cubicBezTo>
                  <a:pt x="6705" y="7525"/>
                  <a:pt x="6613" y="6991"/>
                  <a:pt x="6491" y="6458"/>
                </a:cubicBezTo>
                <a:cubicBezTo>
                  <a:pt x="6354" y="5879"/>
                  <a:pt x="6217" y="5316"/>
                  <a:pt x="6141" y="4691"/>
                </a:cubicBezTo>
                <a:cubicBezTo>
                  <a:pt x="5821" y="4828"/>
                  <a:pt x="5638" y="5057"/>
                  <a:pt x="5471" y="5300"/>
                </a:cubicBezTo>
                <a:cubicBezTo>
                  <a:pt x="5434" y="5361"/>
                  <a:pt x="5427" y="5479"/>
                  <a:pt x="5349" y="5479"/>
                </a:cubicBezTo>
                <a:cubicBezTo>
                  <a:pt x="5329" y="5479"/>
                  <a:pt x="5304" y="5471"/>
                  <a:pt x="5273" y="5453"/>
                </a:cubicBezTo>
                <a:cubicBezTo>
                  <a:pt x="5151" y="5392"/>
                  <a:pt x="5151" y="5285"/>
                  <a:pt x="5196" y="5163"/>
                </a:cubicBezTo>
                <a:cubicBezTo>
                  <a:pt x="5440" y="4523"/>
                  <a:pt x="5912" y="4173"/>
                  <a:pt x="6568" y="4036"/>
                </a:cubicBezTo>
                <a:lnTo>
                  <a:pt x="6598" y="4036"/>
                </a:lnTo>
                <a:cubicBezTo>
                  <a:pt x="6767" y="4006"/>
                  <a:pt x="6937" y="3983"/>
                  <a:pt x="7102" y="3983"/>
                </a:cubicBezTo>
                <a:close/>
                <a:moveTo>
                  <a:pt x="2684" y="4872"/>
                </a:moveTo>
                <a:cubicBezTo>
                  <a:pt x="2693" y="4872"/>
                  <a:pt x="2703" y="4873"/>
                  <a:pt x="2713" y="4874"/>
                </a:cubicBezTo>
                <a:cubicBezTo>
                  <a:pt x="2835" y="4904"/>
                  <a:pt x="2804" y="5026"/>
                  <a:pt x="2804" y="5102"/>
                </a:cubicBezTo>
                <a:cubicBezTo>
                  <a:pt x="2804" y="5298"/>
                  <a:pt x="2848" y="5415"/>
                  <a:pt x="2993" y="5415"/>
                </a:cubicBezTo>
                <a:cubicBezTo>
                  <a:pt x="3041" y="5415"/>
                  <a:pt x="3099" y="5403"/>
                  <a:pt x="3170" y="5376"/>
                </a:cubicBezTo>
                <a:cubicBezTo>
                  <a:pt x="3245" y="5353"/>
                  <a:pt x="3322" y="5342"/>
                  <a:pt x="3400" y="5342"/>
                </a:cubicBezTo>
                <a:cubicBezTo>
                  <a:pt x="3573" y="5342"/>
                  <a:pt x="3748" y="5394"/>
                  <a:pt x="3917" y="5468"/>
                </a:cubicBezTo>
                <a:cubicBezTo>
                  <a:pt x="4694" y="5818"/>
                  <a:pt x="4785" y="6687"/>
                  <a:pt x="4099" y="7190"/>
                </a:cubicBezTo>
                <a:cubicBezTo>
                  <a:pt x="3993" y="7281"/>
                  <a:pt x="3871" y="7357"/>
                  <a:pt x="3718" y="7449"/>
                </a:cubicBezTo>
                <a:cubicBezTo>
                  <a:pt x="4160" y="7708"/>
                  <a:pt x="4556" y="7982"/>
                  <a:pt x="4937" y="8287"/>
                </a:cubicBezTo>
                <a:cubicBezTo>
                  <a:pt x="5059" y="8378"/>
                  <a:pt x="5166" y="8485"/>
                  <a:pt x="5273" y="8591"/>
                </a:cubicBezTo>
                <a:cubicBezTo>
                  <a:pt x="5349" y="8667"/>
                  <a:pt x="5364" y="8789"/>
                  <a:pt x="5303" y="8881"/>
                </a:cubicBezTo>
                <a:cubicBezTo>
                  <a:pt x="5258" y="8944"/>
                  <a:pt x="5203" y="8964"/>
                  <a:pt x="5143" y="8964"/>
                </a:cubicBezTo>
                <a:cubicBezTo>
                  <a:pt x="5101" y="8964"/>
                  <a:pt x="5057" y="8954"/>
                  <a:pt x="5014" y="8942"/>
                </a:cubicBezTo>
                <a:cubicBezTo>
                  <a:pt x="4739" y="8850"/>
                  <a:pt x="4511" y="8667"/>
                  <a:pt x="4282" y="8500"/>
                </a:cubicBezTo>
                <a:cubicBezTo>
                  <a:pt x="3977" y="8287"/>
                  <a:pt x="3688" y="8028"/>
                  <a:pt x="3338" y="7890"/>
                </a:cubicBezTo>
                <a:cubicBezTo>
                  <a:pt x="3322" y="8256"/>
                  <a:pt x="3322" y="8606"/>
                  <a:pt x="3307" y="8957"/>
                </a:cubicBezTo>
                <a:cubicBezTo>
                  <a:pt x="3307" y="9109"/>
                  <a:pt x="3353" y="9323"/>
                  <a:pt x="3124" y="9353"/>
                </a:cubicBezTo>
                <a:cubicBezTo>
                  <a:pt x="3101" y="9357"/>
                  <a:pt x="3081" y="9359"/>
                  <a:pt x="3061" y="9359"/>
                </a:cubicBezTo>
                <a:cubicBezTo>
                  <a:pt x="2875" y="9359"/>
                  <a:pt x="2846" y="9170"/>
                  <a:pt x="2804" y="9018"/>
                </a:cubicBezTo>
                <a:cubicBezTo>
                  <a:pt x="2561" y="8241"/>
                  <a:pt x="2500" y="7449"/>
                  <a:pt x="2454" y="6641"/>
                </a:cubicBezTo>
                <a:cubicBezTo>
                  <a:pt x="2454" y="6550"/>
                  <a:pt x="2439" y="6443"/>
                  <a:pt x="2439" y="6352"/>
                </a:cubicBezTo>
                <a:cubicBezTo>
                  <a:pt x="2429" y="6350"/>
                  <a:pt x="2421" y="6350"/>
                  <a:pt x="2413" y="6350"/>
                </a:cubicBezTo>
                <a:cubicBezTo>
                  <a:pt x="2332" y="6350"/>
                  <a:pt x="2328" y="6417"/>
                  <a:pt x="2286" y="6458"/>
                </a:cubicBezTo>
                <a:cubicBezTo>
                  <a:pt x="2251" y="6485"/>
                  <a:pt x="2215" y="6501"/>
                  <a:pt x="2177" y="6501"/>
                </a:cubicBezTo>
                <a:cubicBezTo>
                  <a:pt x="2149" y="6501"/>
                  <a:pt x="2120" y="6493"/>
                  <a:pt x="2088" y="6473"/>
                </a:cubicBezTo>
                <a:cubicBezTo>
                  <a:pt x="2027" y="6443"/>
                  <a:pt x="2027" y="6382"/>
                  <a:pt x="2027" y="6306"/>
                </a:cubicBezTo>
                <a:cubicBezTo>
                  <a:pt x="2027" y="6275"/>
                  <a:pt x="2027" y="6245"/>
                  <a:pt x="2043" y="6230"/>
                </a:cubicBezTo>
                <a:cubicBezTo>
                  <a:pt x="2362" y="5894"/>
                  <a:pt x="2423" y="5468"/>
                  <a:pt x="2484" y="5057"/>
                </a:cubicBezTo>
                <a:cubicBezTo>
                  <a:pt x="2498" y="4958"/>
                  <a:pt x="2565" y="4872"/>
                  <a:pt x="2684" y="4872"/>
                </a:cubicBezTo>
                <a:close/>
                <a:moveTo>
                  <a:pt x="3507" y="1"/>
                </a:moveTo>
                <a:cubicBezTo>
                  <a:pt x="2811" y="1"/>
                  <a:pt x="2110" y="49"/>
                  <a:pt x="1403" y="151"/>
                </a:cubicBezTo>
                <a:cubicBezTo>
                  <a:pt x="930" y="211"/>
                  <a:pt x="458" y="303"/>
                  <a:pt x="1" y="410"/>
                </a:cubicBezTo>
                <a:lnTo>
                  <a:pt x="1" y="4660"/>
                </a:lnTo>
                <a:cubicBezTo>
                  <a:pt x="153" y="4676"/>
                  <a:pt x="306" y="4721"/>
                  <a:pt x="458" y="4782"/>
                </a:cubicBezTo>
                <a:cubicBezTo>
                  <a:pt x="1006" y="5026"/>
                  <a:pt x="1220" y="5635"/>
                  <a:pt x="946" y="6214"/>
                </a:cubicBezTo>
                <a:cubicBezTo>
                  <a:pt x="824" y="6504"/>
                  <a:pt x="610" y="6732"/>
                  <a:pt x="351" y="6915"/>
                </a:cubicBezTo>
                <a:cubicBezTo>
                  <a:pt x="184" y="7022"/>
                  <a:pt x="168" y="7083"/>
                  <a:pt x="336" y="7205"/>
                </a:cubicBezTo>
                <a:cubicBezTo>
                  <a:pt x="824" y="7570"/>
                  <a:pt x="1281" y="7936"/>
                  <a:pt x="1753" y="8317"/>
                </a:cubicBezTo>
                <a:cubicBezTo>
                  <a:pt x="2043" y="8561"/>
                  <a:pt x="2149" y="8820"/>
                  <a:pt x="2012" y="8957"/>
                </a:cubicBezTo>
                <a:cubicBezTo>
                  <a:pt x="1928" y="9040"/>
                  <a:pt x="1847" y="9072"/>
                  <a:pt x="1767" y="9072"/>
                </a:cubicBezTo>
                <a:cubicBezTo>
                  <a:pt x="1615" y="9072"/>
                  <a:pt x="1472" y="8956"/>
                  <a:pt x="1342" y="8865"/>
                </a:cubicBezTo>
                <a:cubicBezTo>
                  <a:pt x="869" y="8546"/>
                  <a:pt x="443" y="8165"/>
                  <a:pt x="1" y="7799"/>
                </a:cubicBezTo>
                <a:lnTo>
                  <a:pt x="1" y="13589"/>
                </a:lnTo>
                <a:cubicBezTo>
                  <a:pt x="1905" y="13406"/>
                  <a:pt x="3795" y="13010"/>
                  <a:pt x="5638" y="12400"/>
                </a:cubicBezTo>
                <a:cubicBezTo>
                  <a:pt x="6354" y="12156"/>
                  <a:pt x="7070" y="11913"/>
                  <a:pt x="7756" y="11593"/>
                </a:cubicBezTo>
                <a:cubicBezTo>
                  <a:pt x="7838" y="11560"/>
                  <a:pt x="7915" y="11545"/>
                  <a:pt x="7992" y="11545"/>
                </a:cubicBezTo>
                <a:cubicBezTo>
                  <a:pt x="8060" y="11545"/>
                  <a:pt x="8127" y="11556"/>
                  <a:pt x="8198" y="11577"/>
                </a:cubicBezTo>
                <a:cubicBezTo>
                  <a:pt x="8914" y="11821"/>
                  <a:pt x="9630" y="12035"/>
                  <a:pt x="10346" y="12294"/>
                </a:cubicBezTo>
                <a:cubicBezTo>
                  <a:pt x="10406" y="12313"/>
                  <a:pt x="10453" y="12323"/>
                  <a:pt x="10490" y="12323"/>
                </a:cubicBezTo>
                <a:cubicBezTo>
                  <a:pt x="10595" y="12323"/>
                  <a:pt x="10620" y="12246"/>
                  <a:pt x="10620" y="12111"/>
                </a:cubicBezTo>
                <a:cubicBezTo>
                  <a:pt x="10651" y="11638"/>
                  <a:pt x="10605" y="11166"/>
                  <a:pt x="10529" y="10694"/>
                </a:cubicBezTo>
                <a:cubicBezTo>
                  <a:pt x="10468" y="10389"/>
                  <a:pt x="10529" y="10145"/>
                  <a:pt x="10834" y="9962"/>
                </a:cubicBezTo>
                <a:cubicBezTo>
                  <a:pt x="11824" y="9399"/>
                  <a:pt x="12555" y="8606"/>
                  <a:pt x="13134" y="7631"/>
                </a:cubicBezTo>
                <a:cubicBezTo>
                  <a:pt x="14094" y="5986"/>
                  <a:pt x="13454" y="3868"/>
                  <a:pt x="12403" y="2863"/>
                </a:cubicBezTo>
                <a:cubicBezTo>
                  <a:pt x="11550" y="2070"/>
                  <a:pt x="10544" y="1552"/>
                  <a:pt x="9462" y="1141"/>
                </a:cubicBezTo>
                <a:cubicBezTo>
                  <a:pt x="7522" y="415"/>
                  <a:pt x="5539" y="1"/>
                  <a:pt x="35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80"/>
          <p:cNvSpPr/>
          <p:nvPr/>
        </p:nvSpPr>
        <p:spPr>
          <a:xfrm>
            <a:off x="206924" y="4168594"/>
            <a:ext cx="41075" cy="52683"/>
          </a:xfrm>
          <a:custGeom>
            <a:rect b="b" l="l" r="r" t="t"/>
            <a:pathLst>
              <a:path extrusionOk="0" h="1643" w="1281">
                <a:moveTo>
                  <a:pt x="534" y="0"/>
                </a:moveTo>
                <a:cubicBezTo>
                  <a:pt x="519" y="8"/>
                  <a:pt x="492" y="8"/>
                  <a:pt x="462" y="8"/>
                </a:cubicBezTo>
                <a:cubicBezTo>
                  <a:pt x="431" y="8"/>
                  <a:pt x="397" y="8"/>
                  <a:pt x="367" y="16"/>
                </a:cubicBezTo>
                <a:cubicBezTo>
                  <a:pt x="1" y="61"/>
                  <a:pt x="1" y="61"/>
                  <a:pt x="123" y="396"/>
                </a:cubicBezTo>
                <a:cubicBezTo>
                  <a:pt x="229" y="747"/>
                  <a:pt x="367" y="1097"/>
                  <a:pt x="458" y="1448"/>
                </a:cubicBezTo>
                <a:cubicBezTo>
                  <a:pt x="499" y="1587"/>
                  <a:pt x="558" y="1643"/>
                  <a:pt x="625" y="1643"/>
                </a:cubicBezTo>
                <a:cubicBezTo>
                  <a:pt x="682" y="1643"/>
                  <a:pt x="745" y="1602"/>
                  <a:pt x="808" y="1539"/>
                </a:cubicBezTo>
                <a:cubicBezTo>
                  <a:pt x="1022" y="1326"/>
                  <a:pt x="1144" y="1067"/>
                  <a:pt x="1189" y="777"/>
                </a:cubicBezTo>
                <a:cubicBezTo>
                  <a:pt x="1281" y="320"/>
                  <a:pt x="1052" y="16"/>
                  <a:pt x="5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80"/>
          <p:cNvSpPr/>
          <p:nvPr/>
        </p:nvSpPr>
        <p:spPr>
          <a:xfrm>
            <a:off x="-216" y="4174943"/>
            <a:ext cx="68940" cy="141503"/>
          </a:xfrm>
          <a:custGeom>
            <a:rect b="b" l="l" r="r" t="t"/>
            <a:pathLst>
              <a:path extrusionOk="0" h="4413" w="2150">
                <a:moveTo>
                  <a:pt x="1" y="0"/>
                </a:moveTo>
                <a:lnTo>
                  <a:pt x="1" y="610"/>
                </a:lnTo>
                <a:cubicBezTo>
                  <a:pt x="168" y="640"/>
                  <a:pt x="336" y="701"/>
                  <a:pt x="412" y="915"/>
                </a:cubicBezTo>
                <a:cubicBezTo>
                  <a:pt x="534" y="1234"/>
                  <a:pt x="351" y="1494"/>
                  <a:pt x="138" y="1707"/>
                </a:cubicBezTo>
                <a:cubicBezTo>
                  <a:pt x="92" y="1768"/>
                  <a:pt x="47" y="1813"/>
                  <a:pt x="1" y="1859"/>
                </a:cubicBezTo>
                <a:lnTo>
                  <a:pt x="1" y="3139"/>
                </a:lnTo>
                <a:cubicBezTo>
                  <a:pt x="443" y="3505"/>
                  <a:pt x="869" y="3886"/>
                  <a:pt x="1342" y="4205"/>
                </a:cubicBezTo>
                <a:cubicBezTo>
                  <a:pt x="1472" y="4296"/>
                  <a:pt x="1609" y="4412"/>
                  <a:pt x="1756" y="4412"/>
                </a:cubicBezTo>
                <a:cubicBezTo>
                  <a:pt x="1833" y="4412"/>
                  <a:pt x="1913" y="4380"/>
                  <a:pt x="1997" y="4297"/>
                </a:cubicBezTo>
                <a:cubicBezTo>
                  <a:pt x="2149" y="4160"/>
                  <a:pt x="2043" y="3901"/>
                  <a:pt x="1753" y="3657"/>
                </a:cubicBezTo>
                <a:cubicBezTo>
                  <a:pt x="1281" y="3276"/>
                  <a:pt x="824" y="2910"/>
                  <a:pt x="336" y="2545"/>
                </a:cubicBezTo>
                <a:cubicBezTo>
                  <a:pt x="168" y="2408"/>
                  <a:pt x="184" y="2362"/>
                  <a:pt x="351" y="2255"/>
                </a:cubicBezTo>
                <a:cubicBezTo>
                  <a:pt x="595" y="2072"/>
                  <a:pt x="824" y="1844"/>
                  <a:pt x="946" y="1554"/>
                </a:cubicBezTo>
                <a:cubicBezTo>
                  <a:pt x="1205" y="960"/>
                  <a:pt x="1006" y="366"/>
                  <a:pt x="458" y="122"/>
                </a:cubicBezTo>
                <a:cubicBezTo>
                  <a:pt x="306" y="61"/>
                  <a:pt x="153" y="16"/>
                  <a:pt x="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0"/>
          <p:cNvSpPr/>
          <p:nvPr/>
        </p:nvSpPr>
        <p:spPr>
          <a:xfrm>
            <a:off x="164919" y="4153299"/>
            <a:ext cx="145126" cy="136469"/>
          </a:xfrm>
          <a:custGeom>
            <a:rect b="b" l="l" r="r" t="t"/>
            <a:pathLst>
              <a:path extrusionOk="0" h="4256" w="4526">
                <a:moveTo>
                  <a:pt x="1859" y="477"/>
                </a:moveTo>
                <a:cubicBezTo>
                  <a:pt x="2362" y="493"/>
                  <a:pt x="2591" y="782"/>
                  <a:pt x="2499" y="1254"/>
                </a:cubicBezTo>
                <a:cubicBezTo>
                  <a:pt x="2454" y="1544"/>
                  <a:pt x="2332" y="1803"/>
                  <a:pt x="2118" y="2016"/>
                </a:cubicBezTo>
                <a:cubicBezTo>
                  <a:pt x="2055" y="2079"/>
                  <a:pt x="1992" y="2120"/>
                  <a:pt x="1935" y="2120"/>
                </a:cubicBezTo>
                <a:cubicBezTo>
                  <a:pt x="1868" y="2120"/>
                  <a:pt x="1809" y="2064"/>
                  <a:pt x="1768" y="1925"/>
                </a:cubicBezTo>
                <a:cubicBezTo>
                  <a:pt x="1677" y="1574"/>
                  <a:pt x="1539" y="1224"/>
                  <a:pt x="1433" y="873"/>
                </a:cubicBezTo>
                <a:cubicBezTo>
                  <a:pt x="1311" y="538"/>
                  <a:pt x="1311" y="538"/>
                  <a:pt x="1677" y="493"/>
                </a:cubicBezTo>
                <a:cubicBezTo>
                  <a:pt x="1738" y="493"/>
                  <a:pt x="1814" y="493"/>
                  <a:pt x="1859" y="477"/>
                </a:cubicBezTo>
                <a:close/>
                <a:moveTo>
                  <a:pt x="1941" y="1"/>
                </a:moveTo>
                <a:cubicBezTo>
                  <a:pt x="1781" y="1"/>
                  <a:pt x="1616" y="22"/>
                  <a:pt x="1448" y="51"/>
                </a:cubicBezTo>
                <a:lnTo>
                  <a:pt x="1418" y="51"/>
                </a:lnTo>
                <a:cubicBezTo>
                  <a:pt x="762" y="203"/>
                  <a:pt x="290" y="538"/>
                  <a:pt x="46" y="1178"/>
                </a:cubicBezTo>
                <a:cubicBezTo>
                  <a:pt x="1" y="1300"/>
                  <a:pt x="1" y="1407"/>
                  <a:pt x="123" y="1468"/>
                </a:cubicBezTo>
                <a:cubicBezTo>
                  <a:pt x="154" y="1486"/>
                  <a:pt x="179" y="1494"/>
                  <a:pt x="199" y="1494"/>
                </a:cubicBezTo>
                <a:cubicBezTo>
                  <a:pt x="277" y="1494"/>
                  <a:pt x="284" y="1376"/>
                  <a:pt x="321" y="1315"/>
                </a:cubicBezTo>
                <a:cubicBezTo>
                  <a:pt x="488" y="1072"/>
                  <a:pt x="671" y="843"/>
                  <a:pt x="991" y="706"/>
                </a:cubicBezTo>
                <a:cubicBezTo>
                  <a:pt x="1067" y="1331"/>
                  <a:pt x="1220" y="1909"/>
                  <a:pt x="1341" y="2473"/>
                </a:cubicBezTo>
                <a:cubicBezTo>
                  <a:pt x="1463" y="3006"/>
                  <a:pt x="1570" y="3540"/>
                  <a:pt x="1798" y="4043"/>
                </a:cubicBezTo>
                <a:cubicBezTo>
                  <a:pt x="1849" y="4144"/>
                  <a:pt x="1910" y="4256"/>
                  <a:pt x="2026" y="4256"/>
                </a:cubicBezTo>
                <a:cubicBezTo>
                  <a:pt x="2049" y="4256"/>
                  <a:pt x="2075" y="4251"/>
                  <a:pt x="2103" y="4241"/>
                </a:cubicBezTo>
                <a:cubicBezTo>
                  <a:pt x="2256" y="4195"/>
                  <a:pt x="2256" y="4058"/>
                  <a:pt x="2240" y="3936"/>
                </a:cubicBezTo>
                <a:cubicBezTo>
                  <a:pt x="2210" y="3677"/>
                  <a:pt x="2164" y="3433"/>
                  <a:pt x="2134" y="3174"/>
                </a:cubicBezTo>
                <a:cubicBezTo>
                  <a:pt x="2103" y="2991"/>
                  <a:pt x="1920" y="2778"/>
                  <a:pt x="2073" y="2656"/>
                </a:cubicBezTo>
                <a:cubicBezTo>
                  <a:pt x="2121" y="2616"/>
                  <a:pt x="2176" y="2601"/>
                  <a:pt x="2235" y="2601"/>
                </a:cubicBezTo>
                <a:cubicBezTo>
                  <a:pt x="2378" y="2601"/>
                  <a:pt x="2542" y="2693"/>
                  <a:pt x="2682" y="2747"/>
                </a:cubicBezTo>
                <a:cubicBezTo>
                  <a:pt x="2758" y="2778"/>
                  <a:pt x="2835" y="2824"/>
                  <a:pt x="2895" y="2869"/>
                </a:cubicBezTo>
                <a:cubicBezTo>
                  <a:pt x="3200" y="3067"/>
                  <a:pt x="3490" y="3281"/>
                  <a:pt x="3794" y="3479"/>
                </a:cubicBezTo>
                <a:cubicBezTo>
                  <a:pt x="3903" y="3554"/>
                  <a:pt x="4015" y="3589"/>
                  <a:pt x="4115" y="3589"/>
                </a:cubicBezTo>
                <a:cubicBezTo>
                  <a:pt x="4239" y="3589"/>
                  <a:pt x="4345" y="3534"/>
                  <a:pt x="4404" y="3433"/>
                </a:cubicBezTo>
                <a:cubicBezTo>
                  <a:pt x="4526" y="3189"/>
                  <a:pt x="4404" y="2991"/>
                  <a:pt x="4191" y="2854"/>
                </a:cubicBezTo>
                <a:cubicBezTo>
                  <a:pt x="3779" y="2580"/>
                  <a:pt x="3337" y="2321"/>
                  <a:pt x="2865" y="2153"/>
                </a:cubicBezTo>
                <a:cubicBezTo>
                  <a:pt x="2697" y="2108"/>
                  <a:pt x="2652" y="2077"/>
                  <a:pt x="2758" y="1894"/>
                </a:cubicBezTo>
                <a:cubicBezTo>
                  <a:pt x="3033" y="1437"/>
                  <a:pt x="3170" y="934"/>
                  <a:pt x="2835" y="447"/>
                </a:cubicBezTo>
                <a:cubicBezTo>
                  <a:pt x="2605" y="102"/>
                  <a:pt x="2289" y="1"/>
                  <a:pt x="194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0"/>
          <p:cNvSpPr/>
          <p:nvPr/>
        </p:nvSpPr>
        <p:spPr>
          <a:xfrm>
            <a:off x="64780" y="4181612"/>
            <a:ext cx="107001" cy="144036"/>
          </a:xfrm>
          <a:custGeom>
            <a:rect b="b" l="l" r="r" t="t"/>
            <a:pathLst>
              <a:path extrusionOk="0" h="4492" w="3337">
                <a:moveTo>
                  <a:pt x="1274" y="923"/>
                </a:moveTo>
                <a:cubicBezTo>
                  <a:pt x="1651" y="923"/>
                  <a:pt x="2040" y="1200"/>
                  <a:pt x="2027" y="1514"/>
                </a:cubicBezTo>
                <a:cubicBezTo>
                  <a:pt x="2027" y="1666"/>
                  <a:pt x="1950" y="1788"/>
                  <a:pt x="1829" y="1880"/>
                </a:cubicBezTo>
                <a:cubicBezTo>
                  <a:pt x="1691" y="2002"/>
                  <a:pt x="1524" y="2078"/>
                  <a:pt x="1356" y="2169"/>
                </a:cubicBezTo>
                <a:cubicBezTo>
                  <a:pt x="1302" y="2194"/>
                  <a:pt x="1258" y="2208"/>
                  <a:pt x="1224" y="2208"/>
                </a:cubicBezTo>
                <a:cubicBezTo>
                  <a:pt x="1152" y="2208"/>
                  <a:pt x="1118" y="2150"/>
                  <a:pt x="1097" y="2017"/>
                </a:cubicBezTo>
                <a:cubicBezTo>
                  <a:pt x="1067" y="1743"/>
                  <a:pt x="1006" y="1468"/>
                  <a:pt x="960" y="1194"/>
                </a:cubicBezTo>
                <a:cubicBezTo>
                  <a:pt x="914" y="1042"/>
                  <a:pt x="960" y="966"/>
                  <a:pt x="1143" y="935"/>
                </a:cubicBezTo>
                <a:cubicBezTo>
                  <a:pt x="1186" y="927"/>
                  <a:pt x="1230" y="923"/>
                  <a:pt x="1274" y="923"/>
                </a:cubicBezTo>
                <a:close/>
                <a:moveTo>
                  <a:pt x="640" y="0"/>
                </a:moveTo>
                <a:cubicBezTo>
                  <a:pt x="535" y="0"/>
                  <a:pt x="484" y="93"/>
                  <a:pt x="457" y="173"/>
                </a:cubicBezTo>
                <a:cubicBezTo>
                  <a:pt x="396" y="600"/>
                  <a:pt x="335" y="1026"/>
                  <a:pt x="16" y="1346"/>
                </a:cubicBezTo>
                <a:cubicBezTo>
                  <a:pt x="0" y="1377"/>
                  <a:pt x="0" y="1407"/>
                  <a:pt x="0" y="1438"/>
                </a:cubicBezTo>
                <a:cubicBezTo>
                  <a:pt x="0" y="1499"/>
                  <a:pt x="0" y="1560"/>
                  <a:pt x="61" y="1605"/>
                </a:cubicBezTo>
                <a:cubicBezTo>
                  <a:pt x="91" y="1623"/>
                  <a:pt x="119" y="1632"/>
                  <a:pt x="145" y="1632"/>
                </a:cubicBezTo>
                <a:cubicBezTo>
                  <a:pt x="185" y="1632"/>
                  <a:pt x="222" y="1612"/>
                  <a:pt x="259" y="1575"/>
                </a:cubicBezTo>
                <a:cubicBezTo>
                  <a:pt x="299" y="1549"/>
                  <a:pt x="304" y="1477"/>
                  <a:pt x="373" y="1477"/>
                </a:cubicBezTo>
                <a:cubicBezTo>
                  <a:pt x="384" y="1477"/>
                  <a:pt x="397" y="1479"/>
                  <a:pt x="412" y="1484"/>
                </a:cubicBezTo>
                <a:cubicBezTo>
                  <a:pt x="427" y="1575"/>
                  <a:pt x="427" y="1666"/>
                  <a:pt x="427" y="1773"/>
                </a:cubicBezTo>
                <a:cubicBezTo>
                  <a:pt x="473" y="2581"/>
                  <a:pt x="534" y="3373"/>
                  <a:pt x="777" y="4150"/>
                </a:cubicBezTo>
                <a:cubicBezTo>
                  <a:pt x="819" y="4302"/>
                  <a:pt x="848" y="4491"/>
                  <a:pt x="1034" y="4491"/>
                </a:cubicBezTo>
                <a:cubicBezTo>
                  <a:pt x="1054" y="4491"/>
                  <a:pt x="1074" y="4489"/>
                  <a:pt x="1097" y="4485"/>
                </a:cubicBezTo>
                <a:cubicBezTo>
                  <a:pt x="1326" y="4455"/>
                  <a:pt x="1280" y="4241"/>
                  <a:pt x="1280" y="4089"/>
                </a:cubicBezTo>
                <a:cubicBezTo>
                  <a:pt x="1311" y="3738"/>
                  <a:pt x="1311" y="3388"/>
                  <a:pt x="1311" y="3022"/>
                </a:cubicBezTo>
                <a:cubicBezTo>
                  <a:pt x="1661" y="3160"/>
                  <a:pt x="1950" y="3419"/>
                  <a:pt x="2255" y="3632"/>
                </a:cubicBezTo>
                <a:cubicBezTo>
                  <a:pt x="2484" y="3799"/>
                  <a:pt x="2712" y="3982"/>
                  <a:pt x="3002" y="4074"/>
                </a:cubicBezTo>
                <a:cubicBezTo>
                  <a:pt x="3035" y="4085"/>
                  <a:pt x="3071" y="4092"/>
                  <a:pt x="3106" y="4092"/>
                </a:cubicBezTo>
                <a:cubicBezTo>
                  <a:pt x="3167" y="4092"/>
                  <a:pt x="3228" y="4071"/>
                  <a:pt x="3276" y="4013"/>
                </a:cubicBezTo>
                <a:cubicBezTo>
                  <a:pt x="3337" y="3906"/>
                  <a:pt x="3322" y="3799"/>
                  <a:pt x="3246" y="3723"/>
                </a:cubicBezTo>
                <a:cubicBezTo>
                  <a:pt x="3139" y="3617"/>
                  <a:pt x="3032" y="3510"/>
                  <a:pt x="2910" y="3419"/>
                </a:cubicBezTo>
                <a:cubicBezTo>
                  <a:pt x="2529" y="3114"/>
                  <a:pt x="2133" y="2840"/>
                  <a:pt x="1691" y="2581"/>
                </a:cubicBezTo>
                <a:cubicBezTo>
                  <a:pt x="1844" y="2489"/>
                  <a:pt x="1966" y="2413"/>
                  <a:pt x="2072" y="2322"/>
                </a:cubicBezTo>
                <a:cubicBezTo>
                  <a:pt x="2773" y="1819"/>
                  <a:pt x="2667" y="950"/>
                  <a:pt x="1890" y="600"/>
                </a:cubicBezTo>
                <a:cubicBezTo>
                  <a:pt x="1727" y="519"/>
                  <a:pt x="1558" y="471"/>
                  <a:pt x="1391" y="471"/>
                </a:cubicBezTo>
                <a:cubicBezTo>
                  <a:pt x="1307" y="471"/>
                  <a:pt x="1224" y="483"/>
                  <a:pt x="1143" y="508"/>
                </a:cubicBezTo>
                <a:cubicBezTo>
                  <a:pt x="1072" y="535"/>
                  <a:pt x="1014" y="547"/>
                  <a:pt x="966" y="547"/>
                </a:cubicBezTo>
                <a:cubicBezTo>
                  <a:pt x="821" y="547"/>
                  <a:pt x="777" y="430"/>
                  <a:pt x="777" y="234"/>
                </a:cubicBezTo>
                <a:cubicBezTo>
                  <a:pt x="777" y="158"/>
                  <a:pt x="823" y="36"/>
                  <a:pt x="686" y="6"/>
                </a:cubicBezTo>
                <a:cubicBezTo>
                  <a:pt x="670" y="2"/>
                  <a:pt x="654" y="0"/>
                  <a:pt x="64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0"/>
          <p:cNvSpPr/>
          <p:nvPr/>
        </p:nvSpPr>
        <p:spPr>
          <a:xfrm>
            <a:off x="-216" y="4010898"/>
            <a:ext cx="478314" cy="470394"/>
          </a:xfrm>
          <a:custGeom>
            <a:rect b="b" l="l" r="r" t="t"/>
            <a:pathLst>
              <a:path extrusionOk="0" h="14670" w="14917">
                <a:moveTo>
                  <a:pt x="3497" y="0"/>
                </a:moveTo>
                <a:cubicBezTo>
                  <a:pt x="2748" y="0"/>
                  <a:pt x="1994" y="53"/>
                  <a:pt x="1235" y="165"/>
                </a:cubicBezTo>
                <a:cubicBezTo>
                  <a:pt x="824" y="241"/>
                  <a:pt x="412" y="317"/>
                  <a:pt x="1" y="408"/>
                </a:cubicBezTo>
                <a:lnTo>
                  <a:pt x="1" y="866"/>
                </a:lnTo>
                <a:cubicBezTo>
                  <a:pt x="458" y="759"/>
                  <a:pt x="930" y="667"/>
                  <a:pt x="1387" y="591"/>
                </a:cubicBezTo>
                <a:cubicBezTo>
                  <a:pt x="2083" y="496"/>
                  <a:pt x="2771" y="451"/>
                  <a:pt x="3454" y="451"/>
                </a:cubicBezTo>
                <a:cubicBezTo>
                  <a:pt x="5508" y="451"/>
                  <a:pt x="7507" y="865"/>
                  <a:pt x="9462" y="1597"/>
                </a:cubicBezTo>
                <a:cubicBezTo>
                  <a:pt x="10544" y="1993"/>
                  <a:pt x="11550" y="2511"/>
                  <a:pt x="12403" y="3319"/>
                </a:cubicBezTo>
                <a:cubicBezTo>
                  <a:pt x="13454" y="4309"/>
                  <a:pt x="14094" y="6442"/>
                  <a:pt x="13134" y="8072"/>
                </a:cubicBezTo>
                <a:cubicBezTo>
                  <a:pt x="12555" y="9062"/>
                  <a:pt x="11824" y="9855"/>
                  <a:pt x="10834" y="10418"/>
                </a:cubicBezTo>
                <a:cubicBezTo>
                  <a:pt x="10529" y="10601"/>
                  <a:pt x="10468" y="10830"/>
                  <a:pt x="10529" y="11150"/>
                </a:cubicBezTo>
                <a:cubicBezTo>
                  <a:pt x="10605" y="11607"/>
                  <a:pt x="10651" y="12079"/>
                  <a:pt x="10620" y="12552"/>
                </a:cubicBezTo>
                <a:cubicBezTo>
                  <a:pt x="10620" y="12699"/>
                  <a:pt x="10595" y="12779"/>
                  <a:pt x="10488" y="12779"/>
                </a:cubicBezTo>
                <a:cubicBezTo>
                  <a:pt x="10451" y="12779"/>
                  <a:pt x="10405" y="12769"/>
                  <a:pt x="10346" y="12750"/>
                </a:cubicBezTo>
                <a:cubicBezTo>
                  <a:pt x="9645" y="12491"/>
                  <a:pt x="8914" y="12277"/>
                  <a:pt x="8198" y="12033"/>
                </a:cubicBezTo>
                <a:cubicBezTo>
                  <a:pt x="8126" y="12005"/>
                  <a:pt x="8057" y="11990"/>
                  <a:pt x="7989" y="11990"/>
                </a:cubicBezTo>
                <a:cubicBezTo>
                  <a:pt x="7913" y="11990"/>
                  <a:pt x="7836" y="12009"/>
                  <a:pt x="7756" y="12049"/>
                </a:cubicBezTo>
                <a:cubicBezTo>
                  <a:pt x="7070" y="12353"/>
                  <a:pt x="6354" y="12612"/>
                  <a:pt x="5638" y="12856"/>
                </a:cubicBezTo>
                <a:cubicBezTo>
                  <a:pt x="3779" y="13466"/>
                  <a:pt x="1905" y="13862"/>
                  <a:pt x="1" y="14029"/>
                </a:cubicBezTo>
                <a:lnTo>
                  <a:pt x="1" y="14669"/>
                </a:lnTo>
                <a:cubicBezTo>
                  <a:pt x="824" y="14624"/>
                  <a:pt x="1646" y="14532"/>
                  <a:pt x="2469" y="14395"/>
                </a:cubicBezTo>
                <a:cubicBezTo>
                  <a:pt x="3795" y="14197"/>
                  <a:pt x="5105" y="13923"/>
                  <a:pt x="6354" y="13420"/>
                </a:cubicBezTo>
                <a:cubicBezTo>
                  <a:pt x="6872" y="13252"/>
                  <a:pt x="7375" y="12978"/>
                  <a:pt x="7893" y="12948"/>
                </a:cubicBezTo>
                <a:cubicBezTo>
                  <a:pt x="7924" y="12946"/>
                  <a:pt x="7955" y="12945"/>
                  <a:pt x="7986" y="12945"/>
                </a:cubicBezTo>
                <a:cubicBezTo>
                  <a:pt x="8460" y="12945"/>
                  <a:pt x="8945" y="13153"/>
                  <a:pt x="9417" y="13268"/>
                </a:cubicBezTo>
                <a:cubicBezTo>
                  <a:pt x="9691" y="13329"/>
                  <a:pt x="9980" y="13389"/>
                  <a:pt x="10255" y="13466"/>
                </a:cubicBezTo>
                <a:cubicBezTo>
                  <a:pt x="10374" y="13493"/>
                  <a:pt x="10480" y="13507"/>
                  <a:pt x="10575" y="13507"/>
                </a:cubicBezTo>
                <a:cubicBezTo>
                  <a:pt x="10955" y="13507"/>
                  <a:pt x="11148" y="13283"/>
                  <a:pt x="11184" y="12795"/>
                </a:cubicBezTo>
                <a:cubicBezTo>
                  <a:pt x="11230" y="12399"/>
                  <a:pt x="11184" y="12003"/>
                  <a:pt x="11093" y="11622"/>
                </a:cubicBezTo>
                <a:cubicBezTo>
                  <a:pt x="11032" y="11378"/>
                  <a:pt x="11108" y="11272"/>
                  <a:pt x="11306" y="11150"/>
                </a:cubicBezTo>
                <a:cubicBezTo>
                  <a:pt x="12388" y="10479"/>
                  <a:pt x="13226" y="9596"/>
                  <a:pt x="13850" y="8468"/>
                </a:cubicBezTo>
                <a:cubicBezTo>
                  <a:pt x="14917" y="6488"/>
                  <a:pt x="14201" y="4004"/>
                  <a:pt x="12692" y="2755"/>
                </a:cubicBezTo>
                <a:cubicBezTo>
                  <a:pt x="11550" y="1810"/>
                  <a:pt x="10224" y="1262"/>
                  <a:pt x="8838" y="835"/>
                </a:cubicBezTo>
                <a:cubicBezTo>
                  <a:pt x="7082" y="307"/>
                  <a:pt x="5303" y="0"/>
                  <a:pt x="34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80"/>
          <p:cNvSpPr/>
          <p:nvPr/>
        </p:nvSpPr>
        <p:spPr>
          <a:xfrm>
            <a:off x="-216" y="4603235"/>
            <a:ext cx="701582" cy="666054"/>
          </a:xfrm>
          <a:custGeom>
            <a:rect b="b" l="l" r="r" t="t"/>
            <a:pathLst>
              <a:path extrusionOk="0" h="20772" w="21880">
                <a:moveTo>
                  <a:pt x="8488" y="5946"/>
                </a:moveTo>
                <a:cubicBezTo>
                  <a:pt x="9480" y="5946"/>
                  <a:pt x="10271" y="6670"/>
                  <a:pt x="10316" y="7715"/>
                </a:cubicBezTo>
                <a:cubicBezTo>
                  <a:pt x="10377" y="8873"/>
                  <a:pt x="9508" y="9558"/>
                  <a:pt x="8685" y="9558"/>
                </a:cubicBezTo>
                <a:cubicBezTo>
                  <a:pt x="8650" y="9560"/>
                  <a:pt x="8615" y="9561"/>
                  <a:pt x="8580" y="9561"/>
                </a:cubicBezTo>
                <a:cubicBezTo>
                  <a:pt x="7634" y="9561"/>
                  <a:pt x="6825" y="8776"/>
                  <a:pt x="6781" y="7806"/>
                </a:cubicBezTo>
                <a:cubicBezTo>
                  <a:pt x="6735" y="6831"/>
                  <a:pt x="7482" y="5978"/>
                  <a:pt x="8426" y="5947"/>
                </a:cubicBezTo>
                <a:cubicBezTo>
                  <a:pt x="8447" y="5947"/>
                  <a:pt x="8467" y="5946"/>
                  <a:pt x="8488" y="5946"/>
                </a:cubicBezTo>
                <a:close/>
                <a:moveTo>
                  <a:pt x="11123" y="11516"/>
                </a:moveTo>
                <a:cubicBezTo>
                  <a:pt x="11238" y="11516"/>
                  <a:pt x="11333" y="11585"/>
                  <a:pt x="11367" y="11722"/>
                </a:cubicBezTo>
                <a:cubicBezTo>
                  <a:pt x="11397" y="11874"/>
                  <a:pt x="11336" y="11981"/>
                  <a:pt x="11154" y="12042"/>
                </a:cubicBezTo>
                <a:cubicBezTo>
                  <a:pt x="11137" y="12043"/>
                  <a:pt x="11121" y="12044"/>
                  <a:pt x="11105" y="12044"/>
                </a:cubicBezTo>
                <a:cubicBezTo>
                  <a:pt x="10985" y="12044"/>
                  <a:pt x="10872" y="11991"/>
                  <a:pt x="10818" y="11844"/>
                </a:cubicBezTo>
                <a:cubicBezTo>
                  <a:pt x="10788" y="11691"/>
                  <a:pt x="10849" y="11569"/>
                  <a:pt x="11001" y="11539"/>
                </a:cubicBezTo>
                <a:cubicBezTo>
                  <a:pt x="11043" y="11524"/>
                  <a:pt x="11084" y="11516"/>
                  <a:pt x="11123" y="11516"/>
                </a:cubicBezTo>
                <a:close/>
                <a:moveTo>
                  <a:pt x="12659" y="13352"/>
                </a:moveTo>
                <a:cubicBezTo>
                  <a:pt x="12762" y="13352"/>
                  <a:pt x="12851" y="13416"/>
                  <a:pt x="12875" y="13535"/>
                </a:cubicBezTo>
                <a:cubicBezTo>
                  <a:pt x="12921" y="13718"/>
                  <a:pt x="12860" y="13839"/>
                  <a:pt x="12692" y="13916"/>
                </a:cubicBezTo>
                <a:cubicBezTo>
                  <a:pt x="12663" y="13922"/>
                  <a:pt x="12635" y="13925"/>
                  <a:pt x="12608" y="13925"/>
                </a:cubicBezTo>
                <a:cubicBezTo>
                  <a:pt x="12496" y="13925"/>
                  <a:pt x="12409" y="13871"/>
                  <a:pt x="12372" y="13748"/>
                </a:cubicBezTo>
                <a:cubicBezTo>
                  <a:pt x="12342" y="13565"/>
                  <a:pt x="12388" y="13428"/>
                  <a:pt x="12571" y="13367"/>
                </a:cubicBezTo>
                <a:cubicBezTo>
                  <a:pt x="12600" y="13357"/>
                  <a:pt x="12630" y="13352"/>
                  <a:pt x="12659" y="13352"/>
                </a:cubicBezTo>
                <a:close/>
                <a:moveTo>
                  <a:pt x="10274" y="13578"/>
                </a:moveTo>
                <a:cubicBezTo>
                  <a:pt x="10351" y="13578"/>
                  <a:pt x="10419" y="13627"/>
                  <a:pt x="10453" y="13718"/>
                </a:cubicBezTo>
                <a:cubicBezTo>
                  <a:pt x="10483" y="13824"/>
                  <a:pt x="10453" y="13916"/>
                  <a:pt x="10331" y="13961"/>
                </a:cubicBezTo>
                <a:cubicBezTo>
                  <a:pt x="10302" y="13969"/>
                  <a:pt x="10274" y="13972"/>
                  <a:pt x="10248" y="13972"/>
                </a:cubicBezTo>
                <a:cubicBezTo>
                  <a:pt x="10163" y="13972"/>
                  <a:pt x="10095" y="13933"/>
                  <a:pt x="10072" y="13839"/>
                </a:cubicBezTo>
                <a:cubicBezTo>
                  <a:pt x="10026" y="13733"/>
                  <a:pt x="10072" y="13626"/>
                  <a:pt x="10194" y="13596"/>
                </a:cubicBezTo>
                <a:cubicBezTo>
                  <a:pt x="10221" y="13584"/>
                  <a:pt x="10248" y="13578"/>
                  <a:pt x="10274" y="13578"/>
                </a:cubicBezTo>
                <a:close/>
                <a:moveTo>
                  <a:pt x="5232" y="0"/>
                </a:moveTo>
                <a:cubicBezTo>
                  <a:pt x="4785" y="0"/>
                  <a:pt x="4336" y="12"/>
                  <a:pt x="3886" y="36"/>
                </a:cubicBezTo>
                <a:cubicBezTo>
                  <a:pt x="2850" y="97"/>
                  <a:pt x="1814" y="97"/>
                  <a:pt x="793" y="356"/>
                </a:cubicBezTo>
                <a:cubicBezTo>
                  <a:pt x="534" y="417"/>
                  <a:pt x="260" y="493"/>
                  <a:pt x="1" y="569"/>
                </a:cubicBezTo>
                <a:lnTo>
                  <a:pt x="1" y="14068"/>
                </a:lnTo>
                <a:cubicBezTo>
                  <a:pt x="31" y="14022"/>
                  <a:pt x="62" y="13977"/>
                  <a:pt x="108" y="13931"/>
                </a:cubicBezTo>
                <a:cubicBezTo>
                  <a:pt x="717" y="13215"/>
                  <a:pt x="1387" y="12575"/>
                  <a:pt x="2149" y="12026"/>
                </a:cubicBezTo>
                <a:cubicBezTo>
                  <a:pt x="2615" y="11698"/>
                  <a:pt x="3117" y="11517"/>
                  <a:pt x="3657" y="11517"/>
                </a:cubicBezTo>
                <a:cubicBezTo>
                  <a:pt x="3718" y="11517"/>
                  <a:pt x="3779" y="11519"/>
                  <a:pt x="3840" y="11524"/>
                </a:cubicBezTo>
                <a:cubicBezTo>
                  <a:pt x="5151" y="11600"/>
                  <a:pt x="6400" y="11905"/>
                  <a:pt x="7497" y="12666"/>
                </a:cubicBezTo>
                <a:cubicBezTo>
                  <a:pt x="8365" y="13261"/>
                  <a:pt x="8518" y="14129"/>
                  <a:pt x="7985" y="15043"/>
                </a:cubicBezTo>
                <a:cubicBezTo>
                  <a:pt x="7741" y="15454"/>
                  <a:pt x="7329" y="15653"/>
                  <a:pt x="6903" y="15805"/>
                </a:cubicBezTo>
                <a:cubicBezTo>
                  <a:pt x="6354" y="16003"/>
                  <a:pt x="5806" y="16171"/>
                  <a:pt x="5273" y="16353"/>
                </a:cubicBezTo>
                <a:cubicBezTo>
                  <a:pt x="4678" y="16567"/>
                  <a:pt x="4099" y="16795"/>
                  <a:pt x="3490" y="16932"/>
                </a:cubicBezTo>
                <a:cubicBezTo>
                  <a:pt x="2967" y="17041"/>
                  <a:pt x="2439" y="17117"/>
                  <a:pt x="1909" y="17117"/>
                </a:cubicBezTo>
                <a:cubicBezTo>
                  <a:pt x="1543" y="17117"/>
                  <a:pt x="1175" y="17080"/>
                  <a:pt x="808" y="16993"/>
                </a:cubicBezTo>
                <a:cubicBezTo>
                  <a:pt x="504" y="16932"/>
                  <a:pt x="245" y="16795"/>
                  <a:pt x="1" y="16597"/>
                </a:cubicBezTo>
                <a:lnTo>
                  <a:pt x="1" y="20772"/>
                </a:lnTo>
                <a:cubicBezTo>
                  <a:pt x="1524" y="20421"/>
                  <a:pt x="3033" y="19949"/>
                  <a:pt x="4541" y="19553"/>
                </a:cubicBezTo>
                <a:cubicBezTo>
                  <a:pt x="6994" y="18898"/>
                  <a:pt x="9417" y="18090"/>
                  <a:pt x="11839" y="17359"/>
                </a:cubicBezTo>
                <a:cubicBezTo>
                  <a:pt x="11839" y="17359"/>
                  <a:pt x="11839" y="17359"/>
                  <a:pt x="11839" y="17344"/>
                </a:cubicBezTo>
                <a:cubicBezTo>
                  <a:pt x="12875" y="17024"/>
                  <a:pt x="13911" y="16734"/>
                  <a:pt x="14932" y="16384"/>
                </a:cubicBezTo>
                <a:cubicBezTo>
                  <a:pt x="15938" y="16033"/>
                  <a:pt x="16943" y="15668"/>
                  <a:pt x="17903" y="15195"/>
                </a:cubicBezTo>
                <a:cubicBezTo>
                  <a:pt x="18848" y="14738"/>
                  <a:pt x="19670" y="14114"/>
                  <a:pt x="20371" y="13352"/>
                </a:cubicBezTo>
                <a:cubicBezTo>
                  <a:pt x="21484" y="12179"/>
                  <a:pt x="21880" y="10838"/>
                  <a:pt x="21392" y="9253"/>
                </a:cubicBezTo>
                <a:cubicBezTo>
                  <a:pt x="20889" y="7638"/>
                  <a:pt x="20051" y="6222"/>
                  <a:pt x="18878" y="5033"/>
                </a:cubicBezTo>
                <a:cubicBezTo>
                  <a:pt x="17035" y="3190"/>
                  <a:pt x="14886" y="1849"/>
                  <a:pt x="12388" y="1072"/>
                </a:cubicBezTo>
                <a:cubicBezTo>
                  <a:pt x="10046" y="351"/>
                  <a:pt x="7661" y="0"/>
                  <a:pt x="5232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80"/>
          <p:cNvSpPr/>
          <p:nvPr/>
        </p:nvSpPr>
        <p:spPr>
          <a:xfrm>
            <a:off x="-216" y="4978460"/>
            <a:ext cx="267262" cy="163211"/>
          </a:xfrm>
          <a:custGeom>
            <a:rect b="b" l="l" r="r" t="t"/>
            <a:pathLst>
              <a:path extrusionOk="0" h="5090" w="8335">
                <a:moveTo>
                  <a:pt x="3696" y="1292"/>
                </a:moveTo>
                <a:cubicBezTo>
                  <a:pt x="4150" y="1292"/>
                  <a:pt x="4609" y="1408"/>
                  <a:pt x="5044" y="1680"/>
                </a:cubicBezTo>
                <a:cubicBezTo>
                  <a:pt x="5273" y="1833"/>
                  <a:pt x="5257" y="2092"/>
                  <a:pt x="5029" y="2290"/>
                </a:cubicBezTo>
                <a:cubicBezTo>
                  <a:pt x="4815" y="2473"/>
                  <a:pt x="4541" y="2503"/>
                  <a:pt x="4297" y="2549"/>
                </a:cubicBezTo>
                <a:cubicBezTo>
                  <a:pt x="3627" y="2655"/>
                  <a:pt x="2987" y="2838"/>
                  <a:pt x="2332" y="2975"/>
                </a:cubicBezTo>
                <a:cubicBezTo>
                  <a:pt x="2290" y="2985"/>
                  <a:pt x="2250" y="2989"/>
                  <a:pt x="2212" y="2989"/>
                </a:cubicBezTo>
                <a:cubicBezTo>
                  <a:pt x="1945" y="2989"/>
                  <a:pt x="1782" y="2764"/>
                  <a:pt x="1875" y="2457"/>
                </a:cubicBezTo>
                <a:cubicBezTo>
                  <a:pt x="1982" y="2092"/>
                  <a:pt x="2210" y="1787"/>
                  <a:pt x="2545" y="1604"/>
                </a:cubicBezTo>
                <a:cubicBezTo>
                  <a:pt x="2728" y="1513"/>
                  <a:pt x="2911" y="1452"/>
                  <a:pt x="3155" y="1345"/>
                </a:cubicBezTo>
                <a:cubicBezTo>
                  <a:pt x="3333" y="1310"/>
                  <a:pt x="3514" y="1292"/>
                  <a:pt x="3696" y="1292"/>
                </a:cubicBezTo>
                <a:close/>
                <a:moveTo>
                  <a:pt x="3705" y="0"/>
                </a:moveTo>
                <a:cubicBezTo>
                  <a:pt x="3317" y="0"/>
                  <a:pt x="2941" y="64"/>
                  <a:pt x="2591" y="279"/>
                </a:cubicBezTo>
                <a:cubicBezTo>
                  <a:pt x="1753" y="751"/>
                  <a:pt x="1067" y="1421"/>
                  <a:pt x="427" y="2137"/>
                </a:cubicBezTo>
                <a:cubicBezTo>
                  <a:pt x="260" y="2320"/>
                  <a:pt x="108" y="2534"/>
                  <a:pt x="1" y="2762"/>
                </a:cubicBezTo>
                <a:lnTo>
                  <a:pt x="1" y="4530"/>
                </a:lnTo>
                <a:cubicBezTo>
                  <a:pt x="138" y="4651"/>
                  <a:pt x="351" y="4758"/>
                  <a:pt x="626" y="4880"/>
                </a:cubicBezTo>
                <a:cubicBezTo>
                  <a:pt x="702" y="4910"/>
                  <a:pt x="793" y="4941"/>
                  <a:pt x="869" y="4956"/>
                </a:cubicBezTo>
                <a:cubicBezTo>
                  <a:pt x="1262" y="5051"/>
                  <a:pt x="1659" y="5090"/>
                  <a:pt x="2055" y="5090"/>
                </a:cubicBezTo>
                <a:cubicBezTo>
                  <a:pt x="2489" y="5090"/>
                  <a:pt x="2923" y="5043"/>
                  <a:pt x="3353" y="4971"/>
                </a:cubicBezTo>
                <a:cubicBezTo>
                  <a:pt x="4084" y="4834"/>
                  <a:pt x="4770" y="4530"/>
                  <a:pt x="5455" y="4331"/>
                </a:cubicBezTo>
                <a:cubicBezTo>
                  <a:pt x="5851" y="4194"/>
                  <a:pt x="6232" y="4072"/>
                  <a:pt x="6613" y="3935"/>
                </a:cubicBezTo>
                <a:cubicBezTo>
                  <a:pt x="6857" y="3844"/>
                  <a:pt x="7147" y="3813"/>
                  <a:pt x="7360" y="3646"/>
                </a:cubicBezTo>
                <a:cubicBezTo>
                  <a:pt x="8304" y="2960"/>
                  <a:pt x="8335" y="1848"/>
                  <a:pt x="7375" y="1132"/>
                </a:cubicBezTo>
                <a:cubicBezTo>
                  <a:pt x="6415" y="431"/>
                  <a:pt x="5288" y="142"/>
                  <a:pt x="4115" y="20"/>
                </a:cubicBezTo>
                <a:cubicBezTo>
                  <a:pt x="3977" y="8"/>
                  <a:pt x="3840" y="0"/>
                  <a:pt x="37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80"/>
          <p:cNvSpPr/>
          <p:nvPr/>
        </p:nvSpPr>
        <p:spPr>
          <a:xfrm>
            <a:off x="374015" y="4589704"/>
            <a:ext cx="67946" cy="44987"/>
          </a:xfrm>
          <a:custGeom>
            <a:rect b="b" l="l" r="r" t="t"/>
            <a:pathLst>
              <a:path extrusionOk="0" h="1403" w="2119">
                <a:moveTo>
                  <a:pt x="1143" y="0"/>
                </a:moveTo>
                <a:cubicBezTo>
                  <a:pt x="1099" y="0"/>
                  <a:pt x="1054" y="5"/>
                  <a:pt x="1006" y="16"/>
                </a:cubicBezTo>
                <a:cubicBezTo>
                  <a:pt x="595" y="107"/>
                  <a:pt x="305" y="382"/>
                  <a:pt x="1" y="702"/>
                </a:cubicBezTo>
                <a:cubicBezTo>
                  <a:pt x="732" y="900"/>
                  <a:pt x="1402" y="1143"/>
                  <a:pt x="2118" y="1402"/>
                </a:cubicBezTo>
                <a:cubicBezTo>
                  <a:pt x="1951" y="991"/>
                  <a:pt x="1844" y="625"/>
                  <a:pt x="1631" y="305"/>
                </a:cubicBezTo>
                <a:cubicBezTo>
                  <a:pt x="1517" y="116"/>
                  <a:pt x="1352" y="0"/>
                  <a:pt x="11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80"/>
          <p:cNvSpPr/>
          <p:nvPr/>
        </p:nvSpPr>
        <p:spPr>
          <a:xfrm>
            <a:off x="308570" y="4515185"/>
            <a:ext cx="192005" cy="144902"/>
          </a:xfrm>
          <a:custGeom>
            <a:rect b="b" l="l" r="r" t="t"/>
            <a:pathLst>
              <a:path extrusionOk="0" h="4519" w="5988">
                <a:moveTo>
                  <a:pt x="3286" y="1"/>
                </a:moveTo>
                <a:cubicBezTo>
                  <a:pt x="3014" y="1"/>
                  <a:pt x="2729" y="74"/>
                  <a:pt x="2438" y="222"/>
                </a:cubicBezTo>
                <a:cubicBezTo>
                  <a:pt x="1402" y="755"/>
                  <a:pt x="747" y="1670"/>
                  <a:pt x="0" y="2568"/>
                </a:cubicBezTo>
                <a:cubicBezTo>
                  <a:pt x="533" y="2675"/>
                  <a:pt x="1006" y="2782"/>
                  <a:pt x="1478" y="2888"/>
                </a:cubicBezTo>
                <a:cubicBezTo>
                  <a:pt x="1508" y="2888"/>
                  <a:pt x="1524" y="2888"/>
                  <a:pt x="1539" y="2904"/>
                </a:cubicBezTo>
                <a:cubicBezTo>
                  <a:pt x="1567" y="2914"/>
                  <a:pt x="1592" y="2919"/>
                  <a:pt x="1615" y="2919"/>
                </a:cubicBezTo>
                <a:cubicBezTo>
                  <a:pt x="1689" y="2919"/>
                  <a:pt x="1736" y="2867"/>
                  <a:pt x="1783" y="2797"/>
                </a:cubicBezTo>
                <a:cubicBezTo>
                  <a:pt x="1996" y="2538"/>
                  <a:pt x="2255" y="2340"/>
                  <a:pt x="2544" y="2188"/>
                </a:cubicBezTo>
                <a:cubicBezTo>
                  <a:pt x="2778" y="2068"/>
                  <a:pt x="3018" y="1993"/>
                  <a:pt x="3240" y="1993"/>
                </a:cubicBezTo>
                <a:cubicBezTo>
                  <a:pt x="3585" y="1993"/>
                  <a:pt x="3886" y="2173"/>
                  <a:pt x="4053" y="2645"/>
                </a:cubicBezTo>
                <a:cubicBezTo>
                  <a:pt x="4129" y="2888"/>
                  <a:pt x="4220" y="3117"/>
                  <a:pt x="4342" y="3345"/>
                </a:cubicBezTo>
                <a:cubicBezTo>
                  <a:pt x="4434" y="3528"/>
                  <a:pt x="4434" y="3803"/>
                  <a:pt x="4616" y="3894"/>
                </a:cubicBezTo>
                <a:cubicBezTo>
                  <a:pt x="5058" y="4122"/>
                  <a:pt x="5515" y="4305"/>
                  <a:pt x="5988" y="4519"/>
                </a:cubicBezTo>
                <a:cubicBezTo>
                  <a:pt x="5972" y="4397"/>
                  <a:pt x="5972" y="4305"/>
                  <a:pt x="5957" y="4214"/>
                </a:cubicBezTo>
                <a:cubicBezTo>
                  <a:pt x="5805" y="3544"/>
                  <a:pt x="5637" y="2858"/>
                  <a:pt x="5409" y="2218"/>
                </a:cubicBezTo>
                <a:cubicBezTo>
                  <a:pt x="5211" y="1670"/>
                  <a:pt x="4952" y="1151"/>
                  <a:pt x="4571" y="679"/>
                </a:cubicBezTo>
                <a:cubicBezTo>
                  <a:pt x="4210" y="231"/>
                  <a:pt x="3769" y="1"/>
                  <a:pt x="3286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80"/>
          <p:cNvSpPr/>
          <p:nvPr/>
        </p:nvSpPr>
        <p:spPr>
          <a:xfrm>
            <a:off x="-216" y="4500659"/>
            <a:ext cx="717711" cy="788190"/>
          </a:xfrm>
          <a:custGeom>
            <a:rect b="b" l="l" r="r" t="t"/>
            <a:pathLst>
              <a:path extrusionOk="0" h="24581" w="22383">
                <a:moveTo>
                  <a:pt x="12815" y="2777"/>
                </a:moveTo>
                <a:cubicBezTo>
                  <a:pt x="13023" y="2777"/>
                  <a:pt x="13189" y="2891"/>
                  <a:pt x="13302" y="3067"/>
                </a:cubicBezTo>
                <a:cubicBezTo>
                  <a:pt x="13515" y="3402"/>
                  <a:pt x="13622" y="3768"/>
                  <a:pt x="13789" y="4179"/>
                </a:cubicBezTo>
                <a:cubicBezTo>
                  <a:pt x="13073" y="3920"/>
                  <a:pt x="12403" y="3677"/>
                  <a:pt x="11672" y="3479"/>
                </a:cubicBezTo>
                <a:cubicBezTo>
                  <a:pt x="11976" y="3159"/>
                  <a:pt x="12266" y="2884"/>
                  <a:pt x="12677" y="2793"/>
                </a:cubicBezTo>
                <a:cubicBezTo>
                  <a:pt x="12725" y="2782"/>
                  <a:pt x="12771" y="2777"/>
                  <a:pt x="12815" y="2777"/>
                </a:cubicBezTo>
                <a:close/>
                <a:moveTo>
                  <a:pt x="12895" y="443"/>
                </a:moveTo>
                <a:cubicBezTo>
                  <a:pt x="13384" y="443"/>
                  <a:pt x="13837" y="680"/>
                  <a:pt x="14201" y="1132"/>
                </a:cubicBezTo>
                <a:cubicBezTo>
                  <a:pt x="14566" y="1589"/>
                  <a:pt x="14825" y="2123"/>
                  <a:pt x="15024" y="2671"/>
                </a:cubicBezTo>
                <a:cubicBezTo>
                  <a:pt x="15267" y="3311"/>
                  <a:pt x="15435" y="3981"/>
                  <a:pt x="15572" y="4667"/>
                </a:cubicBezTo>
                <a:cubicBezTo>
                  <a:pt x="15602" y="4758"/>
                  <a:pt x="15602" y="4850"/>
                  <a:pt x="15602" y="4972"/>
                </a:cubicBezTo>
                <a:cubicBezTo>
                  <a:pt x="15145" y="4758"/>
                  <a:pt x="14673" y="4575"/>
                  <a:pt x="14246" y="4347"/>
                </a:cubicBezTo>
                <a:cubicBezTo>
                  <a:pt x="14064" y="4240"/>
                  <a:pt x="14064" y="3981"/>
                  <a:pt x="13972" y="3798"/>
                </a:cubicBezTo>
                <a:cubicBezTo>
                  <a:pt x="13850" y="3570"/>
                  <a:pt x="13759" y="3341"/>
                  <a:pt x="13683" y="3098"/>
                </a:cubicBezTo>
                <a:cubicBezTo>
                  <a:pt x="13516" y="2626"/>
                  <a:pt x="13215" y="2446"/>
                  <a:pt x="12870" y="2446"/>
                </a:cubicBezTo>
                <a:cubicBezTo>
                  <a:pt x="12648" y="2446"/>
                  <a:pt x="12408" y="2521"/>
                  <a:pt x="12174" y="2641"/>
                </a:cubicBezTo>
                <a:cubicBezTo>
                  <a:pt x="11885" y="2778"/>
                  <a:pt x="11626" y="2991"/>
                  <a:pt x="11413" y="3250"/>
                </a:cubicBezTo>
                <a:cubicBezTo>
                  <a:pt x="11357" y="3317"/>
                  <a:pt x="11309" y="3359"/>
                  <a:pt x="11246" y="3359"/>
                </a:cubicBezTo>
                <a:cubicBezTo>
                  <a:pt x="11223" y="3359"/>
                  <a:pt x="11197" y="3354"/>
                  <a:pt x="11169" y="3341"/>
                </a:cubicBezTo>
                <a:cubicBezTo>
                  <a:pt x="11154" y="3341"/>
                  <a:pt x="11123" y="3341"/>
                  <a:pt x="11108" y="3326"/>
                </a:cubicBezTo>
                <a:cubicBezTo>
                  <a:pt x="10636" y="3235"/>
                  <a:pt x="10163" y="3128"/>
                  <a:pt x="9630" y="3021"/>
                </a:cubicBezTo>
                <a:cubicBezTo>
                  <a:pt x="10377" y="2123"/>
                  <a:pt x="11032" y="1193"/>
                  <a:pt x="12068" y="660"/>
                </a:cubicBezTo>
                <a:cubicBezTo>
                  <a:pt x="12348" y="514"/>
                  <a:pt x="12627" y="443"/>
                  <a:pt x="12895" y="443"/>
                </a:cubicBezTo>
                <a:close/>
                <a:moveTo>
                  <a:pt x="12931" y="0"/>
                </a:moveTo>
                <a:cubicBezTo>
                  <a:pt x="12435" y="0"/>
                  <a:pt x="11911" y="172"/>
                  <a:pt x="11382" y="523"/>
                </a:cubicBezTo>
                <a:cubicBezTo>
                  <a:pt x="10514" y="1117"/>
                  <a:pt x="9843" y="1894"/>
                  <a:pt x="9295" y="2778"/>
                </a:cubicBezTo>
                <a:cubicBezTo>
                  <a:pt x="9214" y="2898"/>
                  <a:pt x="9134" y="2948"/>
                  <a:pt x="9002" y="2948"/>
                </a:cubicBezTo>
                <a:cubicBezTo>
                  <a:pt x="8984" y="2948"/>
                  <a:pt x="8965" y="2947"/>
                  <a:pt x="8944" y="2945"/>
                </a:cubicBezTo>
                <a:cubicBezTo>
                  <a:pt x="7899" y="2780"/>
                  <a:pt x="6854" y="2714"/>
                  <a:pt x="5797" y="2714"/>
                </a:cubicBezTo>
                <a:cubicBezTo>
                  <a:pt x="5683" y="2714"/>
                  <a:pt x="5569" y="2715"/>
                  <a:pt x="5455" y="2717"/>
                </a:cubicBezTo>
                <a:cubicBezTo>
                  <a:pt x="3612" y="2732"/>
                  <a:pt x="1783" y="2869"/>
                  <a:pt x="1" y="3296"/>
                </a:cubicBezTo>
                <a:lnTo>
                  <a:pt x="1" y="3768"/>
                </a:lnTo>
                <a:cubicBezTo>
                  <a:pt x="260" y="3692"/>
                  <a:pt x="519" y="3616"/>
                  <a:pt x="793" y="3555"/>
                </a:cubicBezTo>
                <a:cubicBezTo>
                  <a:pt x="1814" y="3296"/>
                  <a:pt x="2850" y="3296"/>
                  <a:pt x="3886" y="3235"/>
                </a:cubicBezTo>
                <a:cubicBezTo>
                  <a:pt x="4336" y="3211"/>
                  <a:pt x="4785" y="3199"/>
                  <a:pt x="5232" y="3199"/>
                </a:cubicBezTo>
                <a:cubicBezTo>
                  <a:pt x="7661" y="3199"/>
                  <a:pt x="10046" y="3550"/>
                  <a:pt x="12388" y="4271"/>
                </a:cubicBezTo>
                <a:cubicBezTo>
                  <a:pt x="14886" y="5048"/>
                  <a:pt x="17035" y="6389"/>
                  <a:pt x="18863" y="8232"/>
                </a:cubicBezTo>
                <a:cubicBezTo>
                  <a:pt x="20051" y="9421"/>
                  <a:pt x="20889" y="10837"/>
                  <a:pt x="21392" y="12452"/>
                </a:cubicBezTo>
                <a:cubicBezTo>
                  <a:pt x="21880" y="14037"/>
                  <a:pt x="21484" y="15378"/>
                  <a:pt x="20371" y="16551"/>
                </a:cubicBezTo>
                <a:cubicBezTo>
                  <a:pt x="19655" y="17313"/>
                  <a:pt x="18848" y="17937"/>
                  <a:pt x="17903" y="18394"/>
                </a:cubicBezTo>
                <a:cubicBezTo>
                  <a:pt x="16943" y="18867"/>
                  <a:pt x="15938" y="19232"/>
                  <a:pt x="14932" y="19583"/>
                </a:cubicBezTo>
                <a:cubicBezTo>
                  <a:pt x="13911" y="19933"/>
                  <a:pt x="12875" y="20223"/>
                  <a:pt x="11839" y="20558"/>
                </a:cubicBezTo>
                <a:cubicBezTo>
                  <a:pt x="9417" y="21305"/>
                  <a:pt x="6994" y="22097"/>
                  <a:pt x="4541" y="22752"/>
                </a:cubicBezTo>
                <a:cubicBezTo>
                  <a:pt x="3033" y="23163"/>
                  <a:pt x="1524" y="23620"/>
                  <a:pt x="1" y="23971"/>
                </a:cubicBezTo>
                <a:lnTo>
                  <a:pt x="1" y="24580"/>
                </a:lnTo>
                <a:cubicBezTo>
                  <a:pt x="290" y="24504"/>
                  <a:pt x="595" y="24413"/>
                  <a:pt x="885" y="24306"/>
                </a:cubicBezTo>
                <a:cubicBezTo>
                  <a:pt x="1083" y="24230"/>
                  <a:pt x="1296" y="24184"/>
                  <a:pt x="1509" y="24138"/>
                </a:cubicBezTo>
                <a:cubicBezTo>
                  <a:pt x="2439" y="24001"/>
                  <a:pt x="3353" y="23788"/>
                  <a:pt x="4267" y="23544"/>
                </a:cubicBezTo>
                <a:cubicBezTo>
                  <a:pt x="5471" y="23239"/>
                  <a:pt x="6659" y="22889"/>
                  <a:pt x="7817" y="22462"/>
                </a:cubicBezTo>
                <a:cubicBezTo>
                  <a:pt x="8594" y="22249"/>
                  <a:pt x="9371" y="22021"/>
                  <a:pt x="10148" y="21823"/>
                </a:cubicBezTo>
                <a:cubicBezTo>
                  <a:pt x="11870" y="21365"/>
                  <a:pt x="13546" y="20832"/>
                  <a:pt x="15206" y="20192"/>
                </a:cubicBezTo>
                <a:cubicBezTo>
                  <a:pt x="16181" y="19811"/>
                  <a:pt x="17141" y="19400"/>
                  <a:pt x="18116" y="18989"/>
                </a:cubicBezTo>
                <a:cubicBezTo>
                  <a:pt x="18924" y="18653"/>
                  <a:pt x="19686" y="18242"/>
                  <a:pt x="20356" y="17663"/>
                </a:cubicBezTo>
                <a:cubicBezTo>
                  <a:pt x="21849" y="16399"/>
                  <a:pt x="22382" y="14784"/>
                  <a:pt x="22032" y="12879"/>
                </a:cubicBezTo>
                <a:cubicBezTo>
                  <a:pt x="21712" y="11005"/>
                  <a:pt x="20722" y="9436"/>
                  <a:pt x="19472" y="8019"/>
                </a:cubicBezTo>
                <a:cubicBezTo>
                  <a:pt x="18634" y="7074"/>
                  <a:pt x="17598" y="6343"/>
                  <a:pt x="16578" y="5596"/>
                </a:cubicBezTo>
                <a:cubicBezTo>
                  <a:pt x="16501" y="5535"/>
                  <a:pt x="16349" y="5505"/>
                  <a:pt x="16380" y="5398"/>
                </a:cubicBezTo>
                <a:cubicBezTo>
                  <a:pt x="16456" y="5048"/>
                  <a:pt x="16303" y="4728"/>
                  <a:pt x="16227" y="4393"/>
                </a:cubicBezTo>
                <a:cubicBezTo>
                  <a:pt x="15968" y="3280"/>
                  <a:pt x="15602" y="2199"/>
                  <a:pt x="14963" y="1239"/>
                </a:cubicBezTo>
                <a:cubicBezTo>
                  <a:pt x="14414" y="421"/>
                  <a:pt x="13707" y="0"/>
                  <a:pt x="1293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80"/>
          <p:cNvSpPr/>
          <p:nvPr/>
        </p:nvSpPr>
        <p:spPr>
          <a:xfrm>
            <a:off x="-216" y="4972496"/>
            <a:ext cx="273130" cy="179596"/>
          </a:xfrm>
          <a:custGeom>
            <a:rect b="b" l="l" r="r" t="t"/>
            <a:pathLst>
              <a:path extrusionOk="0" h="5601" w="8518">
                <a:moveTo>
                  <a:pt x="3668" y="1"/>
                </a:moveTo>
                <a:cubicBezTo>
                  <a:pt x="3118" y="1"/>
                  <a:pt x="2616" y="182"/>
                  <a:pt x="2164" y="510"/>
                </a:cubicBezTo>
                <a:cubicBezTo>
                  <a:pt x="1387" y="1059"/>
                  <a:pt x="717" y="1714"/>
                  <a:pt x="108" y="2415"/>
                </a:cubicBezTo>
                <a:cubicBezTo>
                  <a:pt x="62" y="2461"/>
                  <a:pt x="31" y="2506"/>
                  <a:pt x="1" y="2552"/>
                </a:cubicBezTo>
                <a:lnTo>
                  <a:pt x="1" y="2948"/>
                </a:lnTo>
                <a:cubicBezTo>
                  <a:pt x="108" y="2720"/>
                  <a:pt x="260" y="2506"/>
                  <a:pt x="427" y="2323"/>
                </a:cubicBezTo>
                <a:cubicBezTo>
                  <a:pt x="1067" y="1607"/>
                  <a:pt x="1753" y="937"/>
                  <a:pt x="2591" y="465"/>
                </a:cubicBezTo>
                <a:cubicBezTo>
                  <a:pt x="2941" y="250"/>
                  <a:pt x="3325" y="186"/>
                  <a:pt x="3711" y="186"/>
                </a:cubicBezTo>
                <a:cubicBezTo>
                  <a:pt x="3846" y="186"/>
                  <a:pt x="3981" y="194"/>
                  <a:pt x="4115" y="206"/>
                </a:cubicBezTo>
                <a:cubicBezTo>
                  <a:pt x="5288" y="328"/>
                  <a:pt x="6415" y="617"/>
                  <a:pt x="7375" y="1318"/>
                </a:cubicBezTo>
                <a:cubicBezTo>
                  <a:pt x="8335" y="2034"/>
                  <a:pt x="8304" y="3146"/>
                  <a:pt x="7375" y="3832"/>
                </a:cubicBezTo>
                <a:cubicBezTo>
                  <a:pt x="7147" y="3999"/>
                  <a:pt x="6857" y="4030"/>
                  <a:pt x="6613" y="4121"/>
                </a:cubicBezTo>
                <a:cubicBezTo>
                  <a:pt x="6232" y="4258"/>
                  <a:pt x="5851" y="4380"/>
                  <a:pt x="5455" y="4517"/>
                </a:cubicBezTo>
                <a:cubicBezTo>
                  <a:pt x="4770" y="4716"/>
                  <a:pt x="4084" y="5020"/>
                  <a:pt x="3353" y="5157"/>
                </a:cubicBezTo>
                <a:cubicBezTo>
                  <a:pt x="2923" y="5229"/>
                  <a:pt x="2493" y="5276"/>
                  <a:pt x="2061" y="5276"/>
                </a:cubicBezTo>
                <a:cubicBezTo>
                  <a:pt x="1666" y="5276"/>
                  <a:pt x="1269" y="5237"/>
                  <a:pt x="869" y="5142"/>
                </a:cubicBezTo>
                <a:cubicBezTo>
                  <a:pt x="793" y="5112"/>
                  <a:pt x="702" y="5096"/>
                  <a:pt x="626" y="5066"/>
                </a:cubicBezTo>
                <a:cubicBezTo>
                  <a:pt x="351" y="4944"/>
                  <a:pt x="153" y="4837"/>
                  <a:pt x="1" y="4716"/>
                </a:cubicBezTo>
                <a:lnTo>
                  <a:pt x="1" y="5081"/>
                </a:lnTo>
                <a:cubicBezTo>
                  <a:pt x="245" y="5264"/>
                  <a:pt x="504" y="5401"/>
                  <a:pt x="808" y="5477"/>
                </a:cubicBezTo>
                <a:cubicBezTo>
                  <a:pt x="1175" y="5564"/>
                  <a:pt x="1543" y="5601"/>
                  <a:pt x="1909" y="5601"/>
                </a:cubicBezTo>
                <a:cubicBezTo>
                  <a:pt x="2439" y="5601"/>
                  <a:pt x="2967" y="5525"/>
                  <a:pt x="3490" y="5416"/>
                </a:cubicBezTo>
                <a:cubicBezTo>
                  <a:pt x="4099" y="5279"/>
                  <a:pt x="4678" y="5051"/>
                  <a:pt x="5273" y="4837"/>
                </a:cubicBezTo>
                <a:cubicBezTo>
                  <a:pt x="5806" y="4655"/>
                  <a:pt x="6354" y="4487"/>
                  <a:pt x="6903" y="4289"/>
                </a:cubicBezTo>
                <a:cubicBezTo>
                  <a:pt x="7329" y="4137"/>
                  <a:pt x="7741" y="3938"/>
                  <a:pt x="7985" y="3527"/>
                </a:cubicBezTo>
                <a:cubicBezTo>
                  <a:pt x="8518" y="2613"/>
                  <a:pt x="8365" y="1745"/>
                  <a:pt x="7497" y="1150"/>
                </a:cubicBezTo>
                <a:cubicBezTo>
                  <a:pt x="6400" y="389"/>
                  <a:pt x="5151" y="99"/>
                  <a:pt x="3856" y="8"/>
                </a:cubicBezTo>
                <a:cubicBezTo>
                  <a:pt x="3792" y="3"/>
                  <a:pt x="3730" y="1"/>
                  <a:pt x="366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80"/>
          <p:cNvSpPr/>
          <p:nvPr/>
        </p:nvSpPr>
        <p:spPr>
          <a:xfrm>
            <a:off x="345670" y="4972207"/>
            <a:ext cx="19592" cy="16994"/>
          </a:xfrm>
          <a:custGeom>
            <a:rect b="b" l="l" r="r" t="t"/>
            <a:pathLst>
              <a:path extrusionOk="0" h="530" w="611">
                <a:moveTo>
                  <a:pt x="327" y="0"/>
                </a:moveTo>
                <a:cubicBezTo>
                  <a:pt x="291" y="0"/>
                  <a:pt x="253" y="6"/>
                  <a:pt x="214" y="17"/>
                </a:cubicBezTo>
                <a:cubicBezTo>
                  <a:pt x="62" y="62"/>
                  <a:pt x="1" y="184"/>
                  <a:pt x="31" y="337"/>
                </a:cubicBezTo>
                <a:cubicBezTo>
                  <a:pt x="79" y="480"/>
                  <a:pt x="174" y="530"/>
                  <a:pt x="286" y="530"/>
                </a:cubicBezTo>
                <a:cubicBezTo>
                  <a:pt x="317" y="530"/>
                  <a:pt x="349" y="526"/>
                  <a:pt x="382" y="519"/>
                </a:cubicBezTo>
                <a:cubicBezTo>
                  <a:pt x="534" y="474"/>
                  <a:pt x="610" y="352"/>
                  <a:pt x="580" y="215"/>
                </a:cubicBezTo>
                <a:cubicBezTo>
                  <a:pt x="545" y="63"/>
                  <a:pt x="447" y="0"/>
                  <a:pt x="32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80"/>
          <p:cNvSpPr/>
          <p:nvPr/>
        </p:nvSpPr>
        <p:spPr>
          <a:xfrm>
            <a:off x="395499" y="5031367"/>
            <a:ext cx="18598" cy="18373"/>
          </a:xfrm>
          <a:custGeom>
            <a:rect b="b" l="l" r="r" t="t"/>
            <a:pathLst>
              <a:path extrusionOk="0" h="573" w="580">
                <a:moveTo>
                  <a:pt x="318" y="0"/>
                </a:moveTo>
                <a:cubicBezTo>
                  <a:pt x="289" y="0"/>
                  <a:pt x="259" y="5"/>
                  <a:pt x="230" y="15"/>
                </a:cubicBezTo>
                <a:cubicBezTo>
                  <a:pt x="47" y="76"/>
                  <a:pt x="1" y="213"/>
                  <a:pt x="31" y="396"/>
                </a:cubicBezTo>
                <a:cubicBezTo>
                  <a:pt x="68" y="519"/>
                  <a:pt x="155" y="573"/>
                  <a:pt x="267" y="573"/>
                </a:cubicBezTo>
                <a:cubicBezTo>
                  <a:pt x="294" y="573"/>
                  <a:pt x="322" y="570"/>
                  <a:pt x="351" y="564"/>
                </a:cubicBezTo>
                <a:cubicBezTo>
                  <a:pt x="519" y="487"/>
                  <a:pt x="580" y="366"/>
                  <a:pt x="534" y="183"/>
                </a:cubicBezTo>
                <a:cubicBezTo>
                  <a:pt x="510" y="64"/>
                  <a:pt x="421" y="0"/>
                  <a:pt x="31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80"/>
          <p:cNvSpPr/>
          <p:nvPr/>
        </p:nvSpPr>
        <p:spPr>
          <a:xfrm>
            <a:off x="321268" y="5038614"/>
            <a:ext cx="14686" cy="12666"/>
          </a:xfrm>
          <a:custGeom>
            <a:rect b="b" l="l" r="r" t="t"/>
            <a:pathLst>
              <a:path extrusionOk="0" h="395" w="458">
                <a:moveTo>
                  <a:pt x="248" y="0"/>
                </a:moveTo>
                <a:cubicBezTo>
                  <a:pt x="222" y="0"/>
                  <a:pt x="195" y="6"/>
                  <a:pt x="168" y="18"/>
                </a:cubicBezTo>
                <a:cubicBezTo>
                  <a:pt x="46" y="48"/>
                  <a:pt x="0" y="155"/>
                  <a:pt x="46" y="261"/>
                </a:cubicBezTo>
                <a:cubicBezTo>
                  <a:pt x="69" y="355"/>
                  <a:pt x="137" y="394"/>
                  <a:pt x="222" y="394"/>
                </a:cubicBezTo>
                <a:cubicBezTo>
                  <a:pt x="248" y="394"/>
                  <a:pt x="276" y="391"/>
                  <a:pt x="305" y="383"/>
                </a:cubicBezTo>
                <a:cubicBezTo>
                  <a:pt x="412" y="338"/>
                  <a:pt x="457" y="246"/>
                  <a:pt x="412" y="140"/>
                </a:cubicBezTo>
                <a:cubicBezTo>
                  <a:pt x="389" y="49"/>
                  <a:pt x="324" y="0"/>
                  <a:pt x="2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80"/>
          <p:cNvSpPr/>
          <p:nvPr/>
        </p:nvSpPr>
        <p:spPr>
          <a:xfrm>
            <a:off x="219654" y="4801172"/>
            <a:ext cx="106039" cy="102993"/>
          </a:xfrm>
          <a:custGeom>
            <a:rect b="b" l="l" r="r" t="t"/>
            <a:pathLst>
              <a:path extrusionOk="0" h="3212" w="3307">
                <a:moveTo>
                  <a:pt x="1636" y="402"/>
                </a:moveTo>
                <a:cubicBezTo>
                  <a:pt x="1786" y="402"/>
                  <a:pt x="1938" y="426"/>
                  <a:pt x="2072" y="460"/>
                </a:cubicBezTo>
                <a:cubicBezTo>
                  <a:pt x="2849" y="658"/>
                  <a:pt x="3047" y="1694"/>
                  <a:pt x="2605" y="2288"/>
                </a:cubicBezTo>
                <a:cubicBezTo>
                  <a:pt x="2361" y="2619"/>
                  <a:pt x="2047" y="2792"/>
                  <a:pt x="1672" y="2792"/>
                </a:cubicBezTo>
                <a:cubicBezTo>
                  <a:pt x="1581" y="2792"/>
                  <a:pt x="1485" y="2781"/>
                  <a:pt x="1387" y="2761"/>
                </a:cubicBezTo>
                <a:cubicBezTo>
                  <a:pt x="853" y="2654"/>
                  <a:pt x="503" y="2227"/>
                  <a:pt x="472" y="1694"/>
                </a:cubicBezTo>
                <a:cubicBezTo>
                  <a:pt x="457" y="1161"/>
                  <a:pt x="792" y="643"/>
                  <a:pt x="1280" y="460"/>
                </a:cubicBezTo>
                <a:cubicBezTo>
                  <a:pt x="1390" y="419"/>
                  <a:pt x="1512" y="402"/>
                  <a:pt x="1636" y="402"/>
                </a:cubicBezTo>
                <a:close/>
                <a:moveTo>
                  <a:pt x="1626" y="1"/>
                </a:moveTo>
                <a:cubicBezTo>
                  <a:pt x="1485" y="1"/>
                  <a:pt x="1343" y="21"/>
                  <a:pt x="1204" y="64"/>
                </a:cubicBezTo>
                <a:cubicBezTo>
                  <a:pt x="427" y="323"/>
                  <a:pt x="0" y="1100"/>
                  <a:pt x="168" y="1923"/>
                </a:cubicBezTo>
                <a:cubicBezTo>
                  <a:pt x="324" y="2620"/>
                  <a:pt x="1040" y="3211"/>
                  <a:pt x="1717" y="3211"/>
                </a:cubicBezTo>
                <a:cubicBezTo>
                  <a:pt x="1764" y="3211"/>
                  <a:pt x="1812" y="3208"/>
                  <a:pt x="1859" y="3202"/>
                </a:cubicBezTo>
                <a:cubicBezTo>
                  <a:pt x="2468" y="3111"/>
                  <a:pt x="2925" y="2806"/>
                  <a:pt x="3154" y="2212"/>
                </a:cubicBezTo>
                <a:cubicBezTo>
                  <a:pt x="3291" y="1816"/>
                  <a:pt x="3306" y="1374"/>
                  <a:pt x="3123" y="993"/>
                </a:cubicBezTo>
                <a:cubicBezTo>
                  <a:pt x="3062" y="841"/>
                  <a:pt x="2956" y="688"/>
                  <a:pt x="2849" y="567"/>
                </a:cubicBezTo>
                <a:cubicBezTo>
                  <a:pt x="2534" y="217"/>
                  <a:pt x="2085" y="1"/>
                  <a:pt x="1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80"/>
          <p:cNvSpPr/>
          <p:nvPr/>
        </p:nvSpPr>
        <p:spPr>
          <a:xfrm>
            <a:off x="215742" y="4793894"/>
            <a:ext cx="116781" cy="115915"/>
          </a:xfrm>
          <a:custGeom>
            <a:rect b="b" l="l" r="r" t="t"/>
            <a:pathLst>
              <a:path extrusionOk="0" h="3615" w="3642">
                <a:moveTo>
                  <a:pt x="1736" y="230"/>
                </a:moveTo>
                <a:cubicBezTo>
                  <a:pt x="2200" y="230"/>
                  <a:pt x="2654" y="453"/>
                  <a:pt x="2971" y="794"/>
                </a:cubicBezTo>
                <a:cubicBezTo>
                  <a:pt x="3078" y="915"/>
                  <a:pt x="3184" y="1068"/>
                  <a:pt x="3245" y="1220"/>
                </a:cubicBezTo>
                <a:cubicBezTo>
                  <a:pt x="3428" y="1616"/>
                  <a:pt x="3413" y="2043"/>
                  <a:pt x="3276" y="2439"/>
                </a:cubicBezTo>
                <a:cubicBezTo>
                  <a:pt x="3047" y="3033"/>
                  <a:pt x="2590" y="3338"/>
                  <a:pt x="1981" y="3429"/>
                </a:cubicBezTo>
                <a:cubicBezTo>
                  <a:pt x="1934" y="3435"/>
                  <a:pt x="1886" y="3438"/>
                  <a:pt x="1839" y="3438"/>
                </a:cubicBezTo>
                <a:cubicBezTo>
                  <a:pt x="1162" y="3438"/>
                  <a:pt x="446" y="2847"/>
                  <a:pt x="290" y="2150"/>
                </a:cubicBezTo>
                <a:cubicBezTo>
                  <a:pt x="122" y="1327"/>
                  <a:pt x="549" y="550"/>
                  <a:pt x="1326" y="291"/>
                </a:cubicBezTo>
                <a:cubicBezTo>
                  <a:pt x="1461" y="249"/>
                  <a:pt x="1599" y="230"/>
                  <a:pt x="1736" y="230"/>
                </a:cubicBezTo>
                <a:close/>
                <a:moveTo>
                  <a:pt x="1753" y="0"/>
                </a:moveTo>
                <a:cubicBezTo>
                  <a:pt x="1732" y="0"/>
                  <a:pt x="1712" y="1"/>
                  <a:pt x="1691" y="1"/>
                </a:cubicBezTo>
                <a:cubicBezTo>
                  <a:pt x="731" y="32"/>
                  <a:pt x="0" y="885"/>
                  <a:pt x="46" y="1860"/>
                </a:cubicBezTo>
                <a:cubicBezTo>
                  <a:pt x="90" y="2838"/>
                  <a:pt x="898" y="3614"/>
                  <a:pt x="1868" y="3614"/>
                </a:cubicBezTo>
                <a:cubicBezTo>
                  <a:pt x="1895" y="3614"/>
                  <a:pt x="1923" y="3613"/>
                  <a:pt x="1950" y="3612"/>
                </a:cubicBezTo>
                <a:cubicBezTo>
                  <a:pt x="2773" y="3597"/>
                  <a:pt x="3642" y="2911"/>
                  <a:pt x="3581" y="1769"/>
                </a:cubicBezTo>
                <a:cubicBezTo>
                  <a:pt x="3536" y="724"/>
                  <a:pt x="2745" y="0"/>
                  <a:pt x="1753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80"/>
          <p:cNvSpPr/>
          <p:nvPr/>
        </p:nvSpPr>
        <p:spPr>
          <a:xfrm>
            <a:off x="234308" y="4814062"/>
            <a:ext cx="83080" cy="76635"/>
          </a:xfrm>
          <a:custGeom>
            <a:rect b="b" l="l" r="r" t="t"/>
            <a:pathLst>
              <a:path extrusionOk="0" h="2390" w="2591">
                <a:moveTo>
                  <a:pt x="1179" y="0"/>
                </a:moveTo>
                <a:cubicBezTo>
                  <a:pt x="1055" y="0"/>
                  <a:pt x="933" y="17"/>
                  <a:pt x="823" y="58"/>
                </a:cubicBezTo>
                <a:cubicBezTo>
                  <a:pt x="335" y="241"/>
                  <a:pt x="0" y="744"/>
                  <a:pt x="15" y="1292"/>
                </a:cubicBezTo>
                <a:cubicBezTo>
                  <a:pt x="46" y="1825"/>
                  <a:pt x="396" y="2252"/>
                  <a:pt x="930" y="2359"/>
                </a:cubicBezTo>
                <a:cubicBezTo>
                  <a:pt x="1028" y="2379"/>
                  <a:pt x="1124" y="2390"/>
                  <a:pt x="1215" y="2390"/>
                </a:cubicBezTo>
                <a:cubicBezTo>
                  <a:pt x="1590" y="2390"/>
                  <a:pt x="1904" y="2217"/>
                  <a:pt x="2148" y="1886"/>
                </a:cubicBezTo>
                <a:cubicBezTo>
                  <a:pt x="2590" y="1292"/>
                  <a:pt x="2392" y="256"/>
                  <a:pt x="1615" y="58"/>
                </a:cubicBezTo>
                <a:cubicBezTo>
                  <a:pt x="1481" y="24"/>
                  <a:pt x="1329" y="0"/>
                  <a:pt x="117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80"/>
          <p:cNvSpPr/>
          <p:nvPr/>
        </p:nvSpPr>
        <p:spPr>
          <a:xfrm>
            <a:off x="56892" y="5019856"/>
            <a:ext cx="111971" cy="54478"/>
          </a:xfrm>
          <a:custGeom>
            <a:rect b="b" l="l" r="r" t="t"/>
            <a:pathLst>
              <a:path extrusionOk="0" h="1699" w="3492">
                <a:moveTo>
                  <a:pt x="1915" y="1"/>
                </a:moveTo>
                <a:cubicBezTo>
                  <a:pt x="1733" y="1"/>
                  <a:pt x="1552" y="19"/>
                  <a:pt x="1374" y="54"/>
                </a:cubicBezTo>
                <a:cubicBezTo>
                  <a:pt x="1130" y="161"/>
                  <a:pt x="932" y="222"/>
                  <a:pt x="764" y="313"/>
                </a:cubicBezTo>
                <a:cubicBezTo>
                  <a:pt x="429" y="496"/>
                  <a:pt x="201" y="801"/>
                  <a:pt x="94" y="1166"/>
                </a:cubicBezTo>
                <a:cubicBezTo>
                  <a:pt x="1" y="1473"/>
                  <a:pt x="164" y="1698"/>
                  <a:pt x="431" y="1698"/>
                </a:cubicBezTo>
                <a:cubicBezTo>
                  <a:pt x="469" y="1698"/>
                  <a:pt x="509" y="1694"/>
                  <a:pt x="551" y="1684"/>
                </a:cubicBezTo>
                <a:cubicBezTo>
                  <a:pt x="1206" y="1547"/>
                  <a:pt x="1846" y="1364"/>
                  <a:pt x="2516" y="1258"/>
                </a:cubicBezTo>
                <a:cubicBezTo>
                  <a:pt x="2760" y="1212"/>
                  <a:pt x="3034" y="1182"/>
                  <a:pt x="3248" y="999"/>
                </a:cubicBezTo>
                <a:cubicBezTo>
                  <a:pt x="3476" y="801"/>
                  <a:pt x="3492" y="542"/>
                  <a:pt x="3263" y="389"/>
                </a:cubicBezTo>
                <a:cubicBezTo>
                  <a:pt x="2828" y="117"/>
                  <a:pt x="2369" y="1"/>
                  <a:pt x="191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80"/>
          <p:cNvSpPr/>
          <p:nvPr/>
        </p:nvSpPr>
        <p:spPr>
          <a:xfrm>
            <a:off x="-216" y="2909466"/>
            <a:ext cx="78207" cy="90455"/>
          </a:xfrm>
          <a:custGeom>
            <a:rect b="b" l="l" r="r" t="t"/>
            <a:pathLst>
              <a:path extrusionOk="0" h="2821" w="2439">
                <a:moveTo>
                  <a:pt x="138" y="1"/>
                </a:moveTo>
                <a:cubicBezTo>
                  <a:pt x="93" y="1"/>
                  <a:pt x="47" y="2"/>
                  <a:pt x="1" y="5"/>
                </a:cubicBezTo>
                <a:lnTo>
                  <a:pt x="1" y="2336"/>
                </a:lnTo>
                <a:cubicBezTo>
                  <a:pt x="123" y="2367"/>
                  <a:pt x="245" y="2397"/>
                  <a:pt x="367" y="2443"/>
                </a:cubicBezTo>
                <a:cubicBezTo>
                  <a:pt x="656" y="2550"/>
                  <a:pt x="900" y="2733"/>
                  <a:pt x="1205" y="2794"/>
                </a:cubicBezTo>
                <a:cubicBezTo>
                  <a:pt x="1275" y="2812"/>
                  <a:pt x="1342" y="2820"/>
                  <a:pt x="1405" y="2820"/>
                </a:cubicBezTo>
                <a:cubicBezTo>
                  <a:pt x="1714" y="2820"/>
                  <a:pt x="1950" y="2622"/>
                  <a:pt x="2164" y="2382"/>
                </a:cubicBezTo>
                <a:cubicBezTo>
                  <a:pt x="2393" y="2108"/>
                  <a:pt x="2439" y="1803"/>
                  <a:pt x="2256" y="1468"/>
                </a:cubicBezTo>
                <a:cubicBezTo>
                  <a:pt x="2103" y="1163"/>
                  <a:pt x="1844" y="935"/>
                  <a:pt x="1601" y="691"/>
                </a:cubicBezTo>
                <a:cubicBezTo>
                  <a:pt x="1204" y="280"/>
                  <a:pt x="741" y="1"/>
                  <a:pt x="1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80"/>
          <p:cNvSpPr/>
          <p:nvPr/>
        </p:nvSpPr>
        <p:spPr>
          <a:xfrm>
            <a:off x="67698" y="2856847"/>
            <a:ext cx="39600" cy="41075"/>
          </a:xfrm>
          <a:custGeom>
            <a:rect b="b" l="l" r="r" t="t"/>
            <a:pathLst>
              <a:path extrusionOk="0" h="1281" w="1235">
                <a:moveTo>
                  <a:pt x="686" y="1"/>
                </a:moveTo>
                <a:cubicBezTo>
                  <a:pt x="397" y="1"/>
                  <a:pt x="1" y="367"/>
                  <a:pt x="1" y="641"/>
                </a:cubicBezTo>
                <a:cubicBezTo>
                  <a:pt x="1" y="976"/>
                  <a:pt x="229" y="1281"/>
                  <a:pt x="503" y="1281"/>
                </a:cubicBezTo>
                <a:cubicBezTo>
                  <a:pt x="900" y="1281"/>
                  <a:pt x="1220" y="976"/>
                  <a:pt x="1235" y="595"/>
                </a:cubicBezTo>
                <a:cubicBezTo>
                  <a:pt x="1235" y="260"/>
                  <a:pt x="1006" y="1"/>
                  <a:pt x="68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80"/>
          <p:cNvSpPr/>
          <p:nvPr/>
        </p:nvSpPr>
        <p:spPr>
          <a:xfrm>
            <a:off x="-216" y="2817279"/>
            <a:ext cx="34245" cy="54767"/>
          </a:xfrm>
          <a:custGeom>
            <a:rect b="b" l="l" r="r" t="t"/>
            <a:pathLst>
              <a:path extrusionOk="0" h="1708" w="1068">
                <a:moveTo>
                  <a:pt x="1" y="1"/>
                </a:moveTo>
                <a:lnTo>
                  <a:pt x="1" y="1692"/>
                </a:lnTo>
                <a:cubicBezTo>
                  <a:pt x="16" y="1707"/>
                  <a:pt x="31" y="1707"/>
                  <a:pt x="62" y="1707"/>
                </a:cubicBezTo>
                <a:cubicBezTo>
                  <a:pt x="108" y="1692"/>
                  <a:pt x="153" y="1692"/>
                  <a:pt x="199" y="1692"/>
                </a:cubicBezTo>
                <a:cubicBezTo>
                  <a:pt x="595" y="1662"/>
                  <a:pt x="869" y="1448"/>
                  <a:pt x="976" y="1067"/>
                </a:cubicBezTo>
                <a:cubicBezTo>
                  <a:pt x="1067" y="778"/>
                  <a:pt x="961" y="519"/>
                  <a:pt x="626" y="275"/>
                </a:cubicBezTo>
                <a:cubicBezTo>
                  <a:pt x="488" y="168"/>
                  <a:pt x="336" y="77"/>
                  <a:pt x="168" y="31"/>
                </a:cubicBezTo>
                <a:cubicBezTo>
                  <a:pt x="108" y="16"/>
                  <a:pt x="62" y="1"/>
                  <a:pt x="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80"/>
          <p:cNvSpPr/>
          <p:nvPr/>
        </p:nvSpPr>
        <p:spPr>
          <a:xfrm>
            <a:off x="-216" y="2897345"/>
            <a:ext cx="91417" cy="111843"/>
          </a:xfrm>
          <a:custGeom>
            <a:rect b="b" l="l" r="r" t="t"/>
            <a:pathLst>
              <a:path extrusionOk="0" h="3488" w="2851">
                <a:moveTo>
                  <a:pt x="97" y="0"/>
                </a:moveTo>
                <a:cubicBezTo>
                  <a:pt x="65" y="0"/>
                  <a:pt x="33" y="1"/>
                  <a:pt x="1" y="2"/>
                </a:cubicBezTo>
                <a:lnTo>
                  <a:pt x="1" y="383"/>
                </a:lnTo>
                <a:cubicBezTo>
                  <a:pt x="58" y="378"/>
                  <a:pt x="114" y="376"/>
                  <a:pt x="169" y="376"/>
                </a:cubicBezTo>
                <a:cubicBezTo>
                  <a:pt x="757" y="376"/>
                  <a:pt x="1211" y="665"/>
                  <a:pt x="1601" y="1069"/>
                </a:cubicBezTo>
                <a:cubicBezTo>
                  <a:pt x="1844" y="1313"/>
                  <a:pt x="2103" y="1541"/>
                  <a:pt x="2256" y="1846"/>
                </a:cubicBezTo>
                <a:cubicBezTo>
                  <a:pt x="2439" y="2181"/>
                  <a:pt x="2393" y="2486"/>
                  <a:pt x="2164" y="2760"/>
                </a:cubicBezTo>
                <a:cubicBezTo>
                  <a:pt x="1950" y="3000"/>
                  <a:pt x="1714" y="3198"/>
                  <a:pt x="1405" y="3198"/>
                </a:cubicBezTo>
                <a:cubicBezTo>
                  <a:pt x="1342" y="3198"/>
                  <a:pt x="1275" y="3190"/>
                  <a:pt x="1205" y="3172"/>
                </a:cubicBezTo>
                <a:cubicBezTo>
                  <a:pt x="900" y="3111"/>
                  <a:pt x="656" y="2928"/>
                  <a:pt x="367" y="2821"/>
                </a:cubicBezTo>
                <a:cubicBezTo>
                  <a:pt x="245" y="2775"/>
                  <a:pt x="123" y="2745"/>
                  <a:pt x="1" y="2714"/>
                </a:cubicBezTo>
                <a:lnTo>
                  <a:pt x="1" y="3111"/>
                </a:lnTo>
                <a:cubicBezTo>
                  <a:pt x="168" y="3126"/>
                  <a:pt x="351" y="3172"/>
                  <a:pt x="519" y="3233"/>
                </a:cubicBezTo>
                <a:cubicBezTo>
                  <a:pt x="793" y="3354"/>
                  <a:pt x="1083" y="3431"/>
                  <a:pt x="1387" y="3476"/>
                </a:cubicBezTo>
                <a:cubicBezTo>
                  <a:pt x="1445" y="3484"/>
                  <a:pt x="1500" y="3487"/>
                  <a:pt x="1554" y="3487"/>
                </a:cubicBezTo>
                <a:cubicBezTo>
                  <a:pt x="1947" y="3487"/>
                  <a:pt x="2260" y="3299"/>
                  <a:pt x="2515" y="3004"/>
                </a:cubicBezTo>
                <a:cubicBezTo>
                  <a:pt x="2804" y="2669"/>
                  <a:pt x="2850" y="2257"/>
                  <a:pt x="2682" y="1831"/>
                </a:cubicBezTo>
                <a:cubicBezTo>
                  <a:pt x="2500" y="1374"/>
                  <a:pt x="2164" y="1023"/>
                  <a:pt x="1799" y="719"/>
                </a:cubicBezTo>
                <a:cubicBezTo>
                  <a:pt x="1291" y="284"/>
                  <a:pt x="728" y="0"/>
                  <a:pt x="9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80"/>
          <p:cNvSpPr/>
          <p:nvPr/>
        </p:nvSpPr>
        <p:spPr>
          <a:xfrm>
            <a:off x="-216" y="2804036"/>
            <a:ext cx="43993" cy="81189"/>
          </a:xfrm>
          <a:custGeom>
            <a:rect b="b" l="l" r="r" t="t"/>
            <a:pathLst>
              <a:path extrusionOk="0" h="2532" w="1372">
                <a:moveTo>
                  <a:pt x="82" y="0"/>
                </a:moveTo>
                <a:cubicBezTo>
                  <a:pt x="60" y="0"/>
                  <a:pt x="38" y="1"/>
                  <a:pt x="16" y="2"/>
                </a:cubicBezTo>
                <a:lnTo>
                  <a:pt x="1" y="2"/>
                </a:lnTo>
                <a:lnTo>
                  <a:pt x="1" y="414"/>
                </a:lnTo>
                <a:cubicBezTo>
                  <a:pt x="62" y="414"/>
                  <a:pt x="108" y="429"/>
                  <a:pt x="168" y="444"/>
                </a:cubicBezTo>
                <a:cubicBezTo>
                  <a:pt x="336" y="490"/>
                  <a:pt x="488" y="581"/>
                  <a:pt x="626" y="688"/>
                </a:cubicBezTo>
                <a:cubicBezTo>
                  <a:pt x="961" y="932"/>
                  <a:pt x="1067" y="1191"/>
                  <a:pt x="976" y="1480"/>
                </a:cubicBezTo>
                <a:cubicBezTo>
                  <a:pt x="869" y="1861"/>
                  <a:pt x="595" y="2075"/>
                  <a:pt x="199" y="2105"/>
                </a:cubicBezTo>
                <a:cubicBezTo>
                  <a:pt x="153" y="2105"/>
                  <a:pt x="108" y="2105"/>
                  <a:pt x="62" y="2120"/>
                </a:cubicBezTo>
                <a:cubicBezTo>
                  <a:pt x="47" y="2120"/>
                  <a:pt x="16" y="2105"/>
                  <a:pt x="1" y="2105"/>
                </a:cubicBezTo>
                <a:lnTo>
                  <a:pt x="1" y="2532"/>
                </a:lnTo>
                <a:cubicBezTo>
                  <a:pt x="900" y="2501"/>
                  <a:pt x="1326" y="1861"/>
                  <a:pt x="1357" y="1130"/>
                </a:cubicBezTo>
                <a:cubicBezTo>
                  <a:pt x="1372" y="600"/>
                  <a:pt x="691" y="0"/>
                  <a:pt x="8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80"/>
          <p:cNvSpPr/>
          <p:nvPr/>
        </p:nvSpPr>
        <p:spPr>
          <a:xfrm>
            <a:off x="56475" y="2847035"/>
            <a:ext cx="65990" cy="68491"/>
          </a:xfrm>
          <a:custGeom>
            <a:rect b="b" l="l" r="r" t="t"/>
            <a:pathLst>
              <a:path extrusionOk="0" h="2136" w="2058">
                <a:moveTo>
                  <a:pt x="1036" y="307"/>
                </a:moveTo>
                <a:cubicBezTo>
                  <a:pt x="1356" y="307"/>
                  <a:pt x="1585" y="566"/>
                  <a:pt x="1585" y="901"/>
                </a:cubicBezTo>
                <a:cubicBezTo>
                  <a:pt x="1570" y="1282"/>
                  <a:pt x="1250" y="1587"/>
                  <a:pt x="853" y="1587"/>
                </a:cubicBezTo>
                <a:cubicBezTo>
                  <a:pt x="579" y="1587"/>
                  <a:pt x="351" y="1282"/>
                  <a:pt x="351" y="947"/>
                </a:cubicBezTo>
                <a:cubicBezTo>
                  <a:pt x="351" y="673"/>
                  <a:pt x="747" y="307"/>
                  <a:pt x="1036" y="307"/>
                </a:cubicBezTo>
                <a:close/>
                <a:moveTo>
                  <a:pt x="1199" y="1"/>
                </a:moveTo>
                <a:cubicBezTo>
                  <a:pt x="1185" y="1"/>
                  <a:pt x="1172" y="1"/>
                  <a:pt x="1158" y="2"/>
                </a:cubicBezTo>
                <a:cubicBezTo>
                  <a:pt x="457" y="63"/>
                  <a:pt x="31" y="398"/>
                  <a:pt x="15" y="1069"/>
                </a:cubicBezTo>
                <a:cubicBezTo>
                  <a:pt x="0" y="1709"/>
                  <a:pt x="381" y="2135"/>
                  <a:pt x="914" y="2135"/>
                </a:cubicBezTo>
                <a:cubicBezTo>
                  <a:pt x="1539" y="2135"/>
                  <a:pt x="2057" y="1617"/>
                  <a:pt x="2042" y="993"/>
                </a:cubicBezTo>
                <a:cubicBezTo>
                  <a:pt x="2042" y="475"/>
                  <a:pt x="1640" y="1"/>
                  <a:pt x="119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80"/>
          <p:cNvSpPr/>
          <p:nvPr/>
        </p:nvSpPr>
        <p:spPr>
          <a:xfrm>
            <a:off x="-216" y="2396169"/>
            <a:ext cx="69902" cy="108348"/>
          </a:xfrm>
          <a:custGeom>
            <a:rect b="b" l="l" r="r" t="t"/>
            <a:pathLst>
              <a:path extrusionOk="0" h="3379" w="2180">
                <a:moveTo>
                  <a:pt x="1" y="0"/>
                </a:moveTo>
                <a:lnTo>
                  <a:pt x="1" y="960"/>
                </a:lnTo>
                <a:lnTo>
                  <a:pt x="1" y="976"/>
                </a:lnTo>
                <a:lnTo>
                  <a:pt x="1" y="2545"/>
                </a:lnTo>
                <a:lnTo>
                  <a:pt x="16" y="2560"/>
                </a:lnTo>
                <a:cubicBezTo>
                  <a:pt x="229" y="2773"/>
                  <a:pt x="397" y="3032"/>
                  <a:pt x="641" y="3215"/>
                </a:cubicBezTo>
                <a:cubicBezTo>
                  <a:pt x="800" y="3333"/>
                  <a:pt x="960" y="3378"/>
                  <a:pt x="1118" y="3378"/>
                </a:cubicBezTo>
                <a:cubicBezTo>
                  <a:pt x="1307" y="3378"/>
                  <a:pt x="1494" y="3313"/>
                  <a:pt x="1677" y="3230"/>
                </a:cubicBezTo>
                <a:cubicBezTo>
                  <a:pt x="2012" y="3078"/>
                  <a:pt x="2180" y="2804"/>
                  <a:pt x="2149" y="2423"/>
                </a:cubicBezTo>
                <a:cubicBezTo>
                  <a:pt x="2134" y="2073"/>
                  <a:pt x="1982" y="1768"/>
                  <a:pt x="1860" y="1448"/>
                </a:cubicBezTo>
                <a:cubicBezTo>
                  <a:pt x="1799" y="1280"/>
                  <a:pt x="1723" y="1113"/>
                  <a:pt x="1631" y="960"/>
                </a:cubicBezTo>
                <a:cubicBezTo>
                  <a:pt x="1403" y="610"/>
                  <a:pt x="1098" y="336"/>
                  <a:pt x="656" y="183"/>
                </a:cubicBezTo>
                <a:cubicBezTo>
                  <a:pt x="443" y="77"/>
                  <a:pt x="229" y="16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80"/>
          <p:cNvSpPr/>
          <p:nvPr/>
        </p:nvSpPr>
        <p:spPr>
          <a:xfrm>
            <a:off x="-216" y="2427432"/>
            <a:ext cx="82118" cy="89077"/>
          </a:xfrm>
          <a:custGeom>
            <a:rect b="b" l="l" r="r" t="t"/>
            <a:pathLst>
              <a:path extrusionOk="0" h="2778" w="2561">
                <a:moveTo>
                  <a:pt x="1631" y="1"/>
                </a:moveTo>
                <a:cubicBezTo>
                  <a:pt x="1723" y="138"/>
                  <a:pt x="1799" y="305"/>
                  <a:pt x="1860" y="473"/>
                </a:cubicBezTo>
                <a:cubicBezTo>
                  <a:pt x="1982" y="793"/>
                  <a:pt x="2134" y="1113"/>
                  <a:pt x="2149" y="1448"/>
                </a:cubicBezTo>
                <a:cubicBezTo>
                  <a:pt x="2180" y="1829"/>
                  <a:pt x="2012" y="2103"/>
                  <a:pt x="1677" y="2255"/>
                </a:cubicBezTo>
                <a:cubicBezTo>
                  <a:pt x="1494" y="2338"/>
                  <a:pt x="1307" y="2403"/>
                  <a:pt x="1118" y="2403"/>
                </a:cubicBezTo>
                <a:cubicBezTo>
                  <a:pt x="960" y="2403"/>
                  <a:pt x="800" y="2358"/>
                  <a:pt x="641" y="2240"/>
                </a:cubicBezTo>
                <a:cubicBezTo>
                  <a:pt x="397" y="2073"/>
                  <a:pt x="229" y="1798"/>
                  <a:pt x="16" y="1600"/>
                </a:cubicBezTo>
                <a:lnTo>
                  <a:pt x="1" y="1570"/>
                </a:lnTo>
                <a:lnTo>
                  <a:pt x="1" y="2042"/>
                </a:lnTo>
                <a:cubicBezTo>
                  <a:pt x="214" y="2255"/>
                  <a:pt x="427" y="2438"/>
                  <a:pt x="687" y="2591"/>
                </a:cubicBezTo>
                <a:cubicBezTo>
                  <a:pt x="892" y="2720"/>
                  <a:pt x="1098" y="2777"/>
                  <a:pt x="1302" y="2777"/>
                </a:cubicBezTo>
                <a:cubicBezTo>
                  <a:pt x="1505" y="2777"/>
                  <a:pt x="1707" y="2720"/>
                  <a:pt x="1905" y="2621"/>
                </a:cubicBezTo>
                <a:cubicBezTo>
                  <a:pt x="2317" y="2423"/>
                  <a:pt x="2515" y="2057"/>
                  <a:pt x="2530" y="1600"/>
                </a:cubicBezTo>
                <a:cubicBezTo>
                  <a:pt x="2561" y="1113"/>
                  <a:pt x="2393" y="671"/>
                  <a:pt x="2180" y="244"/>
                </a:cubicBezTo>
                <a:cubicBezTo>
                  <a:pt x="2149" y="153"/>
                  <a:pt x="2103" y="77"/>
                  <a:pt x="205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80"/>
          <p:cNvSpPr/>
          <p:nvPr/>
        </p:nvSpPr>
        <p:spPr>
          <a:xfrm>
            <a:off x="82833" y="2427432"/>
            <a:ext cx="60154" cy="17636"/>
          </a:xfrm>
          <a:custGeom>
            <a:rect b="b" l="l" r="r" t="t"/>
            <a:pathLst>
              <a:path extrusionOk="0" h="550" w="1876">
                <a:moveTo>
                  <a:pt x="1" y="1"/>
                </a:moveTo>
                <a:cubicBezTo>
                  <a:pt x="92" y="199"/>
                  <a:pt x="245" y="366"/>
                  <a:pt x="458" y="458"/>
                </a:cubicBezTo>
                <a:cubicBezTo>
                  <a:pt x="600" y="520"/>
                  <a:pt x="750" y="550"/>
                  <a:pt x="899" y="550"/>
                </a:cubicBezTo>
                <a:cubicBezTo>
                  <a:pt x="1292" y="550"/>
                  <a:pt x="1676" y="343"/>
                  <a:pt x="187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80"/>
          <p:cNvSpPr/>
          <p:nvPr/>
        </p:nvSpPr>
        <p:spPr>
          <a:xfrm>
            <a:off x="9082741" y="3172944"/>
            <a:ext cx="61084" cy="90423"/>
          </a:xfrm>
          <a:custGeom>
            <a:rect b="b" l="l" r="r" t="t"/>
            <a:pathLst>
              <a:path extrusionOk="0" h="2820" w="1905">
                <a:moveTo>
                  <a:pt x="1905" y="1"/>
                </a:moveTo>
                <a:cubicBezTo>
                  <a:pt x="1341" y="351"/>
                  <a:pt x="793" y="732"/>
                  <a:pt x="259" y="1128"/>
                </a:cubicBezTo>
                <a:cubicBezTo>
                  <a:pt x="0" y="1311"/>
                  <a:pt x="16" y="1433"/>
                  <a:pt x="199" y="1661"/>
                </a:cubicBezTo>
                <a:cubicBezTo>
                  <a:pt x="625" y="2179"/>
                  <a:pt x="1235" y="2575"/>
                  <a:pt x="1905" y="2819"/>
                </a:cubicBezTo>
                <a:lnTo>
                  <a:pt x="19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0"/>
          <p:cNvSpPr/>
          <p:nvPr/>
        </p:nvSpPr>
        <p:spPr>
          <a:xfrm>
            <a:off x="8860466" y="3108269"/>
            <a:ext cx="230611" cy="282589"/>
          </a:xfrm>
          <a:custGeom>
            <a:rect b="b" l="l" r="r" t="t"/>
            <a:pathLst>
              <a:path extrusionOk="0" h="8813" w="7192">
                <a:moveTo>
                  <a:pt x="1446" y="1"/>
                </a:moveTo>
                <a:cubicBezTo>
                  <a:pt x="867" y="1"/>
                  <a:pt x="584" y="354"/>
                  <a:pt x="427" y="1164"/>
                </a:cubicBezTo>
                <a:cubicBezTo>
                  <a:pt x="0" y="3358"/>
                  <a:pt x="152" y="5507"/>
                  <a:pt x="1188" y="7533"/>
                </a:cubicBezTo>
                <a:cubicBezTo>
                  <a:pt x="1417" y="7975"/>
                  <a:pt x="1630" y="8417"/>
                  <a:pt x="1996" y="8813"/>
                </a:cubicBezTo>
                <a:cubicBezTo>
                  <a:pt x="2255" y="8203"/>
                  <a:pt x="2484" y="7624"/>
                  <a:pt x="2834" y="7106"/>
                </a:cubicBezTo>
                <a:cubicBezTo>
                  <a:pt x="2880" y="7045"/>
                  <a:pt x="2880" y="6984"/>
                  <a:pt x="2834" y="6924"/>
                </a:cubicBezTo>
                <a:cubicBezTo>
                  <a:pt x="2346" y="6101"/>
                  <a:pt x="2285" y="5187"/>
                  <a:pt x="2240" y="4288"/>
                </a:cubicBezTo>
                <a:cubicBezTo>
                  <a:pt x="2225" y="3953"/>
                  <a:pt x="2346" y="3663"/>
                  <a:pt x="2651" y="3495"/>
                </a:cubicBezTo>
                <a:cubicBezTo>
                  <a:pt x="2826" y="3408"/>
                  <a:pt x="3010" y="3375"/>
                  <a:pt x="3201" y="3375"/>
                </a:cubicBezTo>
                <a:cubicBezTo>
                  <a:pt x="3275" y="3375"/>
                  <a:pt x="3351" y="3380"/>
                  <a:pt x="3428" y="3389"/>
                </a:cubicBezTo>
                <a:cubicBezTo>
                  <a:pt x="4053" y="3465"/>
                  <a:pt x="4647" y="3663"/>
                  <a:pt x="5226" y="3937"/>
                </a:cubicBezTo>
                <a:cubicBezTo>
                  <a:pt x="5282" y="3969"/>
                  <a:pt x="5333" y="3993"/>
                  <a:pt x="5387" y="3993"/>
                </a:cubicBezTo>
                <a:cubicBezTo>
                  <a:pt x="5437" y="3993"/>
                  <a:pt x="5488" y="3973"/>
                  <a:pt x="5546" y="3922"/>
                </a:cubicBezTo>
                <a:cubicBezTo>
                  <a:pt x="6064" y="3450"/>
                  <a:pt x="6612" y="3038"/>
                  <a:pt x="7191" y="2597"/>
                </a:cubicBezTo>
                <a:cubicBezTo>
                  <a:pt x="6750" y="2337"/>
                  <a:pt x="6338" y="2078"/>
                  <a:pt x="5912" y="1850"/>
                </a:cubicBezTo>
                <a:cubicBezTo>
                  <a:pt x="4708" y="1195"/>
                  <a:pt x="3504" y="524"/>
                  <a:pt x="2179" y="128"/>
                </a:cubicBezTo>
                <a:cubicBezTo>
                  <a:pt x="1892" y="45"/>
                  <a:pt x="1651" y="1"/>
                  <a:pt x="1446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0"/>
          <p:cNvSpPr/>
          <p:nvPr/>
        </p:nvSpPr>
        <p:spPr>
          <a:xfrm>
            <a:off x="8946913" y="3235759"/>
            <a:ext cx="69902" cy="83626"/>
          </a:xfrm>
          <a:custGeom>
            <a:rect b="b" l="l" r="r" t="t"/>
            <a:pathLst>
              <a:path extrusionOk="0" h="2608" w="2180">
                <a:moveTo>
                  <a:pt x="373" y="1"/>
                </a:moveTo>
                <a:cubicBezTo>
                  <a:pt x="172" y="1"/>
                  <a:pt x="45" y="90"/>
                  <a:pt x="31" y="327"/>
                </a:cubicBezTo>
                <a:cubicBezTo>
                  <a:pt x="1" y="1058"/>
                  <a:pt x="92" y="1790"/>
                  <a:pt x="336" y="2490"/>
                </a:cubicBezTo>
                <a:cubicBezTo>
                  <a:pt x="361" y="2564"/>
                  <a:pt x="390" y="2607"/>
                  <a:pt x="426" y="2607"/>
                </a:cubicBezTo>
                <a:cubicBezTo>
                  <a:pt x="456" y="2607"/>
                  <a:pt x="492" y="2576"/>
                  <a:pt x="534" y="2506"/>
                </a:cubicBezTo>
                <a:cubicBezTo>
                  <a:pt x="1006" y="1820"/>
                  <a:pt x="1570" y="1195"/>
                  <a:pt x="2180" y="555"/>
                </a:cubicBezTo>
                <a:cubicBezTo>
                  <a:pt x="1601" y="312"/>
                  <a:pt x="1067" y="83"/>
                  <a:pt x="473" y="7"/>
                </a:cubicBezTo>
                <a:cubicBezTo>
                  <a:pt x="438" y="3"/>
                  <a:pt x="405" y="1"/>
                  <a:pt x="3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80"/>
          <p:cNvSpPr/>
          <p:nvPr/>
        </p:nvSpPr>
        <p:spPr>
          <a:xfrm>
            <a:off x="8918087" y="3223991"/>
            <a:ext cx="225738" cy="463916"/>
          </a:xfrm>
          <a:custGeom>
            <a:rect b="b" l="l" r="r" t="t"/>
            <a:pathLst>
              <a:path extrusionOk="0" h="14468" w="7040">
                <a:moveTo>
                  <a:pt x="4856" y="0"/>
                </a:moveTo>
                <a:cubicBezTo>
                  <a:pt x="4798" y="0"/>
                  <a:pt x="4743" y="44"/>
                  <a:pt x="4663" y="100"/>
                </a:cubicBezTo>
                <a:cubicBezTo>
                  <a:pt x="4191" y="389"/>
                  <a:pt x="3871" y="831"/>
                  <a:pt x="3475" y="1181"/>
                </a:cubicBezTo>
                <a:cubicBezTo>
                  <a:pt x="2134" y="2400"/>
                  <a:pt x="1067" y="3833"/>
                  <a:pt x="504" y="5585"/>
                </a:cubicBezTo>
                <a:cubicBezTo>
                  <a:pt x="1" y="7123"/>
                  <a:pt x="47" y="8617"/>
                  <a:pt x="808" y="10064"/>
                </a:cubicBezTo>
                <a:cubicBezTo>
                  <a:pt x="1464" y="11298"/>
                  <a:pt x="2454" y="12228"/>
                  <a:pt x="3627" y="12959"/>
                </a:cubicBezTo>
                <a:cubicBezTo>
                  <a:pt x="4694" y="13644"/>
                  <a:pt x="5836" y="14117"/>
                  <a:pt x="7040" y="14467"/>
                </a:cubicBezTo>
                <a:lnTo>
                  <a:pt x="7040" y="1623"/>
                </a:lnTo>
                <a:cubicBezTo>
                  <a:pt x="6248" y="1334"/>
                  <a:pt x="5577" y="831"/>
                  <a:pt x="5044" y="130"/>
                </a:cubicBezTo>
                <a:cubicBezTo>
                  <a:pt x="4964" y="36"/>
                  <a:pt x="4909" y="0"/>
                  <a:pt x="4856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80"/>
          <p:cNvSpPr/>
          <p:nvPr/>
        </p:nvSpPr>
        <p:spPr>
          <a:xfrm>
            <a:off x="8844819" y="3092813"/>
            <a:ext cx="299006" cy="617572"/>
          </a:xfrm>
          <a:custGeom>
            <a:rect b="b" l="l" r="r" t="t"/>
            <a:pathLst>
              <a:path extrusionOk="0" h="19260" w="9325">
                <a:moveTo>
                  <a:pt x="3571" y="4459"/>
                </a:moveTo>
                <a:cubicBezTo>
                  <a:pt x="3599" y="4459"/>
                  <a:pt x="3627" y="4461"/>
                  <a:pt x="3657" y="4465"/>
                </a:cubicBezTo>
                <a:cubicBezTo>
                  <a:pt x="4251" y="4541"/>
                  <a:pt x="4785" y="4770"/>
                  <a:pt x="5364" y="5029"/>
                </a:cubicBezTo>
                <a:cubicBezTo>
                  <a:pt x="4754" y="5653"/>
                  <a:pt x="4190" y="6278"/>
                  <a:pt x="3718" y="6979"/>
                </a:cubicBezTo>
                <a:cubicBezTo>
                  <a:pt x="3677" y="7040"/>
                  <a:pt x="3643" y="7068"/>
                  <a:pt x="3613" y="7068"/>
                </a:cubicBezTo>
                <a:cubicBezTo>
                  <a:pt x="3575" y="7068"/>
                  <a:pt x="3545" y="7025"/>
                  <a:pt x="3520" y="6948"/>
                </a:cubicBezTo>
                <a:cubicBezTo>
                  <a:pt x="3276" y="6248"/>
                  <a:pt x="3185" y="5516"/>
                  <a:pt x="3215" y="4785"/>
                </a:cubicBezTo>
                <a:cubicBezTo>
                  <a:pt x="3229" y="4558"/>
                  <a:pt x="3371" y="4459"/>
                  <a:pt x="3571" y="4459"/>
                </a:cubicBezTo>
                <a:close/>
                <a:moveTo>
                  <a:pt x="1925" y="480"/>
                </a:moveTo>
                <a:cubicBezTo>
                  <a:pt x="2132" y="480"/>
                  <a:pt x="2376" y="526"/>
                  <a:pt x="2667" y="610"/>
                </a:cubicBezTo>
                <a:cubicBezTo>
                  <a:pt x="3992" y="1006"/>
                  <a:pt x="5196" y="1677"/>
                  <a:pt x="6400" y="2332"/>
                </a:cubicBezTo>
                <a:cubicBezTo>
                  <a:pt x="6826" y="2560"/>
                  <a:pt x="7222" y="2819"/>
                  <a:pt x="7679" y="3079"/>
                </a:cubicBezTo>
                <a:cubicBezTo>
                  <a:pt x="7100" y="3520"/>
                  <a:pt x="6552" y="3932"/>
                  <a:pt x="6034" y="4404"/>
                </a:cubicBezTo>
                <a:cubicBezTo>
                  <a:pt x="5976" y="4455"/>
                  <a:pt x="5925" y="4475"/>
                  <a:pt x="5874" y="4475"/>
                </a:cubicBezTo>
                <a:cubicBezTo>
                  <a:pt x="5818" y="4475"/>
                  <a:pt x="5762" y="4451"/>
                  <a:pt x="5699" y="4419"/>
                </a:cubicBezTo>
                <a:cubicBezTo>
                  <a:pt x="5135" y="4145"/>
                  <a:pt x="4541" y="3947"/>
                  <a:pt x="3916" y="3871"/>
                </a:cubicBezTo>
                <a:cubicBezTo>
                  <a:pt x="3828" y="3861"/>
                  <a:pt x="3742" y="3854"/>
                  <a:pt x="3657" y="3854"/>
                </a:cubicBezTo>
                <a:cubicBezTo>
                  <a:pt x="3478" y="3854"/>
                  <a:pt x="3305" y="3884"/>
                  <a:pt x="3139" y="3977"/>
                </a:cubicBezTo>
                <a:cubicBezTo>
                  <a:pt x="2834" y="4145"/>
                  <a:pt x="2713" y="4435"/>
                  <a:pt x="2728" y="4770"/>
                </a:cubicBezTo>
                <a:cubicBezTo>
                  <a:pt x="2773" y="5669"/>
                  <a:pt x="2834" y="6583"/>
                  <a:pt x="3322" y="7406"/>
                </a:cubicBezTo>
                <a:cubicBezTo>
                  <a:pt x="3368" y="7466"/>
                  <a:pt x="3368" y="7527"/>
                  <a:pt x="3322" y="7588"/>
                </a:cubicBezTo>
                <a:cubicBezTo>
                  <a:pt x="2972" y="8106"/>
                  <a:pt x="2743" y="8685"/>
                  <a:pt x="2484" y="9295"/>
                </a:cubicBezTo>
                <a:cubicBezTo>
                  <a:pt x="2118" y="8899"/>
                  <a:pt x="1905" y="8457"/>
                  <a:pt x="1676" y="8015"/>
                </a:cubicBezTo>
                <a:cubicBezTo>
                  <a:pt x="640" y="5989"/>
                  <a:pt x="488" y="3840"/>
                  <a:pt x="915" y="1646"/>
                </a:cubicBezTo>
                <a:cubicBezTo>
                  <a:pt x="1072" y="829"/>
                  <a:pt x="1352" y="480"/>
                  <a:pt x="1925" y="480"/>
                </a:cubicBezTo>
                <a:close/>
                <a:moveTo>
                  <a:pt x="2042" y="1"/>
                </a:moveTo>
                <a:cubicBezTo>
                  <a:pt x="1265" y="1"/>
                  <a:pt x="823" y="306"/>
                  <a:pt x="549" y="1022"/>
                </a:cubicBezTo>
                <a:cubicBezTo>
                  <a:pt x="412" y="1372"/>
                  <a:pt x="336" y="1738"/>
                  <a:pt x="275" y="2119"/>
                </a:cubicBezTo>
                <a:cubicBezTo>
                  <a:pt x="1" y="4221"/>
                  <a:pt x="260" y="6248"/>
                  <a:pt x="1204" y="8167"/>
                </a:cubicBezTo>
                <a:cubicBezTo>
                  <a:pt x="1463" y="8685"/>
                  <a:pt x="1722" y="9219"/>
                  <a:pt x="2149" y="9599"/>
                </a:cubicBezTo>
                <a:cubicBezTo>
                  <a:pt x="2301" y="9737"/>
                  <a:pt x="2316" y="9843"/>
                  <a:pt x="2271" y="10026"/>
                </a:cubicBezTo>
                <a:cubicBezTo>
                  <a:pt x="1707" y="12281"/>
                  <a:pt x="2225" y="14292"/>
                  <a:pt x="3779" y="16029"/>
                </a:cubicBezTo>
                <a:cubicBezTo>
                  <a:pt x="4922" y="17294"/>
                  <a:pt x="6354" y="18116"/>
                  <a:pt x="7908" y="18756"/>
                </a:cubicBezTo>
                <a:cubicBezTo>
                  <a:pt x="8380" y="18939"/>
                  <a:pt x="8853" y="19107"/>
                  <a:pt x="9325" y="19259"/>
                </a:cubicBezTo>
                <a:lnTo>
                  <a:pt x="9325" y="18558"/>
                </a:lnTo>
                <a:cubicBezTo>
                  <a:pt x="8137" y="18208"/>
                  <a:pt x="6979" y="17735"/>
                  <a:pt x="5912" y="17050"/>
                </a:cubicBezTo>
                <a:cubicBezTo>
                  <a:pt x="4739" y="16303"/>
                  <a:pt x="3749" y="15389"/>
                  <a:pt x="3093" y="14155"/>
                </a:cubicBezTo>
                <a:cubicBezTo>
                  <a:pt x="2347" y="12708"/>
                  <a:pt x="2286" y="11199"/>
                  <a:pt x="2789" y="9676"/>
                </a:cubicBezTo>
                <a:cubicBezTo>
                  <a:pt x="3352" y="7924"/>
                  <a:pt x="4419" y="6491"/>
                  <a:pt x="5760" y="5272"/>
                </a:cubicBezTo>
                <a:cubicBezTo>
                  <a:pt x="6156" y="4922"/>
                  <a:pt x="6491" y="4480"/>
                  <a:pt x="6948" y="4175"/>
                </a:cubicBezTo>
                <a:cubicBezTo>
                  <a:pt x="7034" y="4129"/>
                  <a:pt x="7088" y="4090"/>
                  <a:pt x="7143" y="4090"/>
                </a:cubicBezTo>
                <a:cubicBezTo>
                  <a:pt x="7195" y="4090"/>
                  <a:pt x="7247" y="4125"/>
                  <a:pt x="7329" y="4221"/>
                </a:cubicBezTo>
                <a:cubicBezTo>
                  <a:pt x="7862" y="4922"/>
                  <a:pt x="8533" y="5425"/>
                  <a:pt x="9325" y="5714"/>
                </a:cubicBezTo>
                <a:lnTo>
                  <a:pt x="9325" y="5318"/>
                </a:lnTo>
                <a:cubicBezTo>
                  <a:pt x="8655" y="5074"/>
                  <a:pt x="8045" y="4678"/>
                  <a:pt x="7619" y="4160"/>
                </a:cubicBezTo>
                <a:cubicBezTo>
                  <a:pt x="7436" y="3932"/>
                  <a:pt x="7420" y="3810"/>
                  <a:pt x="7679" y="3612"/>
                </a:cubicBezTo>
                <a:cubicBezTo>
                  <a:pt x="8213" y="3216"/>
                  <a:pt x="8761" y="2850"/>
                  <a:pt x="9325" y="2500"/>
                </a:cubicBezTo>
                <a:lnTo>
                  <a:pt x="9325" y="2027"/>
                </a:lnTo>
                <a:cubicBezTo>
                  <a:pt x="9005" y="2210"/>
                  <a:pt x="8685" y="2408"/>
                  <a:pt x="8380" y="2621"/>
                </a:cubicBezTo>
                <a:cubicBezTo>
                  <a:pt x="8322" y="2655"/>
                  <a:pt x="8272" y="2679"/>
                  <a:pt x="8220" y="2679"/>
                </a:cubicBezTo>
                <a:cubicBezTo>
                  <a:pt x="8176" y="2679"/>
                  <a:pt x="8131" y="2663"/>
                  <a:pt x="8076" y="2621"/>
                </a:cubicBezTo>
                <a:cubicBezTo>
                  <a:pt x="6872" y="1844"/>
                  <a:pt x="5623" y="1174"/>
                  <a:pt x="4297" y="641"/>
                </a:cubicBezTo>
                <a:cubicBezTo>
                  <a:pt x="3566" y="336"/>
                  <a:pt x="2850" y="16"/>
                  <a:pt x="204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80"/>
          <p:cNvSpPr/>
          <p:nvPr/>
        </p:nvSpPr>
        <p:spPr>
          <a:xfrm>
            <a:off x="8702642" y="2901770"/>
            <a:ext cx="180205" cy="124605"/>
          </a:xfrm>
          <a:custGeom>
            <a:rect b="b" l="l" r="r" t="t"/>
            <a:pathLst>
              <a:path extrusionOk="0" h="3886" w="5620">
                <a:moveTo>
                  <a:pt x="3610" y="0"/>
                </a:moveTo>
                <a:cubicBezTo>
                  <a:pt x="3475" y="0"/>
                  <a:pt x="3337" y="56"/>
                  <a:pt x="3231" y="154"/>
                </a:cubicBezTo>
                <a:cubicBezTo>
                  <a:pt x="2789" y="535"/>
                  <a:pt x="2439" y="992"/>
                  <a:pt x="2134" y="1479"/>
                </a:cubicBezTo>
                <a:cubicBezTo>
                  <a:pt x="2012" y="1662"/>
                  <a:pt x="1860" y="1769"/>
                  <a:pt x="1662" y="1845"/>
                </a:cubicBezTo>
                <a:cubicBezTo>
                  <a:pt x="1311" y="1952"/>
                  <a:pt x="946" y="2058"/>
                  <a:pt x="595" y="2165"/>
                </a:cubicBezTo>
                <a:cubicBezTo>
                  <a:pt x="184" y="2287"/>
                  <a:pt x="1" y="2561"/>
                  <a:pt x="16" y="2988"/>
                </a:cubicBezTo>
                <a:cubicBezTo>
                  <a:pt x="31" y="3186"/>
                  <a:pt x="108" y="3369"/>
                  <a:pt x="184" y="3552"/>
                </a:cubicBezTo>
                <a:cubicBezTo>
                  <a:pt x="297" y="3777"/>
                  <a:pt x="403" y="3886"/>
                  <a:pt x="567" y="3886"/>
                </a:cubicBezTo>
                <a:cubicBezTo>
                  <a:pt x="647" y="3886"/>
                  <a:pt x="740" y="3860"/>
                  <a:pt x="854" y="3811"/>
                </a:cubicBezTo>
                <a:cubicBezTo>
                  <a:pt x="1144" y="3704"/>
                  <a:pt x="1433" y="3582"/>
                  <a:pt x="1692" y="3414"/>
                </a:cubicBezTo>
                <a:cubicBezTo>
                  <a:pt x="1951" y="3236"/>
                  <a:pt x="2220" y="3162"/>
                  <a:pt x="2497" y="3162"/>
                </a:cubicBezTo>
                <a:cubicBezTo>
                  <a:pt x="2692" y="3162"/>
                  <a:pt x="2892" y="3199"/>
                  <a:pt x="3094" y="3262"/>
                </a:cubicBezTo>
                <a:cubicBezTo>
                  <a:pt x="3718" y="3430"/>
                  <a:pt x="4343" y="3582"/>
                  <a:pt x="4983" y="3628"/>
                </a:cubicBezTo>
                <a:cubicBezTo>
                  <a:pt x="5018" y="3630"/>
                  <a:pt x="5051" y="3631"/>
                  <a:pt x="5083" y="3631"/>
                </a:cubicBezTo>
                <a:cubicBezTo>
                  <a:pt x="5467" y="3631"/>
                  <a:pt x="5619" y="3458"/>
                  <a:pt x="5577" y="3064"/>
                </a:cubicBezTo>
                <a:cubicBezTo>
                  <a:pt x="5577" y="3034"/>
                  <a:pt x="5577" y="3003"/>
                  <a:pt x="5577" y="2973"/>
                </a:cubicBezTo>
                <a:cubicBezTo>
                  <a:pt x="5562" y="2957"/>
                  <a:pt x="5562" y="2927"/>
                  <a:pt x="5562" y="2896"/>
                </a:cubicBezTo>
                <a:cubicBezTo>
                  <a:pt x="5524" y="2357"/>
                  <a:pt x="5342" y="2117"/>
                  <a:pt x="4914" y="2117"/>
                </a:cubicBezTo>
                <a:cubicBezTo>
                  <a:pt x="4821" y="2117"/>
                  <a:pt x="4718" y="2128"/>
                  <a:pt x="4602" y="2150"/>
                </a:cubicBezTo>
                <a:cubicBezTo>
                  <a:pt x="4374" y="2180"/>
                  <a:pt x="4160" y="2226"/>
                  <a:pt x="3932" y="2226"/>
                </a:cubicBezTo>
                <a:cubicBezTo>
                  <a:pt x="3910" y="2227"/>
                  <a:pt x="3889" y="2228"/>
                  <a:pt x="3870" y="2228"/>
                </a:cubicBezTo>
                <a:cubicBezTo>
                  <a:pt x="3654" y="2228"/>
                  <a:pt x="3637" y="2145"/>
                  <a:pt x="3749" y="1921"/>
                </a:cubicBezTo>
                <a:cubicBezTo>
                  <a:pt x="3856" y="1693"/>
                  <a:pt x="3977" y="1479"/>
                  <a:pt x="4130" y="1281"/>
                </a:cubicBezTo>
                <a:cubicBezTo>
                  <a:pt x="4526" y="794"/>
                  <a:pt x="4267" y="413"/>
                  <a:pt x="3886" y="93"/>
                </a:cubicBezTo>
                <a:cubicBezTo>
                  <a:pt x="3803" y="29"/>
                  <a:pt x="3707" y="0"/>
                  <a:pt x="361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80"/>
          <p:cNvSpPr/>
          <p:nvPr/>
        </p:nvSpPr>
        <p:spPr>
          <a:xfrm>
            <a:off x="8585413" y="2427432"/>
            <a:ext cx="173440" cy="115306"/>
          </a:xfrm>
          <a:custGeom>
            <a:rect b="b" l="l" r="r" t="t"/>
            <a:pathLst>
              <a:path extrusionOk="0" h="3596" w="5409">
                <a:moveTo>
                  <a:pt x="2906" y="829"/>
                </a:moveTo>
                <a:cubicBezTo>
                  <a:pt x="3164" y="829"/>
                  <a:pt x="3415" y="931"/>
                  <a:pt x="3642" y="1067"/>
                </a:cubicBezTo>
                <a:cubicBezTo>
                  <a:pt x="3855" y="1189"/>
                  <a:pt x="3809" y="1737"/>
                  <a:pt x="3611" y="1936"/>
                </a:cubicBezTo>
                <a:cubicBezTo>
                  <a:pt x="3420" y="2126"/>
                  <a:pt x="3113" y="2222"/>
                  <a:pt x="2809" y="2222"/>
                </a:cubicBezTo>
                <a:cubicBezTo>
                  <a:pt x="2531" y="2222"/>
                  <a:pt x="2255" y="2142"/>
                  <a:pt x="2072" y="1981"/>
                </a:cubicBezTo>
                <a:cubicBezTo>
                  <a:pt x="1829" y="1768"/>
                  <a:pt x="1813" y="1478"/>
                  <a:pt x="2027" y="1235"/>
                </a:cubicBezTo>
                <a:cubicBezTo>
                  <a:pt x="2194" y="1067"/>
                  <a:pt x="2377" y="930"/>
                  <a:pt x="2636" y="869"/>
                </a:cubicBezTo>
                <a:cubicBezTo>
                  <a:pt x="2726" y="842"/>
                  <a:pt x="2817" y="829"/>
                  <a:pt x="2906" y="829"/>
                </a:cubicBezTo>
                <a:close/>
                <a:moveTo>
                  <a:pt x="1509" y="1"/>
                </a:moveTo>
                <a:cubicBezTo>
                  <a:pt x="1341" y="92"/>
                  <a:pt x="1173" y="214"/>
                  <a:pt x="1021" y="351"/>
                </a:cubicBezTo>
                <a:cubicBezTo>
                  <a:pt x="0" y="1250"/>
                  <a:pt x="122" y="2545"/>
                  <a:pt x="1311" y="3231"/>
                </a:cubicBezTo>
                <a:cubicBezTo>
                  <a:pt x="1759" y="3479"/>
                  <a:pt x="2226" y="3595"/>
                  <a:pt x="2707" y="3595"/>
                </a:cubicBezTo>
                <a:cubicBezTo>
                  <a:pt x="2993" y="3595"/>
                  <a:pt x="3285" y="3554"/>
                  <a:pt x="3581" y="3474"/>
                </a:cubicBezTo>
                <a:cubicBezTo>
                  <a:pt x="3824" y="3413"/>
                  <a:pt x="4068" y="3352"/>
                  <a:pt x="4297" y="3215"/>
                </a:cubicBezTo>
                <a:cubicBezTo>
                  <a:pt x="4830" y="2911"/>
                  <a:pt x="5302" y="2530"/>
                  <a:pt x="5348" y="1859"/>
                </a:cubicBezTo>
                <a:cubicBezTo>
                  <a:pt x="5409" y="1174"/>
                  <a:pt x="5104" y="442"/>
                  <a:pt x="455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80"/>
          <p:cNvSpPr/>
          <p:nvPr/>
        </p:nvSpPr>
        <p:spPr>
          <a:xfrm>
            <a:off x="8610808" y="2549536"/>
            <a:ext cx="146473" cy="129158"/>
          </a:xfrm>
          <a:custGeom>
            <a:rect b="b" l="l" r="r" t="t"/>
            <a:pathLst>
              <a:path extrusionOk="0" h="4028" w="4568">
                <a:moveTo>
                  <a:pt x="3618" y="1"/>
                </a:moveTo>
                <a:cubicBezTo>
                  <a:pt x="3478" y="1"/>
                  <a:pt x="3331" y="66"/>
                  <a:pt x="3185" y="123"/>
                </a:cubicBezTo>
                <a:cubicBezTo>
                  <a:pt x="3109" y="139"/>
                  <a:pt x="3032" y="184"/>
                  <a:pt x="2972" y="215"/>
                </a:cubicBezTo>
                <a:cubicBezTo>
                  <a:pt x="2393" y="443"/>
                  <a:pt x="1875" y="794"/>
                  <a:pt x="1341" y="1114"/>
                </a:cubicBezTo>
                <a:cubicBezTo>
                  <a:pt x="930" y="1358"/>
                  <a:pt x="534" y="1617"/>
                  <a:pt x="290" y="2043"/>
                </a:cubicBezTo>
                <a:cubicBezTo>
                  <a:pt x="1" y="2607"/>
                  <a:pt x="214" y="3247"/>
                  <a:pt x="808" y="3445"/>
                </a:cubicBezTo>
                <a:cubicBezTo>
                  <a:pt x="1158" y="3582"/>
                  <a:pt x="1524" y="3689"/>
                  <a:pt x="1890" y="3765"/>
                </a:cubicBezTo>
                <a:cubicBezTo>
                  <a:pt x="2467" y="3863"/>
                  <a:pt x="3045" y="4027"/>
                  <a:pt x="3647" y="4027"/>
                </a:cubicBezTo>
                <a:cubicBezTo>
                  <a:pt x="3696" y="4027"/>
                  <a:pt x="3745" y="4026"/>
                  <a:pt x="3794" y="4024"/>
                </a:cubicBezTo>
                <a:cubicBezTo>
                  <a:pt x="4145" y="4009"/>
                  <a:pt x="4419" y="3826"/>
                  <a:pt x="4465" y="3612"/>
                </a:cubicBezTo>
                <a:cubicBezTo>
                  <a:pt x="4567" y="2969"/>
                  <a:pt x="4122" y="2452"/>
                  <a:pt x="3480" y="2452"/>
                </a:cubicBezTo>
                <a:cubicBezTo>
                  <a:pt x="3453" y="2452"/>
                  <a:pt x="3426" y="2453"/>
                  <a:pt x="3398" y="2455"/>
                </a:cubicBezTo>
                <a:cubicBezTo>
                  <a:pt x="3186" y="2466"/>
                  <a:pt x="2964" y="2515"/>
                  <a:pt x="2748" y="2515"/>
                </a:cubicBezTo>
                <a:cubicBezTo>
                  <a:pt x="2685" y="2515"/>
                  <a:pt x="2622" y="2511"/>
                  <a:pt x="2560" y="2500"/>
                </a:cubicBezTo>
                <a:cubicBezTo>
                  <a:pt x="2454" y="2485"/>
                  <a:pt x="2286" y="2515"/>
                  <a:pt x="2271" y="2378"/>
                </a:cubicBezTo>
                <a:cubicBezTo>
                  <a:pt x="2240" y="2272"/>
                  <a:pt x="2377" y="2195"/>
                  <a:pt x="2484" y="2150"/>
                </a:cubicBezTo>
                <a:cubicBezTo>
                  <a:pt x="2834" y="1967"/>
                  <a:pt x="3215" y="1845"/>
                  <a:pt x="3581" y="1784"/>
                </a:cubicBezTo>
                <a:cubicBezTo>
                  <a:pt x="3947" y="1708"/>
                  <a:pt x="4145" y="1525"/>
                  <a:pt x="4236" y="1205"/>
                </a:cubicBezTo>
                <a:cubicBezTo>
                  <a:pt x="4343" y="824"/>
                  <a:pt x="4175" y="504"/>
                  <a:pt x="3962" y="200"/>
                </a:cubicBezTo>
                <a:cubicBezTo>
                  <a:pt x="3855" y="51"/>
                  <a:pt x="3739" y="1"/>
                  <a:pt x="361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80"/>
          <p:cNvSpPr/>
          <p:nvPr/>
        </p:nvSpPr>
        <p:spPr>
          <a:xfrm>
            <a:off x="8642552" y="2695560"/>
            <a:ext cx="166642" cy="112773"/>
          </a:xfrm>
          <a:custGeom>
            <a:rect b="b" l="l" r="r" t="t"/>
            <a:pathLst>
              <a:path extrusionOk="0" h="3517" w="5197">
                <a:moveTo>
                  <a:pt x="3373" y="1392"/>
                </a:moveTo>
                <a:cubicBezTo>
                  <a:pt x="3426" y="1392"/>
                  <a:pt x="3494" y="1412"/>
                  <a:pt x="3581" y="1450"/>
                </a:cubicBezTo>
                <a:cubicBezTo>
                  <a:pt x="3810" y="1557"/>
                  <a:pt x="3932" y="1755"/>
                  <a:pt x="3932" y="1984"/>
                </a:cubicBezTo>
                <a:cubicBezTo>
                  <a:pt x="3932" y="2182"/>
                  <a:pt x="3856" y="2365"/>
                  <a:pt x="3703" y="2441"/>
                </a:cubicBezTo>
                <a:cubicBezTo>
                  <a:pt x="3650" y="2456"/>
                  <a:pt x="3601" y="2463"/>
                  <a:pt x="3556" y="2463"/>
                </a:cubicBezTo>
                <a:cubicBezTo>
                  <a:pt x="3374" y="2463"/>
                  <a:pt x="3268" y="2339"/>
                  <a:pt x="3231" y="2106"/>
                </a:cubicBezTo>
                <a:cubicBezTo>
                  <a:pt x="3216" y="1968"/>
                  <a:pt x="3200" y="1831"/>
                  <a:pt x="3216" y="1694"/>
                </a:cubicBezTo>
                <a:cubicBezTo>
                  <a:pt x="3216" y="1486"/>
                  <a:pt x="3258" y="1392"/>
                  <a:pt x="3373" y="1392"/>
                </a:cubicBezTo>
                <a:close/>
                <a:moveTo>
                  <a:pt x="2637" y="0"/>
                </a:moveTo>
                <a:cubicBezTo>
                  <a:pt x="2414" y="0"/>
                  <a:pt x="2185" y="35"/>
                  <a:pt x="1951" y="110"/>
                </a:cubicBezTo>
                <a:cubicBezTo>
                  <a:pt x="1326" y="262"/>
                  <a:pt x="808" y="506"/>
                  <a:pt x="504" y="1100"/>
                </a:cubicBezTo>
                <a:cubicBezTo>
                  <a:pt x="1" y="2045"/>
                  <a:pt x="504" y="3035"/>
                  <a:pt x="1189" y="3416"/>
                </a:cubicBezTo>
                <a:cubicBezTo>
                  <a:pt x="1306" y="3484"/>
                  <a:pt x="1423" y="3517"/>
                  <a:pt x="1535" y="3517"/>
                </a:cubicBezTo>
                <a:cubicBezTo>
                  <a:pt x="1698" y="3517"/>
                  <a:pt x="1848" y="3445"/>
                  <a:pt x="1966" y="3309"/>
                </a:cubicBezTo>
                <a:cubicBezTo>
                  <a:pt x="2164" y="3096"/>
                  <a:pt x="2164" y="2806"/>
                  <a:pt x="2012" y="2532"/>
                </a:cubicBezTo>
                <a:cubicBezTo>
                  <a:pt x="1936" y="2410"/>
                  <a:pt x="1860" y="2304"/>
                  <a:pt x="1799" y="2182"/>
                </a:cubicBezTo>
                <a:cubicBezTo>
                  <a:pt x="1707" y="1999"/>
                  <a:pt x="1738" y="1816"/>
                  <a:pt x="1860" y="1664"/>
                </a:cubicBezTo>
                <a:cubicBezTo>
                  <a:pt x="1946" y="1540"/>
                  <a:pt x="2083" y="1507"/>
                  <a:pt x="2213" y="1507"/>
                </a:cubicBezTo>
                <a:cubicBezTo>
                  <a:pt x="2243" y="1507"/>
                  <a:pt x="2273" y="1509"/>
                  <a:pt x="2301" y="1511"/>
                </a:cubicBezTo>
                <a:cubicBezTo>
                  <a:pt x="2469" y="1527"/>
                  <a:pt x="2393" y="1694"/>
                  <a:pt x="2408" y="1801"/>
                </a:cubicBezTo>
                <a:cubicBezTo>
                  <a:pt x="2439" y="2029"/>
                  <a:pt x="2469" y="2273"/>
                  <a:pt x="2515" y="2517"/>
                </a:cubicBezTo>
                <a:cubicBezTo>
                  <a:pt x="2637" y="3139"/>
                  <a:pt x="2970" y="3377"/>
                  <a:pt x="3361" y="3377"/>
                </a:cubicBezTo>
                <a:cubicBezTo>
                  <a:pt x="3602" y="3377"/>
                  <a:pt x="3865" y="3287"/>
                  <a:pt x="4115" y="3142"/>
                </a:cubicBezTo>
                <a:cubicBezTo>
                  <a:pt x="4892" y="2700"/>
                  <a:pt x="5196" y="1191"/>
                  <a:pt x="4069" y="460"/>
                </a:cubicBezTo>
                <a:cubicBezTo>
                  <a:pt x="3615" y="175"/>
                  <a:pt x="3140" y="0"/>
                  <a:pt x="26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0"/>
          <p:cNvSpPr/>
          <p:nvPr/>
        </p:nvSpPr>
        <p:spPr>
          <a:xfrm>
            <a:off x="8673335" y="2812405"/>
            <a:ext cx="156381" cy="136020"/>
          </a:xfrm>
          <a:custGeom>
            <a:rect b="b" l="l" r="r" t="t"/>
            <a:pathLst>
              <a:path extrusionOk="0" h="4242" w="4877">
                <a:moveTo>
                  <a:pt x="3987" y="1"/>
                </a:moveTo>
                <a:cubicBezTo>
                  <a:pt x="3912" y="1"/>
                  <a:pt x="3828" y="11"/>
                  <a:pt x="3734" y="31"/>
                </a:cubicBezTo>
                <a:cubicBezTo>
                  <a:pt x="3566" y="61"/>
                  <a:pt x="3414" y="107"/>
                  <a:pt x="3246" y="153"/>
                </a:cubicBezTo>
                <a:cubicBezTo>
                  <a:pt x="2484" y="351"/>
                  <a:pt x="1768" y="656"/>
                  <a:pt x="1022" y="915"/>
                </a:cubicBezTo>
                <a:cubicBezTo>
                  <a:pt x="366" y="1143"/>
                  <a:pt x="1" y="1798"/>
                  <a:pt x="245" y="2453"/>
                </a:cubicBezTo>
                <a:cubicBezTo>
                  <a:pt x="351" y="2758"/>
                  <a:pt x="458" y="3048"/>
                  <a:pt x="595" y="3337"/>
                </a:cubicBezTo>
                <a:cubicBezTo>
                  <a:pt x="732" y="3627"/>
                  <a:pt x="884" y="3916"/>
                  <a:pt x="1159" y="4099"/>
                </a:cubicBezTo>
                <a:cubicBezTo>
                  <a:pt x="1291" y="4192"/>
                  <a:pt x="1486" y="4242"/>
                  <a:pt x="1672" y="4242"/>
                </a:cubicBezTo>
                <a:cubicBezTo>
                  <a:pt x="1851" y="4242"/>
                  <a:pt x="2021" y="4196"/>
                  <a:pt x="2119" y="4099"/>
                </a:cubicBezTo>
                <a:cubicBezTo>
                  <a:pt x="2469" y="3764"/>
                  <a:pt x="2484" y="3672"/>
                  <a:pt x="2195" y="3200"/>
                </a:cubicBezTo>
                <a:cubicBezTo>
                  <a:pt x="2149" y="3124"/>
                  <a:pt x="2119" y="3048"/>
                  <a:pt x="2058" y="2971"/>
                </a:cubicBezTo>
                <a:cubicBezTo>
                  <a:pt x="1966" y="2834"/>
                  <a:pt x="1738" y="2575"/>
                  <a:pt x="1860" y="2408"/>
                </a:cubicBezTo>
                <a:cubicBezTo>
                  <a:pt x="1920" y="2316"/>
                  <a:pt x="2073" y="2301"/>
                  <a:pt x="2164" y="2271"/>
                </a:cubicBezTo>
                <a:cubicBezTo>
                  <a:pt x="2362" y="2179"/>
                  <a:pt x="2530" y="2118"/>
                  <a:pt x="2743" y="2088"/>
                </a:cubicBezTo>
                <a:cubicBezTo>
                  <a:pt x="3048" y="2042"/>
                  <a:pt x="3337" y="2012"/>
                  <a:pt x="3642" y="1966"/>
                </a:cubicBezTo>
                <a:cubicBezTo>
                  <a:pt x="3871" y="1920"/>
                  <a:pt x="4099" y="1890"/>
                  <a:pt x="4313" y="1798"/>
                </a:cubicBezTo>
                <a:cubicBezTo>
                  <a:pt x="4876" y="1539"/>
                  <a:pt x="4876" y="976"/>
                  <a:pt x="4602" y="488"/>
                </a:cubicBezTo>
                <a:cubicBezTo>
                  <a:pt x="4423" y="141"/>
                  <a:pt x="4262" y="1"/>
                  <a:pt x="398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80"/>
          <p:cNvSpPr/>
          <p:nvPr/>
        </p:nvSpPr>
        <p:spPr>
          <a:xfrm>
            <a:off x="8575152" y="3615120"/>
            <a:ext cx="192999" cy="166225"/>
          </a:xfrm>
          <a:custGeom>
            <a:rect b="b" l="l" r="r" t="t"/>
            <a:pathLst>
              <a:path extrusionOk="0" h="5184" w="6019">
                <a:moveTo>
                  <a:pt x="2424" y="1"/>
                </a:moveTo>
                <a:cubicBezTo>
                  <a:pt x="2193" y="1"/>
                  <a:pt x="2066" y="103"/>
                  <a:pt x="1905" y="380"/>
                </a:cubicBezTo>
                <a:cubicBezTo>
                  <a:pt x="1676" y="776"/>
                  <a:pt x="1417" y="1172"/>
                  <a:pt x="1173" y="1584"/>
                </a:cubicBezTo>
                <a:cubicBezTo>
                  <a:pt x="838" y="2178"/>
                  <a:pt x="412" y="2711"/>
                  <a:pt x="137" y="3320"/>
                </a:cubicBezTo>
                <a:cubicBezTo>
                  <a:pt x="0" y="3625"/>
                  <a:pt x="46" y="3899"/>
                  <a:pt x="259" y="4052"/>
                </a:cubicBezTo>
                <a:cubicBezTo>
                  <a:pt x="503" y="4229"/>
                  <a:pt x="720" y="4317"/>
                  <a:pt x="908" y="4317"/>
                </a:cubicBezTo>
                <a:cubicBezTo>
                  <a:pt x="1061" y="4317"/>
                  <a:pt x="1195" y="4259"/>
                  <a:pt x="1311" y="4143"/>
                </a:cubicBezTo>
                <a:cubicBezTo>
                  <a:pt x="1554" y="3915"/>
                  <a:pt x="1676" y="3595"/>
                  <a:pt x="1798" y="3290"/>
                </a:cubicBezTo>
                <a:cubicBezTo>
                  <a:pt x="1905" y="3001"/>
                  <a:pt x="2011" y="2711"/>
                  <a:pt x="2240" y="2391"/>
                </a:cubicBezTo>
                <a:cubicBezTo>
                  <a:pt x="2255" y="2604"/>
                  <a:pt x="2270" y="2726"/>
                  <a:pt x="2255" y="2848"/>
                </a:cubicBezTo>
                <a:cubicBezTo>
                  <a:pt x="2225" y="3275"/>
                  <a:pt x="2255" y="3701"/>
                  <a:pt x="2286" y="4128"/>
                </a:cubicBezTo>
                <a:cubicBezTo>
                  <a:pt x="2316" y="4616"/>
                  <a:pt x="2514" y="4981"/>
                  <a:pt x="3002" y="5134"/>
                </a:cubicBezTo>
                <a:cubicBezTo>
                  <a:pt x="3104" y="5168"/>
                  <a:pt x="3200" y="5183"/>
                  <a:pt x="3291" y="5183"/>
                </a:cubicBezTo>
                <a:cubicBezTo>
                  <a:pt x="3607" y="5183"/>
                  <a:pt x="3859" y="4994"/>
                  <a:pt x="4084" y="4722"/>
                </a:cubicBezTo>
                <a:cubicBezTo>
                  <a:pt x="4571" y="4113"/>
                  <a:pt x="4952" y="3427"/>
                  <a:pt x="5409" y="2802"/>
                </a:cubicBezTo>
                <a:cubicBezTo>
                  <a:pt x="5577" y="2543"/>
                  <a:pt x="5759" y="2300"/>
                  <a:pt x="5866" y="2025"/>
                </a:cubicBezTo>
                <a:cubicBezTo>
                  <a:pt x="5958" y="1782"/>
                  <a:pt x="6019" y="1538"/>
                  <a:pt x="5775" y="1340"/>
                </a:cubicBezTo>
                <a:cubicBezTo>
                  <a:pt x="5577" y="1172"/>
                  <a:pt x="5333" y="1050"/>
                  <a:pt x="5059" y="1035"/>
                </a:cubicBezTo>
                <a:cubicBezTo>
                  <a:pt x="5027" y="1032"/>
                  <a:pt x="4996" y="1030"/>
                  <a:pt x="4966" y="1030"/>
                </a:cubicBezTo>
                <a:cubicBezTo>
                  <a:pt x="4724" y="1030"/>
                  <a:pt x="4546" y="1140"/>
                  <a:pt x="4464" y="1370"/>
                </a:cubicBezTo>
                <a:cubicBezTo>
                  <a:pt x="4282" y="1827"/>
                  <a:pt x="3977" y="2223"/>
                  <a:pt x="3779" y="2681"/>
                </a:cubicBezTo>
                <a:cubicBezTo>
                  <a:pt x="3748" y="2772"/>
                  <a:pt x="3718" y="2894"/>
                  <a:pt x="3550" y="2955"/>
                </a:cubicBezTo>
                <a:cubicBezTo>
                  <a:pt x="3550" y="2787"/>
                  <a:pt x="3535" y="2635"/>
                  <a:pt x="3535" y="2482"/>
                </a:cubicBezTo>
                <a:cubicBezTo>
                  <a:pt x="3550" y="1934"/>
                  <a:pt x="3550" y="1370"/>
                  <a:pt x="3566" y="822"/>
                </a:cubicBezTo>
                <a:cubicBezTo>
                  <a:pt x="3566" y="639"/>
                  <a:pt x="3566" y="426"/>
                  <a:pt x="3383" y="334"/>
                </a:cubicBezTo>
                <a:cubicBezTo>
                  <a:pt x="3154" y="212"/>
                  <a:pt x="2941" y="75"/>
                  <a:pt x="2682" y="30"/>
                </a:cubicBezTo>
                <a:cubicBezTo>
                  <a:pt x="2582" y="11"/>
                  <a:pt x="2498" y="1"/>
                  <a:pt x="2424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0"/>
          <p:cNvSpPr/>
          <p:nvPr/>
        </p:nvSpPr>
        <p:spPr>
          <a:xfrm>
            <a:off x="8904908" y="3786860"/>
            <a:ext cx="133390" cy="150802"/>
          </a:xfrm>
          <a:custGeom>
            <a:rect b="b" l="l" r="r" t="t"/>
            <a:pathLst>
              <a:path extrusionOk="0" h="4703" w="4160">
                <a:moveTo>
                  <a:pt x="2593" y="1050"/>
                </a:moveTo>
                <a:cubicBezTo>
                  <a:pt x="2682" y="1050"/>
                  <a:pt x="2774" y="1073"/>
                  <a:pt x="2865" y="1118"/>
                </a:cubicBezTo>
                <a:cubicBezTo>
                  <a:pt x="3063" y="1225"/>
                  <a:pt x="3170" y="1393"/>
                  <a:pt x="3139" y="1636"/>
                </a:cubicBezTo>
                <a:cubicBezTo>
                  <a:pt x="3124" y="1743"/>
                  <a:pt x="3078" y="1834"/>
                  <a:pt x="2956" y="1880"/>
                </a:cubicBezTo>
                <a:cubicBezTo>
                  <a:pt x="2934" y="1890"/>
                  <a:pt x="2914" y="1894"/>
                  <a:pt x="2895" y="1894"/>
                </a:cubicBezTo>
                <a:cubicBezTo>
                  <a:pt x="2828" y="1894"/>
                  <a:pt x="2785" y="1837"/>
                  <a:pt x="2713" y="1789"/>
                </a:cubicBezTo>
                <a:cubicBezTo>
                  <a:pt x="2621" y="1712"/>
                  <a:pt x="2484" y="1652"/>
                  <a:pt x="2347" y="1606"/>
                </a:cubicBezTo>
                <a:cubicBezTo>
                  <a:pt x="2240" y="1560"/>
                  <a:pt x="2118" y="1545"/>
                  <a:pt x="2118" y="1377"/>
                </a:cubicBezTo>
                <a:cubicBezTo>
                  <a:pt x="2134" y="1240"/>
                  <a:pt x="2225" y="1164"/>
                  <a:pt x="2332" y="1118"/>
                </a:cubicBezTo>
                <a:cubicBezTo>
                  <a:pt x="2415" y="1073"/>
                  <a:pt x="2503" y="1050"/>
                  <a:pt x="2593" y="1050"/>
                </a:cubicBezTo>
                <a:close/>
                <a:moveTo>
                  <a:pt x="2548" y="0"/>
                </a:moveTo>
                <a:cubicBezTo>
                  <a:pt x="2277" y="0"/>
                  <a:pt x="2002" y="73"/>
                  <a:pt x="1737" y="219"/>
                </a:cubicBezTo>
                <a:cubicBezTo>
                  <a:pt x="1204" y="539"/>
                  <a:pt x="701" y="1042"/>
                  <a:pt x="397" y="1636"/>
                </a:cubicBezTo>
                <a:cubicBezTo>
                  <a:pt x="107" y="2215"/>
                  <a:pt x="1" y="2886"/>
                  <a:pt x="229" y="3526"/>
                </a:cubicBezTo>
                <a:cubicBezTo>
                  <a:pt x="519" y="4303"/>
                  <a:pt x="1326" y="4653"/>
                  <a:pt x="2103" y="4699"/>
                </a:cubicBezTo>
                <a:cubicBezTo>
                  <a:pt x="2129" y="4701"/>
                  <a:pt x="2153" y="4702"/>
                  <a:pt x="2178" y="4702"/>
                </a:cubicBezTo>
                <a:cubicBezTo>
                  <a:pt x="2461" y="4702"/>
                  <a:pt x="2683" y="4545"/>
                  <a:pt x="2865" y="4348"/>
                </a:cubicBezTo>
                <a:cubicBezTo>
                  <a:pt x="3048" y="4150"/>
                  <a:pt x="3185" y="3891"/>
                  <a:pt x="3033" y="3602"/>
                </a:cubicBezTo>
                <a:cubicBezTo>
                  <a:pt x="2922" y="3394"/>
                  <a:pt x="2734" y="3333"/>
                  <a:pt x="2521" y="3333"/>
                </a:cubicBezTo>
                <a:cubicBezTo>
                  <a:pt x="2469" y="3333"/>
                  <a:pt x="2416" y="3337"/>
                  <a:pt x="2362" y="3343"/>
                </a:cubicBezTo>
                <a:cubicBezTo>
                  <a:pt x="2271" y="3358"/>
                  <a:pt x="2179" y="3358"/>
                  <a:pt x="2073" y="3373"/>
                </a:cubicBezTo>
                <a:cubicBezTo>
                  <a:pt x="2055" y="3375"/>
                  <a:pt x="2037" y="3376"/>
                  <a:pt x="2019" y="3376"/>
                </a:cubicBezTo>
                <a:cubicBezTo>
                  <a:pt x="1709" y="3376"/>
                  <a:pt x="1463" y="3126"/>
                  <a:pt x="1463" y="2794"/>
                </a:cubicBezTo>
                <a:cubicBezTo>
                  <a:pt x="1475" y="2562"/>
                  <a:pt x="1645" y="2398"/>
                  <a:pt x="1862" y="2398"/>
                </a:cubicBezTo>
                <a:cubicBezTo>
                  <a:pt x="1914" y="2398"/>
                  <a:pt x="1970" y="2408"/>
                  <a:pt x="2027" y="2429"/>
                </a:cubicBezTo>
                <a:cubicBezTo>
                  <a:pt x="2164" y="2490"/>
                  <a:pt x="2316" y="2520"/>
                  <a:pt x="2454" y="2581"/>
                </a:cubicBezTo>
                <a:cubicBezTo>
                  <a:pt x="2693" y="2688"/>
                  <a:pt x="2901" y="2741"/>
                  <a:pt x="3080" y="2741"/>
                </a:cubicBezTo>
                <a:cubicBezTo>
                  <a:pt x="3562" y="2741"/>
                  <a:pt x="3845" y="2362"/>
                  <a:pt x="4023" y="1652"/>
                </a:cubicBezTo>
                <a:cubicBezTo>
                  <a:pt x="4160" y="1057"/>
                  <a:pt x="3901" y="555"/>
                  <a:pt x="3398" y="250"/>
                </a:cubicBezTo>
                <a:cubicBezTo>
                  <a:pt x="3130" y="84"/>
                  <a:pt x="2841" y="0"/>
                  <a:pt x="2548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80"/>
          <p:cNvSpPr/>
          <p:nvPr/>
        </p:nvSpPr>
        <p:spPr>
          <a:xfrm>
            <a:off x="8796945" y="3734209"/>
            <a:ext cx="128036" cy="150096"/>
          </a:xfrm>
          <a:custGeom>
            <a:rect b="b" l="l" r="r" t="t"/>
            <a:pathLst>
              <a:path extrusionOk="0" h="4681" w="3993">
                <a:moveTo>
                  <a:pt x="2460" y="1"/>
                </a:moveTo>
                <a:cubicBezTo>
                  <a:pt x="2188" y="1"/>
                  <a:pt x="1913" y="68"/>
                  <a:pt x="1661" y="216"/>
                </a:cubicBezTo>
                <a:cubicBezTo>
                  <a:pt x="1067" y="551"/>
                  <a:pt x="777" y="1130"/>
                  <a:pt x="442" y="1679"/>
                </a:cubicBezTo>
                <a:cubicBezTo>
                  <a:pt x="229" y="2075"/>
                  <a:pt x="92" y="2501"/>
                  <a:pt x="31" y="2958"/>
                </a:cubicBezTo>
                <a:cubicBezTo>
                  <a:pt x="0" y="3156"/>
                  <a:pt x="16" y="3339"/>
                  <a:pt x="92" y="3522"/>
                </a:cubicBezTo>
                <a:cubicBezTo>
                  <a:pt x="320" y="4040"/>
                  <a:pt x="686" y="4391"/>
                  <a:pt x="1219" y="4589"/>
                </a:cubicBezTo>
                <a:cubicBezTo>
                  <a:pt x="1383" y="4651"/>
                  <a:pt x="1560" y="4681"/>
                  <a:pt x="1738" y="4681"/>
                </a:cubicBezTo>
                <a:cubicBezTo>
                  <a:pt x="2252" y="4681"/>
                  <a:pt x="2767" y="4433"/>
                  <a:pt x="2971" y="4025"/>
                </a:cubicBezTo>
                <a:cubicBezTo>
                  <a:pt x="3154" y="3644"/>
                  <a:pt x="2941" y="3294"/>
                  <a:pt x="2530" y="3294"/>
                </a:cubicBezTo>
                <a:cubicBezTo>
                  <a:pt x="2408" y="3294"/>
                  <a:pt x="2286" y="3307"/>
                  <a:pt x="2164" y="3307"/>
                </a:cubicBezTo>
                <a:cubicBezTo>
                  <a:pt x="2103" y="3307"/>
                  <a:pt x="2042" y="3304"/>
                  <a:pt x="1981" y="3294"/>
                </a:cubicBezTo>
                <a:cubicBezTo>
                  <a:pt x="1646" y="3263"/>
                  <a:pt x="1448" y="3019"/>
                  <a:pt x="1539" y="2684"/>
                </a:cubicBezTo>
                <a:cubicBezTo>
                  <a:pt x="1646" y="2334"/>
                  <a:pt x="1829" y="1999"/>
                  <a:pt x="2149" y="1755"/>
                </a:cubicBezTo>
                <a:cubicBezTo>
                  <a:pt x="2247" y="1689"/>
                  <a:pt x="2341" y="1628"/>
                  <a:pt x="2433" y="1628"/>
                </a:cubicBezTo>
                <a:cubicBezTo>
                  <a:pt x="2512" y="1628"/>
                  <a:pt x="2589" y="1674"/>
                  <a:pt x="2667" y="1800"/>
                </a:cubicBezTo>
                <a:cubicBezTo>
                  <a:pt x="2728" y="1922"/>
                  <a:pt x="2880" y="1968"/>
                  <a:pt x="3032" y="1968"/>
                </a:cubicBezTo>
                <a:cubicBezTo>
                  <a:pt x="3045" y="1969"/>
                  <a:pt x="3058" y="1969"/>
                  <a:pt x="3072" y="1969"/>
                </a:cubicBezTo>
                <a:cubicBezTo>
                  <a:pt x="3396" y="1969"/>
                  <a:pt x="3738" y="1789"/>
                  <a:pt x="3855" y="1511"/>
                </a:cubicBezTo>
                <a:cubicBezTo>
                  <a:pt x="3977" y="1191"/>
                  <a:pt x="3992" y="856"/>
                  <a:pt x="3733" y="566"/>
                </a:cubicBezTo>
                <a:cubicBezTo>
                  <a:pt x="3421" y="215"/>
                  <a:pt x="2946" y="1"/>
                  <a:pt x="246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80"/>
          <p:cNvSpPr/>
          <p:nvPr/>
        </p:nvSpPr>
        <p:spPr>
          <a:xfrm>
            <a:off x="8735862" y="3713944"/>
            <a:ext cx="79682" cy="107546"/>
          </a:xfrm>
          <a:custGeom>
            <a:rect b="b" l="l" r="r" t="t"/>
            <a:pathLst>
              <a:path extrusionOk="0" h="3354" w="2485">
                <a:moveTo>
                  <a:pt x="1561" y="0"/>
                </a:moveTo>
                <a:cubicBezTo>
                  <a:pt x="1401" y="0"/>
                  <a:pt x="1270" y="80"/>
                  <a:pt x="1159" y="254"/>
                </a:cubicBezTo>
                <a:cubicBezTo>
                  <a:pt x="702" y="939"/>
                  <a:pt x="290" y="1671"/>
                  <a:pt x="92" y="2478"/>
                </a:cubicBezTo>
                <a:cubicBezTo>
                  <a:pt x="1" y="2844"/>
                  <a:pt x="229" y="3179"/>
                  <a:pt x="626" y="3316"/>
                </a:cubicBezTo>
                <a:cubicBezTo>
                  <a:pt x="697" y="3341"/>
                  <a:pt x="766" y="3354"/>
                  <a:pt x="833" y="3354"/>
                </a:cubicBezTo>
                <a:cubicBezTo>
                  <a:pt x="1048" y="3354"/>
                  <a:pt x="1232" y="3222"/>
                  <a:pt x="1372" y="2966"/>
                </a:cubicBezTo>
                <a:cubicBezTo>
                  <a:pt x="1525" y="2661"/>
                  <a:pt x="1677" y="2356"/>
                  <a:pt x="1829" y="2052"/>
                </a:cubicBezTo>
                <a:cubicBezTo>
                  <a:pt x="2027" y="1732"/>
                  <a:pt x="2180" y="1396"/>
                  <a:pt x="2317" y="1061"/>
                </a:cubicBezTo>
                <a:cubicBezTo>
                  <a:pt x="2484" y="665"/>
                  <a:pt x="2393" y="376"/>
                  <a:pt x="2088" y="193"/>
                </a:cubicBezTo>
                <a:cubicBezTo>
                  <a:pt x="1883" y="68"/>
                  <a:pt x="1710" y="0"/>
                  <a:pt x="156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80"/>
          <p:cNvSpPr/>
          <p:nvPr/>
        </p:nvSpPr>
        <p:spPr>
          <a:xfrm>
            <a:off x="8787647" y="3665815"/>
            <a:ext cx="49380" cy="44282"/>
          </a:xfrm>
          <a:custGeom>
            <a:rect b="b" l="l" r="r" t="t"/>
            <a:pathLst>
              <a:path extrusionOk="0" h="1381" w="1540">
                <a:moveTo>
                  <a:pt x="690" y="1"/>
                </a:moveTo>
                <a:cubicBezTo>
                  <a:pt x="478" y="1"/>
                  <a:pt x="298" y="122"/>
                  <a:pt x="184" y="399"/>
                </a:cubicBezTo>
                <a:cubicBezTo>
                  <a:pt x="1" y="825"/>
                  <a:pt x="77" y="1084"/>
                  <a:pt x="504" y="1282"/>
                </a:cubicBezTo>
                <a:cubicBezTo>
                  <a:pt x="638" y="1347"/>
                  <a:pt x="751" y="1381"/>
                  <a:pt x="849" y="1381"/>
                </a:cubicBezTo>
                <a:cubicBezTo>
                  <a:pt x="1029" y="1381"/>
                  <a:pt x="1157" y="1265"/>
                  <a:pt x="1266" y="1008"/>
                </a:cubicBezTo>
                <a:cubicBezTo>
                  <a:pt x="1540" y="353"/>
                  <a:pt x="1448" y="277"/>
                  <a:pt x="1098" y="124"/>
                </a:cubicBezTo>
                <a:cubicBezTo>
                  <a:pt x="955" y="45"/>
                  <a:pt x="817" y="1"/>
                  <a:pt x="69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80"/>
          <p:cNvSpPr/>
          <p:nvPr/>
        </p:nvSpPr>
        <p:spPr>
          <a:xfrm>
            <a:off x="8157922" y="4466093"/>
            <a:ext cx="559919" cy="539654"/>
          </a:xfrm>
          <a:custGeom>
            <a:rect b="b" l="l" r="r" t="t"/>
            <a:pathLst>
              <a:path extrusionOk="0" h="16830" w="17462">
                <a:moveTo>
                  <a:pt x="12662" y="1"/>
                </a:moveTo>
                <a:cubicBezTo>
                  <a:pt x="12540" y="16"/>
                  <a:pt x="12418" y="31"/>
                  <a:pt x="12311" y="47"/>
                </a:cubicBezTo>
                <a:cubicBezTo>
                  <a:pt x="12296" y="47"/>
                  <a:pt x="12296" y="62"/>
                  <a:pt x="12281" y="62"/>
                </a:cubicBezTo>
                <a:cubicBezTo>
                  <a:pt x="12037" y="108"/>
                  <a:pt x="11793" y="230"/>
                  <a:pt x="11580" y="382"/>
                </a:cubicBezTo>
                <a:cubicBezTo>
                  <a:pt x="11550" y="397"/>
                  <a:pt x="11534" y="428"/>
                  <a:pt x="11504" y="443"/>
                </a:cubicBezTo>
                <a:cubicBezTo>
                  <a:pt x="11473" y="473"/>
                  <a:pt x="11443" y="489"/>
                  <a:pt x="11413" y="519"/>
                </a:cubicBezTo>
                <a:cubicBezTo>
                  <a:pt x="11306" y="610"/>
                  <a:pt x="11214" y="717"/>
                  <a:pt x="11138" y="839"/>
                </a:cubicBezTo>
                <a:cubicBezTo>
                  <a:pt x="11093" y="900"/>
                  <a:pt x="11062" y="961"/>
                  <a:pt x="11032" y="1022"/>
                </a:cubicBezTo>
                <a:cubicBezTo>
                  <a:pt x="11016" y="1052"/>
                  <a:pt x="10986" y="1083"/>
                  <a:pt x="10971" y="1128"/>
                </a:cubicBezTo>
                <a:cubicBezTo>
                  <a:pt x="10971" y="1144"/>
                  <a:pt x="10955" y="1159"/>
                  <a:pt x="10940" y="1189"/>
                </a:cubicBezTo>
                <a:cubicBezTo>
                  <a:pt x="10834" y="1448"/>
                  <a:pt x="10773" y="1738"/>
                  <a:pt x="10803" y="2027"/>
                </a:cubicBezTo>
                <a:cubicBezTo>
                  <a:pt x="10803" y="2058"/>
                  <a:pt x="10803" y="2088"/>
                  <a:pt x="10803" y="2104"/>
                </a:cubicBezTo>
                <a:cubicBezTo>
                  <a:pt x="10818" y="2149"/>
                  <a:pt x="10818" y="2180"/>
                  <a:pt x="10818" y="2210"/>
                </a:cubicBezTo>
                <a:cubicBezTo>
                  <a:pt x="10834" y="2256"/>
                  <a:pt x="10849" y="2317"/>
                  <a:pt x="10864" y="2378"/>
                </a:cubicBezTo>
                <a:cubicBezTo>
                  <a:pt x="10879" y="2393"/>
                  <a:pt x="10879" y="2408"/>
                  <a:pt x="10879" y="2423"/>
                </a:cubicBezTo>
                <a:cubicBezTo>
                  <a:pt x="10895" y="2454"/>
                  <a:pt x="10910" y="2484"/>
                  <a:pt x="10925" y="2515"/>
                </a:cubicBezTo>
                <a:cubicBezTo>
                  <a:pt x="11093" y="2911"/>
                  <a:pt x="11336" y="3124"/>
                  <a:pt x="10955" y="3566"/>
                </a:cubicBezTo>
                <a:cubicBezTo>
                  <a:pt x="10559" y="4038"/>
                  <a:pt x="10163" y="4541"/>
                  <a:pt x="9752" y="4998"/>
                </a:cubicBezTo>
                <a:cubicBezTo>
                  <a:pt x="9630" y="5151"/>
                  <a:pt x="9508" y="5288"/>
                  <a:pt x="9371" y="5425"/>
                </a:cubicBezTo>
                <a:cubicBezTo>
                  <a:pt x="8594" y="6232"/>
                  <a:pt x="7817" y="7040"/>
                  <a:pt x="6979" y="7802"/>
                </a:cubicBezTo>
                <a:cubicBezTo>
                  <a:pt x="6004" y="8701"/>
                  <a:pt x="5044" y="9600"/>
                  <a:pt x="4038" y="10468"/>
                </a:cubicBezTo>
                <a:cubicBezTo>
                  <a:pt x="3840" y="10620"/>
                  <a:pt x="3627" y="10788"/>
                  <a:pt x="3429" y="10956"/>
                </a:cubicBezTo>
                <a:cubicBezTo>
                  <a:pt x="3373" y="10993"/>
                  <a:pt x="3330" y="11012"/>
                  <a:pt x="3292" y="11012"/>
                </a:cubicBezTo>
                <a:cubicBezTo>
                  <a:pt x="3235" y="11012"/>
                  <a:pt x="3188" y="10970"/>
                  <a:pt x="3124" y="10879"/>
                </a:cubicBezTo>
                <a:cubicBezTo>
                  <a:pt x="2763" y="10359"/>
                  <a:pt x="2225" y="10069"/>
                  <a:pt x="1690" y="10069"/>
                </a:cubicBezTo>
                <a:cubicBezTo>
                  <a:pt x="1457" y="10069"/>
                  <a:pt x="1224" y="10124"/>
                  <a:pt x="1006" y="10240"/>
                </a:cubicBezTo>
                <a:cubicBezTo>
                  <a:pt x="366" y="10590"/>
                  <a:pt x="62" y="11169"/>
                  <a:pt x="31" y="11885"/>
                </a:cubicBezTo>
                <a:cubicBezTo>
                  <a:pt x="1" y="12616"/>
                  <a:pt x="245" y="13241"/>
                  <a:pt x="900" y="13652"/>
                </a:cubicBezTo>
                <a:cubicBezTo>
                  <a:pt x="1162" y="13818"/>
                  <a:pt x="1434" y="13898"/>
                  <a:pt x="1696" y="13898"/>
                </a:cubicBezTo>
                <a:cubicBezTo>
                  <a:pt x="2133" y="13898"/>
                  <a:pt x="2545" y="13675"/>
                  <a:pt x="2850" y="13256"/>
                </a:cubicBezTo>
                <a:cubicBezTo>
                  <a:pt x="3200" y="12769"/>
                  <a:pt x="3657" y="12449"/>
                  <a:pt x="4252" y="12357"/>
                </a:cubicBezTo>
                <a:cubicBezTo>
                  <a:pt x="4287" y="12351"/>
                  <a:pt x="4326" y="12343"/>
                  <a:pt x="4363" y="12343"/>
                </a:cubicBezTo>
                <a:cubicBezTo>
                  <a:pt x="4423" y="12343"/>
                  <a:pt x="4477" y="12364"/>
                  <a:pt x="4495" y="12449"/>
                </a:cubicBezTo>
                <a:cubicBezTo>
                  <a:pt x="4526" y="12555"/>
                  <a:pt x="4419" y="12571"/>
                  <a:pt x="4343" y="12601"/>
                </a:cubicBezTo>
                <a:cubicBezTo>
                  <a:pt x="3901" y="12799"/>
                  <a:pt x="3566" y="13073"/>
                  <a:pt x="3277" y="13470"/>
                </a:cubicBezTo>
                <a:cubicBezTo>
                  <a:pt x="2759" y="14170"/>
                  <a:pt x="2698" y="14886"/>
                  <a:pt x="2972" y="15679"/>
                </a:cubicBezTo>
                <a:cubicBezTo>
                  <a:pt x="3200" y="16303"/>
                  <a:pt x="3673" y="16700"/>
                  <a:pt x="4343" y="16806"/>
                </a:cubicBezTo>
                <a:cubicBezTo>
                  <a:pt x="4443" y="16822"/>
                  <a:pt x="4540" y="16830"/>
                  <a:pt x="4635" y="16830"/>
                </a:cubicBezTo>
                <a:cubicBezTo>
                  <a:pt x="5174" y="16830"/>
                  <a:pt x="5626" y="16577"/>
                  <a:pt x="5989" y="16136"/>
                </a:cubicBezTo>
                <a:cubicBezTo>
                  <a:pt x="6674" y="15283"/>
                  <a:pt x="6689" y="14079"/>
                  <a:pt x="6019" y="13195"/>
                </a:cubicBezTo>
                <a:cubicBezTo>
                  <a:pt x="5897" y="13028"/>
                  <a:pt x="5897" y="12936"/>
                  <a:pt x="6049" y="12784"/>
                </a:cubicBezTo>
                <a:cubicBezTo>
                  <a:pt x="6766" y="12022"/>
                  <a:pt x="7466" y="11215"/>
                  <a:pt x="8198" y="10453"/>
                </a:cubicBezTo>
                <a:cubicBezTo>
                  <a:pt x="9112" y="9478"/>
                  <a:pt x="10117" y="8564"/>
                  <a:pt x="11138" y="7710"/>
                </a:cubicBezTo>
                <a:cubicBezTo>
                  <a:pt x="11732" y="7223"/>
                  <a:pt x="12372" y="6796"/>
                  <a:pt x="12997" y="6339"/>
                </a:cubicBezTo>
                <a:cubicBezTo>
                  <a:pt x="13102" y="6261"/>
                  <a:pt x="13216" y="6217"/>
                  <a:pt x="13327" y="6217"/>
                </a:cubicBezTo>
                <a:cubicBezTo>
                  <a:pt x="13409" y="6217"/>
                  <a:pt x="13489" y="6241"/>
                  <a:pt x="13561" y="6293"/>
                </a:cubicBezTo>
                <a:cubicBezTo>
                  <a:pt x="13964" y="6598"/>
                  <a:pt x="14381" y="6720"/>
                  <a:pt x="14806" y="6720"/>
                </a:cubicBezTo>
                <a:cubicBezTo>
                  <a:pt x="15168" y="6720"/>
                  <a:pt x="15536" y="6632"/>
                  <a:pt x="15907" y="6491"/>
                </a:cubicBezTo>
                <a:cubicBezTo>
                  <a:pt x="16303" y="6339"/>
                  <a:pt x="16623" y="6095"/>
                  <a:pt x="16867" y="5745"/>
                </a:cubicBezTo>
                <a:cubicBezTo>
                  <a:pt x="17278" y="5135"/>
                  <a:pt x="17461" y="4480"/>
                  <a:pt x="17080" y="3810"/>
                </a:cubicBezTo>
                <a:cubicBezTo>
                  <a:pt x="16715" y="3124"/>
                  <a:pt x="16090" y="2804"/>
                  <a:pt x="15328" y="2804"/>
                </a:cubicBezTo>
                <a:cubicBezTo>
                  <a:pt x="14246" y="2804"/>
                  <a:pt x="13469" y="3307"/>
                  <a:pt x="12982" y="4282"/>
                </a:cubicBezTo>
                <a:cubicBezTo>
                  <a:pt x="12943" y="4347"/>
                  <a:pt x="12926" y="4478"/>
                  <a:pt x="12837" y="4478"/>
                </a:cubicBezTo>
                <a:cubicBezTo>
                  <a:pt x="12822" y="4478"/>
                  <a:pt x="12804" y="4474"/>
                  <a:pt x="12784" y="4465"/>
                </a:cubicBezTo>
                <a:cubicBezTo>
                  <a:pt x="12647" y="4404"/>
                  <a:pt x="12738" y="4267"/>
                  <a:pt x="12769" y="4191"/>
                </a:cubicBezTo>
                <a:cubicBezTo>
                  <a:pt x="12875" y="3901"/>
                  <a:pt x="13043" y="3658"/>
                  <a:pt x="13241" y="3429"/>
                </a:cubicBezTo>
                <a:cubicBezTo>
                  <a:pt x="13439" y="3201"/>
                  <a:pt x="13713" y="3063"/>
                  <a:pt x="13911" y="2835"/>
                </a:cubicBezTo>
                <a:cubicBezTo>
                  <a:pt x="14490" y="2149"/>
                  <a:pt x="14521" y="1067"/>
                  <a:pt x="13957" y="504"/>
                </a:cubicBezTo>
                <a:cubicBezTo>
                  <a:pt x="13850" y="382"/>
                  <a:pt x="13713" y="290"/>
                  <a:pt x="13561" y="214"/>
                </a:cubicBezTo>
                <a:cubicBezTo>
                  <a:pt x="13302" y="77"/>
                  <a:pt x="12997" y="1"/>
                  <a:pt x="12708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80"/>
          <p:cNvSpPr/>
          <p:nvPr/>
        </p:nvSpPr>
        <p:spPr>
          <a:xfrm>
            <a:off x="8138394" y="4452914"/>
            <a:ext cx="589194" cy="568160"/>
          </a:xfrm>
          <a:custGeom>
            <a:rect b="b" l="l" r="r" t="t"/>
            <a:pathLst>
              <a:path extrusionOk="0" h="17719" w="18375">
                <a:moveTo>
                  <a:pt x="13390" y="425"/>
                </a:moveTo>
                <a:cubicBezTo>
                  <a:pt x="13657" y="425"/>
                  <a:pt x="13933" y="500"/>
                  <a:pt x="14170" y="625"/>
                </a:cubicBezTo>
                <a:cubicBezTo>
                  <a:pt x="14322" y="701"/>
                  <a:pt x="14444" y="808"/>
                  <a:pt x="14566" y="930"/>
                </a:cubicBezTo>
                <a:cubicBezTo>
                  <a:pt x="15130" y="1494"/>
                  <a:pt x="15099" y="2560"/>
                  <a:pt x="14520" y="3246"/>
                </a:cubicBezTo>
                <a:cubicBezTo>
                  <a:pt x="14322" y="3490"/>
                  <a:pt x="14048" y="3612"/>
                  <a:pt x="13850" y="3840"/>
                </a:cubicBezTo>
                <a:cubicBezTo>
                  <a:pt x="13652" y="4069"/>
                  <a:pt x="13484" y="4312"/>
                  <a:pt x="13378" y="4602"/>
                </a:cubicBezTo>
                <a:cubicBezTo>
                  <a:pt x="13347" y="4693"/>
                  <a:pt x="13256" y="4815"/>
                  <a:pt x="13378" y="4876"/>
                </a:cubicBezTo>
                <a:cubicBezTo>
                  <a:pt x="13404" y="4890"/>
                  <a:pt x="13427" y="4895"/>
                  <a:pt x="13446" y="4895"/>
                </a:cubicBezTo>
                <a:cubicBezTo>
                  <a:pt x="13536" y="4895"/>
                  <a:pt x="13553" y="4769"/>
                  <a:pt x="13591" y="4693"/>
                </a:cubicBezTo>
                <a:cubicBezTo>
                  <a:pt x="14063" y="3718"/>
                  <a:pt x="14855" y="3215"/>
                  <a:pt x="15937" y="3215"/>
                </a:cubicBezTo>
                <a:cubicBezTo>
                  <a:pt x="16699" y="3215"/>
                  <a:pt x="17324" y="3551"/>
                  <a:pt x="17689" y="4221"/>
                </a:cubicBezTo>
                <a:cubicBezTo>
                  <a:pt x="18070" y="4907"/>
                  <a:pt x="17887" y="5562"/>
                  <a:pt x="17461" y="6156"/>
                </a:cubicBezTo>
                <a:cubicBezTo>
                  <a:pt x="17232" y="6506"/>
                  <a:pt x="16897" y="6750"/>
                  <a:pt x="16516" y="6902"/>
                </a:cubicBezTo>
                <a:cubicBezTo>
                  <a:pt x="16145" y="7050"/>
                  <a:pt x="15777" y="7139"/>
                  <a:pt x="15415" y="7139"/>
                </a:cubicBezTo>
                <a:cubicBezTo>
                  <a:pt x="14990" y="7139"/>
                  <a:pt x="14573" y="7016"/>
                  <a:pt x="14170" y="6720"/>
                </a:cubicBezTo>
                <a:cubicBezTo>
                  <a:pt x="14098" y="6668"/>
                  <a:pt x="14015" y="6643"/>
                  <a:pt x="13930" y="6643"/>
                </a:cubicBezTo>
                <a:cubicBezTo>
                  <a:pt x="13815" y="6643"/>
                  <a:pt x="13696" y="6687"/>
                  <a:pt x="13591" y="6765"/>
                </a:cubicBezTo>
                <a:cubicBezTo>
                  <a:pt x="12981" y="7222"/>
                  <a:pt x="12341" y="7649"/>
                  <a:pt x="11747" y="8137"/>
                </a:cubicBezTo>
                <a:cubicBezTo>
                  <a:pt x="10726" y="8990"/>
                  <a:pt x="9721" y="9889"/>
                  <a:pt x="8807" y="10864"/>
                </a:cubicBezTo>
                <a:cubicBezTo>
                  <a:pt x="8075" y="11641"/>
                  <a:pt x="7375" y="12433"/>
                  <a:pt x="6658" y="13195"/>
                </a:cubicBezTo>
                <a:cubicBezTo>
                  <a:pt x="6506" y="13362"/>
                  <a:pt x="6506" y="13454"/>
                  <a:pt x="6628" y="13606"/>
                </a:cubicBezTo>
                <a:cubicBezTo>
                  <a:pt x="7298" y="14490"/>
                  <a:pt x="7283" y="15694"/>
                  <a:pt x="6598" y="16562"/>
                </a:cubicBezTo>
                <a:cubicBezTo>
                  <a:pt x="6241" y="16995"/>
                  <a:pt x="5799" y="17247"/>
                  <a:pt x="5264" y="17247"/>
                </a:cubicBezTo>
                <a:cubicBezTo>
                  <a:pt x="5158" y="17247"/>
                  <a:pt x="5049" y="17237"/>
                  <a:pt x="4937" y="17217"/>
                </a:cubicBezTo>
                <a:cubicBezTo>
                  <a:pt x="4282" y="17111"/>
                  <a:pt x="3809" y="16730"/>
                  <a:pt x="3581" y="16090"/>
                </a:cubicBezTo>
                <a:cubicBezTo>
                  <a:pt x="3307" y="15313"/>
                  <a:pt x="3368" y="14581"/>
                  <a:pt x="3886" y="13881"/>
                </a:cubicBezTo>
                <a:cubicBezTo>
                  <a:pt x="4175" y="13484"/>
                  <a:pt x="4510" y="13210"/>
                  <a:pt x="4952" y="13027"/>
                </a:cubicBezTo>
                <a:cubicBezTo>
                  <a:pt x="5028" y="12997"/>
                  <a:pt x="5135" y="12982"/>
                  <a:pt x="5104" y="12860"/>
                </a:cubicBezTo>
                <a:cubicBezTo>
                  <a:pt x="5084" y="12778"/>
                  <a:pt x="5023" y="12765"/>
                  <a:pt x="4958" y="12765"/>
                </a:cubicBezTo>
                <a:cubicBezTo>
                  <a:pt x="4925" y="12765"/>
                  <a:pt x="4891" y="12768"/>
                  <a:pt x="4861" y="12768"/>
                </a:cubicBezTo>
                <a:cubicBezTo>
                  <a:pt x="4266" y="12860"/>
                  <a:pt x="3809" y="13180"/>
                  <a:pt x="3459" y="13667"/>
                </a:cubicBezTo>
                <a:cubicBezTo>
                  <a:pt x="3156" y="14093"/>
                  <a:pt x="2748" y="14313"/>
                  <a:pt x="2314" y="14313"/>
                </a:cubicBezTo>
                <a:cubicBezTo>
                  <a:pt x="2049" y="14313"/>
                  <a:pt x="1774" y="14231"/>
                  <a:pt x="1509" y="14063"/>
                </a:cubicBezTo>
                <a:cubicBezTo>
                  <a:pt x="854" y="13667"/>
                  <a:pt x="610" y="13027"/>
                  <a:pt x="640" y="12296"/>
                </a:cubicBezTo>
                <a:cubicBezTo>
                  <a:pt x="671" y="11580"/>
                  <a:pt x="975" y="11001"/>
                  <a:pt x="1615" y="10651"/>
                </a:cubicBezTo>
                <a:cubicBezTo>
                  <a:pt x="1827" y="10535"/>
                  <a:pt x="2056" y="10480"/>
                  <a:pt x="2287" y="10480"/>
                </a:cubicBezTo>
                <a:cubicBezTo>
                  <a:pt x="2819" y="10480"/>
                  <a:pt x="3361" y="10774"/>
                  <a:pt x="3733" y="11306"/>
                </a:cubicBezTo>
                <a:cubicBezTo>
                  <a:pt x="3796" y="11387"/>
                  <a:pt x="3844" y="11431"/>
                  <a:pt x="3900" y="11431"/>
                </a:cubicBezTo>
                <a:cubicBezTo>
                  <a:pt x="3939" y="11431"/>
                  <a:pt x="3982" y="11410"/>
                  <a:pt x="4038" y="11367"/>
                </a:cubicBezTo>
                <a:cubicBezTo>
                  <a:pt x="4236" y="11199"/>
                  <a:pt x="4449" y="11047"/>
                  <a:pt x="4647" y="10879"/>
                </a:cubicBezTo>
                <a:cubicBezTo>
                  <a:pt x="5653" y="10011"/>
                  <a:pt x="6613" y="9112"/>
                  <a:pt x="7588" y="8213"/>
                </a:cubicBezTo>
                <a:cubicBezTo>
                  <a:pt x="8426" y="7451"/>
                  <a:pt x="9203" y="6643"/>
                  <a:pt x="9980" y="5836"/>
                </a:cubicBezTo>
                <a:cubicBezTo>
                  <a:pt x="10117" y="5699"/>
                  <a:pt x="10239" y="5562"/>
                  <a:pt x="10361" y="5409"/>
                </a:cubicBezTo>
                <a:cubicBezTo>
                  <a:pt x="10772" y="4952"/>
                  <a:pt x="11168" y="4449"/>
                  <a:pt x="11564" y="3977"/>
                </a:cubicBezTo>
                <a:cubicBezTo>
                  <a:pt x="11945" y="3535"/>
                  <a:pt x="11702" y="3322"/>
                  <a:pt x="11519" y="2926"/>
                </a:cubicBezTo>
                <a:cubicBezTo>
                  <a:pt x="11519" y="2895"/>
                  <a:pt x="11504" y="2865"/>
                  <a:pt x="11488" y="2834"/>
                </a:cubicBezTo>
                <a:cubicBezTo>
                  <a:pt x="11488" y="2819"/>
                  <a:pt x="11488" y="2804"/>
                  <a:pt x="11473" y="2789"/>
                </a:cubicBezTo>
                <a:cubicBezTo>
                  <a:pt x="11458" y="2758"/>
                  <a:pt x="11458" y="2713"/>
                  <a:pt x="11443" y="2682"/>
                </a:cubicBezTo>
                <a:cubicBezTo>
                  <a:pt x="11443" y="2652"/>
                  <a:pt x="11443" y="2636"/>
                  <a:pt x="11427" y="2621"/>
                </a:cubicBezTo>
                <a:cubicBezTo>
                  <a:pt x="11427" y="2591"/>
                  <a:pt x="11427" y="2560"/>
                  <a:pt x="11412" y="2530"/>
                </a:cubicBezTo>
                <a:cubicBezTo>
                  <a:pt x="11412" y="2499"/>
                  <a:pt x="11412" y="2469"/>
                  <a:pt x="11412" y="2438"/>
                </a:cubicBezTo>
                <a:cubicBezTo>
                  <a:pt x="11382" y="2149"/>
                  <a:pt x="11443" y="1859"/>
                  <a:pt x="11549" y="1600"/>
                </a:cubicBezTo>
                <a:cubicBezTo>
                  <a:pt x="11564" y="1585"/>
                  <a:pt x="11564" y="1555"/>
                  <a:pt x="11580" y="1539"/>
                </a:cubicBezTo>
                <a:cubicBezTo>
                  <a:pt x="11595" y="1509"/>
                  <a:pt x="11610" y="1463"/>
                  <a:pt x="11641" y="1433"/>
                </a:cubicBezTo>
                <a:cubicBezTo>
                  <a:pt x="11671" y="1372"/>
                  <a:pt x="11702" y="1311"/>
                  <a:pt x="11747" y="1250"/>
                </a:cubicBezTo>
                <a:cubicBezTo>
                  <a:pt x="11823" y="1143"/>
                  <a:pt x="11915" y="1037"/>
                  <a:pt x="12006" y="945"/>
                </a:cubicBezTo>
                <a:cubicBezTo>
                  <a:pt x="12022" y="945"/>
                  <a:pt x="12022" y="930"/>
                  <a:pt x="12022" y="930"/>
                </a:cubicBezTo>
                <a:cubicBezTo>
                  <a:pt x="12052" y="900"/>
                  <a:pt x="12082" y="884"/>
                  <a:pt x="12113" y="854"/>
                </a:cubicBezTo>
                <a:cubicBezTo>
                  <a:pt x="12128" y="839"/>
                  <a:pt x="12159" y="823"/>
                  <a:pt x="12189" y="793"/>
                </a:cubicBezTo>
                <a:cubicBezTo>
                  <a:pt x="12402" y="641"/>
                  <a:pt x="12646" y="534"/>
                  <a:pt x="12890" y="473"/>
                </a:cubicBezTo>
                <a:lnTo>
                  <a:pt x="12920" y="473"/>
                </a:lnTo>
                <a:cubicBezTo>
                  <a:pt x="13027" y="442"/>
                  <a:pt x="13149" y="427"/>
                  <a:pt x="13256" y="427"/>
                </a:cubicBezTo>
                <a:lnTo>
                  <a:pt x="13317" y="427"/>
                </a:lnTo>
                <a:cubicBezTo>
                  <a:pt x="13341" y="426"/>
                  <a:pt x="13366" y="425"/>
                  <a:pt x="13390" y="425"/>
                </a:cubicBezTo>
                <a:close/>
                <a:moveTo>
                  <a:pt x="13375" y="1"/>
                </a:moveTo>
                <a:cubicBezTo>
                  <a:pt x="13232" y="1"/>
                  <a:pt x="13086" y="16"/>
                  <a:pt x="12936" y="46"/>
                </a:cubicBezTo>
                <a:cubicBezTo>
                  <a:pt x="12113" y="214"/>
                  <a:pt x="11488" y="671"/>
                  <a:pt x="11123" y="1418"/>
                </a:cubicBezTo>
                <a:cubicBezTo>
                  <a:pt x="10787" y="2118"/>
                  <a:pt x="10803" y="2819"/>
                  <a:pt x="11275" y="3459"/>
                </a:cubicBezTo>
                <a:cubicBezTo>
                  <a:pt x="11412" y="3642"/>
                  <a:pt x="11366" y="3749"/>
                  <a:pt x="11260" y="3871"/>
                </a:cubicBezTo>
                <a:cubicBezTo>
                  <a:pt x="10818" y="4373"/>
                  <a:pt x="10407" y="4876"/>
                  <a:pt x="9949" y="5348"/>
                </a:cubicBezTo>
                <a:cubicBezTo>
                  <a:pt x="9355" y="5973"/>
                  <a:pt x="8731" y="6567"/>
                  <a:pt x="8121" y="7177"/>
                </a:cubicBezTo>
                <a:cubicBezTo>
                  <a:pt x="7375" y="7939"/>
                  <a:pt x="6613" y="8670"/>
                  <a:pt x="5821" y="9355"/>
                </a:cubicBezTo>
                <a:cubicBezTo>
                  <a:pt x="5333" y="9782"/>
                  <a:pt x="4845" y="10193"/>
                  <a:pt x="4404" y="10666"/>
                </a:cubicBezTo>
                <a:cubicBezTo>
                  <a:pt x="4266" y="10818"/>
                  <a:pt x="4129" y="11047"/>
                  <a:pt x="3977" y="11062"/>
                </a:cubicBezTo>
                <a:cubicBezTo>
                  <a:pt x="3972" y="11062"/>
                  <a:pt x="3967" y="11062"/>
                  <a:pt x="3962" y="11062"/>
                </a:cubicBezTo>
                <a:cubicBezTo>
                  <a:pt x="3775" y="11062"/>
                  <a:pt x="3699" y="10784"/>
                  <a:pt x="3550" y="10651"/>
                </a:cubicBezTo>
                <a:cubicBezTo>
                  <a:pt x="3550" y="10635"/>
                  <a:pt x="3535" y="10635"/>
                  <a:pt x="3535" y="10620"/>
                </a:cubicBezTo>
                <a:cubicBezTo>
                  <a:pt x="3198" y="10247"/>
                  <a:pt x="2700" y="10050"/>
                  <a:pt x="2205" y="10050"/>
                </a:cubicBezTo>
                <a:cubicBezTo>
                  <a:pt x="1850" y="10050"/>
                  <a:pt x="1496" y="10151"/>
                  <a:pt x="1204" y="10361"/>
                </a:cubicBezTo>
                <a:cubicBezTo>
                  <a:pt x="351" y="10986"/>
                  <a:pt x="0" y="12067"/>
                  <a:pt x="366" y="13119"/>
                </a:cubicBezTo>
                <a:cubicBezTo>
                  <a:pt x="625" y="13896"/>
                  <a:pt x="1128" y="14475"/>
                  <a:pt x="1951" y="14688"/>
                </a:cubicBezTo>
                <a:cubicBezTo>
                  <a:pt x="2075" y="14719"/>
                  <a:pt x="2198" y="14733"/>
                  <a:pt x="2320" y="14733"/>
                </a:cubicBezTo>
                <a:cubicBezTo>
                  <a:pt x="2555" y="14733"/>
                  <a:pt x="2786" y="14682"/>
                  <a:pt x="3017" y="14612"/>
                </a:cubicBezTo>
                <a:lnTo>
                  <a:pt x="3017" y="14612"/>
                </a:lnTo>
                <a:cubicBezTo>
                  <a:pt x="3002" y="14886"/>
                  <a:pt x="2971" y="15130"/>
                  <a:pt x="2987" y="15389"/>
                </a:cubicBezTo>
                <a:cubicBezTo>
                  <a:pt x="2987" y="15633"/>
                  <a:pt x="3048" y="15892"/>
                  <a:pt x="3124" y="16120"/>
                </a:cubicBezTo>
                <a:cubicBezTo>
                  <a:pt x="3487" y="17123"/>
                  <a:pt x="4353" y="17719"/>
                  <a:pt x="5253" y="17719"/>
                </a:cubicBezTo>
                <a:cubicBezTo>
                  <a:pt x="5598" y="17719"/>
                  <a:pt x="5948" y="17631"/>
                  <a:pt x="6278" y="17446"/>
                </a:cubicBezTo>
                <a:cubicBezTo>
                  <a:pt x="7405" y="16806"/>
                  <a:pt x="7908" y="15435"/>
                  <a:pt x="7466" y="14216"/>
                </a:cubicBezTo>
                <a:cubicBezTo>
                  <a:pt x="7375" y="13972"/>
                  <a:pt x="7055" y="13774"/>
                  <a:pt x="7146" y="13515"/>
                </a:cubicBezTo>
                <a:cubicBezTo>
                  <a:pt x="7237" y="13271"/>
                  <a:pt x="7512" y="13088"/>
                  <a:pt x="7695" y="12875"/>
                </a:cubicBezTo>
                <a:cubicBezTo>
                  <a:pt x="8380" y="12067"/>
                  <a:pt x="9066" y="11260"/>
                  <a:pt x="9812" y="10513"/>
                </a:cubicBezTo>
                <a:cubicBezTo>
                  <a:pt x="10985" y="9371"/>
                  <a:pt x="12220" y="8304"/>
                  <a:pt x="13560" y="7344"/>
                </a:cubicBezTo>
                <a:cubicBezTo>
                  <a:pt x="13637" y="7291"/>
                  <a:pt x="13697" y="7268"/>
                  <a:pt x="13758" y="7268"/>
                </a:cubicBezTo>
                <a:cubicBezTo>
                  <a:pt x="13819" y="7268"/>
                  <a:pt x="13880" y="7291"/>
                  <a:pt x="13956" y="7329"/>
                </a:cubicBezTo>
                <a:cubicBezTo>
                  <a:pt x="14499" y="7584"/>
                  <a:pt x="15020" y="7722"/>
                  <a:pt x="15519" y="7722"/>
                </a:cubicBezTo>
                <a:cubicBezTo>
                  <a:pt x="16213" y="7722"/>
                  <a:pt x="16865" y="7457"/>
                  <a:pt x="17476" y="6872"/>
                </a:cubicBezTo>
                <a:cubicBezTo>
                  <a:pt x="18101" y="6278"/>
                  <a:pt x="18375" y="5562"/>
                  <a:pt x="18192" y="4693"/>
                </a:cubicBezTo>
                <a:cubicBezTo>
                  <a:pt x="18009" y="3871"/>
                  <a:pt x="17476" y="3337"/>
                  <a:pt x="16684" y="3078"/>
                </a:cubicBezTo>
                <a:cubicBezTo>
                  <a:pt x="16431" y="3000"/>
                  <a:pt x="16172" y="2966"/>
                  <a:pt x="15909" y="2966"/>
                </a:cubicBezTo>
                <a:cubicBezTo>
                  <a:pt x="15713" y="2966"/>
                  <a:pt x="15514" y="2985"/>
                  <a:pt x="15312" y="3017"/>
                </a:cubicBezTo>
                <a:cubicBezTo>
                  <a:pt x="15343" y="2941"/>
                  <a:pt x="15358" y="2880"/>
                  <a:pt x="15373" y="2834"/>
                </a:cubicBezTo>
                <a:cubicBezTo>
                  <a:pt x="15874" y="1570"/>
                  <a:pt x="14853" y="1"/>
                  <a:pt x="1337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80"/>
          <p:cNvSpPr/>
          <p:nvPr/>
        </p:nvSpPr>
        <p:spPr>
          <a:xfrm>
            <a:off x="8543888" y="5068434"/>
            <a:ext cx="113863" cy="140445"/>
          </a:xfrm>
          <a:custGeom>
            <a:rect b="b" l="l" r="r" t="t"/>
            <a:pathLst>
              <a:path extrusionOk="0" h="4380" w="3551">
                <a:moveTo>
                  <a:pt x="2561" y="1"/>
                </a:moveTo>
                <a:cubicBezTo>
                  <a:pt x="2546" y="1"/>
                  <a:pt x="2530" y="1"/>
                  <a:pt x="2514" y="2"/>
                </a:cubicBezTo>
                <a:cubicBezTo>
                  <a:pt x="2164" y="32"/>
                  <a:pt x="1859" y="169"/>
                  <a:pt x="1539" y="291"/>
                </a:cubicBezTo>
                <a:cubicBezTo>
                  <a:pt x="945" y="489"/>
                  <a:pt x="473" y="840"/>
                  <a:pt x="244" y="1480"/>
                </a:cubicBezTo>
                <a:cubicBezTo>
                  <a:pt x="0" y="1952"/>
                  <a:pt x="0" y="2470"/>
                  <a:pt x="183" y="2988"/>
                </a:cubicBezTo>
                <a:cubicBezTo>
                  <a:pt x="335" y="3430"/>
                  <a:pt x="457" y="3902"/>
                  <a:pt x="869" y="4207"/>
                </a:cubicBezTo>
                <a:cubicBezTo>
                  <a:pt x="1029" y="4323"/>
                  <a:pt x="1194" y="4379"/>
                  <a:pt x="1347" y="4379"/>
                </a:cubicBezTo>
                <a:cubicBezTo>
                  <a:pt x="1615" y="4379"/>
                  <a:pt x="1849" y="4207"/>
                  <a:pt x="1966" y="3887"/>
                </a:cubicBezTo>
                <a:cubicBezTo>
                  <a:pt x="2042" y="3674"/>
                  <a:pt x="2088" y="3460"/>
                  <a:pt x="2088" y="3232"/>
                </a:cubicBezTo>
                <a:cubicBezTo>
                  <a:pt x="2118" y="2790"/>
                  <a:pt x="2316" y="2440"/>
                  <a:pt x="2636" y="2135"/>
                </a:cubicBezTo>
                <a:cubicBezTo>
                  <a:pt x="2849" y="1922"/>
                  <a:pt x="3108" y="1769"/>
                  <a:pt x="3291" y="1525"/>
                </a:cubicBezTo>
                <a:cubicBezTo>
                  <a:pt x="3550" y="1175"/>
                  <a:pt x="3459" y="825"/>
                  <a:pt x="3306" y="474"/>
                </a:cubicBezTo>
                <a:cubicBezTo>
                  <a:pt x="3160" y="168"/>
                  <a:pt x="2917" y="1"/>
                  <a:pt x="25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80"/>
          <p:cNvSpPr/>
          <p:nvPr/>
        </p:nvSpPr>
        <p:spPr>
          <a:xfrm>
            <a:off x="8459846" y="5165944"/>
            <a:ext cx="59641" cy="51785"/>
          </a:xfrm>
          <a:custGeom>
            <a:rect b="b" l="l" r="r" t="t"/>
            <a:pathLst>
              <a:path extrusionOk="0" h="1615" w="1860">
                <a:moveTo>
                  <a:pt x="855" y="1"/>
                </a:moveTo>
                <a:cubicBezTo>
                  <a:pt x="554" y="1"/>
                  <a:pt x="305" y="146"/>
                  <a:pt x="183" y="419"/>
                </a:cubicBezTo>
                <a:cubicBezTo>
                  <a:pt x="1" y="800"/>
                  <a:pt x="138" y="1410"/>
                  <a:pt x="549" y="1532"/>
                </a:cubicBezTo>
                <a:cubicBezTo>
                  <a:pt x="674" y="1588"/>
                  <a:pt x="802" y="1614"/>
                  <a:pt x="927" y="1614"/>
                </a:cubicBezTo>
                <a:cubicBezTo>
                  <a:pt x="1243" y="1614"/>
                  <a:pt x="1534" y="1442"/>
                  <a:pt x="1677" y="1135"/>
                </a:cubicBezTo>
                <a:cubicBezTo>
                  <a:pt x="1859" y="709"/>
                  <a:pt x="1722" y="298"/>
                  <a:pt x="1341" y="115"/>
                </a:cubicBezTo>
                <a:cubicBezTo>
                  <a:pt x="1173" y="38"/>
                  <a:pt x="1007" y="1"/>
                  <a:pt x="8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80"/>
          <p:cNvSpPr/>
          <p:nvPr/>
        </p:nvSpPr>
        <p:spPr>
          <a:xfrm>
            <a:off x="8537027" y="5001611"/>
            <a:ext cx="44025" cy="41075"/>
          </a:xfrm>
          <a:custGeom>
            <a:rect b="b" l="l" r="r" t="t"/>
            <a:pathLst>
              <a:path extrusionOk="0" h="1281" w="1373">
                <a:moveTo>
                  <a:pt x="625" y="0"/>
                </a:moveTo>
                <a:cubicBezTo>
                  <a:pt x="416" y="0"/>
                  <a:pt x="220" y="114"/>
                  <a:pt x="123" y="318"/>
                </a:cubicBezTo>
                <a:cubicBezTo>
                  <a:pt x="1" y="577"/>
                  <a:pt x="184" y="1096"/>
                  <a:pt x="428" y="1217"/>
                </a:cubicBezTo>
                <a:cubicBezTo>
                  <a:pt x="523" y="1260"/>
                  <a:pt x="624" y="1281"/>
                  <a:pt x="722" y="1281"/>
                </a:cubicBezTo>
                <a:cubicBezTo>
                  <a:pt x="936" y="1281"/>
                  <a:pt x="1131" y="1182"/>
                  <a:pt x="1205" y="1004"/>
                </a:cubicBezTo>
                <a:cubicBezTo>
                  <a:pt x="1372" y="654"/>
                  <a:pt x="1235" y="227"/>
                  <a:pt x="885" y="59"/>
                </a:cubicBezTo>
                <a:cubicBezTo>
                  <a:pt x="800" y="19"/>
                  <a:pt x="712" y="0"/>
                  <a:pt x="6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0"/>
          <p:cNvSpPr/>
          <p:nvPr/>
        </p:nvSpPr>
        <p:spPr>
          <a:xfrm>
            <a:off x="8459365" y="5057853"/>
            <a:ext cx="64996" cy="60378"/>
          </a:xfrm>
          <a:custGeom>
            <a:rect b="b" l="l" r="r" t="t"/>
            <a:pathLst>
              <a:path extrusionOk="0" h="1883" w="2027">
                <a:moveTo>
                  <a:pt x="1255" y="0"/>
                </a:moveTo>
                <a:cubicBezTo>
                  <a:pt x="1113" y="0"/>
                  <a:pt x="953" y="50"/>
                  <a:pt x="777" y="149"/>
                </a:cubicBezTo>
                <a:cubicBezTo>
                  <a:pt x="610" y="240"/>
                  <a:pt x="473" y="332"/>
                  <a:pt x="351" y="469"/>
                </a:cubicBezTo>
                <a:cubicBezTo>
                  <a:pt x="0" y="865"/>
                  <a:pt x="46" y="1566"/>
                  <a:pt x="442" y="1794"/>
                </a:cubicBezTo>
                <a:cubicBezTo>
                  <a:pt x="548" y="1855"/>
                  <a:pt x="674" y="1883"/>
                  <a:pt x="808" y="1883"/>
                </a:cubicBezTo>
                <a:cubicBezTo>
                  <a:pt x="1212" y="1883"/>
                  <a:pt x="1680" y="1628"/>
                  <a:pt x="1829" y="1261"/>
                </a:cubicBezTo>
                <a:cubicBezTo>
                  <a:pt x="1859" y="1216"/>
                  <a:pt x="1874" y="1170"/>
                  <a:pt x="1890" y="1124"/>
                </a:cubicBezTo>
                <a:cubicBezTo>
                  <a:pt x="2027" y="743"/>
                  <a:pt x="1951" y="423"/>
                  <a:pt x="1631" y="149"/>
                </a:cubicBezTo>
                <a:cubicBezTo>
                  <a:pt x="1524" y="50"/>
                  <a:pt x="1398" y="0"/>
                  <a:pt x="12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80"/>
          <p:cNvSpPr/>
          <p:nvPr/>
        </p:nvSpPr>
        <p:spPr>
          <a:xfrm>
            <a:off x="8531191" y="5056217"/>
            <a:ext cx="137783" cy="166161"/>
          </a:xfrm>
          <a:custGeom>
            <a:rect b="b" l="l" r="r" t="t"/>
            <a:pathLst>
              <a:path extrusionOk="0" h="5182" w="4297">
                <a:moveTo>
                  <a:pt x="2957" y="382"/>
                </a:moveTo>
                <a:cubicBezTo>
                  <a:pt x="3314" y="382"/>
                  <a:pt x="3571" y="549"/>
                  <a:pt x="3702" y="855"/>
                </a:cubicBezTo>
                <a:cubicBezTo>
                  <a:pt x="3870" y="1206"/>
                  <a:pt x="3946" y="1556"/>
                  <a:pt x="3687" y="1906"/>
                </a:cubicBezTo>
                <a:cubicBezTo>
                  <a:pt x="3504" y="2150"/>
                  <a:pt x="3245" y="2303"/>
                  <a:pt x="3032" y="2516"/>
                </a:cubicBezTo>
                <a:cubicBezTo>
                  <a:pt x="2727" y="2821"/>
                  <a:pt x="2514" y="3171"/>
                  <a:pt x="2499" y="3613"/>
                </a:cubicBezTo>
                <a:cubicBezTo>
                  <a:pt x="2484" y="3826"/>
                  <a:pt x="2438" y="4055"/>
                  <a:pt x="2362" y="4268"/>
                </a:cubicBezTo>
                <a:cubicBezTo>
                  <a:pt x="2245" y="4588"/>
                  <a:pt x="2011" y="4760"/>
                  <a:pt x="1747" y="4760"/>
                </a:cubicBezTo>
                <a:cubicBezTo>
                  <a:pt x="1596" y="4760"/>
                  <a:pt x="1435" y="4704"/>
                  <a:pt x="1280" y="4588"/>
                </a:cubicBezTo>
                <a:cubicBezTo>
                  <a:pt x="869" y="4283"/>
                  <a:pt x="731" y="3811"/>
                  <a:pt x="579" y="3369"/>
                </a:cubicBezTo>
                <a:cubicBezTo>
                  <a:pt x="396" y="2851"/>
                  <a:pt x="396" y="2333"/>
                  <a:pt x="655" y="1861"/>
                </a:cubicBezTo>
                <a:cubicBezTo>
                  <a:pt x="869" y="1221"/>
                  <a:pt x="1341" y="870"/>
                  <a:pt x="1935" y="672"/>
                </a:cubicBezTo>
                <a:cubicBezTo>
                  <a:pt x="2255" y="550"/>
                  <a:pt x="2560" y="413"/>
                  <a:pt x="2910" y="383"/>
                </a:cubicBezTo>
                <a:cubicBezTo>
                  <a:pt x="2926" y="382"/>
                  <a:pt x="2942" y="382"/>
                  <a:pt x="2957" y="382"/>
                </a:cubicBezTo>
                <a:close/>
                <a:moveTo>
                  <a:pt x="3008" y="1"/>
                </a:moveTo>
                <a:cubicBezTo>
                  <a:pt x="2534" y="1"/>
                  <a:pt x="2113" y="148"/>
                  <a:pt x="1691" y="337"/>
                </a:cubicBezTo>
                <a:cubicBezTo>
                  <a:pt x="914" y="718"/>
                  <a:pt x="320" y="1267"/>
                  <a:pt x="168" y="2165"/>
                </a:cubicBezTo>
                <a:cubicBezTo>
                  <a:pt x="0" y="3080"/>
                  <a:pt x="381" y="3887"/>
                  <a:pt x="869" y="4634"/>
                </a:cubicBezTo>
                <a:cubicBezTo>
                  <a:pt x="1006" y="4832"/>
                  <a:pt x="1188" y="4969"/>
                  <a:pt x="1417" y="5060"/>
                </a:cubicBezTo>
                <a:cubicBezTo>
                  <a:pt x="1589" y="5142"/>
                  <a:pt x="1759" y="5182"/>
                  <a:pt x="1919" y="5182"/>
                </a:cubicBezTo>
                <a:cubicBezTo>
                  <a:pt x="2297" y="5182"/>
                  <a:pt x="2622" y="4960"/>
                  <a:pt x="2803" y="4542"/>
                </a:cubicBezTo>
                <a:cubicBezTo>
                  <a:pt x="2925" y="4268"/>
                  <a:pt x="2956" y="3963"/>
                  <a:pt x="2956" y="3659"/>
                </a:cubicBezTo>
                <a:cubicBezTo>
                  <a:pt x="2971" y="3217"/>
                  <a:pt x="3154" y="2851"/>
                  <a:pt x="3459" y="2562"/>
                </a:cubicBezTo>
                <a:cubicBezTo>
                  <a:pt x="3687" y="2348"/>
                  <a:pt x="3870" y="2120"/>
                  <a:pt x="4038" y="1861"/>
                </a:cubicBezTo>
                <a:cubicBezTo>
                  <a:pt x="4297" y="1465"/>
                  <a:pt x="4266" y="1038"/>
                  <a:pt x="4083" y="642"/>
                </a:cubicBezTo>
                <a:cubicBezTo>
                  <a:pt x="3885" y="230"/>
                  <a:pt x="3520" y="32"/>
                  <a:pt x="3078" y="2"/>
                </a:cubicBezTo>
                <a:cubicBezTo>
                  <a:pt x="3054" y="1"/>
                  <a:pt x="3031" y="1"/>
                  <a:pt x="300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0"/>
          <p:cNvSpPr/>
          <p:nvPr/>
        </p:nvSpPr>
        <p:spPr>
          <a:xfrm>
            <a:off x="8446186" y="5151194"/>
            <a:ext cx="90872" cy="80387"/>
          </a:xfrm>
          <a:custGeom>
            <a:rect b="b" l="l" r="r" t="t"/>
            <a:pathLst>
              <a:path extrusionOk="0" h="2507" w="2834">
                <a:moveTo>
                  <a:pt x="1281" y="461"/>
                </a:moveTo>
                <a:cubicBezTo>
                  <a:pt x="1433" y="461"/>
                  <a:pt x="1599" y="498"/>
                  <a:pt x="1767" y="575"/>
                </a:cubicBezTo>
                <a:cubicBezTo>
                  <a:pt x="2148" y="758"/>
                  <a:pt x="2285" y="1169"/>
                  <a:pt x="2103" y="1595"/>
                </a:cubicBezTo>
                <a:cubicBezTo>
                  <a:pt x="1960" y="1902"/>
                  <a:pt x="1669" y="2074"/>
                  <a:pt x="1353" y="2074"/>
                </a:cubicBezTo>
                <a:cubicBezTo>
                  <a:pt x="1228" y="2074"/>
                  <a:pt x="1100" y="2048"/>
                  <a:pt x="975" y="1992"/>
                </a:cubicBezTo>
                <a:cubicBezTo>
                  <a:pt x="564" y="1870"/>
                  <a:pt x="427" y="1260"/>
                  <a:pt x="609" y="879"/>
                </a:cubicBezTo>
                <a:cubicBezTo>
                  <a:pt x="731" y="606"/>
                  <a:pt x="980" y="461"/>
                  <a:pt x="1281" y="461"/>
                </a:cubicBezTo>
                <a:close/>
                <a:moveTo>
                  <a:pt x="1337" y="0"/>
                </a:moveTo>
                <a:cubicBezTo>
                  <a:pt x="881" y="0"/>
                  <a:pt x="478" y="212"/>
                  <a:pt x="320" y="590"/>
                </a:cubicBezTo>
                <a:cubicBezTo>
                  <a:pt x="0" y="1428"/>
                  <a:pt x="152" y="2053"/>
                  <a:pt x="884" y="2388"/>
                </a:cubicBezTo>
                <a:cubicBezTo>
                  <a:pt x="1054" y="2469"/>
                  <a:pt x="1233" y="2507"/>
                  <a:pt x="1410" y="2507"/>
                </a:cubicBezTo>
                <a:cubicBezTo>
                  <a:pt x="1867" y="2507"/>
                  <a:pt x="2305" y="2252"/>
                  <a:pt x="2514" y="1824"/>
                </a:cubicBezTo>
                <a:cubicBezTo>
                  <a:pt x="2834" y="1154"/>
                  <a:pt x="2590" y="422"/>
                  <a:pt x="1965" y="133"/>
                </a:cubicBezTo>
                <a:cubicBezTo>
                  <a:pt x="1757" y="43"/>
                  <a:pt x="1542" y="0"/>
                  <a:pt x="13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0"/>
          <p:cNvSpPr/>
          <p:nvPr/>
        </p:nvSpPr>
        <p:spPr>
          <a:xfrm>
            <a:off x="8446667" y="5044738"/>
            <a:ext cx="94303" cy="83946"/>
          </a:xfrm>
          <a:custGeom>
            <a:rect b="b" l="l" r="r" t="t"/>
            <a:pathLst>
              <a:path extrusionOk="0" h="2618" w="2941">
                <a:moveTo>
                  <a:pt x="1659" y="409"/>
                </a:moveTo>
                <a:cubicBezTo>
                  <a:pt x="1802" y="409"/>
                  <a:pt x="1928" y="459"/>
                  <a:pt x="2042" y="558"/>
                </a:cubicBezTo>
                <a:cubicBezTo>
                  <a:pt x="2347" y="832"/>
                  <a:pt x="2423" y="1152"/>
                  <a:pt x="2286" y="1533"/>
                </a:cubicBezTo>
                <a:cubicBezTo>
                  <a:pt x="2270" y="1579"/>
                  <a:pt x="2255" y="1625"/>
                  <a:pt x="2240" y="1670"/>
                </a:cubicBezTo>
                <a:cubicBezTo>
                  <a:pt x="2080" y="2037"/>
                  <a:pt x="1609" y="2292"/>
                  <a:pt x="1210" y="2292"/>
                </a:cubicBezTo>
                <a:cubicBezTo>
                  <a:pt x="1079" y="2292"/>
                  <a:pt x="955" y="2264"/>
                  <a:pt x="853" y="2203"/>
                </a:cubicBezTo>
                <a:cubicBezTo>
                  <a:pt x="442" y="1975"/>
                  <a:pt x="396" y="1274"/>
                  <a:pt x="747" y="878"/>
                </a:cubicBezTo>
                <a:cubicBezTo>
                  <a:pt x="869" y="741"/>
                  <a:pt x="1006" y="649"/>
                  <a:pt x="1173" y="558"/>
                </a:cubicBezTo>
                <a:cubicBezTo>
                  <a:pt x="1356" y="459"/>
                  <a:pt x="1516" y="409"/>
                  <a:pt x="1659" y="409"/>
                </a:cubicBezTo>
                <a:close/>
                <a:moveTo>
                  <a:pt x="1545" y="1"/>
                </a:moveTo>
                <a:cubicBezTo>
                  <a:pt x="1061" y="1"/>
                  <a:pt x="473" y="370"/>
                  <a:pt x="290" y="847"/>
                </a:cubicBezTo>
                <a:cubicBezTo>
                  <a:pt x="0" y="1625"/>
                  <a:pt x="137" y="2173"/>
                  <a:pt x="838" y="2508"/>
                </a:cubicBezTo>
                <a:cubicBezTo>
                  <a:pt x="996" y="2583"/>
                  <a:pt x="1172" y="2617"/>
                  <a:pt x="1352" y="2617"/>
                </a:cubicBezTo>
                <a:cubicBezTo>
                  <a:pt x="1867" y="2617"/>
                  <a:pt x="2406" y="2336"/>
                  <a:pt x="2575" y="1929"/>
                </a:cubicBezTo>
                <a:cubicBezTo>
                  <a:pt x="2941" y="1076"/>
                  <a:pt x="2529" y="406"/>
                  <a:pt x="1874" y="70"/>
                </a:cubicBezTo>
                <a:cubicBezTo>
                  <a:pt x="1776" y="23"/>
                  <a:pt x="1663" y="1"/>
                  <a:pt x="154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0"/>
          <p:cNvSpPr/>
          <p:nvPr/>
        </p:nvSpPr>
        <p:spPr>
          <a:xfrm>
            <a:off x="8526285" y="4988624"/>
            <a:ext cx="74776" cy="67497"/>
          </a:xfrm>
          <a:custGeom>
            <a:rect b="b" l="l" r="r" t="t"/>
            <a:pathLst>
              <a:path extrusionOk="0" h="2105" w="2332">
                <a:moveTo>
                  <a:pt x="960" y="405"/>
                </a:moveTo>
                <a:cubicBezTo>
                  <a:pt x="1047" y="405"/>
                  <a:pt x="1135" y="424"/>
                  <a:pt x="1220" y="464"/>
                </a:cubicBezTo>
                <a:cubicBezTo>
                  <a:pt x="1570" y="632"/>
                  <a:pt x="1707" y="1059"/>
                  <a:pt x="1540" y="1409"/>
                </a:cubicBezTo>
                <a:cubicBezTo>
                  <a:pt x="1466" y="1587"/>
                  <a:pt x="1271" y="1686"/>
                  <a:pt x="1057" y="1686"/>
                </a:cubicBezTo>
                <a:cubicBezTo>
                  <a:pt x="959" y="1686"/>
                  <a:pt x="858" y="1665"/>
                  <a:pt x="763" y="1622"/>
                </a:cubicBezTo>
                <a:cubicBezTo>
                  <a:pt x="519" y="1501"/>
                  <a:pt x="336" y="982"/>
                  <a:pt x="458" y="723"/>
                </a:cubicBezTo>
                <a:cubicBezTo>
                  <a:pt x="555" y="519"/>
                  <a:pt x="751" y="405"/>
                  <a:pt x="960" y="405"/>
                </a:cubicBezTo>
                <a:close/>
                <a:moveTo>
                  <a:pt x="1049" y="0"/>
                </a:moveTo>
                <a:cubicBezTo>
                  <a:pt x="680" y="0"/>
                  <a:pt x="337" y="183"/>
                  <a:pt x="229" y="495"/>
                </a:cubicBezTo>
                <a:cubicBezTo>
                  <a:pt x="1" y="1150"/>
                  <a:pt x="123" y="1683"/>
                  <a:pt x="732" y="1973"/>
                </a:cubicBezTo>
                <a:cubicBezTo>
                  <a:pt x="925" y="2062"/>
                  <a:pt x="1112" y="2104"/>
                  <a:pt x="1284" y="2104"/>
                </a:cubicBezTo>
                <a:cubicBezTo>
                  <a:pt x="1641" y="2104"/>
                  <a:pt x="1934" y="1921"/>
                  <a:pt x="2088" y="1592"/>
                </a:cubicBezTo>
                <a:cubicBezTo>
                  <a:pt x="2332" y="1028"/>
                  <a:pt x="2073" y="343"/>
                  <a:pt x="1509" y="99"/>
                </a:cubicBezTo>
                <a:cubicBezTo>
                  <a:pt x="1361" y="32"/>
                  <a:pt x="1203" y="0"/>
                  <a:pt x="104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0"/>
          <p:cNvSpPr/>
          <p:nvPr/>
        </p:nvSpPr>
        <p:spPr>
          <a:xfrm>
            <a:off x="8381223" y="3894502"/>
            <a:ext cx="53741" cy="52843"/>
          </a:xfrm>
          <a:custGeom>
            <a:rect b="b" l="l" r="r" t="t"/>
            <a:pathLst>
              <a:path extrusionOk="0" h="1648" w="1676">
                <a:moveTo>
                  <a:pt x="917" y="0"/>
                </a:moveTo>
                <a:cubicBezTo>
                  <a:pt x="510" y="0"/>
                  <a:pt x="1" y="330"/>
                  <a:pt x="45" y="748"/>
                </a:cubicBezTo>
                <a:cubicBezTo>
                  <a:pt x="15" y="1250"/>
                  <a:pt x="365" y="1631"/>
                  <a:pt x="822" y="1646"/>
                </a:cubicBezTo>
                <a:cubicBezTo>
                  <a:pt x="835" y="1647"/>
                  <a:pt x="847" y="1647"/>
                  <a:pt x="860" y="1647"/>
                </a:cubicBezTo>
                <a:cubicBezTo>
                  <a:pt x="1312" y="1647"/>
                  <a:pt x="1630" y="1377"/>
                  <a:pt x="1645" y="976"/>
                </a:cubicBezTo>
                <a:cubicBezTo>
                  <a:pt x="1676" y="412"/>
                  <a:pt x="1386" y="31"/>
                  <a:pt x="944" y="1"/>
                </a:cubicBezTo>
                <a:cubicBezTo>
                  <a:pt x="935" y="1"/>
                  <a:pt x="926" y="0"/>
                  <a:pt x="9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0"/>
          <p:cNvSpPr/>
          <p:nvPr/>
        </p:nvSpPr>
        <p:spPr>
          <a:xfrm>
            <a:off x="8471582" y="3858109"/>
            <a:ext cx="68427" cy="55505"/>
          </a:xfrm>
          <a:custGeom>
            <a:rect b="b" l="l" r="r" t="t"/>
            <a:pathLst>
              <a:path extrusionOk="0" h="1731" w="2134">
                <a:moveTo>
                  <a:pt x="952" y="0"/>
                </a:moveTo>
                <a:cubicBezTo>
                  <a:pt x="533" y="0"/>
                  <a:pt x="125" y="268"/>
                  <a:pt x="76" y="633"/>
                </a:cubicBezTo>
                <a:cubicBezTo>
                  <a:pt x="0" y="1121"/>
                  <a:pt x="549" y="1715"/>
                  <a:pt x="1082" y="1730"/>
                </a:cubicBezTo>
                <a:lnTo>
                  <a:pt x="1234" y="1730"/>
                </a:lnTo>
                <a:cubicBezTo>
                  <a:pt x="1631" y="1715"/>
                  <a:pt x="1905" y="1517"/>
                  <a:pt x="2042" y="1136"/>
                </a:cubicBezTo>
                <a:cubicBezTo>
                  <a:pt x="2133" y="846"/>
                  <a:pt x="2027" y="587"/>
                  <a:pt x="1707" y="328"/>
                </a:cubicBezTo>
                <a:cubicBezTo>
                  <a:pt x="1585" y="207"/>
                  <a:pt x="1432" y="115"/>
                  <a:pt x="1265" y="54"/>
                </a:cubicBezTo>
                <a:cubicBezTo>
                  <a:pt x="1164" y="17"/>
                  <a:pt x="1057" y="0"/>
                  <a:pt x="9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0"/>
          <p:cNvSpPr/>
          <p:nvPr/>
        </p:nvSpPr>
        <p:spPr>
          <a:xfrm>
            <a:off x="8424286" y="3950841"/>
            <a:ext cx="153816" cy="92636"/>
          </a:xfrm>
          <a:custGeom>
            <a:rect b="b" l="l" r="r" t="t"/>
            <a:pathLst>
              <a:path extrusionOk="0" h="2889" w="4797">
                <a:moveTo>
                  <a:pt x="2244" y="0"/>
                </a:moveTo>
                <a:cubicBezTo>
                  <a:pt x="1785" y="0"/>
                  <a:pt x="1365" y="191"/>
                  <a:pt x="1003" y="499"/>
                </a:cubicBezTo>
                <a:cubicBezTo>
                  <a:pt x="653" y="819"/>
                  <a:pt x="272" y="1108"/>
                  <a:pt x="135" y="1596"/>
                </a:cubicBezTo>
                <a:cubicBezTo>
                  <a:pt x="0" y="2119"/>
                  <a:pt x="276" y="2495"/>
                  <a:pt x="804" y="2495"/>
                </a:cubicBezTo>
                <a:cubicBezTo>
                  <a:pt x="814" y="2495"/>
                  <a:pt x="825" y="2495"/>
                  <a:pt x="835" y="2495"/>
                </a:cubicBezTo>
                <a:cubicBezTo>
                  <a:pt x="1064" y="2495"/>
                  <a:pt x="1277" y="2449"/>
                  <a:pt x="1491" y="2373"/>
                </a:cubicBezTo>
                <a:cubicBezTo>
                  <a:pt x="1652" y="2321"/>
                  <a:pt x="1810" y="2297"/>
                  <a:pt x="1965" y="2297"/>
                </a:cubicBezTo>
                <a:cubicBezTo>
                  <a:pt x="2218" y="2297"/>
                  <a:pt x="2464" y="2360"/>
                  <a:pt x="2709" y="2464"/>
                </a:cubicBezTo>
                <a:cubicBezTo>
                  <a:pt x="2984" y="2586"/>
                  <a:pt x="3212" y="2769"/>
                  <a:pt x="3517" y="2860"/>
                </a:cubicBezTo>
                <a:cubicBezTo>
                  <a:pt x="3591" y="2880"/>
                  <a:pt x="3662" y="2889"/>
                  <a:pt x="3730" y="2889"/>
                </a:cubicBezTo>
                <a:cubicBezTo>
                  <a:pt x="4037" y="2889"/>
                  <a:pt x="4280" y="2707"/>
                  <a:pt x="4492" y="2495"/>
                </a:cubicBezTo>
                <a:cubicBezTo>
                  <a:pt x="4736" y="2236"/>
                  <a:pt x="4797" y="1916"/>
                  <a:pt x="4629" y="1581"/>
                </a:cubicBezTo>
                <a:cubicBezTo>
                  <a:pt x="4492" y="1261"/>
                  <a:pt x="4233" y="1032"/>
                  <a:pt x="4020" y="773"/>
                </a:cubicBezTo>
                <a:cubicBezTo>
                  <a:pt x="3626" y="322"/>
                  <a:pt x="3150" y="9"/>
                  <a:pt x="2523" y="9"/>
                </a:cubicBezTo>
                <a:cubicBezTo>
                  <a:pt x="2494" y="9"/>
                  <a:pt x="2465" y="10"/>
                  <a:pt x="2435" y="11"/>
                </a:cubicBezTo>
                <a:cubicBezTo>
                  <a:pt x="2371" y="4"/>
                  <a:pt x="2307" y="0"/>
                  <a:pt x="22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0"/>
          <p:cNvSpPr/>
          <p:nvPr/>
        </p:nvSpPr>
        <p:spPr>
          <a:xfrm>
            <a:off x="8571240" y="3902807"/>
            <a:ext cx="41075" cy="40626"/>
          </a:xfrm>
          <a:custGeom>
            <a:rect b="b" l="l" r="r" t="t"/>
            <a:pathLst>
              <a:path extrusionOk="0" h="1267" w="1281">
                <a:moveTo>
                  <a:pt x="714" y="1"/>
                </a:moveTo>
                <a:cubicBezTo>
                  <a:pt x="440" y="1"/>
                  <a:pt x="31" y="342"/>
                  <a:pt x="16" y="610"/>
                </a:cubicBezTo>
                <a:cubicBezTo>
                  <a:pt x="0" y="946"/>
                  <a:pt x="229" y="1250"/>
                  <a:pt x="503" y="1266"/>
                </a:cubicBezTo>
                <a:cubicBezTo>
                  <a:pt x="513" y="1266"/>
                  <a:pt x="522" y="1266"/>
                  <a:pt x="532" y="1266"/>
                </a:cubicBezTo>
                <a:cubicBezTo>
                  <a:pt x="902" y="1266"/>
                  <a:pt x="1235" y="982"/>
                  <a:pt x="1250" y="610"/>
                </a:cubicBezTo>
                <a:cubicBezTo>
                  <a:pt x="1280" y="275"/>
                  <a:pt x="1052" y="16"/>
                  <a:pt x="732" y="1"/>
                </a:cubicBezTo>
                <a:cubicBezTo>
                  <a:pt x="726" y="1"/>
                  <a:pt x="72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0"/>
          <p:cNvSpPr/>
          <p:nvPr/>
        </p:nvSpPr>
        <p:spPr>
          <a:xfrm>
            <a:off x="8414891" y="3938880"/>
            <a:ext cx="175909" cy="114216"/>
          </a:xfrm>
          <a:custGeom>
            <a:rect b="b" l="l" r="r" t="t"/>
            <a:pathLst>
              <a:path extrusionOk="0" h="3562" w="5486">
                <a:moveTo>
                  <a:pt x="2537" y="373"/>
                </a:moveTo>
                <a:cubicBezTo>
                  <a:pt x="2600" y="373"/>
                  <a:pt x="2664" y="377"/>
                  <a:pt x="2728" y="384"/>
                </a:cubicBezTo>
                <a:cubicBezTo>
                  <a:pt x="2758" y="383"/>
                  <a:pt x="2787" y="382"/>
                  <a:pt x="2816" y="382"/>
                </a:cubicBezTo>
                <a:cubicBezTo>
                  <a:pt x="3443" y="382"/>
                  <a:pt x="3919" y="695"/>
                  <a:pt x="4313" y="1146"/>
                </a:cubicBezTo>
                <a:cubicBezTo>
                  <a:pt x="4541" y="1390"/>
                  <a:pt x="4785" y="1634"/>
                  <a:pt x="4937" y="1954"/>
                </a:cubicBezTo>
                <a:cubicBezTo>
                  <a:pt x="5090" y="2289"/>
                  <a:pt x="5029" y="2609"/>
                  <a:pt x="4785" y="2868"/>
                </a:cubicBezTo>
                <a:cubicBezTo>
                  <a:pt x="4573" y="3080"/>
                  <a:pt x="4330" y="3262"/>
                  <a:pt x="4023" y="3262"/>
                </a:cubicBezTo>
                <a:cubicBezTo>
                  <a:pt x="3955" y="3262"/>
                  <a:pt x="3884" y="3253"/>
                  <a:pt x="3810" y="3233"/>
                </a:cubicBezTo>
                <a:cubicBezTo>
                  <a:pt x="3520" y="3142"/>
                  <a:pt x="3277" y="2959"/>
                  <a:pt x="3002" y="2837"/>
                </a:cubicBezTo>
                <a:cubicBezTo>
                  <a:pt x="2757" y="2733"/>
                  <a:pt x="2505" y="2670"/>
                  <a:pt x="2251" y="2670"/>
                </a:cubicBezTo>
                <a:cubicBezTo>
                  <a:pt x="2096" y="2670"/>
                  <a:pt x="1940" y="2694"/>
                  <a:pt x="1784" y="2746"/>
                </a:cubicBezTo>
                <a:cubicBezTo>
                  <a:pt x="1570" y="2822"/>
                  <a:pt x="1357" y="2868"/>
                  <a:pt x="1128" y="2868"/>
                </a:cubicBezTo>
                <a:cubicBezTo>
                  <a:pt x="1118" y="2868"/>
                  <a:pt x="1107" y="2868"/>
                  <a:pt x="1097" y="2868"/>
                </a:cubicBezTo>
                <a:cubicBezTo>
                  <a:pt x="569" y="2868"/>
                  <a:pt x="293" y="2492"/>
                  <a:pt x="428" y="1969"/>
                </a:cubicBezTo>
                <a:cubicBezTo>
                  <a:pt x="565" y="1481"/>
                  <a:pt x="946" y="1192"/>
                  <a:pt x="1296" y="872"/>
                </a:cubicBezTo>
                <a:cubicBezTo>
                  <a:pt x="1658" y="564"/>
                  <a:pt x="2078" y="373"/>
                  <a:pt x="2537" y="373"/>
                </a:cubicBezTo>
                <a:close/>
                <a:moveTo>
                  <a:pt x="2737" y="0"/>
                </a:moveTo>
                <a:cubicBezTo>
                  <a:pt x="2586" y="0"/>
                  <a:pt x="2431" y="16"/>
                  <a:pt x="2271" y="49"/>
                </a:cubicBezTo>
                <a:cubicBezTo>
                  <a:pt x="1357" y="247"/>
                  <a:pt x="747" y="887"/>
                  <a:pt x="229" y="1618"/>
                </a:cubicBezTo>
                <a:cubicBezTo>
                  <a:pt x="92" y="1817"/>
                  <a:pt x="31" y="2045"/>
                  <a:pt x="31" y="2289"/>
                </a:cubicBezTo>
                <a:cubicBezTo>
                  <a:pt x="1" y="2929"/>
                  <a:pt x="382" y="3355"/>
                  <a:pt x="1037" y="3386"/>
                </a:cubicBezTo>
                <a:cubicBezTo>
                  <a:pt x="1059" y="3387"/>
                  <a:pt x="1082" y="3387"/>
                  <a:pt x="1104" y="3387"/>
                </a:cubicBezTo>
                <a:cubicBezTo>
                  <a:pt x="1384" y="3387"/>
                  <a:pt x="1651" y="3302"/>
                  <a:pt x="1905" y="3203"/>
                </a:cubicBezTo>
                <a:cubicBezTo>
                  <a:pt x="2090" y="3137"/>
                  <a:pt x="2269" y="3105"/>
                  <a:pt x="2444" y="3105"/>
                </a:cubicBezTo>
                <a:cubicBezTo>
                  <a:pt x="2674" y="3105"/>
                  <a:pt x="2899" y="3160"/>
                  <a:pt x="3124" y="3264"/>
                </a:cubicBezTo>
                <a:cubicBezTo>
                  <a:pt x="3399" y="3386"/>
                  <a:pt x="3673" y="3477"/>
                  <a:pt x="3977" y="3538"/>
                </a:cubicBezTo>
                <a:cubicBezTo>
                  <a:pt x="4060" y="3554"/>
                  <a:pt x="4139" y="3562"/>
                  <a:pt x="4216" y="3562"/>
                </a:cubicBezTo>
                <a:cubicBezTo>
                  <a:pt x="4580" y="3562"/>
                  <a:pt x="4881" y="3391"/>
                  <a:pt x="5120" y="3127"/>
                </a:cubicBezTo>
                <a:cubicBezTo>
                  <a:pt x="5440" y="2792"/>
                  <a:pt x="5486" y="2380"/>
                  <a:pt x="5349" y="1954"/>
                </a:cubicBezTo>
                <a:cubicBezTo>
                  <a:pt x="5181" y="1497"/>
                  <a:pt x="4876" y="1131"/>
                  <a:pt x="4526" y="796"/>
                </a:cubicBezTo>
                <a:cubicBezTo>
                  <a:pt x="4014" y="321"/>
                  <a:pt x="3421" y="0"/>
                  <a:pt x="273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80"/>
          <p:cNvSpPr/>
          <p:nvPr/>
        </p:nvSpPr>
        <p:spPr>
          <a:xfrm>
            <a:off x="8368012" y="3882799"/>
            <a:ext cx="82599" cy="79746"/>
          </a:xfrm>
          <a:custGeom>
            <a:rect b="b" l="l" r="r" t="t"/>
            <a:pathLst>
              <a:path extrusionOk="0" h="2487" w="2576">
                <a:moveTo>
                  <a:pt x="1329" y="365"/>
                </a:moveTo>
                <a:cubicBezTo>
                  <a:pt x="1338" y="365"/>
                  <a:pt x="1347" y="366"/>
                  <a:pt x="1356" y="366"/>
                </a:cubicBezTo>
                <a:cubicBezTo>
                  <a:pt x="1798" y="381"/>
                  <a:pt x="2088" y="777"/>
                  <a:pt x="2057" y="1341"/>
                </a:cubicBezTo>
                <a:cubicBezTo>
                  <a:pt x="2042" y="1742"/>
                  <a:pt x="1724" y="2012"/>
                  <a:pt x="1272" y="2012"/>
                </a:cubicBezTo>
                <a:cubicBezTo>
                  <a:pt x="1259" y="2012"/>
                  <a:pt x="1247" y="2012"/>
                  <a:pt x="1234" y="2011"/>
                </a:cubicBezTo>
                <a:cubicBezTo>
                  <a:pt x="777" y="1996"/>
                  <a:pt x="427" y="1600"/>
                  <a:pt x="457" y="1113"/>
                </a:cubicBezTo>
                <a:cubicBezTo>
                  <a:pt x="413" y="695"/>
                  <a:pt x="922" y="365"/>
                  <a:pt x="1329" y="365"/>
                </a:cubicBezTo>
                <a:close/>
                <a:moveTo>
                  <a:pt x="1509" y="0"/>
                </a:moveTo>
                <a:cubicBezTo>
                  <a:pt x="610" y="0"/>
                  <a:pt x="92" y="381"/>
                  <a:pt x="46" y="1173"/>
                </a:cubicBezTo>
                <a:cubicBezTo>
                  <a:pt x="0" y="1859"/>
                  <a:pt x="518" y="2453"/>
                  <a:pt x="1189" y="2484"/>
                </a:cubicBezTo>
                <a:cubicBezTo>
                  <a:pt x="1220" y="2486"/>
                  <a:pt x="1250" y="2487"/>
                  <a:pt x="1281" y="2487"/>
                </a:cubicBezTo>
                <a:cubicBezTo>
                  <a:pt x="1969" y="2487"/>
                  <a:pt x="2515" y="1998"/>
                  <a:pt x="2545" y="1356"/>
                </a:cubicBezTo>
                <a:cubicBezTo>
                  <a:pt x="2575" y="625"/>
                  <a:pt x="2118" y="0"/>
                  <a:pt x="150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80"/>
          <p:cNvSpPr/>
          <p:nvPr/>
        </p:nvSpPr>
        <p:spPr>
          <a:xfrm>
            <a:off x="8463758" y="3845667"/>
            <a:ext cx="86992" cy="81157"/>
          </a:xfrm>
          <a:custGeom>
            <a:rect b="b" l="l" r="r" t="t"/>
            <a:pathLst>
              <a:path extrusionOk="0" h="2531" w="2713">
                <a:moveTo>
                  <a:pt x="1196" y="388"/>
                </a:moveTo>
                <a:cubicBezTo>
                  <a:pt x="1301" y="388"/>
                  <a:pt x="1408" y="405"/>
                  <a:pt x="1509" y="442"/>
                </a:cubicBezTo>
                <a:cubicBezTo>
                  <a:pt x="1676" y="503"/>
                  <a:pt x="1829" y="610"/>
                  <a:pt x="1951" y="716"/>
                </a:cubicBezTo>
                <a:cubicBezTo>
                  <a:pt x="2286" y="975"/>
                  <a:pt x="2377" y="1234"/>
                  <a:pt x="2286" y="1524"/>
                </a:cubicBezTo>
                <a:cubicBezTo>
                  <a:pt x="2149" y="1905"/>
                  <a:pt x="1875" y="2103"/>
                  <a:pt x="1478" y="2118"/>
                </a:cubicBezTo>
                <a:lnTo>
                  <a:pt x="1326" y="2118"/>
                </a:lnTo>
                <a:cubicBezTo>
                  <a:pt x="793" y="2103"/>
                  <a:pt x="244" y="1509"/>
                  <a:pt x="320" y="1021"/>
                </a:cubicBezTo>
                <a:cubicBezTo>
                  <a:pt x="369" y="656"/>
                  <a:pt x="777" y="388"/>
                  <a:pt x="1196" y="388"/>
                </a:cubicBezTo>
                <a:close/>
                <a:moveTo>
                  <a:pt x="1372" y="0"/>
                </a:moveTo>
                <a:cubicBezTo>
                  <a:pt x="534" y="16"/>
                  <a:pt x="92" y="366"/>
                  <a:pt x="31" y="1128"/>
                </a:cubicBezTo>
                <a:cubicBezTo>
                  <a:pt x="1" y="1798"/>
                  <a:pt x="625" y="2514"/>
                  <a:pt x="1219" y="2530"/>
                </a:cubicBezTo>
                <a:cubicBezTo>
                  <a:pt x="1241" y="2530"/>
                  <a:pt x="1262" y="2531"/>
                  <a:pt x="1283" y="2531"/>
                </a:cubicBezTo>
                <a:cubicBezTo>
                  <a:pt x="2170" y="2531"/>
                  <a:pt x="2607" y="1903"/>
                  <a:pt x="2667" y="1189"/>
                </a:cubicBezTo>
                <a:cubicBezTo>
                  <a:pt x="2713" y="640"/>
                  <a:pt x="2012" y="0"/>
                  <a:pt x="137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0"/>
          <p:cNvSpPr/>
          <p:nvPr/>
        </p:nvSpPr>
        <p:spPr>
          <a:xfrm>
            <a:off x="8559985" y="3893027"/>
            <a:ext cx="66952" cy="68459"/>
          </a:xfrm>
          <a:custGeom>
            <a:rect b="b" l="l" r="r" t="t"/>
            <a:pathLst>
              <a:path extrusionOk="0" h="2135" w="2088">
                <a:moveTo>
                  <a:pt x="1079" y="306"/>
                </a:moveTo>
                <a:cubicBezTo>
                  <a:pt x="1086" y="306"/>
                  <a:pt x="1092" y="306"/>
                  <a:pt x="1098" y="306"/>
                </a:cubicBezTo>
                <a:cubicBezTo>
                  <a:pt x="1403" y="321"/>
                  <a:pt x="1631" y="580"/>
                  <a:pt x="1616" y="915"/>
                </a:cubicBezTo>
                <a:cubicBezTo>
                  <a:pt x="1586" y="1287"/>
                  <a:pt x="1253" y="1571"/>
                  <a:pt x="883" y="1571"/>
                </a:cubicBezTo>
                <a:cubicBezTo>
                  <a:pt x="873" y="1571"/>
                  <a:pt x="864" y="1571"/>
                  <a:pt x="854" y="1571"/>
                </a:cubicBezTo>
                <a:cubicBezTo>
                  <a:pt x="580" y="1555"/>
                  <a:pt x="351" y="1251"/>
                  <a:pt x="382" y="915"/>
                </a:cubicBezTo>
                <a:cubicBezTo>
                  <a:pt x="382" y="647"/>
                  <a:pt x="791" y="306"/>
                  <a:pt x="1079" y="306"/>
                </a:cubicBezTo>
                <a:close/>
                <a:moveTo>
                  <a:pt x="1241" y="1"/>
                </a:moveTo>
                <a:cubicBezTo>
                  <a:pt x="1234" y="1"/>
                  <a:pt x="1227" y="1"/>
                  <a:pt x="1220" y="1"/>
                </a:cubicBezTo>
                <a:cubicBezTo>
                  <a:pt x="519" y="32"/>
                  <a:pt x="77" y="336"/>
                  <a:pt x="31" y="1022"/>
                </a:cubicBezTo>
                <a:cubicBezTo>
                  <a:pt x="1" y="1662"/>
                  <a:pt x="351" y="2104"/>
                  <a:pt x="885" y="2134"/>
                </a:cubicBezTo>
                <a:cubicBezTo>
                  <a:pt x="894" y="2135"/>
                  <a:pt x="904" y="2135"/>
                  <a:pt x="913" y="2135"/>
                </a:cubicBezTo>
                <a:cubicBezTo>
                  <a:pt x="1525" y="2135"/>
                  <a:pt x="2043" y="1652"/>
                  <a:pt x="2058" y="1037"/>
                </a:cubicBezTo>
                <a:cubicBezTo>
                  <a:pt x="2088" y="497"/>
                  <a:pt x="1704" y="1"/>
                  <a:pt x="1241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0"/>
          <p:cNvSpPr/>
          <p:nvPr/>
        </p:nvSpPr>
        <p:spPr>
          <a:xfrm>
            <a:off x="8569284" y="4171480"/>
            <a:ext cx="52779" cy="48963"/>
          </a:xfrm>
          <a:custGeom>
            <a:rect b="b" l="l" r="r" t="t"/>
            <a:pathLst>
              <a:path extrusionOk="0" h="1527" w="1646">
                <a:moveTo>
                  <a:pt x="914" y="0"/>
                </a:moveTo>
                <a:cubicBezTo>
                  <a:pt x="473" y="0"/>
                  <a:pt x="45" y="413"/>
                  <a:pt x="16" y="855"/>
                </a:cubicBezTo>
                <a:cubicBezTo>
                  <a:pt x="0" y="1205"/>
                  <a:pt x="275" y="1495"/>
                  <a:pt x="640" y="1525"/>
                </a:cubicBezTo>
                <a:cubicBezTo>
                  <a:pt x="657" y="1526"/>
                  <a:pt x="674" y="1527"/>
                  <a:pt x="690" y="1527"/>
                </a:cubicBezTo>
                <a:cubicBezTo>
                  <a:pt x="1146" y="1527"/>
                  <a:pt x="1601" y="1129"/>
                  <a:pt x="1615" y="703"/>
                </a:cubicBezTo>
                <a:cubicBezTo>
                  <a:pt x="1646" y="322"/>
                  <a:pt x="1356" y="32"/>
                  <a:pt x="960" y="2"/>
                </a:cubicBezTo>
                <a:cubicBezTo>
                  <a:pt x="945" y="1"/>
                  <a:pt x="929" y="0"/>
                  <a:pt x="91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0"/>
          <p:cNvSpPr/>
          <p:nvPr/>
        </p:nvSpPr>
        <p:spPr>
          <a:xfrm>
            <a:off x="8668461" y="4180234"/>
            <a:ext cx="60122" cy="58743"/>
          </a:xfrm>
          <a:custGeom>
            <a:rect b="b" l="l" r="r" t="t"/>
            <a:pathLst>
              <a:path extrusionOk="0" h="1832" w="1875">
                <a:moveTo>
                  <a:pt x="807" y="1"/>
                </a:moveTo>
                <a:cubicBezTo>
                  <a:pt x="336" y="1"/>
                  <a:pt x="60" y="272"/>
                  <a:pt x="31" y="750"/>
                </a:cubicBezTo>
                <a:cubicBezTo>
                  <a:pt x="0" y="1329"/>
                  <a:pt x="427" y="1801"/>
                  <a:pt x="991" y="1831"/>
                </a:cubicBezTo>
                <a:cubicBezTo>
                  <a:pt x="1001" y="1832"/>
                  <a:pt x="1011" y="1832"/>
                  <a:pt x="1022" y="1832"/>
                </a:cubicBezTo>
                <a:cubicBezTo>
                  <a:pt x="1479" y="1832"/>
                  <a:pt x="1829" y="1501"/>
                  <a:pt x="1844" y="1039"/>
                </a:cubicBezTo>
                <a:cubicBezTo>
                  <a:pt x="1874" y="506"/>
                  <a:pt x="1433" y="18"/>
                  <a:pt x="884" y="3"/>
                </a:cubicBezTo>
                <a:cubicBezTo>
                  <a:pt x="858" y="1"/>
                  <a:pt x="832" y="1"/>
                  <a:pt x="807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0"/>
          <p:cNvSpPr/>
          <p:nvPr/>
        </p:nvSpPr>
        <p:spPr>
          <a:xfrm>
            <a:off x="8557548" y="4258857"/>
            <a:ext cx="144645" cy="100652"/>
          </a:xfrm>
          <a:custGeom>
            <a:rect b="b" l="l" r="r" t="t"/>
            <a:pathLst>
              <a:path extrusionOk="0" h="3139" w="4511">
                <a:moveTo>
                  <a:pt x="1984" y="0"/>
                </a:moveTo>
                <a:cubicBezTo>
                  <a:pt x="1856" y="0"/>
                  <a:pt x="1731" y="34"/>
                  <a:pt x="1616" y="111"/>
                </a:cubicBezTo>
                <a:cubicBezTo>
                  <a:pt x="930" y="568"/>
                  <a:pt x="412" y="1177"/>
                  <a:pt x="153" y="1969"/>
                </a:cubicBezTo>
                <a:cubicBezTo>
                  <a:pt x="1" y="2411"/>
                  <a:pt x="275" y="2884"/>
                  <a:pt x="717" y="3066"/>
                </a:cubicBezTo>
                <a:cubicBezTo>
                  <a:pt x="842" y="3117"/>
                  <a:pt x="962" y="3138"/>
                  <a:pt x="1078" y="3138"/>
                </a:cubicBezTo>
                <a:cubicBezTo>
                  <a:pt x="1382" y="3138"/>
                  <a:pt x="1655" y="2988"/>
                  <a:pt x="1921" y="2823"/>
                </a:cubicBezTo>
                <a:cubicBezTo>
                  <a:pt x="2264" y="2606"/>
                  <a:pt x="2629" y="2454"/>
                  <a:pt x="3024" y="2454"/>
                </a:cubicBezTo>
                <a:cubicBezTo>
                  <a:pt x="3102" y="2454"/>
                  <a:pt x="3181" y="2460"/>
                  <a:pt x="3261" y="2472"/>
                </a:cubicBezTo>
                <a:cubicBezTo>
                  <a:pt x="3276" y="2471"/>
                  <a:pt x="3291" y="2471"/>
                  <a:pt x="3306" y="2471"/>
                </a:cubicBezTo>
                <a:cubicBezTo>
                  <a:pt x="3424" y="2471"/>
                  <a:pt x="3543" y="2501"/>
                  <a:pt x="3658" y="2501"/>
                </a:cubicBezTo>
                <a:cubicBezTo>
                  <a:pt x="3736" y="2501"/>
                  <a:pt x="3812" y="2487"/>
                  <a:pt x="3886" y="2442"/>
                </a:cubicBezTo>
                <a:cubicBezTo>
                  <a:pt x="4358" y="2137"/>
                  <a:pt x="4511" y="1619"/>
                  <a:pt x="4267" y="1116"/>
                </a:cubicBezTo>
                <a:cubicBezTo>
                  <a:pt x="4160" y="903"/>
                  <a:pt x="4008" y="735"/>
                  <a:pt x="3810" y="598"/>
                </a:cubicBezTo>
                <a:cubicBezTo>
                  <a:pt x="3277" y="263"/>
                  <a:pt x="2698" y="50"/>
                  <a:pt x="2058" y="4"/>
                </a:cubicBezTo>
                <a:cubicBezTo>
                  <a:pt x="2033" y="1"/>
                  <a:pt x="2008" y="0"/>
                  <a:pt x="1984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80"/>
          <p:cNvSpPr/>
          <p:nvPr/>
        </p:nvSpPr>
        <p:spPr>
          <a:xfrm>
            <a:off x="8493546" y="4219353"/>
            <a:ext cx="64034" cy="60699"/>
          </a:xfrm>
          <a:custGeom>
            <a:rect b="b" l="l" r="r" t="t"/>
            <a:pathLst>
              <a:path extrusionOk="0" h="1893" w="1997">
                <a:moveTo>
                  <a:pt x="1088" y="0"/>
                </a:moveTo>
                <a:cubicBezTo>
                  <a:pt x="546" y="0"/>
                  <a:pt x="46" y="431"/>
                  <a:pt x="16" y="946"/>
                </a:cubicBezTo>
                <a:cubicBezTo>
                  <a:pt x="1" y="1449"/>
                  <a:pt x="382" y="1876"/>
                  <a:pt x="885" y="1891"/>
                </a:cubicBezTo>
                <a:cubicBezTo>
                  <a:pt x="904" y="1892"/>
                  <a:pt x="923" y="1893"/>
                  <a:pt x="942" y="1893"/>
                </a:cubicBezTo>
                <a:cubicBezTo>
                  <a:pt x="1482" y="1893"/>
                  <a:pt x="1952" y="1478"/>
                  <a:pt x="1966" y="992"/>
                </a:cubicBezTo>
                <a:cubicBezTo>
                  <a:pt x="1997" y="459"/>
                  <a:pt x="1631" y="32"/>
                  <a:pt x="1144" y="2"/>
                </a:cubicBezTo>
                <a:cubicBezTo>
                  <a:pt x="1125" y="1"/>
                  <a:pt x="1107" y="0"/>
                  <a:pt x="1088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80"/>
          <p:cNvSpPr/>
          <p:nvPr/>
        </p:nvSpPr>
        <p:spPr>
          <a:xfrm>
            <a:off x="8552193" y="4246801"/>
            <a:ext cx="168566" cy="127875"/>
          </a:xfrm>
          <a:custGeom>
            <a:rect b="b" l="l" r="r" t="t"/>
            <a:pathLst>
              <a:path extrusionOk="0" h="3988" w="5257">
                <a:moveTo>
                  <a:pt x="2151" y="376"/>
                </a:moveTo>
                <a:cubicBezTo>
                  <a:pt x="2175" y="376"/>
                  <a:pt x="2200" y="377"/>
                  <a:pt x="2225" y="380"/>
                </a:cubicBezTo>
                <a:cubicBezTo>
                  <a:pt x="2865" y="426"/>
                  <a:pt x="3444" y="639"/>
                  <a:pt x="3977" y="974"/>
                </a:cubicBezTo>
                <a:cubicBezTo>
                  <a:pt x="4175" y="1111"/>
                  <a:pt x="4327" y="1279"/>
                  <a:pt x="4434" y="1492"/>
                </a:cubicBezTo>
                <a:cubicBezTo>
                  <a:pt x="4678" y="1995"/>
                  <a:pt x="4525" y="2513"/>
                  <a:pt x="4053" y="2818"/>
                </a:cubicBezTo>
                <a:cubicBezTo>
                  <a:pt x="3979" y="2863"/>
                  <a:pt x="3903" y="2877"/>
                  <a:pt x="3825" y="2877"/>
                </a:cubicBezTo>
                <a:cubicBezTo>
                  <a:pt x="3710" y="2877"/>
                  <a:pt x="3591" y="2847"/>
                  <a:pt x="3473" y="2847"/>
                </a:cubicBezTo>
                <a:cubicBezTo>
                  <a:pt x="3458" y="2847"/>
                  <a:pt x="3443" y="2847"/>
                  <a:pt x="3428" y="2848"/>
                </a:cubicBezTo>
                <a:cubicBezTo>
                  <a:pt x="3345" y="2836"/>
                  <a:pt x="3265" y="2830"/>
                  <a:pt x="3186" y="2830"/>
                </a:cubicBezTo>
                <a:cubicBezTo>
                  <a:pt x="2785" y="2830"/>
                  <a:pt x="2431" y="2982"/>
                  <a:pt x="2088" y="3199"/>
                </a:cubicBezTo>
                <a:cubicBezTo>
                  <a:pt x="1822" y="3364"/>
                  <a:pt x="1549" y="3514"/>
                  <a:pt x="1245" y="3514"/>
                </a:cubicBezTo>
                <a:cubicBezTo>
                  <a:pt x="1129" y="3514"/>
                  <a:pt x="1009" y="3493"/>
                  <a:pt x="884" y="3442"/>
                </a:cubicBezTo>
                <a:cubicBezTo>
                  <a:pt x="442" y="3260"/>
                  <a:pt x="168" y="2787"/>
                  <a:pt x="320" y="2345"/>
                </a:cubicBezTo>
                <a:cubicBezTo>
                  <a:pt x="579" y="1553"/>
                  <a:pt x="1097" y="944"/>
                  <a:pt x="1783" y="487"/>
                </a:cubicBezTo>
                <a:cubicBezTo>
                  <a:pt x="1898" y="410"/>
                  <a:pt x="2023" y="376"/>
                  <a:pt x="2151" y="376"/>
                </a:cubicBezTo>
                <a:close/>
                <a:moveTo>
                  <a:pt x="2433" y="1"/>
                </a:moveTo>
                <a:cubicBezTo>
                  <a:pt x="2350" y="1"/>
                  <a:pt x="2265" y="9"/>
                  <a:pt x="2179" y="30"/>
                </a:cubicBezTo>
                <a:cubicBezTo>
                  <a:pt x="1082" y="243"/>
                  <a:pt x="15" y="1736"/>
                  <a:pt x="0" y="2589"/>
                </a:cubicBezTo>
                <a:cubicBezTo>
                  <a:pt x="0" y="3393"/>
                  <a:pt x="444" y="3987"/>
                  <a:pt x="1234" y="3987"/>
                </a:cubicBezTo>
                <a:cubicBezTo>
                  <a:pt x="1298" y="3987"/>
                  <a:pt x="1364" y="3984"/>
                  <a:pt x="1432" y="3976"/>
                </a:cubicBezTo>
                <a:cubicBezTo>
                  <a:pt x="1783" y="3930"/>
                  <a:pt x="2088" y="3762"/>
                  <a:pt x="2347" y="3534"/>
                </a:cubicBezTo>
                <a:cubicBezTo>
                  <a:pt x="2641" y="3263"/>
                  <a:pt x="2954" y="3092"/>
                  <a:pt x="3327" y="3092"/>
                </a:cubicBezTo>
                <a:cubicBezTo>
                  <a:pt x="3437" y="3092"/>
                  <a:pt x="3551" y="3107"/>
                  <a:pt x="3672" y="3138"/>
                </a:cubicBezTo>
                <a:cubicBezTo>
                  <a:pt x="3718" y="3153"/>
                  <a:pt x="3779" y="3153"/>
                  <a:pt x="3855" y="3168"/>
                </a:cubicBezTo>
                <a:cubicBezTo>
                  <a:pt x="3992" y="3153"/>
                  <a:pt x="4144" y="3183"/>
                  <a:pt x="4297" y="3107"/>
                </a:cubicBezTo>
                <a:cubicBezTo>
                  <a:pt x="5028" y="2726"/>
                  <a:pt x="5257" y="1980"/>
                  <a:pt x="4845" y="1279"/>
                </a:cubicBezTo>
                <a:cubicBezTo>
                  <a:pt x="4419" y="548"/>
                  <a:pt x="3687" y="289"/>
                  <a:pt x="2926" y="75"/>
                </a:cubicBezTo>
                <a:cubicBezTo>
                  <a:pt x="2763" y="35"/>
                  <a:pt x="2600" y="1"/>
                  <a:pt x="2433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80"/>
          <p:cNvSpPr/>
          <p:nvPr/>
        </p:nvSpPr>
        <p:spPr>
          <a:xfrm>
            <a:off x="8656244" y="4169524"/>
            <a:ext cx="85517" cy="84139"/>
          </a:xfrm>
          <a:custGeom>
            <a:rect b="b" l="l" r="r" t="t"/>
            <a:pathLst>
              <a:path extrusionOk="0" h="2624" w="2667">
                <a:moveTo>
                  <a:pt x="1222" y="321"/>
                </a:moveTo>
                <a:cubicBezTo>
                  <a:pt x="1236" y="321"/>
                  <a:pt x="1251" y="321"/>
                  <a:pt x="1265" y="322"/>
                </a:cubicBezTo>
                <a:cubicBezTo>
                  <a:pt x="1814" y="352"/>
                  <a:pt x="2255" y="825"/>
                  <a:pt x="2225" y="1373"/>
                </a:cubicBezTo>
                <a:cubicBezTo>
                  <a:pt x="2210" y="1825"/>
                  <a:pt x="1874" y="2152"/>
                  <a:pt x="1431" y="2152"/>
                </a:cubicBezTo>
                <a:cubicBezTo>
                  <a:pt x="1411" y="2152"/>
                  <a:pt x="1392" y="2151"/>
                  <a:pt x="1372" y="2150"/>
                </a:cubicBezTo>
                <a:cubicBezTo>
                  <a:pt x="808" y="2135"/>
                  <a:pt x="381" y="1647"/>
                  <a:pt x="412" y="1084"/>
                </a:cubicBezTo>
                <a:cubicBezTo>
                  <a:pt x="441" y="580"/>
                  <a:pt x="730" y="321"/>
                  <a:pt x="1222" y="321"/>
                </a:cubicBezTo>
                <a:close/>
                <a:moveTo>
                  <a:pt x="1279" y="1"/>
                </a:moveTo>
                <a:cubicBezTo>
                  <a:pt x="641" y="1"/>
                  <a:pt x="45" y="597"/>
                  <a:pt x="16" y="1236"/>
                </a:cubicBezTo>
                <a:cubicBezTo>
                  <a:pt x="0" y="1952"/>
                  <a:pt x="610" y="2592"/>
                  <a:pt x="1326" y="2622"/>
                </a:cubicBezTo>
                <a:cubicBezTo>
                  <a:pt x="1345" y="2623"/>
                  <a:pt x="1363" y="2624"/>
                  <a:pt x="1382" y="2624"/>
                </a:cubicBezTo>
                <a:cubicBezTo>
                  <a:pt x="2043" y="2624"/>
                  <a:pt x="2591" y="2101"/>
                  <a:pt x="2621" y="1434"/>
                </a:cubicBezTo>
                <a:cubicBezTo>
                  <a:pt x="2667" y="718"/>
                  <a:pt x="2042" y="47"/>
                  <a:pt x="1326" y="2"/>
                </a:cubicBezTo>
                <a:cubicBezTo>
                  <a:pt x="1310" y="1"/>
                  <a:pt x="1294" y="1"/>
                  <a:pt x="1279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80"/>
          <p:cNvSpPr/>
          <p:nvPr/>
        </p:nvSpPr>
        <p:spPr>
          <a:xfrm>
            <a:off x="8481362" y="4208643"/>
            <a:ext cx="87954" cy="85549"/>
          </a:xfrm>
          <a:custGeom>
            <a:rect b="b" l="l" r="r" t="t"/>
            <a:pathLst>
              <a:path extrusionOk="0" h="2668" w="2743">
                <a:moveTo>
                  <a:pt x="1468" y="334"/>
                </a:moveTo>
                <a:cubicBezTo>
                  <a:pt x="1487" y="334"/>
                  <a:pt x="1505" y="335"/>
                  <a:pt x="1524" y="336"/>
                </a:cubicBezTo>
                <a:cubicBezTo>
                  <a:pt x="2011" y="366"/>
                  <a:pt x="2377" y="793"/>
                  <a:pt x="2346" y="1326"/>
                </a:cubicBezTo>
                <a:cubicBezTo>
                  <a:pt x="2332" y="1812"/>
                  <a:pt x="1862" y="2227"/>
                  <a:pt x="1322" y="2227"/>
                </a:cubicBezTo>
                <a:cubicBezTo>
                  <a:pt x="1303" y="2227"/>
                  <a:pt x="1284" y="2226"/>
                  <a:pt x="1265" y="2225"/>
                </a:cubicBezTo>
                <a:cubicBezTo>
                  <a:pt x="762" y="2210"/>
                  <a:pt x="381" y="1783"/>
                  <a:pt x="396" y="1280"/>
                </a:cubicBezTo>
                <a:cubicBezTo>
                  <a:pt x="426" y="765"/>
                  <a:pt x="926" y="334"/>
                  <a:pt x="1468" y="334"/>
                </a:cubicBezTo>
                <a:close/>
                <a:moveTo>
                  <a:pt x="1585" y="1"/>
                </a:moveTo>
                <a:cubicBezTo>
                  <a:pt x="716" y="1"/>
                  <a:pt x="152" y="534"/>
                  <a:pt x="61" y="1372"/>
                </a:cubicBezTo>
                <a:cubicBezTo>
                  <a:pt x="0" y="2073"/>
                  <a:pt x="549" y="2636"/>
                  <a:pt x="1234" y="2667"/>
                </a:cubicBezTo>
                <a:cubicBezTo>
                  <a:pt x="1252" y="2668"/>
                  <a:pt x="1269" y="2668"/>
                  <a:pt x="1286" y="2668"/>
                </a:cubicBezTo>
                <a:cubicBezTo>
                  <a:pt x="2027" y="2668"/>
                  <a:pt x="2682" y="2040"/>
                  <a:pt x="2712" y="1311"/>
                </a:cubicBezTo>
                <a:cubicBezTo>
                  <a:pt x="2742" y="610"/>
                  <a:pt x="2240" y="1"/>
                  <a:pt x="158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80"/>
          <p:cNvSpPr/>
          <p:nvPr/>
        </p:nvSpPr>
        <p:spPr>
          <a:xfrm>
            <a:off x="8557548" y="4163656"/>
            <a:ext cx="76251" cy="71441"/>
          </a:xfrm>
          <a:custGeom>
            <a:rect b="b" l="l" r="r" t="t"/>
            <a:pathLst>
              <a:path extrusionOk="0" h="2228" w="2378">
                <a:moveTo>
                  <a:pt x="1281" y="244"/>
                </a:moveTo>
                <a:cubicBezTo>
                  <a:pt x="1296" y="244"/>
                  <a:pt x="1311" y="245"/>
                  <a:pt x="1326" y="246"/>
                </a:cubicBezTo>
                <a:cubicBezTo>
                  <a:pt x="1722" y="276"/>
                  <a:pt x="2012" y="581"/>
                  <a:pt x="1981" y="947"/>
                </a:cubicBezTo>
                <a:cubicBezTo>
                  <a:pt x="1967" y="1373"/>
                  <a:pt x="1512" y="1771"/>
                  <a:pt x="1056" y="1771"/>
                </a:cubicBezTo>
                <a:cubicBezTo>
                  <a:pt x="1040" y="1771"/>
                  <a:pt x="1023" y="1770"/>
                  <a:pt x="1006" y="1769"/>
                </a:cubicBezTo>
                <a:cubicBezTo>
                  <a:pt x="641" y="1739"/>
                  <a:pt x="366" y="1449"/>
                  <a:pt x="382" y="1099"/>
                </a:cubicBezTo>
                <a:cubicBezTo>
                  <a:pt x="411" y="657"/>
                  <a:pt x="853" y="244"/>
                  <a:pt x="1281" y="244"/>
                </a:cubicBezTo>
                <a:close/>
                <a:moveTo>
                  <a:pt x="1328" y="1"/>
                </a:moveTo>
                <a:cubicBezTo>
                  <a:pt x="622" y="1"/>
                  <a:pt x="31" y="523"/>
                  <a:pt x="16" y="1175"/>
                </a:cubicBezTo>
                <a:cubicBezTo>
                  <a:pt x="1" y="1739"/>
                  <a:pt x="443" y="2211"/>
                  <a:pt x="1022" y="2226"/>
                </a:cubicBezTo>
                <a:cubicBezTo>
                  <a:pt x="1039" y="2227"/>
                  <a:pt x="1057" y="2228"/>
                  <a:pt x="1075" y="2228"/>
                </a:cubicBezTo>
                <a:cubicBezTo>
                  <a:pt x="1738" y="2228"/>
                  <a:pt x="2317" y="1676"/>
                  <a:pt x="2347" y="1023"/>
                </a:cubicBezTo>
                <a:cubicBezTo>
                  <a:pt x="2378" y="474"/>
                  <a:pt x="1951" y="17"/>
                  <a:pt x="1387" y="2"/>
                </a:cubicBezTo>
                <a:cubicBezTo>
                  <a:pt x="1367" y="1"/>
                  <a:pt x="1347" y="1"/>
                  <a:pt x="132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80"/>
          <p:cNvSpPr/>
          <p:nvPr/>
        </p:nvSpPr>
        <p:spPr>
          <a:xfrm>
            <a:off x="8409536" y="3051289"/>
            <a:ext cx="59641" cy="58198"/>
          </a:xfrm>
          <a:custGeom>
            <a:rect b="b" l="l" r="r" t="t"/>
            <a:pathLst>
              <a:path extrusionOk="0" h="1815" w="1860">
                <a:moveTo>
                  <a:pt x="851" y="0"/>
                </a:moveTo>
                <a:cubicBezTo>
                  <a:pt x="841" y="0"/>
                  <a:pt x="832" y="1"/>
                  <a:pt x="823" y="1"/>
                </a:cubicBezTo>
                <a:cubicBezTo>
                  <a:pt x="290" y="1"/>
                  <a:pt x="0" y="290"/>
                  <a:pt x="16" y="808"/>
                </a:cubicBezTo>
                <a:cubicBezTo>
                  <a:pt x="16" y="1363"/>
                  <a:pt x="473" y="1814"/>
                  <a:pt x="1010" y="1814"/>
                </a:cubicBezTo>
                <a:cubicBezTo>
                  <a:pt x="1019" y="1814"/>
                  <a:pt x="1027" y="1814"/>
                  <a:pt x="1036" y="1814"/>
                </a:cubicBezTo>
                <a:cubicBezTo>
                  <a:pt x="1509" y="1799"/>
                  <a:pt x="1859" y="1433"/>
                  <a:pt x="1844" y="961"/>
                </a:cubicBezTo>
                <a:cubicBezTo>
                  <a:pt x="1829" y="436"/>
                  <a:pt x="1387" y="0"/>
                  <a:pt x="85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80"/>
          <p:cNvSpPr/>
          <p:nvPr/>
        </p:nvSpPr>
        <p:spPr>
          <a:xfrm>
            <a:off x="8310359" y="3048852"/>
            <a:ext cx="50823" cy="49380"/>
          </a:xfrm>
          <a:custGeom>
            <a:rect b="b" l="l" r="r" t="t"/>
            <a:pathLst>
              <a:path extrusionOk="0" h="1540" w="1585">
                <a:moveTo>
                  <a:pt x="884" y="1"/>
                </a:moveTo>
                <a:cubicBezTo>
                  <a:pt x="427" y="16"/>
                  <a:pt x="0" y="458"/>
                  <a:pt x="0" y="915"/>
                </a:cubicBezTo>
                <a:cubicBezTo>
                  <a:pt x="0" y="1265"/>
                  <a:pt x="305" y="1539"/>
                  <a:pt x="671" y="1539"/>
                </a:cubicBezTo>
                <a:cubicBezTo>
                  <a:pt x="1143" y="1539"/>
                  <a:pt x="1585" y="1113"/>
                  <a:pt x="1585" y="656"/>
                </a:cubicBezTo>
                <a:cubicBezTo>
                  <a:pt x="1585" y="290"/>
                  <a:pt x="1280" y="1"/>
                  <a:pt x="884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80"/>
          <p:cNvSpPr/>
          <p:nvPr/>
        </p:nvSpPr>
        <p:spPr>
          <a:xfrm>
            <a:off x="8307441" y="3134850"/>
            <a:ext cx="142176" cy="102223"/>
          </a:xfrm>
          <a:custGeom>
            <a:rect b="b" l="l" r="r" t="t"/>
            <a:pathLst>
              <a:path extrusionOk="0" h="3188" w="4434">
                <a:moveTo>
                  <a:pt x="1889" y="0"/>
                </a:moveTo>
                <a:cubicBezTo>
                  <a:pt x="1737" y="0"/>
                  <a:pt x="1585" y="31"/>
                  <a:pt x="1463" y="122"/>
                </a:cubicBezTo>
                <a:cubicBezTo>
                  <a:pt x="808" y="640"/>
                  <a:pt x="335" y="1280"/>
                  <a:pt x="122" y="2087"/>
                </a:cubicBezTo>
                <a:cubicBezTo>
                  <a:pt x="0" y="2545"/>
                  <a:pt x="305" y="2986"/>
                  <a:pt x="762" y="3139"/>
                </a:cubicBezTo>
                <a:cubicBezTo>
                  <a:pt x="868" y="3173"/>
                  <a:pt x="968" y="3188"/>
                  <a:pt x="1064" y="3188"/>
                </a:cubicBezTo>
                <a:cubicBezTo>
                  <a:pt x="1396" y="3188"/>
                  <a:pt x="1675" y="3008"/>
                  <a:pt x="1935" y="2819"/>
                </a:cubicBezTo>
                <a:cubicBezTo>
                  <a:pt x="2307" y="2557"/>
                  <a:pt x="2678" y="2370"/>
                  <a:pt x="3106" y="2370"/>
                </a:cubicBezTo>
                <a:cubicBezTo>
                  <a:pt x="3152" y="2370"/>
                  <a:pt x="3198" y="2373"/>
                  <a:pt x="3245" y="2377"/>
                </a:cubicBezTo>
                <a:cubicBezTo>
                  <a:pt x="3280" y="2372"/>
                  <a:pt x="3315" y="2370"/>
                  <a:pt x="3351" y="2370"/>
                </a:cubicBezTo>
                <a:cubicBezTo>
                  <a:pt x="3431" y="2370"/>
                  <a:pt x="3512" y="2379"/>
                  <a:pt x="3592" y="2379"/>
                </a:cubicBezTo>
                <a:cubicBezTo>
                  <a:pt x="3693" y="2379"/>
                  <a:pt x="3793" y="2365"/>
                  <a:pt x="3885" y="2301"/>
                </a:cubicBezTo>
                <a:cubicBezTo>
                  <a:pt x="4327" y="1981"/>
                  <a:pt x="4434" y="1448"/>
                  <a:pt x="4159" y="960"/>
                </a:cubicBezTo>
                <a:cubicBezTo>
                  <a:pt x="4038" y="762"/>
                  <a:pt x="3885" y="594"/>
                  <a:pt x="3672" y="472"/>
                </a:cubicBezTo>
                <a:cubicBezTo>
                  <a:pt x="3123" y="168"/>
                  <a:pt x="2529" y="0"/>
                  <a:pt x="1889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80"/>
          <p:cNvSpPr/>
          <p:nvPr/>
        </p:nvSpPr>
        <p:spPr>
          <a:xfrm>
            <a:off x="8238053" y="3101599"/>
            <a:ext cx="63040" cy="61116"/>
          </a:xfrm>
          <a:custGeom>
            <a:rect b="b" l="l" r="r" t="t"/>
            <a:pathLst>
              <a:path extrusionOk="0" h="1906" w="1966">
                <a:moveTo>
                  <a:pt x="1093" y="1"/>
                </a:moveTo>
                <a:cubicBezTo>
                  <a:pt x="1085" y="1"/>
                  <a:pt x="1076" y="1"/>
                  <a:pt x="1067" y="1"/>
                </a:cubicBezTo>
                <a:cubicBezTo>
                  <a:pt x="488" y="1"/>
                  <a:pt x="1" y="473"/>
                  <a:pt x="1" y="1007"/>
                </a:cubicBezTo>
                <a:cubicBezTo>
                  <a:pt x="15" y="1500"/>
                  <a:pt x="412" y="1906"/>
                  <a:pt x="903" y="1906"/>
                </a:cubicBezTo>
                <a:cubicBezTo>
                  <a:pt x="912" y="1906"/>
                  <a:pt x="921" y="1906"/>
                  <a:pt x="930" y="1906"/>
                </a:cubicBezTo>
                <a:cubicBezTo>
                  <a:pt x="1494" y="1890"/>
                  <a:pt x="1966" y="1433"/>
                  <a:pt x="1951" y="930"/>
                </a:cubicBezTo>
                <a:cubicBezTo>
                  <a:pt x="1951" y="407"/>
                  <a:pt x="1569" y="1"/>
                  <a:pt x="1093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80"/>
          <p:cNvSpPr/>
          <p:nvPr/>
        </p:nvSpPr>
        <p:spPr>
          <a:xfrm>
            <a:off x="8300098" y="3121832"/>
            <a:ext cx="168085" cy="130248"/>
          </a:xfrm>
          <a:custGeom>
            <a:rect b="b" l="l" r="r" t="t"/>
            <a:pathLst>
              <a:path extrusionOk="0" h="4062" w="5242">
                <a:moveTo>
                  <a:pt x="2118" y="406"/>
                </a:moveTo>
                <a:cubicBezTo>
                  <a:pt x="2758" y="406"/>
                  <a:pt x="3352" y="574"/>
                  <a:pt x="3901" y="878"/>
                </a:cubicBezTo>
                <a:cubicBezTo>
                  <a:pt x="4114" y="1000"/>
                  <a:pt x="4267" y="1168"/>
                  <a:pt x="4388" y="1366"/>
                </a:cubicBezTo>
                <a:cubicBezTo>
                  <a:pt x="4663" y="1854"/>
                  <a:pt x="4556" y="2372"/>
                  <a:pt x="4114" y="2707"/>
                </a:cubicBezTo>
                <a:cubicBezTo>
                  <a:pt x="4028" y="2766"/>
                  <a:pt x="3936" y="2780"/>
                  <a:pt x="3842" y="2780"/>
                </a:cubicBezTo>
                <a:cubicBezTo>
                  <a:pt x="3764" y="2780"/>
                  <a:pt x="3685" y="2771"/>
                  <a:pt x="3606" y="2771"/>
                </a:cubicBezTo>
                <a:cubicBezTo>
                  <a:pt x="3562" y="2771"/>
                  <a:pt x="3518" y="2774"/>
                  <a:pt x="3474" y="2783"/>
                </a:cubicBezTo>
                <a:cubicBezTo>
                  <a:pt x="3424" y="2778"/>
                  <a:pt x="3375" y="2776"/>
                  <a:pt x="3326" y="2776"/>
                </a:cubicBezTo>
                <a:cubicBezTo>
                  <a:pt x="2899" y="2776"/>
                  <a:pt x="2519" y="2950"/>
                  <a:pt x="2164" y="3210"/>
                </a:cubicBezTo>
                <a:cubicBezTo>
                  <a:pt x="1903" y="3411"/>
                  <a:pt x="1615" y="3594"/>
                  <a:pt x="1278" y="3594"/>
                </a:cubicBezTo>
                <a:cubicBezTo>
                  <a:pt x="1182" y="3594"/>
                  <a:pt x="1081" y="3579"/>
                  <a:pt x="976" y="3545"/>
                </a:cubicBezTo>
                <a:cubicBezTo>
                  <a:pt x="518" y="3392"/>
                  <a:pt x="214" y="2935"/>
                  <a:pt x="336" y="2478"/>
                </a:cubicBezTo>
                <a:cubicBezTo>
                  <a:pt x="549" y="1686"/>
                  <a:pt x="1037" y="1046"/>
                  <a:pt x="1676" y="528"/>
                </a:cubicBezTo>
                <a:cubicBezTo>
                  <a:pt x="1814" y="437"/>
                  <a:pt x="1951" y="406"/>
                  <a:pt x="2118" y="406"/>
                </a:cubicBezTo>
                <a:close/>
                <a:moveTo>
                  <a:pt x="2396" y="0"/>
                </a:moveTo>
                <a:cubicBezTo>
                  <a:pt x="2280" y="0"/>
                  <a:pt x="2162" y="12"/>
                  <a:pt x="2042" y="40"/>
                </a:cubicBezTo>
                <a:cubicBezTo>
                  <a:pt x="960" y="345"/>
                  <a:pt x="0" y="1899"/>
                  <a:pt x="46" y="2752"/>
                </a:cubicBezTo>
                <a:cubicBezTo>
                  <a:pt x="87" y="3520"/>
                  <a:pt x="531" y="4061"/>
                  <a:pt x="1265" y="4061"/>
                </a:cubicBezTo>
                <a:cubicBezTo>
                  <a:pt x="1362" y="4061"/>
                  <a:pt x="1463" y="4052"/>
                  <a:pt x="1570" y="4032"/>
                </a:cubicBezTo>
                <a:cubicBezTo>
                  <a:pt x="1905" y="3971"/>
                  <a:pt x="2210" y="3789"/>
                  <a:pt x="2438" y="3530"/>
                </a:cubicBezTo>
                <a:cubicBezTo>
                  <a:pt x="2740" y="3228"/>
                  <a:pt x="3073" y="3030"/>
                  <a:pt x="3480" y="3030"/>
                </a:cubicBezTo>
                <a:cubicBezTo>
                  <a:pt x="3566" y="3030"/>
                  <a:pt x="3655" y="3039"/>
                  <a:pt x="3749" y="3057"/>
                </a:cubicBezTo>
                <a:cubicBezTo>
                  <a:pt x="3794" y="3072"/>
                  <a:pt x="3855" y="3072"/>
                  <a:pt x="3931" y="3072"/>
                </a:cubicBezTo>
                <a:cubicBezTo>
                  <a:pt x="4068" y="3057"/>
                  <a:pt x="4221" y="3072"/>
                  <a:pt x="4373" y="2981"/>
                </a:cubicBezTo>
                <a:cubicBezTo>
                  <a:pt x="5059" y="2554"/>
                  <a:pt x="5242" y="1793"/>
                  <a:pt x="4785" y="1122"/>
                </a:cubicBezTo>
                <a:cubicBezTo>
                  <a:pt x="4312" y="421"/>
                  <a:pt x="3566" y="208"/>
                  <a:pt x="2804" y="40"/>
                </a:cubicBezTo>
                <a:cubicBezTo>
                  <a:pt x="2665" y="16"/>
                  <a:pt x="2531" y="0"/>
                  <a:pt x="239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80"/>
          <p:cNvSpPr/>
          <p:nvPr/>
        </p:nvSpPr>
        <p:spPr>
          <a:xfrm>
            <a:off x="8396838" y="3040547"/>
            <a:ext cx="85036" cy="83593"/>
          </a:xfrm>
          <a:custGeom>
            <a:rect b="b" l="l" r="r" t="t"/>
            <a:pathLst>
              <a:path extrusionOk="0" h="2607" w="2652">
                <a:moveTo>
                  <a:pt x="1246" y="335"/>
                </a:moveTo>
                <a:cubicBezTo>
                  <a:pt x="1768" y="335"/>
                  <a:pt x="2225" y="771"/>
                  <a:pt x="2240" y="1296"/>
                </a:cubicBezTo>
                <a:cubicBezTo>
                  <a:pt x="2255" y="1768"/>
                  <a:pt x="1905" y="2134"/>
                  <a:pt x="1432" y="2149"/>
                </a:cubicBezTo>
                <a:cubicBezTo>
                  <a:pt x="1423" y="2149"/>
                  <a:pt x="1415" y="2149"/>
                  <a:pt x="1406" y="2149"/>
                </a:cubicBezTo>
                <a:cubicBezTo>
                  <a:pt x="869" y="2149"/>
                  <a:pt x="427" y="1698"/>
                  <a:pt x="412" y="1143"/>
                </a:cubicBezTo>
                <a:cubicBezTo>
                  <a:pt x="396" y="625"/>
                  <a:pt x="686" y="336"/>
                  <a:pt x="1219" y="336"/>
                </a:cubicBezTo>
                <a:cubicBezTo>
                  <a:pt x="1228" y="336"/>
                  <a:pt x="1237" y="335"/>
                  <a:pt x="1246" y="335"/>
                </a:cubicBezTo>
                <a:close/>
                <a:moveTo>
                  <a:pt x="1275" y="0"/>
                </a:moveTo>
                <a:cubicBezTo>
                  <a:pt x="1267" y="0"/>
                  <a:pt x="1258" y="0"/>
                  <a:pt x="1250" y="1"/>
                </a:cubicBezTo>
                <a:cubicBezTo>
                  <a:pt x="594" y="16"/>
                  <a:pt x="0" y="656"/>
                  <a:pt x="31" y="1326"/>
                </a:cubicBezTo>
                <a:cubicBezTo>
                  <a:pt x="61" y="2018"/>
                  <a:pt x="685" y="2606"/>
                  <a:pt x="1405" y="2606"/>
                </a:cubicBezTo>
                <a:cubicBezTo>
                  <a:pt x="1414" y="2606"/>
                  <a:pt x="1423" y="2606"/>
                  <a:pt x="1432" y="2606"/>
                </a:cubicBezTo>
                <a:cubicBezTo>
                  <a:pt x="2103" y="2591"/>
                  <a:pt x="2651" y="2012"/>
                  <a:pt x="2651" y="1326"/>
                </a:cubicBezTo>
                <a:cubicBezTo>
                  <a:pt x="2636" y="633"/>
                  <a:pt x="1996" y="0"/>
                  <a:pt x="127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80"/>
          <p:cNvSpPr/>
          <p:nvPr/>
        </p:nvSpPr>
        <p:spPr>
          <a:xfrm>
            <a:off x="8226830" y="3090312"/>
            <a:ext cx="86479" cy="86127"/>
          </a:xfrm>
          <a:custGeom>
            <a:rect b="b" l="l" r="r" t="t"/>
            <a:pathLst>
              <a:path extrusionOk="0" h="2686" w="2697">
                <a:moveTo>
                  <a:pt x="1443" y="353"/>
                </a:moveTo>
                <a:cubicBezTo>
                  <a:pt x="1919" y="353"/>
                  <a:pt x="2301" y="759"/>
                  <a:pt x="2301" y="1267"/>
                </a:cubicBezTo>
                <a:cubicBezTo>
                  <a:pt x="2316" y="1785"/>
                  <a:pt x="1844" y="2242"/>
                  <a:pt x="1280" y="2258"/>
                </a:cubicBezTo>
                <a:cubicBezTo>
                  <a:pt x="777" y="2258"/>
                  <a:pt x="366" y="1861"/>
                  <a:pt x="351" y="1359"/>
                </a:cubicBezTo>
                <a:cubicBezTo>
                  <a:pt x="351" y="825"/>
                  <a:pt x="838" y="353"/>
                  <a:pt x="1417" y="353"/>
                </a:cubicBezTo>
                <a:cubicBezTo>
                  <a:pt x="1426" y="353"/>
                  <a:pt x="1435" y="353"/>
                  <a:pt x="1443" y="353"/>
                </a:cubicBezTo>
                <a:close/>
                <a:moveTo>
                  <a:pt x="1520" y="0"/>
                </a:moveTo>
                <a:cubicBezTo>
                  <a:pt x="1496" y="0"/>
                  <a:pt x="1472" y="1"/>
                  <a:pt x="1447" y="3"/>
                </a:cubicBezTo>
                <a:cubicBezTo>
                  <a:pt x="579" y="79"/>
                  <a:pt x="61" y="643"/>
                  <a:pt x="31" y="1481"/>
                </a:cubicBezTo>
                <a:cubicBezTo>
                  <a:pt x="1" y="2162"/>
                  <a:pt x="562" y="2685"/>
                  <a:pt x="1224" y="2685"/>
                </a:cubicBezTo>
                <a:cubicBezTo>
                  <a:pt x="1243" y="2685"/>
                  <a:pt x="1261" y="2685"/>
                  <a:pt x="1280" y="2684"/>
                </a:cubicBezTo>
                <a:cubicBezTo>
                  <a:pt x="2042" y="2669"/>
                  <a:pt x="2697" y="1999"/>
                  <a:pt x="2666" y="1237"/>
                </a:cubicBezTo>
                <a:cubicBezTo>
                  <a:pt x="2652" y="562"/>
                  <a:pt x="2143" y="0"/>
                  <a:pt x="152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80"/>
          <p:cNvSpPr/>
          <p:nvPr/>
        </p:nvSpPr>
        <p:spPr>
          <a:xfrm>
            <a:off x="8298142" y="3041028"/>
            <a:ext cx="75257" cy="72339"/>
          </a:xfrm>
          <a:custGeom>
            <a:rect b="b" l="l" r="r" t="t"/>
            <a:pathLst>
              <a:path extrusionOk="0" h="2256" w="2347">
                <a:moveTo>
                  <a:pt x="1265" y="245"/>
                </a:moveTo>
                <a:cubicBezTo>
                  <a:pt x="1661" y="245"/>
                  <a:pt x="1966" y="534"/>
                  <a:pt x="1966" y="900"/>
                </a:cubicBezTo>
                <a:cubicBezTo>
                  <a:pt x="1966" y="1357"/>
                  <a:pt x="1524" y="1783"/>
                  <a:pt x="1052" y="1783"/>
                </a:cubicBezTo>
                <a:cubicBezTo>
                  <a:pt x="686" y="1783"/>
                  <a:pt x="381" y="1509"/>
                  <a:pt x="381" y="1159"/>
                </a:cubicBezTo>
                <a:cubicBezTo>
                  <a:pt x="381" y="702"/>
                  <a:pt x="808" y="260"/>
                  <a:pt x="1265" y="245"/>
                </a:cubicBezTo>
                <a:close/>
                <a:moveTo>
                  <a:pt x="1341" y="0"/>
                </a:moveTo>
                <a:cubicBezTo>
                  <a:pt x="1331" y="0"/>
                  <a:pt x="1321" y="1"/>
                  <a:pt x="1311" y="1"/>
                </a:cubicBezTo>
                <a:cubicBezTo>
                  <a:pt x="579" y="16"/>
                  <a:pt x="1" y="595"/>
                  <a:pt x="16" y="1265"/>
                </a:cubicBezTo>
                <a:cubicBezTo>
                  <a:pt x="46" y="1829"/>
                  <a:pt x="503" y="2256"/>
                  <a:pt x="1098" y="2256"/>
                </a:cubicBezTo>
                <a:cubicBezTo>
                  <a:pt x="1768" y="2241"/>
                  <a:pt x="2347" y="1631"/>
                  <a:pt x="2332" y="961"/>
                </a:cubicBezTo>
                <a:cubicBezTo>
                  <a:pt x="2332" y="407"/>
                  <a:pt x="1891" y="0"/>
                  <a:pt x="134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0"/>
          <p:cNvSpPr/>
          <p:nvPr/>
        </p:nvSpPr>
        <p:spPr>
          <a:xfrm>
            <a:off x="8229748" y="3224248"/>
            <a:ext cx="581403" cy="186201"/>
          </a:xfrm>
          <a:custGeom>
            <a:rect b="b" l="l" r="r" t="t"/>
            <a:pathLst>
              <a:path extrusionOk="0" h="5807" w="18132">
                <a:moveTo>
                  <a:pt x="16486" y="0"/>
                </a:moveTo>
                <a:cubicBezTo>
                  <a:pt x="15175" y="16"/>
                  <a:pt x="13880" y="168"/>
                  <a:pt x="12585" y="381"/>
                </a:cubicBezTo>
                <a:cubicBezTo>
                  <a:pt x="11504" y="564"/>
                  <a:pt x="10422" y="777"/>
                  <a:pt x="9096" y="1173"/>
                </a:cubicBezTo>
                <a:cubicBezTo>
                  <a:pt x="7954" y="1478"/>
                  <a:pt x="6552" y="1890"/>
                  <a:pt x="5196" y="2423"/>
                </a:cubicBezTo>
                <a:cubicBezTo>
                  <a:pt x="3870" y="2926"/>
                  <a:pt x="2545" y="3474"/>
                  <a:pt x="1326" y="4221"/>
                </a:cubicBezTo>
                <a:cubicBezTo>
                  <a:pt x="930" y="4480"/>
                  <a:pt x="534" y="4739"/>
                  <a:pt x="229" y="5120"/>
                </a:cubicBezTo>
                <a:cubicBezTo>
                  <a:pt x="0" y="5409"/>
                  <a:pt x="46" y="5577"/>
                  <a:pt x="412" y="5683"/>
                </a:cubicBezTo>
                <a:cubicBezTo>
                  <a:pt x="595" y="5744"/>
                  <a:pt x="793" y="5759"/>
                  <a:pt x="976" y="5790"/>
                </a:cubicBezTo>
                <a:cubicBezTo>
                  <a:pt x="1112" y="5802"/>
                  <a:pt x="1249" y="5806"/>
                  <a:pt x="1386" y="5806"/>
                </a:cubicBezTo>
                <a:cubicBezTo>
                  <a:pt x="1783" y="5806"/>
                  <a:pt x="2179" y="5767"/>
                  <a:pt x="2575" y="5744"/>
                </a:cubicBezTo>
                <a:cubicBezTo>
                  <a:pt x="3261" y="5714"/>
                  <a:pt x="3931" y="5622"/>
                  <a:pt x="4510" y="5196"/>
                </a:cubicBezTo>
                <a:cubicBezTo>
                  <a:pt x="4708" y="5043"/>
                  <a:pt x="4967" y="4952"/>
                  <a:pt x="5196" y="4830"/>
                </a:cubicBezTo>
                <a:cubicBezTo>
                  <a:pt x="6613" y="4129"/>
                  <a:pt x="8106" y="3642"/>
                  <a:pt x="9614" y="3200"/>
                </a:cubicBezTo>
                <a:cubicBezTo>
                  <a:pt x="11168" y="2743"/>
                  <a:pt x="12738" y="2423"/>
                  <a:pt x="14353" y="2362"/>
                </a:cubicBezTo>
                <a:cubicBezTo>
                  <a:pt x="14993" y="2331"/>
                  <a:pt x="15617" y="2316"/>
                  <a:pt x="16181" y="1951"/>
                </a:cubicBezTo>
                <a:cubicBezTo>
                  <a:pt x="16760" y="1585"/>
                  <a:pt x="17385" y="1311"/>
                  <a:pt x="17857" y="793"/>
                </a:cubicBezTo>
                <a:cubicBezTo>
                  <a:pt x="18131" y="488"/>
                  <a:pt x="18070" y="290"/>
                  <a:pt x="17674" y="153"/>
                </a:cubicBezTo>
                <a:cubicBezTo>
                  <a:pt x="17293" y="31"/>
                  <a:pt x="16897" y="0"/>
                  <a:pt x="1648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80"/>
          <p:cNvSpPr/>
          <p:nvPr/>
        </p:nvSpPr>
        <p:spPr>
          <a:xfrm>
            <a:off x="8708510" y="3245250"/>
            <a:ext cx="138777" cy="148140"/>
          </a:xfrm>
          <a:custGeom>
            <a:rect b="b" l="l" r="r" t="t"/>
            <a:pathLst>
              <a:path extrusionOk="0" h="4620" w="4328">
                <a:moveTo>
                  <a:pt x="3490" y="0"/>
                </a:moveTo>
                <a:cubicBezTo>
                  <a:pt x="3261" y="488"/>
                  <a:pt x="2911" y="793"/>
                  <a:pt x="2515" y="1037"/>
                </a:cubicBezTo>
                <a:cubicBezTo>
                  <a:pt x="1707" y="1555"/>
                  <a:pt x="915" y="2088"/>
                  <a:pt x="123" y="2606"/>
                </a:cubicBezTo>
                <a:cubicBezTo>
                  <a:pt x="77" y="2636"/>
                  <a:pt x="1" y="2636"/>
                  <a:pt x="16" y="2728"/>
                </a:cubicBezTo>
                <a:cubicBezTo>
                  <a:pt x="458" y="2789"/>
                  <a:pt x="900" y="2804"/>
                  <a:pt x="1341" y="2895"/>
                </a:cubicBezTo>
                <a:cubicBezTo>
                  <a:pt x="2164" y="3063"/>
                  <a:pt x="2835" y="3413"/>
                  <a:pt x="3155" y="4251"/>
                </a:cubicBezTo>
                <a:cubicBezTo>
                  <a:pt x="3200" y="4388"/>
                  <a:pt x="3246" y="4510"/>
                  <a:pt x="3292" y="4617"/>
                </a:cubicBezTo>
                <a:cubicBezTo>
                  <a:pt x="3300" y="4619"/>
                  <a:pt x="3308" y="4619"/>
                  <a:pt x="3315" y="4619"/>
                </a:cubicBezTo>
                <a:cubicBezTo>
                  <a:pt x="3375" y="4619"/>
                  <a:pt x="3403" y="4568"/>
                  <a:pt x="3444" y="4541"/>
                </a:cubicBezTo>
                <a:cubicBezTo>
                  <a:pt x="4023" y="3901"/>
                  <a:pt x="4328" y="3185"/>
                  <a:pt x="4130" y="2301"/>
                </a:cubicBezTo>
                <a:cubicBezTo>
                  <a:pt x="4084" y="2073"/>
                  <a:pt x="4053" y="1844"/>
                  <a:pt x="3993" y="1615"/>
                </a:cubicBezTo>
                <a:cubicBezTo>
                  <a:pt x="3886" y="1082"/>
                  <a:pt x="3764" y="564"/>
                  <a:pt x="34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80"/>
          <p:cNvSpPr/>
          <p:nvPr/>
        </p:nvSpPr>
        <p:spPr>
          <a:xfrm>
            <a:off x="8697287" y="3344588"/>
            <a:ext cx="114825" cy="121206"/>
          </a:xfrm>
          <a:custGeom>
            <a:rect b="b" l="l" r="r" t="t"/>
            <a:pathLst>
              <a:path extrusionOk="0" h="3780" w="3581">
                <a:moveTo>
                  <a:pt x="271" y="1"/>
                </a:moveTo>
                <a:cubicBezTo>
                  <a:pt x="177" y="1"/>
                  <a:pt x="86" y="14"/>
                  <a:pt x="0" y="56"/>
                </a:cubicBezTo>
                <a:cubicBezTo>
                  <a:pt x="0" y="87"/>
                  <a:pt x="0" y="102"/>
                  <a:pt x="0" y="102"/>
                </a:cubicBezTo>
                <a:cubicBezTo>
                  <a:pt x="1082" y="894"/>
                  <a:pt x="1417" y="1946"/>
                  <a:pt x="1128" y="3225"/>
                </a:cubicBezTo>
                <a:cubicBezTo>
                  <a:pt x="1097" y="3302"/>
                  <a:pt x="1097" y="3347"/>
                  <a:pt x="1158" y="3408"/>
                </a:cubicBezTo>
                <a:cubicBezTo>
                  <a:pt x="1362" y="3652"/>
                  <a:pt x="1692" y="3779"/>
                  <a:pt x="2024" y="3779"/>
                </a:cubicBezTo>
                <a:cubicBezTo>
                  <a:pt x="2314" y="3779"/>
                  <a:pt x="2606" y="3683"/>
                  <a:pt x="2819" y="3484"/>
                </a:cubicBezTo>
                <a:cubicBezTo>
                  <a:pt x="3581" y="2753"/>
                  <a:pt x="3474" y="1229"/>
                  <a:pt x="2651" y="635"/>
                </a:cubicBezTo>
                <a:cubicBezTo>
                  <a:pt x="2027" y="193"/>
                  <a:pt x="1311" y="87"/>
                  <a:pt x="594" y="26"/>
                </a:cubicBezTo>
                <a:cubicBezTo>
                  <a:pt x="489" y="18"/>
                  <a:pt x="379" y="1"/>
                  <a:pt x="2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80"/>
          <p:cNvSpPr/>
          <p:nvPr/>
        </p:nvSpPr>
        <p:spPr>
          <a:xfrm>
            <a:off x="8575152" y="3384124"/>
            <a:ext cx="116460" cy="87858"/>
          </a:xfrm>
          <a:custGeom>
            <a:rect b="b" l="l" r="r" t="t"/>
            <a:pathLst>
              <a:path extrusionOk="0" h="2740" w="3632">
                <a:moveTo>
                  <a:pt x="2587" y="0"/>
                </a:moveTo>
                <a:cubicBezTo>
                  <a:pt x="2526" y="0"/>
                  <a:pt x="2465" y="9"/>
                  <a:pt x="2408" y="27"/>
                </a:cubicBezTo>
                <a:cubicBezTo>
                  <a:pt x="1890" y="195"/>
                  <a:pt x="1341" y="316"/>
                  <a:pt x="808" y="469"/>
                </a:cubicBezTo>
                <a:cubicBezTo>
                  <a:pt x="305" y="621"/>
                  <a:pt x="0" y="1170"/>
                  <a:pt x="122" y="1672"/>
                </a:cubicBezTo>
                <a:cubicBezTo>
                  <a:pt x="168" y="1870"/>
                  <a:pt x="229" y="2069"/>
                  <a:pt x="275" y="2267"/>
                </a:cubicBezTo>
                <a:cubicBezTo>
                  <a:pt x="366" y="2602"/>
                  <a:pt x="534" y="2739"/>
                  <a:pt x="869" y="2739"/>
                </a:cubicBezTo>
                <a:cubicBezTo>
                  <a:pt x="894" y="2739"/>
                  <a:pt x="919" y="2740"/>
                  <a:pt x="944" y="2740"/>
                </a:cubicBezTo>
                <a:cubicBezTo>
                  <a:pt x="1706" y="2740"/>
                  <a:pt x="2399" y="2516"/>
                  <a:pt x="3078" y="2221"/>
                </a:cubicBezTo>
                <a:cubicBezTo>
                  <a:pt x="3291" y="2114"/>
                  <a:pt x="3535" y="2038"/>
                  <a:pt x="3596" y="1749"/>
                </a:cubicBezTo>
                <a:cubicBezTo>
                  <a:pt x="3632" y="1629"/>
                  <a:pt x="3630" y="1547"/>
                  <a:pt x="3532" y="1547"/>
                </a:cubicBezTo>
                <a:cubicBezTo>
                  <a:pt x="3505" y="1547"/>
                  <a:pt x="3471" y="1553"/>
                  <a:pt x="3428" y="1566"/>
                </a:cubicBezTo>
                <a:cubicBezTo>
                  <a:pt x="3169" y="1642"/>
                  <a:pt x="2926" y="1688"/>
                  <a:pt x="2667" y="1749"/>
                </a:cubicBezTo>
                <a:cubicBezTo>
                  <a:pt x="2638" y="1755"/>
                  <a:pt x="2608" y="1758"/>
                  <a:pt x="2577" y="1758"/>
                </a:cubicBezTo>
                <a:cubicBezTo>
                  <a:pt x="2301" y="1758"/>
                  <a:pt x="1975" y="1523"/>
                  <a:pt x="1920" y="1276"/>
                </a:cubicBezTo>
                <a:cubicBezTo>
                  <a:pt x="1844" y="987"/>
                  <a:pt x="2027" y="697"/>
                  <a:pt x="2377" y="621"/>
                </a:cubicBezTo>
                <a:cubicBezTo>
                  <a:pt x="2667" y="560"/>
                  <a:pt x="2941" y="408"/>
                  <a:pt x="3230" y="332"/>
                </a:cubicBezTo>
                <a:cubicBezTo>
                  <a:pt x="3084" y="137"/>
                  <a:pt x="2831" y="0"/>
                  <a:pt x="2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80"/>
          <p:cNvSpPr/>
          <p:nvPr/>
        </p:nvSpPr>
        <p:spPr>
          <a:xfrm>
            <a:off x="8550237" y="3354464"/>
            <a:ext cx="177865" cy="146537"/>
          </a:xfrm>
          <a:custGeom>
            <a:rect b="b" l="l" r="r" t="t"/>
            <a:pathLst>
              <a:path extrusionOk="0" h="4570" w="5547">
                <a:moveTo>
                  <a:pt x="3433" y="728"/>
                </a:moveTo>
                <a:cubicBezTo>
                  <a:pt x="3781" y="728"/>
                  <a:pt x="4056" y="860"/>
                  <a:pt x="4297" y="1180"/>
                </a:cubicBezTo>
                <a:cubicBezTo>
                  <a:pt x="4329" y="1235"/>
                  <a:pt x="4385" y="1243"/>
                  <a:pt x="4443" y="1243"/>
                </a:cubicBezTo>
                <a:cubicBezTo>
                  <a:pt x="4465" y="1243"/>
                  <a:pt x="4488" y="1241"/>
                  <a:pt x="4510" y="1241"/>
                </a:cubicBezTo>
                <a:cubicBezTo>
                  <a:pt x="4754" y="1287"/>
                  <a:pt x="4921" y="1409"/>
                  <a:pt x="5013" y="1638"/>
                </a:cubicBezTo>
                <a:cubicBezTo>
                  <a:pt x="5089" y="1866"/>
                  <a:pt x="4967" y="2034"/>
                  <a:pt x="4815" y="2186"/>
                </a:cubicBezTo>
                <a:cubicBezTo>
                  <a:pt x="4708" y="2277"/>
                  <a:pt x="4678" y="2369"/>
                  <a:pt x="4662" y="2506"/>
                </a:cubicBezTo>
                <a:cubicBezTo>
                  <a:pt x="4632" y="2856"/>
                  <a:pt x="4449" y="3115"/>
                  <a:pt x="4114" y="3298"/>
                </a:cubicBezTo>
                <a:cubicBezTo>
                  <a:pt x="3733" y="3512"/>
                  <a:pt x="3337" y="3633"/>
                  <a:pt x="2880" y="3710"/>
                </a:cubicBezTo>
                <a:cubicBezTo>
                  <a:pt x="2484" y="3847"/>
                  <a:pt x="2057" y="3923"/>
                  <a:pt x="1600" y="3923"/>
                </a:cubicBezTo>
                <a:cubicBezTo>
                  <a:pt x="1158" y="3923"/>
                  <a:pt x="960" y="3771"/>
                  <a:pt x="853" y="3344"/>
                </a:cubicBezTo>
                <a:cubicBezTo>
                  <a:pt x="793" y="3085"/>
                  <a:pt x="716" y="2841"/>
                  <a:pt x="655" y="2582"/>
                </a:cubicBezTo>
                <a:cubicBezTo>
                  <a:pt x="534" y="2079"/>
                  <a:pt x="899" y="1348"/>
                  <a:pt x="1417" y="1211"/>
                </a:cubicBezTo>
                <a:cubicBezTo>
                  <a:pt x="1966" y="1059"/>
                  <a:pt x="2499" y="876"/>
                  <a:pt x="3063" y="769"/>
                </a:cubicBezTo>
                <a:cubicBezTo>
                  <a:pt x="3195" y="743"/>
                  <a:pt x="3318" y="728"/>
                  <a:pt x="3433" y="728"/>
                </a:cubicBezTo>
                <a:close/>
                <a:moveTo>
                  <a:pt x="3324" y="1"/>
                </a:moveTo>
                <a:cubicBezTo>
                  <a:pt x="3005" y="1"/>
                  <a:pt x="2689" y="60"/>
                  <a:pt x="2377" y="160"/>
                </a:cubicBezTo>
                <a:cubicBezTo>
                  <a:pt x="1844" y="297"/>
                  <a:pt x="1356" y="464"/>
                  <a:pt x="884" y="662"/>
                </a:cubicBezTo>
                <a:cubicBezTo>
                  <a:pt x="320" y="906"/>
                  <a:pt x="0" y="1287"/>
                  <a:pt x="0" y="1942"/>
                </a:cubicBezTo>
                <a:cubicBezTo>
                  <a:pt x="16" y="2582"/>
                  <a:pt x="153" y="3161"/>
                  <a:pt x="366" y="3740"/>
                </a:cubicBezTo>
                <a:cubicBezTo>
                  <a:pt x="540" y="4196"/>
                  <a:pt x="1068" y="4569"/>
                  <a:pt x="1504" y="4569"/>
                </a:cubicBezTo>
                <a:cubicBezTo>
                  <a:pt x="1564" y="4569"/>
                  <a:pt x="1621" y="4562"/>
                  <a:pt x="1676" y="4548"/>
                </a:cubicBezTo>
                <a:cubicBezTo>
                  <a:pt x="2453" y="4365"/>
                  <a:pt x="3230" y="4289"/>
                  <a:pt x="3992" y="4045"/>
                </a:cubicBezTo>
                <a:cubicBezTo>
                  <a:pt x="4556" y="3862"/>
                  <a:pt x="4967" y="3527"/>
                  <a:pt x="5211" y="2978"/>
                </a:cubicBezTo>
                <a:cubicBezTo>
                  <a:pt x="5546" y="2201"/>
                  <a:pt x="5302" y="708"/>
                  <a:pt x="4434" y="266"/>
                </a:cubicBezTo>
                <a:cubicBezTo>
                  <a:pt x="4060" y="79"/>
                  <a:pt x="3689" y="1"/>
                  <a:pt x="3324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80"/>
          <p:cNvSpPr/>
          <p:nvPr/>
        </p:nvSpPr>
        <p:spPr>
          <a:xfrm>
            <a:off x="8491590" y="3444310"/>
            <a:ext cx="25941" cy="22157"/>
          </a:xfrm>
          <a:custGeom>
            <a:rect b="b" l="l" r="r" t="t"/>
            <a:pathLst>
              <a:path extrusionOk="0" h="691" w="809">
                <a:moveTo>
                  <a:pt x="376" y="0"/>
                </a:moveTo>
                <a:cubicBezTo>
                  <a:pt x="352" y="0"/>
                  <a:pt x="328" y="3"/>
                  <a:pt x="306" y="9"/>
                </a:cubicBezTo>
                <a:cubicBezTo>
                  <a:pt x="138" y="70"/>
                  <a:pt x="1" y="161"/>
                  <a:pt x="31" y="359"/>
                </a:cubicBezTo>
                <a:cubicBezTo>
                  <a:pt x="45" y="531"/>
                  <a:pt x="252" y="691"/>
                  <a:pt x="446" y="691"/>
                </a:cubicBezTo>
                <a:cubicBezTo>
                  <a:pt x="476" y="691"/>
                  <a:pt x="506" y="687"/>
                  <a:pt x="534" y="679"/>
                </a:cubicBezTo>
                <a:cubicBezTo>
                  <a:pt x="702" y="633"/>
                  <a:pt x="808" y="496"/>
                  <a:pt x="778" y="283"/>
                </a:cubicBezTo>
                <a:cubicBezTo>
                  <a:pt x="765" y="136"/>
                  <a:pt x="552" y="0"/>
                  <a:pt x="376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0"/>
          <p:cNvSpPr/>
          <p:nvPr/>
        </p:nvSpPr>
        <p:spPr>
          <a:xfrm>
            <a:off x="8303529" y="3465184"/>
            <a:ext cx="24947" cy="21099"/>
          </a:xfrm>
          <a:custGeom>
            <a:rect b="b" l="l" r="r" t="t"/>
            <a:pathLst>
              <a:path extrusionOk="0" h="658" w="778">
                <a:moveTo>
                  <a:pt x="451" y="0"/>
                </a:moveTo>
                <a:cubicBezTo>
                  <a:pt x="410" y="0"/>
                  <a:pt x="366" y="5"/>
                  <a:pt x="320" y="13"/>
                </a:cubicBezTo>
                <a:cubicBezTo>
                  <a:pt x="122" y="74"/>
                  <a:pt x="0" y="196"/>
                  <a:pt x="15" y="409"/>
                </a:cubicBezTo>
                <a:cubicBezTo>
                  <a:pt x="15" y="533"/>
                  <a:pt x="252" y="657"/>
                  <a:pt x="410" y="657"/>
                </a:cubicBezTo>
                <a:cubicBezTo>
                  <a:pt x="427" y="657"/>
                  <a:pt x="443" y="656"/>
                  <a:pt x="457" y="653"/>
                </a:cubicBezTo>
                <a:cubicBezTo>
                  <a:pt x="625" y="607"/>
                  <a:pt x="777" y="333"/>
                  <a:pt x="731" y="180"/>
                </a:cubicBezTo>
                <a:cubicBezTo>
                  <a:pt x="674" y="43"/>
                  <a:pt x="574" y="0"/>
                  <a:pt x="451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80"/>
          <p:cNvSpPr/>
          <p:nvPr/>
        </p:nvSpPr>
        <p:spPr>
          <a:xfrm>
            <a:off x="8397800" y="3460054"/>
            <a:ext cx="24466" cy="21099"/>
          </a:xfrm>
          <a:custGeom>
            <a:rect b="b" l="l" r="r" t="t"/>
            <a:pathLst>
              <a:path extrusionOk="0" h="658" w="763">
                <a:moveTo>
                  <a:pt x="283" y="1"/>
                </a:moveTo>
                <a:cubicBezTo>
                  <a:pt x="260" y="1"/>
                  <a:pt x="237" y="2"/>
                  <a:pt x="214" y="5"/>
                </a:cubicBezTo>
                <a:cubicBezTo>
                  <a:pt x="31" y="51"/>
                  <a:pt x="1" y="203"/>
                  <a:pt x="31" y="340"/>
                </a:cubicBezTo>
                <a:cubicBezTo>
                  <a:pt x="58" y="499"/>
                  <a:pt x="255" y="657"/>
                  <a:pt x="417" y="657"/>
                </a:cubicBezTo>
                <a:cubicBezTo>
                  <a:pt x="442" y="657"/>
                  <a:pt x="466" y="653"/>
                  <a:pt x="488" y="645"/>
                </a:cubicBezTo>
                <a:cubicBezTo>
                  <a:pt x="671" y="599"/>
                  <a:pt x="762" y="478"/>
                  <a:pt x="747" y="340"/>
                </a:cubicBezTo>
                <a:cubicBezTo>
                  <a:pt x="692" y="121"/>
                  <a:pt x="490" y="1"/>
                  <a:pt x="283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80"/>
          <p:cNvSpPr/>
          <p:nvPr/>
        </p:nvSpPr>
        <p:spPr>
          <a:xfrm>
            <a:off x="8222405" y="3388388"/>
            <a:ext cx="342037" cy="147499"/>
          </a:xfrm>
          <a:custGeom>
            <a:rect b="b" l="l" r="r" t="t"/>
            <a:pathLst>
              <a:path extrusionOk="0" h="4600" w="10667">
                <a:moveTo>
                  <a:pt x="8706" y="1538"/>
                </a:moveTo>
                <a:cubicBezTo>
                  <a:pt x="9016" y="1538"/>
                  <a:pt x="9337" y="1717"/>
                  <a:pt x="9402" y="1951"/>
                </a:cubicBezTo>
                <a:cubicBezTo>
                  <a:pt x="9462" y="2240"/>
                  <a:pt x="9203" y="2636"/>
                  <a:pt x="8899" y="2713"/>
                </a:cubicBezTo>
                <a:cubicBezTo>
                  <a:pt x="8867" y="2721"/>
                  <a:pt x="8834" y="2725"/>
                  <a:pt x="8800" y="2725"/>
                </a:cubicBezTo>
                <a:cubicBezTo>
                  <a:pt x="8535" y="2725"/>
                  <a:pt x="8204" y="2476"/>
                  <a:pt x="8137" y="2179"/>
                </a:cubicBezTo>
                <a:cubicBezTo>
                  <a:pt x="8076" y="1951"/>
                  <a:pt x="8305" y="1616"/>
                  <a:pt x="8548" y="1555"/>
                </a:cubicBezTo>
                <a:cubicBezTo>
                  <a:pt x="8600" y="1543"/>
                  <a:pt x="8653" y="1538"/>
                  <a:pt x="8706" y="1538"/>
                </a:cubicBezTo>
                <a:close/>
                <a:moveTo>
                  <a:pt x="5810" y="1989"/>
                </a:moveTo>
                <a:cubicBezTo>
                  <a:pt x="6097" y="1989"/>
                  <a:pt x="6382" y="2167"/>
                  <a:pt x="6446" y="2408"/>
                </a:cubicBezTo>
                <a:cubicBezTo>
                  <a:pt x="6507" y="2682"/>
                  <a:pt x="6263" y="3033"/>
                  <a:pt x="5928" y="3109"/>
                </a:cubicBezTo>
                <a:cubicBezTo>
                  <a:pt x="5901" y="3115"/>
                  <a:pt x="5873" y="3118"/>
                  <a:pt x="5844" y="3118"/>
                </a:cubicBezTo>
                <a:cubicBezTo>
                  <a:pt x="5599" y="3118"/>
                  <a:pt x="5310" y="2894"/>
                  <a:pt x="5242" y="2621"/>
                </a:cubicBezTo>
                <a:cubicBezTo>
                  <a:pt x="5181" y="2347"/>
                  <a:pt x="5349" y="2088"/>
                  <a:pt x="5638" y="2012"/>
                </a:cubicBezTo>
                <a:cubicBezTo>
                  <a:pt x="5694" y="1996"/>
                  <a:pt x="5752" y="1989"/>
                  <a:pt x="5810" y="1989"/>
                </a:cubicBezTo>
                <a:close/>
                <a:moveTo>
                  <a:pt x="3107" y="2142"/>
                </a:moveTo>
                <a:cubicBezTo>
                  <a:pt x="3335" y="2142"/>
                  <a:pt x="3482" y="2248"/>
                  <a:pt x="3536" y="2454"/>
                </a:cubicBezTo>
                <a:cubicBezTo>
                  <a:pt x="3612" y="2758"/>
                  <a:pt x="3383" y="3185"/>
                  <a:pt x="3079" y="3276"/>
                </a:cubicBezTo>
                <a:cubicBezTo>
                  <a:pt x="3030" y="3291"/>
                  <a:pt x="2979" y="3298"/>
                  <a:pt x="2928" y="3298"/>
                </a:cubicBezTo>
                <a:cubicBezTo>
                  <a:pt x="2656" y="3298"/>
                  <a:pt x="2368" y="3108"/>
                  <a:pt x="2317" y="2865"/>
                </a:cubicBezTo>
                <a:cubicBezTo>
                  <a:pt x="2241" y="2575"/>
                  <a:pt x="2454" y="2286"/>
                  <a:pt x="2789" y="2195"/>
                </a:cubicBezTo>
                <a:cubicBezTo>
                  <a:pt x="2908" y="2159"/>
                  <a:pt x="3014" y="2142"/>
                  <a:pt x="3107" y="2142"/>
                </a:cubicBezTo>
                <a:close/>
                <a:moveTo>
                  <a:pt x="9859" y="1"/>
                </a:moveTo>
                <a:lnTo>
                  <a:pt x="9859" y="1"/>
                </a:lnTo>
                <a:cubicBezTo>
                  <a:pt x="9280" y="107"/>
                  <a:pt x="8685" y="275"/>
                  <a:pt x="8061" y="381"/>
                </a:cubicBezTo>
                <a:cubicBezTo>
                  <a:pt x="6613" y="656"/>
                  <a:pt x="5166" y="1006"/>
                  <a:pt x="3703" y="1113"/>
                </a:cubicBezTo>
                <a:cubicBezTo>
                  <a:pt x="3158" y="1160"/>
                  <a:pt x="2610" y="1219"/>
                  <a:pt x="2066" y="1219"/>
                </a:cubicBezTo>
                <a:cubicBezTo>
                  <a:pt x="1378" y="1219"/>
                  <a:pt x="695" y="1125"/>
                  <a:pt x="31" y="793"/>
                </a:cubicBezTo>
                <a:lnTo>
                  <a:pt x="31" y="793"/>
                </a:lnTo>
                <a:cubicBezTo>
                  <a:pt x="1" y="1936"/>
                  <a:pt x="397" y="2972"/>
                  <a:pt x="854" y="3977"/>
                </a:cubicBezTo>
                <a:cubicBezTo>
                  <a:pt x="885" y="4038"/>
                  <a:pt x="961" y="4099"/>
                  <a:pt x="1022" y="4130"/>
                </a:cubicBezTo>
                <a:cubicBezTo>
                  <a:pt x="1372" y="4297"/>
                  <a:pt x="1723" y="4480"/>
                  <a:pt x="2119" y="4510"/>
                </a:cubicBezTo>
                <a:cubicBezTo>
                  <a:pt x="2725" y="4562"/>
                  <a:pt x="3332" y="4600"/>
                  <a:pt x="3941" y="4600"/>
                </a:cubicBezTo>
                <a:cubicBezTo>
                  <a:pt x="4403" y="4600"/>
                  <a:pt x="4867" y="4578"/>
                  <a:pt x="5334" y="4526"/>
                </a:cubicBezTo>
                <a:cubicBezTo>
                  <a:pt x="6431" y="4419"/>
                  <a:pt x="7528" y="4358"/>
                  <a:pt x="8625" y="4190"/>
                </a:cubicBezTo>
                <a:cubicBezTo>
                  <a:pt x="9325" y="4069"/>
                  <a:pt x="10026" y="3977"/>
                  <a:pt x="10666" y="3749"/>
                </a:cubicBezTo>
                <a:cubicBezTo>
                  <a:pt x="9798" y="2606"/>
                  <a:pt x="9539" y="1372"/>
                  <a:pt x="98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0"/>
          <p:cNvSpPr/>
          <p:nvPr/>
        </p:nvSpPr>
        <p:spPr>
          <a:xfrm>
            <a:off x="8643547" y="3401535"/>
            <a:ext cx="59128" cy="31712"/>
          </a:xfrm>
          <a:custGeom>
            <a:rect b="b" l="l" r="r" t="t"/>
            <a:pathLst>
              <a:path extrusionOk="0" h="989" w="1844">
                <a:moveTo>
                  <a:pt x="1362" y="1"/>
                </a:moveTo>
                <a:cubicBezTo>
                  <a:pt x="1155" y="1"/>
                  <a:pt x="954" y="90"/>
                  <a:pt x="732" y="139"/>
                </a:cubicBezTo>
                <a:cubicBezTo>
                  <a:pt x="595" y="170"/>
                  <a:pt x="427" y="200"/>
                  <a:pt x="259" y="246"/>
                </a:cubicBezTo>
                <a:cubicBezTo>
                  <a:pt x="61" y="322"/>
                  <a:pt x="0" y="489"/>
                  <a:pt x="46" y="672"/>
                </a:cubicBezTo>
                <a:cubicBezTo>
                  <a:pt x="99" y="831"/>
                  <a:pt x="186" y="989"/>
                  <a:pt x="367" y="989"/>
                </a:cubicBezTo>
                <a:cubicBezTo>
                  <a:pt x="395" y="989"/>
                  <a:pt x="425" y="985"/>
                  <a:pt x="457" y="977"/>
                </a:cubicBezTo>
                <a:cubicBezTo>
                  <a:pt x="838" y="901"/>
                  <a:pt x="1234" y="825"/>
                  <a:pt x="1585" y="642"/>
                </a:cubicBezTo>
                <a:cubicBezTo>
                  <a:pt x="1752" y="566"/>
                  <a:pt x="1844" y="413"/>
                  <a:pt x="1829" y="246"/>
                </a:cubicBezTo>
                <a:cubicBezTo>
                  <a:pt x="1813" y="63"/>
                  <a:pt x="1646" y="48"/>
                  <a:pt x="1509" y="17"/>
                </a:cubicBezTo>
                <a:cubicBezTo>
                  <a:pt x="1459" y="6"/>
                  <a:pt x="1410" y="1"/>
                  <a:pt x="1362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0"/>
          <p:cNvSpPr/>
          <p:nvPr/>
        </p:nvSpPr>
        <p:spPr>
          <a:xfrm>
            <a:off x="8210701" y="3213506"/>
            <a:ext cx="647841" cy="340819"/>
          </a:xfrm>
          <a:custGeom>
            <a:rect b="b" l="l" r="r" t="t"/>
            <a:pathLst>
              <a:path extrusionOk="0" h="10629" w="20204">
                <a:moveTo>
                  <a:pt x="19015" y="990"/>
                </a:moveTo>
                <a:cubicBezTo>
                  <a:pt x="19289" y="1554"/>
                  <a:pt x="19411" y="2072"/>
                  <a:pt x="19518" y="2605"/>
                </a:cubicBezTo>
                <a:cubicBezTo>
                  <a:pt x="19563" y="2834"/>
                  <a:pt x="19594" y="3063"/>
                  <a:pt x="19655" y="3291"/>
                </a:cubicBezTo>
                <a:cubicBezTo>
                  <a:pt x="19853" y="4175"/>
                  <a:pt x="19548" y="4891"/>
                  <a:pt x="18969" y="5531"/>
                </a:cubicBezTo>
                <a:cubicBezTo>
                  <a:pt x="18923" y="5561"/>
                  <a:pt x="18893" y="5622"/>
                  <a:pt x="18817" y="5622"/>
                </a:cubicBezTo>
                <a:cubicBezTo>
                  <a:pt x="18771" y="5500"/>
                  <a:pt x="18725" y="5378"/>
                  <a:pt x="18680" y="5241"/>
                </a:cubicBezTo>
                <a:cubicBezTo>
                  <a:pt x="18375" y="4403"/>
                  <a:pt x="17689" y="4053"/>
                  <a:pt x="16866" y="3885"/>
                </a:cubicBezTo>
                <a:cubicBezTo>
                  <a:pt x="16425" y="3794"/>
                  <a:pt x="15983" y="3779"/>
                  <a:pt x="15541" y="3718"/>
                </a:cubicBezTo>
                <a:cubicBezTo>
                  <a:pt x="15526" y="3626"/>
                  <a:pt x="15602" y="3626"/>
                  <a:pt x="15648" y="3596"/>
                </a:cubicBezTo>
                <a:cubicBezTo>
                  <a:pt x="16440" y="3078"/>
                  <a:pt x="17232" y="2545"/>
                  <a:pt x="18040" y="2027"/>
                </a:cubicBezTo>
                <a:cubicBezTo>
                  <a:pt x="18436" y="1783"/>
                  <a:pt x="18786" y="1478"/>
                  <a:pt x="19015" y="990"/>
                </a:cubicBezTo>
                <a:close/>
                <a:moveTo>
                  <a:pt x="15571" y="3063"/>
                </a:moveTo>
                <a:cubicBezTo>
                  <a:pt x="15145" y="3398"/>
                  <a:pt x="14673" y="3626"/>
                  <a:pt x="14185" y="3794"/>
                </a:cubicBezTo>
                <a:cubicBezTo>
                  <a:pt x="13819" y="3931"/>
                  <a:pt x="13408" y="3931"/>
                  <a:pt x="13027" y="4007"/>
                </a:cubicBezTo>
                <a:cubicBezTo>
                  <a:pt x="12098" y="4160"/>
                  <a:pt x="11275" y="4586"/>
                  <a:pt x="10406" y="4891"/>
                </a:cubicBezTo>
                <a:cubicBezTo>
                  <a:pt x="10132" y="4982"/>
                  <a:pt x="9843" y="5058"/>
                  <a:pt x="9568" y="5135"/>
                </a:cubicBezTo>
                <a:cubicBezTo>
                  <a:pt x="8654" y="5394"/>
                  <a:pt x="7710" y="5546"/>
                  <a:pt x="6780" y="5759"/>
                </a:cubicBezTo>
                <a:cubicBezTo>
                  <a:pt x="6265" y="5871"/>
                  <a:pt x="5736" y="5944"/>
                  <a:pt x="5183" y="5944"/>
                </a:cubicBezTo>
                <a:cubicBezTo>
                  <a:pt x="5132" y="5944"/>
                  <a:pt x="5080" y="5943"/>
                  <a:pt x="5028" y="5942"/>
                </a:cubicBezTo>
                <a:cubicBezTo>
                  <a:pt x="8411" y="4464"/>
                  <a:pt x="11808" y="3123"/>
                  <a:pt x="15571" y="3063"/>
                </a:cubicBezTo>
                <a:close/>
                <a:moveTo>
                  <a:pt x="17266" y="347"/>
                </a:moveTo>
                <a:cubicBezTo>
                  <a:pt x="17611" y="347"/>
                  <a:pt x="17945" y="387"/>
                  <a:pt x="18268" y="503"/>
                </a:cubicBezTo>
                <a:cubicBezTo>
                  <a:pt x="18664" y="625"/>
                  <a:pt x="18725" y="823"/>
                  <a:pt x="18451" y="1128"/>
                </a:cubicBezTo>
                <a:cubicBezTo>
                  <a:pt x="17979" y="1646"/>
                  <a:pt x="17354" y="1935"/>
                  <a:pt x="16775" y="2286"/>
                </a:cubicBezTo>
                <a:cubicBezTo>
                  <a:pt x="16211" y="2651"/>
                  <a:pt x="15587" y="2666"/>
                  <a:pt x="14947" y="2697"/>
                </a:cubicBezTo>
                <a:cubicBezTo>
                  <a:pt x="13332" y="2758"/>
                  <a:pt x="11762" y="3078"/>
                  <a:pt x="10224" y="3535"/>
                </a:cubicBezTo>
                <a:cubicBezTo>
                  <a:pt x="8700" y="3977"/>
                  <a:pt x="7207" y="4464"/>
                  <a:pt x="5790" y="5165"/>
                </a:cubicBezTo>
                <a:cubicBezTo>
                  <a:pt x="5561" y="5287"/>
                  <a:pt x="5302" y="5378"/>
                  <a:pt x="5104" y="5531"/>
                </a:cubicBezTo>
                <a:cubicBezTo>
                  <a:pt x="4525" y="5957"/>
                  <a:pt x="3855" y="6049"/>
                  <a:pt x="3185" y="6094"/>
                </a:cubicBezTo>
                <a:cubicBezTo>
                  <a:pt x="2813" y="6116"/>
                  <a:pt x="2442" y="6144"/>
                  <a:pt x="2066" y="6144"/>
                </a:cubicBezTo>
                <a:cubicBezTo>
                  <a:pt x="1902" y="6144"/>
                  <a:pt x="1736" y="6139"/>
                  <a:pt x="1570" y="6125"/>
                </a:cubicBezTo>
                <a:cubicBezTo>
                  <a:pt x="1387" y="6110"/>
                  <a:pt x="1189" y="6079"/>
                  <a:pt x="1006" y="6018"/>
                </a:cubicBezTo>
                <a:cubicBezTo>
                  <a:pt x="640" y="5912"/>
                  <a:pt x="594" y="5744"/>
                  <a:pt x="823" y="5455"/>
                </a:cubicBezTo>
                <a:cubicBezTo>
                  <a:pt x="1128" y="5074"/>
                  <a:pt x="1524" y="4815"/>
                  <a:pt x="1935" y="4556"/>
                </a:cubicBezTo>
                <a:cubicBezTo>
                  <a:pt x="3139" y="3809"/>
                  <a:pt x="4464" y="3276"/>
                  <a:pt x="5790" y="2758"/>
                </a:cubicBezTo>
                <a:cubicBezTo>
                  <a:pt x="7161" y="2240"/>
                  <a:pt x="8548" y="1813"/>
                  <a:pt x="9706" y="1524"/>
                </a:cubicBezTo>
                <a:cubicBezTo>
                  <a:pt x="11016" y="1112"/>
                  <a:pt x="12098" y="899"/>
                  <a:pt x="13179" y="716"/>
                </a:cubicBezTo>
                <a:cubicBezTo>
                  <a:pt x="14474" y="503"/>
                  <a:pt x="15769" y="351"/>
                  <a:pt x="17080" y="351"/>
                </a:cubicBezTo>
                <a:cubicBezTo>
                  <a:pt x="17142" y="348"/>
                  <a:pt x="17204" y="347"/>
                  <a:pt x="17266" y="347"/>
                </a:cubicBezTo>
                <a:close/>
                <a:moveTo>
                  <a:pt x="15446" y="4089"/>
                </a:moveTo>
                <a:cubicBezTo>
                  <a:pt x="15554" y="4089"/>
                  <a:pt x="15664" y="4106"/>
                  <a:pt x="15769" y="4114"/>
                </a:cubicBezTo>
                <a:cubicBezTo>
                  <a:pt x="16486" y="4175"/>
                  <a:pt x="17202" y="4281"/>
                  <a:pt x="17826" y="4723"/>
                </a:cubicBezTo>
                <a:cubicBezTo>
                  <a:pt x="18649" y="5317"/>
                  <a:pt x="18756" y="6841"/>
                  <a:pt x="17994" y="7572"/>
                </a:cubicBezTo>
                <a:cubicBezTo>
                  <a:pt x="17781" y="7771"/>
                  <a:pt x="17489" y="7867"/>
                  <a:pt x="17199" y="7867"/>
                </a:cubicBezTo>
                <a:cubicBezTo>
                  <a:pt x="16867" y="7867"/>
                  <a:pt x="16537" y="7740"/>
                  <a:pt x="16333" y="7496"/>
                </a:cubicBezTo>
                <a:cubicBezTo>
                  <a:pt x="16272" y="7435"/>
                  <a:pt x="16288" y="7390"/>
                  <a:pt x="16303" y="7313"/>
                </a:cubicBezTo>
                <a:cubicBezTo>
                  <a:pt x="16592" y="6034"/>
                  <a:pt x="16257" y="4982"/>
                  <a:pt x="15175" y="4190"/>
                </a:cubicBezTo>
                <a:cubicBezTo>
                  <a:pt x="15175" y="4190"/>
                  <a:pt x="15175" y="4175"/>
                  <a:pt x="15175" y="4144"/>
                </a:cubicBezTo>
                <a:cubicBezTo>
                  <a:pt x="15261" y="4102"/>
                  <a:pt x="15352" y="4089"/>
                  <a:pt x="15446" y="4089"/>
                </a:cubicBezTo>
                <a:close/>
                <a:moveTo>
                  <a:pt x="13910" y="4397"/>
                </a:moveTo>
                <a:cubicBezTo>
                  <a:pt x="14278" y="4397"/>
                  <a:pt x="14649" y="4475"/>
                  <a:pt x="15023" y="4662"/>
                </a:cubicBezTo>
                <a:cubicBezTo>
                  <a:pt x="15891" y="5104"/>
                  <a:pt x="16135" y="6597"/>
                  <a:pt x="15800" y="7374"/>
                </a:cubicBezTo>
                <a:cubicBezTo>
                  <a:pt x="15541" y="7923"/>
                  <a:pt x="15145" y="8258"/>
                  <a:pt x="14581" y="8441"/>
                </a:cubicBezTo>
                <a:cubicBezTo>
                  <a:pt x="13819" y="8685"/>
                  <a:pt x="13027" y="8761"/>
                  <a:pt x="12265" y="8944"/>
                </a:cubicBezTo>
                <a:cubicBezTo>
                  <a:pt x="12210" y="8958"/>
                  <a:pt x="12153" y="8965"/>
                  <a:pt x="12093" y="8965"/>
                </a:cubicBezTo>
                <a:cubicBezTo>
                  <a:pt x="11657" y="8965"/>
                  <a:pt x="11129" y="8592"/>
                  <a:pt x="10955" y="8136"/>
                </a:cubicBezTo>
                <a:cubicBezTo>
                  <a:pt x="10726" y="7557"/>
                  <a:pt x="10589" y="6978"/>
                  <a:pt x="10589" y="6338"/>
                </a:cubicBezTo>
                <a:cubicBezTo>
                  <a:pt x="10589" y="5683"/>
                  <a:pt x="10894" y="5302"/>
                  <a:pt x="11473" y="5058"/>
                </a:cubicBezTo>
                <a:cubicBezTo>
                  <a:pt x="11945" y="4860"/>
                  <a:pt x="12433" y="4693"/>
                  <a:pt x="12951" y="4556"/>
                </a:cubicBezTo>
                <a:cubicBezTo>
                  <a:pt x="13270" y="4456"/>
                  <a:pt x="13590" y="4397"/>
                  <a:pt x="13910" y="4397"/>
                </a:cubicBezTo>
                <a:close/>
                <a:moveTo>
                  <a:pt x="10224" y="5439"/>
                </a:moveTo>
                <a:cubicBezTo>
                  <a:pt x="9904" y="6826"/>
                  <a:pt x="10163" y="8060"/>
                  <a:pt x="11031" y="9203"/>
                </a:cubicBezTo>
                <a:cubicBezTo>
                  <a:pt x="10391" y="9431"/>
                  <a:pt x="9690" y="9523"/>
                  <a:pt x="8990" y="9644"/>
                </a:cubicBezTo>
                <a:cubicBezTo>
                  <a:pt x="7893" y="9812"/>
                  <a:pt x="6796" y="9873"/>
                  <a:pt x="5683" y="9980"/>
                </a:cubicBezTo>
                <a:cubicBezTo>
                  <a:pt x="5223" y="10032"/>
                  <a:pt x="4763" y="10054"/>
                  <a:pt x="4302" y="10054"/>
                </a:cubicBezTo>
                <a:cubicBezTo>
                  <a:pt x="3694" y="10054"/>
                  <a:pt x="3084" y="10016"/>
                  <a:pt x="2469" y="9964"/>
                </a:cubicBezTo>
                <a:cubicBezTo>
                  <a:pt x="2088" y="9934"/>
                  <a:pt x="1737" y="9751"/>
                  <a:pt x="1387" y="9584"/>
                </a:cubicBezTo>
                <a:cubicBezTo>
                  <a:pt x="1326" y="9553"/>
                  <a:pt x="1250" y="9492"/>
                  <a:pt x="1219" y="9431"/>
                </a:cubicBezTo>
                <a:cubicBezTo>
                  <a:pt x="762" y="8426"/>
                  <a:pt x="366" y="7390"/>
                  <a:pt x="396" y="6232"/>
                </a:cubicBezTo>
                <a:lnTo>
                  <a:pt x="396" y="6232"/>
                </a:lnTo>
                <a:cubicBezTo>
                  <a:pt x="1066" y="6575"/>
                  <a:pt x="1754" y="6672"/>
                  <a:pt x="2446" y="6672"/>
                </a:cubicBezTo>
                <a:cubicBezTo>
                  <a:pt x="2982" y="6672"/>
                  <a:pt x="3521" y="6613"/>
                  <a:pt x="4053" y="6567"/>
                </a:cubicBezTo>
                <a:cubicBezTo>
                  <a:pt x="5531" y="6460"/>
                  <a:pt x="6978" y="6110"/>
                  <a:pt x="8426" y="5835"/>
                </a:cubicBezTo>
                <a:cubicBezTo>
                  <a:pt x="9035" y="5729"/>
                  <a:pt x="9645" y="5561"/>
                  <a:pt x="10224" y="5439"/>
                </a:cubicBezTo>
                <a:close/>
                <a:moveTo>
                  <a:pt x="17019" y="0"/>
                </a:moveTo>
                <a:cubicBezTo>
                  <a:pt x="15983" y="0"/>
                  <a:pt x="14962" y="168"/>
                  <a:pt x="13926" y="320"/>
                </a:cubicBezTo>
                <a:cubicBezTo>
                  <a:pt x="12768" y="488"/>
                  <a:pt x="11595" y="579"/>
                  <a:pt x="10589" y="899"/>
                </a:cubicBezTo>
                <a:cubicBezTo>
                  <a:pt x="9492" y="1158"/>
                  <a:pt x="8532" y="1478"/>
                  <a:pt x="7573" y="1767"/>
                </a:cubicBezTo>
                <a:cubicBezTo>
                  <a:pt x="6125" y="2194"/>
                  <a:pt x="4723" y="2712"/>
                  <a:pt x="3352" y="3322"/>
                </a:cubicBezTo>
                <a:cubicBezTo>
                  <a:pt x="2362" y="3779"/>
                  <a:pt x="1417" y="4297"/>
                  <a:pt x="625" y="5043"/>
                </a:cubicBezTo>
                <a:cubicBezTo>
                  <a:pt x="214" y="5424"/>
                  <a:pt x="0" y="5896"/>
                  <a:pt x="31" y="6460"/>
                </a:cubicBezTo>
                <a:cubicBezTo>
                  <a:pt x="61" y="7329"/>
                  <a:pt x="335" y="8136"/>
                  <a:pt x="564" y="8959"/>
                </a:cubicBezTo>
                <a:cubicBezTo>
                  <a:pt x="854" y="9995"/>
                  <a:pt x="1585" y="10376"/>
                  <a:pt x="2545" y="10513"/>
                </a:cubicBezTo>
                <a:cubicBezTo>
                  <a:pt x="3121" y="10595"/>
                  <a:pt x="3697" y="10628"/>
                  <a:pt x="4272" y="10628"/>
                </a:cubicBezTo>
                <a:cubicBezTo>
                  <a:pt x="4656" y="10628"/>
                  <a:pt x="5040" y="10613"/>
                  <a:pt x="5424" y="10589"/>
                </a:cubicBezTo>
                <a:cubicBezTo>
                  <a:pt x="6445" y="10513"/>
                  <a:pt x="7466" y="10406"/>
                  <a:pt x="8456" y="10254"/>
                </a:cubicBezTo>
                <a:cubicBezTo>
                  <a:pt x="9873" y="10025"/>
                  <a:pt x="11260" y="9675"/>
                  <a:pt x="12661" y="9401"/>
                </a:cubicBezTo>
                <a:cubicBezTo>
                  <a:pt x="13347" y="9264"/>
                  <a:pt x="14017" y="9065"/>
                  <a:pt x="14688" y="8867"/>
                </a:cubicBezTo>
                <a:cubicBezTo>
                  <a:pt x="15130" y="8730"/>
                  <a:pt x="15571" y="8578"/>
                  <a:pt x="15861" y="8167"/>
                </a:cubicBezTo>
                <a:cubicBezTo>
                  <a:pt x="16001" y="7974"/>
                  <a:pt x="16061" y="7892"/>
                  <a:pt x="16156" y="7892"/>
                </a:cubicBezTo>
                <a:cubicBezTo>
                  <a:pt x="16226" y="7892"/>
                  <a:pt x="16315" y="7937"/>
                  <a:pt x="16470" y="8014"/>
                </a:cubicBezTo>
                <a:cubicBezTo>
                  <a:pt x="16547" y="8060"/>
                  <a:pt x="16623" y="8106"/>
                  <a:pt x="16699" y="8136"/>
                </a:cubicBezTo>
                <a:cubicBezTo>
                  <a:pt x="16868" y="8210"/>
                  <a:pt x="17037" y="8255"/>
                  <a:pt x="17212" y="8255"/>
                </a:cubicBezTo>
                <a:cubicBezTo>
                  <a:pt x="17288" y="8255"/>
                  <a:pt x="17366" y="8246"/>
                  <a:pt x="17445" y="8228"/>
                </a:cubicBezTo>
                <a:cubicBezTo>
                  <a:pt x="18177" y="8075"/>
                  <a:pt x="18634" y="7572"/>
                  <a:pt x="18741" y="6902"/>
                </a:cubicBezTo>
                <a:cubicBezTo>
                  <a:pt x="18832" y="6277"/>
                  <a:pt x="19121" y="5866"/>
                  <a:pt x="19548" y="5470"/>
                </a:cubicBezTo>
                <a:cubicBezTo>
                  <a:pt x="19639" y="5378"/>
                  <a:pt x="19716" y="5272"/>
                  <a:pt x="19792" y="5165"/>
                </a:cubicBezTo>
                <a:cubicBezTo>
                  <a:pt x="20020" y="4799"/>
                  <a:pt x="20203" y="4403"/>
                  <a:pt x="20157" y="3946"/>
                </a:cubicBezTo>
                <a:cubicBezTo>
                  <a:pt x="20051" y="3032"/>
                  <a:pt x="19898" y="2133"/>
                  <a:pt x="19609" y="1265"/>
                </a:cubicBezTo>
                <a:cubicBezTo>
                  <a:pt x="19411" y="655"/>
                  <a:pt x="18984" y="274"/>
                  <a:pt x="18344" y="122"/>
                </a:cubicBezTo>
                <a:cubicBezTo>
                  <a:pt x="17918" y="31"/>
                  <a:pt x="17476" y="0"/>
                  <a:pt x="1701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0"/>
          <p:cNvSpPr/>
          <p:nvPr/>
        </p:nvSpPr>
        <p:spPr>
          <a:xfrm>
            <a:off x="8481362" y="3437704"/>
            <a:ext cx="44474" cy="38093"/>
          </a:xfrm>
          <a:custGeom>
            <a:rect b="b" l="l" r="r" t="t"/>
            <a:pathLst>
              <a:path extrusionOk="0" h="1188" w="1387">
                <a:moveTo>
                  <a:pt x="695" y="206"/>
                </a:moveTo>
                <a:cubicBezTo>
                  <a:pt x="871" y="206"/>
                  <a:pt x="1084" y="342"/>
                  <a:pt x="1097" y="489"/>
                </a:cubicBezTo>
                <a:cubicBezTo>
                  <a:pt x="1127" y="702"/>
                  <a:pt x="1021" y="839"/>
                  <a:pt x="853" y="885"/>
                </a:cubicBezTo>
                <a:cubicBezTo>
                  <a:pt x="825" y="893"/>
                  <a:pt x="795" y="897"/>
                  <a:pt x="765" y="897"/>
                </a:cubicBezTo>
                <a:cubicBezTo>
                  <a:pt x="571" y="897"/>
                  <a:pt x="364" y="739"/>
                  <a:pt x="350" y="580"/>
                </a:cubicBezTo>
                <a:cubicBezTo>
                  <a:pt x="320" y="382"/>
                  <a:pt x="457" y="276"/>
                  <a:pt x="625" y="215"/>
                </a:cubicBezTo>
                <a:cubicBezTo>
                  <a:pt x="647" y="209"/>
                  <a:pt x="671" y="206"/>
                  <a:pt x="695" y="206"/>
                </a:cubicBezTo>
                <a:close/>
                <a:moveTo>
                  <a:pt x="630" y="0"/>
                </a:moveTo>
                <a:cubicBezTo>
                  <a:pt x="577" y="0"/>
                  <a:pt x="524" y="5"/>
                  <a:pt x="472" y="17"/>
                </a:cubicBezTo>
                <a:cubicBezTo>
                  <a:pt x="229" y="78"/>
                  <a:pt x="0" y="413"/>
                  <a:pt x="61" y="641"/>
                </a:cubicBezTo>
                <a:cubicBezTo>
                  <a:pt x="128" y="938"/>
                  <a:pt x="459" y="1187"/>
                  <a:pt x="724" y="1187"/>
                </a:cubicBezTo>
                <a:cubicBezTo>
                  <a:pt x="758" y="1187"/>
                  <a:pt x="791" y="1183"/>
                  <a:pt x="823" y="1175"/>
                </a:cubicBezTo>
                <a:cubicBezTo>
                  <a:pt x="1127" y="1098"/>
                  <a:pt x="1386" y="702"/>
                  <a:pt x="1326" y="413"/>
                </a:cubicBezTo>
                <a:cubicBezTo>
                  <a:pt x="1261" y="179"/>
                  <a:pt x="940" y="0"/>
                  <a:pt x="63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0"/>
          <p:cNvSpPr/>
          <p:nvPr/>
        </p:nvSpPr>
        <p:spPr>
          <a:xfrm>
            <a:off x="8294230" y="3457040"/>
            <a:ext cx="43993" cy="37099"/>
          </a:xfrm>
          <a:custGeom>
            <a:rect b="b" l="l" r="r" t="t"/>
            <a:pathLst>
              <a:path extrusionOk="0" h="1157" w="1372">
                <a:moveTo>
                  <a:pt x="741" y="254"/>
                </a:moveTo>
                <a:cubicBezTo>
                  <a:pt x="864" y="254"/>
                  <a:pt x="964" y="297"/>
                  <a:pt x="1021" y="434"/>
                </a:cubicBezTo>
                <a:cubicBezTo>
                  <a:pt x="1067" y="587"/>
                  <a:pt x="915" y="861"/>
                  <a:pt x="747" y="907"/>
                </a:cubicBezTo>
                <a:cubicBezTo>
                  <a:pt x="733" y="910"/>
                  <a:pt x="717" y="911"/>
                  <a:pt x="700" y="911"/>
                </a:cubicBezTo>
                <a:cubicBezTo>
                  <a:pt x="542" y="911"/>
                  <a:pt x="305" y="787"/>
                  <a:pt x="305" y="663"/>
                </a:cubicBezTo>
                <a:cubicBezTo>
                  <a:pt x="290" y="450"/>
                  <a:pt x="412" y="328"/>
                  <a:pt x="610" y="267"/>
                </a:cubicBezTo>
                <a:cubicBezTo>
                  <a:pt x="656" y="259"/>
                  <a:pt x="700" y="254"/>
                  <a:pt x="741" y="254"/>
                </a:cubicBezTo>
                <a:close/>
                <a:moveTo>
                  <a:pt x="867" y="1"/>
                </a:moveTo>
                <a:cubicBezTo>
                  <a:pt x="774" y="1"/>
                  <a:pt x="668" y="18"/>
                  <a:pt x="549" y="54"/>
                </a:cubicBezTo>
                <a:cubicBezTo>
                  <a:pt x="214" y="145"/>
                  <a:pt x="1" y="434"/>
                  <a:pt x="77" y="724"/>
                </a:cubicBezTo>
                <a:cubicBezTo>
                  <a:pt x="128" y="967"/>
                  <a:pt x="416" y="1157"/>
                  <a:pt x="688" y="1157"/>
                </a:cubicBezTo>
                <a:cubicBezTo>
                  <a:pt x="739" y="1157"/>
                  <a:pt x="790" y="1150"/>
                  <a:pt x="839" y="1135"/>
                </a:cubicBezTo>
                <a:cubicBezTo>
                  <a:pt x="1143" y="1044"/>
                  <a:pt x="1372" y="617"/>
                  <a:pt x="1296" y="313"/>
                </a:cubicBezTo>
                <a:cubicBezTo>
                  <a:pt x="1242" y="107"/>
                  <a:pt x="1095" y="1"/>
                  <a:pt x="86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0"/>
          <p:cNvSpPr/>
          <p:nvPr/>
        </p:nvSpPr>
        <p:spPr>
          <a:xfrm>
            <a:off x="8388534" y="3452166"/>
            <a:ext cx="42518" cy="36233"/>
          </a:xfrm>
          <a:custGeom>
            <a:rect b="b" l="l" r="r" t="t"/>
            <a:pathLst>
              <a:path extrusionOk="0" h="1130" w="1326">
                <a:moveTo>
                  <a:pt x="572" y="247"/>
                </a:moveTo>
                <a:cubicBezTo>
                  <a:pt x="779" y="247"/>
                  <a:pt x="981" y="367"/>
                  <a:pt x="1036" y="586"/>
                </a:cubicBezTo>
                <a:cubicBezTo>
                  <a:pt x="1051" y="724"/>
                  <a:pt x="960" y="845"/>
                  <a:pt x="777" y="891"/>
                </a:cubicBezTo>
                <a:cubicBezTo>
                  <a:pt x="755" y="899"/>
                  <a:pt x="731" y="903"/>
                  <a:pt x="706" y="903"/>
                </a:cubicBezTo>
                <a:cubicBezTo>
                  <a:pt x="544" y="903"/>
                  <a:pt x="347" y="745"/>
                  <a:pt x="320" y="586"/>
                </a:cubicBezTo>
                <a:cubicBezTo>
                  <a:pt x="290" y="449"/>
                  <a:pt x="320" y="297"/>
                  <a:pt x="503" y="251"/>
                </a:cubicBezTo>
                <a:cubicBezTo>
                  <a:pt x="526" y="248"/>
                  <a:pt x="549" y="247"/>
                  <a:pt x="572" y="247"/>
                </a:cubicBezTo>
                <a:close/>
                <a:moveTo>
                  <a:pt x="629" y="0"/>
                </a:moveTo>
                <a:cubicBezTo>
                  <a:pt x="571" y="0"/>
                  <a:pt x="513" y="7"/>
                  <a:pt x="457" y="23"/>
                </a:cubicBezTo>
                <a:cubicBezTo>
                  <a:pt x="168" y="99"/>
                  <a:pt x="0" y="358"/>
                  <a:pt x="61" y="632"/>
                </a:cubicBezTo>
                <a:cubicBezTo>
                  <a:pt x="129" y="905"/>
                  <a:pt x="418" y="1129"/>
                  <a:pt x="663" y="1129"/>
                </a:cubicBezTo>
                <a:cubicBezTo>
                  <a:pt x="692" y="1129"/>
                  <a:pt x="720" y="1126"/>
                  <a:pt x="747" y="1120"/>
                </a:cubicBezTo>
                <a:cubicBezTo>
                  <a:pt x="1082" y="1044"/>
                  <a:pt x="1326" y="693"/>
                  <a:pt x="1265" y="419"/>
                </a:cubicBezTo>
                <a:cubicBezTo>
                  <a:pt x="1201" y="178"/>
                  <a:pt x="916" y="0"/>
                  <a:pt x="629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80"/>
          <p:cNvSpPr/>
          <p:nvPr/>
        </p:nvSpPr>
        <p:spPr>
          <a:xfrm>
            <a:off x="8567328" y="3377807"/>
            <a:ext cx="145607" cy="102448"/>
          </a:xfrm>
          <a:custGeom>
            <a:rect b="b" l="l" r="r" t="t"/>
            <a:pathLst>
              <a:path extrusionOk="0" h="3195" w="4541">
                <a:moveTo>
                  <a:pt x="3738" y="740"/>
                </a:moveTo>
                <a:cubicBezTo>
                  <a:pt x="3787" y="740"/>
                  <a:pt x="3836" y="745"/>
                  <a:pt x="3886" y="757"/>
                </a:cubicBezTo>
                <a:cubicBezTo>
                  <a:pt x="4023" y="788"/>
                  <a:pt x="4190" y="803"/>
                  <a:pt x="4206" y="986"/>
                </a:cubicBezTo>
                <a:cubicBezTo>
                  <a:pt x="4221" y="1153"/>
                  <a:pt x="4129" y="1290"/>
                  <a:pt x="3962" y="1382"/>
                </a:cubicBezTo>
                <a:cubicBezTo>
                  <a:pt x="3611" y="1565"/>
                  <a:pt x="3215" y="1641"/>
                  <a:pt x="2834" y="1717"/>
                </a:cubicBezTo>
                <a:cubicBezTo>
                  <a:pt x="2802" y="1725"/>
                  <a:pt x="2772" y="1729"/>
                  <a:pt x="2744" y="1729"/>
                </a:cubicBezTo>
                <a:cubicBezTo>
                  <a:pt x="2563" y="1729"/>
                  <a:pt x="2476" y="1571"/>
                  <a:pt x="2423" y="1412"/>
                </a:cubicBezTo>
                <a:cubicBezTo>
                  <a:pt x="2377" y="1229"/>
                  <a:pt x="2438" y="1062"/>
                  <a:pt x="2636" y="986"/>
                </a:cubicBezTo>
                <a:cubicBezTo>
                  <a:pt x="2804" y="940"/>
                  <a:pt x="2972" y="910"/>
                  <a:pt x="3109" y="864"/>
                </a:cubicBezTo>
                <a:cubicBezTo>
                  <a:pt x="3342" y="827"/>
                  <a:pt x="3536" y="740"/>
                  <a:pt x="3738" y="740"/>
                </a:cubicBezTo>
                <a:close/>
                <a:moveTo>
                  <a:pt x="2851" y="205"/>
                </a:moveTo>
                <a:cubicBezTo>
                  <a:pt x="3088" y="205"/>
                  <a:pt x="3332" y="339"/>
                  <a:pt x="3474" y="529"/>
                </a:cubicBezTo>
                <a:cubicBezTo>
                  <a:pt x="3185" y="620"/>
                  <a:pt x="2911" y="757"/>
                  <a:pt x="2621" y="818"/>
                </a:cubicBezTo>
                <a:cubicBezTo>
                  <a:pt x="2271" y="894"/>
                  <a:pt x="2088" y="1184"/>
                  <a:pt x="2149" y="1473"/>
                </a:cubicBezTo>
                <a:cubicBezTo>
                  <a:pt x="2217" y="1720"/>
                  <a:pt x="2545" y="1955"/>
                  <a:pt x="2821" y="1955"/>
                </a:cubicBezTo>
                <a:cubicBezTo>
                  <a:pt x="2852" y="1955"/>
                  <a:pt x="2882" y="1952"/>
                  <a:pt x="2911" y="1946"/>
                </a:cubicBezTo>
                <a:cubicBezTo>
                  <a:pt x="3170" y="1900"/>
                  <a:pt x="3413" y="1839"/>
                  <a:pt x="3672" y="1763"/>
                </a:cubicBezTo>
                <a:cubicBezTo>
                  <a:pt x="3715" y="1750"/>
                  <a:pt x="3749" y="1744"/>
                  <a:pt x="3776" y="1744"/>
                </a:cubicBezTo>
                <a:cubicBezTo>
                  <a:pt x="3874" y="1744"/>
                  <a:pt x="3876" y="1826"/>
                  <a:pt x="3840" y="1946"/>
                </a:cubicBezTo>
                <a:cubicBezTo>
                  <a:pt x="3779" y="2235"/>
                  <a:pt x="3535" y="2326"/>
                  <a:pt x="3322" y="2418"/>
                </a:cubicBezTo>
                <a:cubicBezTo>
                  <a:pt x="2621" y="2738"/>
                  <a:pt x="1905" y="2951"/>
                  <a:pt x="1113" y="2951"/>
                </a:cubicBezTo>
                <a:cubicBezTo>
                  <a:pt x="778" y="2936"/>
                  <a:pt x="610" y="2799"/>
                  <a:pt x="519" y="2464"/>
                </a:cubicBezTo>
                <a:cubicBezTo>
                  <a:pt x="458" y="2281"/>
                  <a:pt x="412" y="2083"/>
                  <a:pt x="366" y="1885"/>
                </a:cubicBezTo>
                <a:cubicBezTo>
                  <a:pt x="244" y="1382"/>
                  <a:pt x="549" y="818"/>
                  <a:pt x="1052" y="666"/>
                </a:cubicBezTo>
                <a:cubicBezTo>
                  <a:pt x="1585" y="513"/>
                  <a:pt x="2134" y="407"/>
                  <a:pt x="2652" y="239"/>
                </a:cubicBezTo>
                <a:cubicBezTo>
                  <a:pt x="2716" y="216"/>
                  <a:pt x="2783" y="205"/>
                  <a:pt x="2851" y="205"/>
                </a:cubicBezTo>
                <a:close/>
                <a:moveTo>
                  <a:pt x="2900" y="0"/>
                </a:moveTo>
                <a:cubicBezTo>
                  <a:pt x="2785" y="0"/>
                  <a:pt x="2662" y="15"/>
                  <a:pt x="2530" y="41"/>
                </a:cubicBezTo>
                <a:cubicBezTo>
                  <a:pt x="1966" y="148"/>
                  <a:pt x="1433" y="331"/>
                  <a:pt x="884" y="483"/>
                </a:cubicBezTo>
                <a:cubicBezTo>
                  <a:pt x="366" y="620"/>
                  <a:pt x="1" y="1351"/>
                  <a:pt x="122" y="1854"/>
                </a:cubicBezTo>
                <a:cubicBezTo>
                  <a:pt x="183" y="2113"/>
                  <a:pt x="260" y="2372"/>
                  <a:pt x="320" y="2616"/>
                </a:cubicBezTo>
                <a:cubicBezTo>
                  <a:pt x="427" y="3043"/>
                  <a:pt x="625" y="3195"/>
                  <a:pt x="1067" y="3195"/>
                </a:cubicBezTo>
                <a:cubicBezTo>
                  <a:pt x="1509" y="3195"/>
                  <a:pt x="1951" y="3119"/>
                  <a:pt x="2347" y="2982"/>
                </a:cubicBezTo>
                <a:cubicBezTo>
                  <a:pt x="2804" y="2905"/>
                  <a:pt x="3200" y="2784"/>
                  <a:pt x="3581" y="2570"/>
                </a:cubicBezTo>
                <a:cubicBezTo>
                  <a:pt x="3916" y="2387"/>
                  <a:pt x="4099" y="2128"/>
                  <a:pt x="4129" y="1778"/>
                </a:cubicBezTo>
                <a:cubicBezTo>
                  <a:pt x="4145" y="1641"/>
                  <a:pt x="4175" y="1549"/>
                  <a:pt x="4282" y="1458"/>
                </a:cubicBezTo>
                <a:cubicBezTo>
                  <a:pt x="4434" y="1306"/>
                  <a:pt x="4541" y="1138"/>
                  <a:pt x="4465" y="910"/>
                </a:cubicBezTo>
                <a:cubicBezTo>
                  <a:pt x="4388" y="666"/>
                  <a:pt x="4221" y="559"/>
                  <a:pt x="3977" y="529"/>
                </a:cubicBezTo>
                <a:cubicBezTo>
                  <a:pt x="3901" y="513"/>
                  <a:pt x="3810" y="529"/>
                  <a:pt x="3764" y="452"/>
                </a:cubicBezTo>
                <a:cubicBezTo>
                  <a:pt x="3523" y="132"/>
                  <a:pt x="3248" y="0"/>
                  <a:pt x="290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80"/>
          <p:cNvSpPr/>
          <p:nvPr/>
        </p:nvSpPr>
        <p:spPr>
          <a:xfrm>
            <a:off x="8805731" y="4038635"/>
            <a:ext cx="338093" cy="425567"/>
          </a:xfrm>
          <a:custGeom>
            <a:rect b="b" l="l" r="r" t="t"/>
            <a:pathLst>
              <a:path extrusionOk="0" h="13272" w="10544">
                <a:moveTo>
                  <a:pt x="6599" y="4613"/>
                </a:moveTo>
                <a:cubicBezTo>
                  <a:pt x="6761" y="4613"/>
                  <a:pt x="6928" y="4648"/>
                  <a:pt x="7101" y="4724"/>
                </a:cubicBezTo>
                <a:cubicBezTo>
                  <a:pt x="7329" y="4830"/>
                  <a:pt x="7482" y="5013"/>
                  <a:pt x="7451" y="5287"/>
                </a:cubicBezTo>
                <a:cubicBezTo>
                  <a:pt x="7436" y="5394"/>
                  <a:pt x="7375" y="5455"/>
                  <a:pt x="7283" y="5501"/>
                </a:cubicBezTo>
                <a:cubicBezTo>
                  <a:pt x="7267" y="5506"/>
                  <a:pt x="7251" y="5509"/>
                  <a:pt x="7236" y="5509"/>
                </a:cubicBezTo>
                <a:cubicBezTo>
                  <a:pt x="7170" y="5509"/>
                  <a:pt x="7120" y="5459"/>
                  <a:pt x="7070" y="5409"/>
                </a:cubicBezTo>
                <a:cubicBezTo>
                  <a:pt x="6915" y="5220"/>
                  <a:pt x="6745" y="5127"/>
                  <a:pt x="6563" y="5127"/>
                </a:cubicBezTo>
                <a:cubicBezTo>
                  <a:pt x="6424" y="5127"/>
                  <a:pt x="6278" y="5182"/>
                  <a:pt x="6126" y="5287"/>
                </a:cubicBezTo>
                <a:cubicBezTo>
                  <a:pt x="5120" y="6004"/>
                  <a:pt x="5181" y="7679"/>
                  <a:pt x="6247" y="8319"/>
                </a:cubicBezTo>
                <a:cubicBezTo>
                  <a:pt x="6522" y="8472"/>
                  <a:pt x="6811" y="8594"/>
                  <a:pt x="7116" y="8655"/>
                </a:cubicBezTo>
                <a:cubicBezTo>
                  <a:pt x="7171" y="8666"/>
                  <a:pt x="7229" y="8671"/>
                  <a:pt x="7288" y="8671"/>
                </a:cubicBezTo>
                <a:cubicBezTo>
                  <a:pt x="7718" y="8671"/>
                  <a:pt x="8222" y="8392"/>
                  <a:pt x="8396" y="8030"/>
                </a:cubicBezTo>
                <a:cubicBezTo>
                  <a:pt x="8502" y="7832"/>
                  <a:pt x="8548" y="7634"/>
                  <a:pt x="8365" y="7466"/>
                </a:cubicBezTo>
                <a:cubicBezTo>
                  <a:pt x="8292" y="7399"/>
                  <a:pt x="8220" y="7374"/>
                  <a:pt x="8148" y="7374"/>
                </a:cubicBezTo>
                <a:cubicBezTo>
                  <a:pt x="8039" y="7374"/>
                  <a:pt x="7933" y="7432"/>
                  <a:pt x="7832" y="7497"/>
                </a:cubicBezTo>
                <a:cubicBezTo>
                  <a:pt x="7680" y="7588"/>
                  <a:pt x="7542" y="7710"/>
                  <a:pt x="7405" y="7817"/>
                </a:cubicBezTo>
                <a:cubicBezTo>
                  <a:pt x="7339" y="7858"/>
                  <a:pt x="7263" y="7896"/>
                  <a:pt x="7190" y="7896"/>
                </a:cubicBezTo>
                <a:cubicBezTo>
                  <a:pt x="7130" y="7896"/>
                  <a:pt x="7073" y="7870"/>
                  <a:pt x="7024" y="7801"/>
                </a:cubicBezTo>
                <a:cubicBezTo>
                  <a:pt x="6918" y="7649"/>
                  <a:pt x="7024" y="7527"/>
                  <a:pt x="7146" y="7451"/>
                </a:cubicBezTo>
                <a:cubicBezTo>
                  <a:pt x="7390" y="7314"/>
                  <a:pt x="7619" y="7192"/>
                  <a:pt x="7878" y="7100"/>
                </a:cubicBezTo>
                <a:cubicBezTo>
                  <a:pt x="7964" y="7074"/>
                  <a:pt x="8049" y="7061"/>
                  <a:pt x="8132" y="7061"/>
                </a:cubicBezTo>
                <a:cubicBezTo>
                  <a:pt x="8470" y="7061"/>
                  <a:pt x="8761" y="7278"/>
                  <a:pt x="8883" y="7634"/>
                </a:cubicBezTo>
                <a:cubicBezTo>
                  <a:pt x="9200" y="8612"/>
                  <a:pt x="8321" y="9672"/>
                  <a:pt x="7260" y="9672"/>
                </a:cubicBezTo>
                <a:cubicBezTo>
                  <a:pt x="7197" y="9672"/>
                  <a:pt x="7134" y="9668"/>
                  <a:pt x="7070" y="9660"/>
                </a:cubicBezTo>
                <a:cubicBezTo>
                  <a:pt x="5760" y="9493"/>
                  <a:pt x="4770" y="8350"/>
                  <a:pt x="4800" y="7207"/>
                </a:cubicBezTo>
                <a:cubicBezTo>
                  <a:pt x="4830" y="6202"/>
                  <a:pt x="5089" y="5470"/>
                  <a:pt x="5760" y="4937"/>
                </a:cubicBezTo>
                <a:cubicBezTo>
                  <a:pt x="6025" y="4730"/>
                  <a:pt x="6304" y="4613"/>
                  <a:pt x="6599" y="4613"/>
                </a:cubicBezTo>
                <a:close/>
                <a:moveTo>
                  <a:pt x="10544" y="1"/>
                </a:moveTo>
                <a:cubicBezTo>
                  <a:pt x="9295" y="290"/>
                  <a:pt x="8091" y="701"/>
                  <a:pt x="6887" y="1204"/>
                </a:cubicBezTo>
                <a:cubicBezTo>
                  <a:pt x="5623" y="1722"/>
                  <a:pt x="4389" y="2301"/>
                  <a:pt x="3246" y="3078"/>
                </a:cubicBezTo>
                <a:cubicBezTo>
                  <a:pt x="1799" y="4069"/>
                  <a:pt x="793" y="5394"/>
                  <a:pt x="336" y="7116"/>
                </a:cubicBezTo>
                <a:cubicBezTo>
                  <a:pt x="1" y="8335"/>
                  <a:pt x="244" y="9447"/>
                  <a:pt x="1006" y="10422"/>
                </a:cubicBezTo>
                <a:cubicBezTo>
                  <a:pt x="2256" y="12006"/>
                  <a:pt x="3871" y="12936"/>
                  <a:pt x="5897" y="13149"/>
                </a:cubicBezTo>
                <a:cubicBezTo>
                  <a:pt x="6721" y="13229"/>
                  <a:pt x="7540" y="13271"/>
                  <a:pt x="8354" y="13271"/>
                </a:cubicBezTo>
                <a:cubicBezTo>
                  <a:pt x="9089" y="13271"/>
                  <a:pt x="9820" y="13237"/>
                  <a:pt x="10544" y="13164"/>
                </a:cubicBezTo>
                <a:lnTo>
                  <a:pt x="10544" y="7390"/>
                </a:lnTo>
                <a:cubicBezTo>
                  <a:pt x="10453" y="7314"/>
                  <a:pt x="10346" y="7222"/>
                  <a:pt x="10254" y="7146"/>
                </a:cubicBezTo>
                <a:cubicBezTo>
                  <a:pt x="10163" y="7070"/>
                  <a:pt x="10087" y="7009"/>
                  <a:pt x="9965" y="6918"/>
                </a:cubicBezTo>
                <a:lnTo>
                  <a:pt x="9965" y="6918"/>
                </a:lnTo>
                <a:cubicBezTo>
                  <a:pt x="9995" y="7222"/>
                  <a:pt x="10026" y="7466"/>
                  <a:pt x="10041" y="7710"/>
                </a:cubicBezTo>
                <a:cubicBezTo>
                  <a:pt x="10056" y="7878"/>
                  <a:pt x="10056" y="8045"/>
                  <a:pt x="10056" y="8197"/>
                </a:cubicBezTo>
                <a:cubicBezTo>
                  <a:pt x="10056" y="8274"/>
                  <a:pt x="10026" y="8350"/>
                  <a:pt x="9935" y="8365"/>
                </a:cubicBezTo>
                <a:cubicBezTo>
                  <a:pt x="9843" y="8365"/>
                  <a:pt x="9797" y="8335"/>
                  <a:pt x="9767" y="8258"/>
                </a:cubicBezTo>
                <a:cubicBezTo>
                  <a:pt x="9706" y="8152"/>
                  <a:pt x="9660" y="8030"/>
                  <a:pt x="9615" y="7923"/>
                </a:cubicBezTo>
                <a:cubicBezTo>
                  <a:pt x="9462" y="7481"/>
                  <a:pt x="9356" y="7024"/>
                  <a:pt x="9295" y="6567"/>
                </a:cubicBezTo>
                <a:cubicBezTo>
                  <a:pt x="9234" y="6125"/>
                  <a:pt x="9157" y="5684"/>
                  <a:pt x="9157" y="5166"/>
                </a:cubicBezTo>
                <a:cubicBezTo>
                  <a:pt x="8914" y="5348"/>
                  <a:pt x="8761" y="5531"/>
                  <a:pt x="8670" y="5760"/>
                </a:cubicBezTo>
                <a:cubicBezTo>
                  <a:pt x="8641" y="5831"/>
                  <a:pt x="8613" y="5929"/>
                  <a:pt x="8535" y="5929"/>
                </a:cubicBezTo>
                <a:cubicBezTo>
                  <a:pt x="8529" y="5929"/>
                  <a:pt x="8524" y="5928"/>
                  <a:pt x="8518" y="5927"/>
                </a:cubicBezTo>
                <a:cubicBezTo>
                  <a:pt x="8411" y="5912"/>
                  <a:pt x="8365" y="5836"/>
                  <a:pt x="8365" y="5729"/>
                </a:cubicBezTo>
                <a:cubicBezTo>
                  <a:pt x="8365" y="5577"/>
                  <a:pt x="8365" y="5425"/>
                  <a:pt x="8441" y="5272"/>
                </a:cubicBezTo>
                <a:cubicBezTo>
                  <a:pt x="8761" y="4632"/>
                  <a:pt x="9513" y="4226"/>
                  <a:pt x="10236" y="4226"/>
                </a:cubicBezTo>
                <a:cubicBezTo>
                  <a:pt x="10340" y="4226"/>
                  <a:pt x="10443" y="4234"/>
                  <a:pt x="10544" y="4251"/>
                </a:cubicBezTo>
                <a:lnTo>
                  <a:pt x="105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80"/>
          <p:cNvSpPr/>
          <p:nvPr/>
        </p:nvSpPr>
        <p:spPr>
          <a:xfrm>
            <a:off x="9108617" y="4193380"/>
            <a:ext cx="35207" cy="47584"/>
          </a:xfrm>
          <a:custGeom>
            <a:rect b="b" l="l" r="r" t="t"/>
            <a:pathLst>
              <a:path extrusionOk="0" h="1484" w="1098">
                <a:moveTo>
                  <a:pt x="695" y="0"/>
                </a:moveTo>
                <a:cubicBezTo>
                  <a:pt x="497" y="0"/>
                  <a:pt x="333" y="30"/>
                  <a:pt x="169" y="81"/>
                </a:cubicBezTo>
                <a:cubicBezTo>
                  <a:pt x="77" y="111"/>
                  <a:pt x="1" y="141"/>
                  <a:pt x="47" y="263"/>
                </a:cubicBezTo>
                <a:cubicBezTo>
                  <a:pt x="153" y="614"/>
                  <a:pt x="245" y="964"/>
                  <a:pt x="321" y="1315"/>
                </a:cubicBezTo>
                <a:cubicBezTo>
                  <a:pt x="351" y="1452"/>
                  <a:pt x="428" y="1467"/>
                  <a:pt x="549" y="1482"/>
                </a:cubicBezTo>
                <a:cubicBezTo>
                  <a:pt x="566" y="1483"/>
                  <a:pt x="583" y="1484"/>
                  <a:pt x="599" y="1484"/>
                </a:cubicBezTo>
                <a:cubicBezTo>
                  <a:pt x="802" y="1484"/>
                  <a:pt x="957" y="1397"/>
                  <a:pt x="1098" y="1284"/>
                </a:cubicBezTo>
                <a:lnTo>
                  <a:pt x="1098" y="35"/>
                </a:lnTo>
                <a:cubicBezTo>
                  <a:pt x="1007" y="20"/>
                  <a:pt x="915" y="4"/>
                  <a:pt x="824" y="4"/>
                </a:cubicBezTo>
                <a:cubicBezTo>
                  <a:pt x="779" y="2"/>
                  <a:pt x="737" y="0"/>
                  <a:pt x="6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80"/>
          <p:cNvSpPr/>
          <p:nvPr/>
        </p:nvSpPr>
        <p:spPr>
          <a:xfrm>
            <a:off x="8958649" y="4186518"/>
            <a:ext cx="142080" cy="162249"/>
          </a:xfrm>
          <a:custGeom>
            <a:rect b="b" l="l" r="r" t="t"/>
            <a:pathLst>
              <a:path extrusionOk="0" h="5060" w="4431">
                <a:moveTo>
                  <a:pt x="1830" y="1"/>
                </a:moveTo>
                <a:cubicBezTo>
                  <a:pt x="1535" y="1"/>
                  <a:pt x="1256" y="118"/>
                  <a:pt x="991" y="325"/>
                </a:cubicBezTo>
                <a:cubicBezTo>
                  <a:pt x="320" y="858"/>
                  <a:pt x="61" y="1590"/>
                  <a:pt x="31" y="2595"/>
                </a:cubicBezTo>
                <a:cubicBezTo>
                  <a:pt x="1" y="3738"/>
                  <a:pt x="991" y="4881"/>
                  <a:pt x="2301" y="5048"/>
                </a:cubicBezTo>
                <a:cubicBezTo>
                  <a:pt x="2365" y="5056"/>
                  <a:pt x="2428" y="5060"/>
                  <a:pt x="2491" y="5060"/>
                </a:cubicBezTo>
                <a:cubicBezTo>
                  <a:pt x="3552" y="5060"/>
                  <a:pt x="4431" y="4000"/>
                  <a:pt x="4114" y="3022"/>
                </a:cubicBezTo>
                <a:cubicBezTo>
                  <a:pt x="3993" y="2669"/>
                  <a:pt x="3707" y="2443"/>
                  <a:pt x="3372" y="2443"/>
                </a:cubicBezTo>
                <a:cubicBezTo>
                  <a:pt x="3286" y="2443"/>
                  <a:pt x="3198" y="2458"/>
                  <a:pt x="3109" y="2488"/>
                </a:cubicBezTo>
                <a:cubicBezTo>
                  <a:pt x="2850" y="2580"/>
                  <a:pt x="2621" y="2702"/>
                  <a:pt x="2377" y="2839"/>
                </a:cubicBezTo>
                <a:cubicBezTo>
                  <a:pt x="2255" y="2915"/>
                  <a:pt x="2149" y="3037"/>
                  <a:pt x="2255" y="3189"/>
                </a:cubicBezTo>
                <a:cubicBezTo>
                  <a:pt x="2304" y="3258"/>
                  <a:pt x="2361" y="3284"/>
                  <a:pt x="2421" y="3284"/>
                </a:cubicBezTo>
                <a:cubicBezTo>
                  <a:pt x="2494" y="3284"/>
                  <a:pt x="2570" y="3246"/>
                  <a:pt x="2636" y="3205"/>
                </a:cubicBezTo>
                <a:cubicBezTo>
                  <a:pt x="2773" y="3098"/>
                  <a:pt x="2911" y="2976"/>
                  <a:pt x="3063" y="2885"/>
                </a:cubicBezTo>
                <a:cubicBezTo>
                  <a:pt x="3164" y="2820"/>
                  <a:pt x="3270" y="2762"/>
                  <a:pt x="3379" y="2762"/>
                </a:cubicBezTo>
                <a:cubicBezTo>
                  <a:pt x="3451" y="2762"/>
                  <a:pt x="3523" y="2787"/>
                  <a:pt x="3596" y="2854"/>
                </a:cubicBezTo>
                <a:cubicBezTo>
                  <a:pt x="3779" y="3022"/>
                  <a:pt x="3733" y="3220"/>
                  <a:pt x="3627" y="3418"/>
                </a:cubicBezTo>
                <a:cubicBezTo>
                  <a:pt x="3453" y="3780"/>
                  <a:pt x="2949" y="4059"/>
                  <a:pt x="2519" y="4059"/>
                </a:cubicBezTo>
                <a:cubicBezTo>
                  <a:pt x="2460" y="4059"/>
                  <a:pt x="2402" y="4054"/>
                  <a:pt x="2347" y="4043"/>
                </a:cubicBezTo>
                <a:cubicBezTo>
                  <a:pt x="2042" y="3982"/>
                  <a:pt x="1753" y="3860"/>
                  <a:pt x="1478" y="3707"/>
                </a:cubicBezTo>
                <a:cubicBezTo>
                  <a:pt x="412" y="3067"/>
                  <a:pt x="351" y="1392"/>
                  <a:pt x="1357" y="675"/>
                </a:cubicBezTo>
                <a:cubicBezTo>
                  <a:pt x="1510" y="568"/>
                  <a:pt x="1658" y="514"/>
                  <a:pt x="1799" y="514"/>
                </a:cubicBezTo>
                <a:cubicBezTo>
                  <a:pt x="1979" y="514"/>
                  <a:pt x="2147" y="603"/>
                  <a:pt x="2301" y="782"/>
                </a:cubicBezTo>
                <a:cubicBezTo>
                  <a:pt x="2351" y="845"/>
                  <a:pt x="2401" y="897"/>
                  <a:pt x="2468" y="897"/>
                </a:cubicBezTo>
                <a:cubicBezTo>
                  <a:pt x="2482" y="897"/>
                  <a:pt x="2498" y="894"/>
                  <a:pt x="2514" y="889"/>
                </a:cubicBezTo>
                <a:cubicBezTo>
                  <a:pt x="2606" y="843"/>
                  <a:pt x="2667" y="782"/>
                  <a:pt x="2682" y="675"/>
                </a:cubicBezTo>
                <a:cubicBezTo>
                  <a:pt x="2713" y="401"/>
                  <a:pt x="2560" y="218"/>
                  <a:pt x="2332" y="112"/>
                </a:cubicBezTo>
                <a:cubicBezTo>
                  <a:pt x="2159" y="36"/>
                  <a:pt x="1992" y="1"/>
                  <a:pt x="1830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80"/>
          <p:cNvSpPr/>
          <p:nvPr/>
        </p:nvSpPr>
        <p:spPr>
          <a:xfrm>
            <a:off x="9073442" y="4173789"/>
            <a:ext cx="70383" cy="133102"/>
          </a:xfrm>
          <a:custGeom>
            <a:rect b="b" l="l" r="r" t="t"/>
            <a:pathLst>
              <a:path extrusionOk="0" h="4151" w="2195">
                <a:moveTo>
                  <a:pt x="1911" y="0"/>
                </a:moveTo>
                <a:cubicBezTo>
                  <a:pt x="1171" y="0"/>
                  <a:pt x="416" y="409"/>
                  <a:pt x="92" y="1057"/>
                </a:cubicBezTo>
                <a:cubicBezTo>
                  <a:pt x="16" y="1210"/>
                  <a:pt x="1" y="1362"/>
                  <a:pt x="16" y="1514"/>
                </a:cubicBezTo>
                <a:cubicBezTo>
                  <a:pt x="16" y="1621"/>
                  <a:pt x="62" y="1697"/>
                  <a:pt x="169" y="1712"/>
                </a:cubicBezTo>
                <a:cubicBezTo>
                  <a:pt x="175" y="1713"/>
                  <a:pt x="180" y="1714"/>
                  <a:pt x="186" y="1714"/>
                </a:cubicBezTo>
                <a:cubicBezTo>
                  <a:pt x="264" y="1714"/>
                  <a:pt x="292" y="1616"/>
                  <a:pt x="321" y="1545"/>
                </a:cubicBezTo>
                <a:cubicBezTo>
                  <a:pt x="412" y="1316"/>
                  <a:pt x="565" y="1133"/>
                  <a:pt x="808" y="951"/>
                </a:cubicBezTo>
                <a:cubicBezTo>
                  <a:pt x="808" y="1469"/>
                  <a:pt x="885" y="1910"/>
                  <a:pt x="946" y="2352"/>
                </a:cubicBezTo>
                <a:cubicBezTo>
                  <a:pt x="1007" y="2809"/>
                  <a:pt x="1113" y="3266"/>
                  <a:pt x="1266" y="3708"/>
                </a:cubicBezTo>
                <a:cubicBezTo>
                  <a:pt x="1311" y="3815"/>
                  <a:pt x="1357" y="3937"/>
                  <a:pt x="1403" y="4043"/>
                </a:cubicBezTo>
                <a:cubicBezTo>
                  <a:pt x="1433" y="4120"/>
                  <a:pt x="1494" y="4150"/>
                  <a:pt x="1586" y="4150"/>
                </a:cubicBezTo>
                <a:cubicBezTo>
                  <a:pt x="1677" y="4135"/>
                  <a:pt x="1692" y="4059"/>
                  <a:pt x="1692" y="3982"/>
                </a:cubicBezTo>
                <a:cubicBezTo>
                  <a:pt x="1692" y="3815"/>
                  <a:pt x="1707" y="3663"/>
                  <a:pt x="1692" y="3495"/>
                </a:cubicBezTo>
                <a:cubicBezTo>
                  <a:pt x="1677" y="3251"/>
                  <a:pt x="1646" y="2992"/>
                  <a:pt x="1601" y="2703"/>
                </a:cubicBezTo>
                <a:lnTo>
                  <a:pt x="1601" y="2703"/>
                </a:lnTo>
                <a:cubicBezTo>
                  <a:pt x="1738" y="2794"/>
                  <a:pt x="1814" y="2855"/>
                  <a:pt x="1890" y="2931"/>
                </a:cubicBezTo>
                <a:cubicBezTo>
                  <a:pt x="1997" y="3007"/>
                  <a:pt x="2088" y="3084"/>
                  <a:pt x="2195" y="3175"/>
                </a:cubicBezTo>
                <a:lnTo>
                  <a:pt x="2195" y="1880"/>
                </a:lnTo>
                <a:cubicBezTo>
                  <a:pt x="2054" y="2007"/>
                  <a:pt x="1899" y="2095"/>
                  <a:pt x="1696" y="2095"/>
                </a:cubicBezTo>
                <a:cubicBezTo>
                  <a:pt x="1679" y="2095"/>
                  <a:pt x="1663" y="2094"/>
                  <a:pt x="1646" y="2093"/>
                </a:cubicBezTo>
                <a:cubicBezTo>
                  <a:pt x="1509" y="2078"/>
                  <a:pt x="1448" y="2063"/>
                  <a:pt x="1418" y="1910"/>
                </a:cubicBezTo>
                <a:cubicBezTo>
                  <a:pt x="1326" y="1560"/>
                  <a:pt x="1235" y="1225"/>
                  <a:pt x="1144" y="874"/>
                </a:cubicBezTo>
                <a:cubicBezTo>
                  <a:pt x="1098" y="737"/>
                  <a:pt x="1159" y="722"/>
                  <a:pt x="1250" y="692"/>
                </a:cubicBezTo>
                <a:cubicBezTo>
                  <a:pt x="1414" y="641"/>
                  <a:pt x="1589" y="611"/>
                  <a:pt x="1791" y="611"/>
                </a:cubicBezTo>
                <a:cubicBezTo>
                  <a:pt x="1833" y="611"/>
                  <a:pt x="1876" y="613"/>
                  <a:pt x="1921" y="615"/>
                </a:cubicBezTo>
                <a:cubicBezTo>
                  <a:pt x="1997" y="615"/>
                  <a:pt x="2088" y="631"/>
                  <a:pt x="2195" y="646"/>
                </a:cubicBezTo>
                <a:lnTo>
                  <a:pt x="2195" y="21"/>
                </a:lnTo>
                <a:cubicBezTo>
                  <a:pt x="2101" y="7"/>
                  <a:pt x="2006" y="0"/>
                  <a:pt x="1911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80"/>
          <p:cNvSpPr/>
          <p:nvPr/>
        </p:nvSpPr>
        <p:spPr>
          <a:xfrm>
            <a:off x="8788160" y="4023981"/>
            <a:ext cx="355665" cy="458658"/>
          </a:xfrm>
          <a:custGeom>
            <a:rect b="b" l="l" r="r" t="t"/>
            <a:pathLst>
              <a:path extrusionOk="0" h="14304" w="11092">
                <a:moveTo>
                  <a:pt x="11092" y="0"/>
                </a:moveTo>
                <a:cubicBezTo>
                  <a:pt x="10452" y="153"/>
                  <a:pt x="9812" y="336"/>
                  <a:pt x="9172" y="564"/>
                </a:cubicBezTo>
                <a:cubicBezTo>
                  <a:pt x="7435" y="1189"/>
                  <a:pt x="5729" y="1890"/>
                  <a:pt x="4160" y="2850"/>
                </a:cubicBezTo>
                <a:cubicBezTo>
                  <a:pt x="2849" y="3642"/>
                  <a:pt x="1722" y="4602"/>
                  <a:pt x="1006" y="5988"/>
                </a:cubicBezTo>
                <a:cubicBezTo>
                  <a:pt x="290" y="7359"/>
                  <a:pt x="0" y="8761"/>
                  <a:pt x="610" y="10254"/>
                </a:cubicBezTo>
                <a:cubicBezTo>
                  <a:pt x="716" y="10468"/>
                  <a:pt x="823" y="10681"/>
                  <a:pt x="960" y="10879"/>
                </a:cubicBezTo>
                <a:cubicBezTo>
                  <a:pt x="2301" y="12799"/>
                  <a:pt x="4160" y="13835"/>
                  <a:pt x="6460" y="14109"/>
                </a:cubicBezTo>
                <a:cubicBezTo>
                  <a:pt x="7523" y="14235"/>
                  <a:pt x="8592" y="14303"/>
                  <a:pt x="9659" y="14303"/>
                </a:cubicBezTo>
                <a:cubicBezTo>
                  <a:pt x="10138" y="14303"/>
                  <a:pt x="10616" y="14290"/>
                  <a:pt x="11092" y="14261"/>
                </a:cubicBezTo>
                <a:lnTo>
                  <a:pt x="11092" y="13621"/>
                </a:lnTo>
                <a:cubicBezTo>
                  <a:pt x="10368" y="13694"/>
                  <a:pt x="9637" y="13728"/>
                  <a:pt x="8902" y="13728"/>
                </a:cubicBezTo>
                <a:cubicBezTo>
                  <a:pt x="8088" y="13728"/>
                  <a:pt x="7269" y="13686"/>
                  <a:pt x="6445" y="13606"/>
                </a:cubicBezTo>
                <a:cubicBezTo>
                  <a:pt x="4419" y="13393"/>
                  <a:pt x="2804" y="12463"/>
                  <a:pt x="1554" y="10879"/>
                </a:cubicBezTo>
                <a:cubicBezTo>
                  <a:pt x="792" y="9904"/>
                  <a:pt x="549" y="8792"/>
                  <a:pt x="884" y="7573"/>
                </a:cubicBezTo>
                <a:cubicBezTo>
                  <a:pt x="1341" y="5851"/>
                  <a:pt x="2347" y="4526"/>
                  <a:pt x="3794" y="3535"/>
                </a:cubicBezTo>
                <a:cubicBezTo>
                  <a:pt x="4937" y="2758"/>
                  <a:pt x="6171" y="2179"/>
                  <a:pt x="7435" y="1661"/>
                </a:cubicBezTo>
                <a:cubicBezTo>
                  <a:pt x="8639" y="1158"/>
                  <a:pt x="9843" y="747"/>
                  <a:pt x="11092" y="458"/>
                </a:cubicBezTo>
                <a:lnTo>
                  <a:pt x="11092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80"/>
          <p:cNvSpPr/>
          <p:nvPr/>
        </p:nvSpPr>
        <p:spPr>
          <a:xfrm>
            <a:off x="7790072" y="2498264"/>
            <a:ext cx="994" cy="1988"/>
          </a:xfrm>
          <a:custGeom>
            <a:rect b="b" l="l" r="r" t="t"/>
            <a:pathLst>
              <a:path extrusionOk="0" h="62" w="31">
                <a:moveTo>
                  <a:pt x="0" y="1"/>
                </a:moveTo>
                <a:cubicBezTo>
                  <a:pt x="0" y="16"/>
                  <a:pt x="15" y="31"/>
                  <a:pt x="31" y="62"/>
                </a:cubicBezTo>
                <a:cubicBezTo>
                  <a:pt x="15" y="31"/>
                  <a:pt x="0" y="16"/>
                  <a:pt x="0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0"/>
          <p:cNvSpPr/>
          <p:nvPr/>
        </p:nvSpPr>
        <p:spPr>
          <a:xfrm>
            <a:off x="8724158" y="4621448"/>
            <a:ext cx="419667" cy="670511"/>
          </a:xfrm>
          <a:custGeom>
            <a:rect b="b" l="l" r="r" t="t"/>
            <a:pathLst>
              <a:path extrusionOk="0" h="20911" w="13088">
                <a:moveTo>
                  <a:pt x="9100" y="8638"/>
                </a:moveTo>
                <a:cubicBezTo>
                  <a:pt x="10057" y="8638"/>
                  <a:pt x="10880" y="9429"/>
                  <a:pt x="10940" y="10422"/>
                </a:cubicBezTo>
                <a:cubicBezTo>
                  <a:pt x="10985" y="11428"/>
                  <a:pt x="10300" y="12190"/>
                  <a:pt x="9340" y="12281"/>
                </a:cubicBezTo>
                <a:cubicBezTo>
                  <a:pt x="9299" y="12284"/>
                  <a:pt x="9259" y="12286"/>
                  <a:pt x="9218" y="12286"/>
                </a:cubicBezTo>
                <a:cubicBezTo>
                  <a:pt x="8302" y="12286"/>
                  <a:pt x="7433" y="11476"/>
                  <a:pt x="7390" y="10499"/>
                </a:cubicBezTo>
                <a:cubicBezTo>
                  <a:pt x="7344" y="9493"/>
                  <a:pt x="8045" y="8685"/>
                  <a:pt x="9020" y="8640"/>
                </a:cubicBezTo>
                <a:cubicBezTo>
                  <a:pt x="9047" y="8639"/>
                  <a:pt x="9073" y="8638"/>
                  <a:pt x="9100" y="8638"/>
                </a:cubicBezTo>
                <a:close/>
                <a:moveTo>
                  <a:pt x="9180" y="14149"/>
                </a:moveTo>
                <a:cubicBezTo>
                  <a:pt x="9305" y="14149"/>
                  <a:pt x="9377" y="14223"/>
                  <a:pt x="9416" y="14353"/>
                </a:cubicBezTo>
                <a:cubicBezTo>
                  <a:pt x="9462" y="14536"/>
                  <a:pt x="9370" y="14643"/>
                  <a:pt x="9218" y="14704"/>
                </a:cubicBezTo>
                <a:cubicBezTo>
                  <a:pt x="9192" y="14708"/>
                  <a:pt x="9166" y="14710"/>
                  <a:pt x="9143" y="14710"/>
                </a:cubicBezTo>
                <a:cubicBezTo>
                  <a:pt x="9002" y="14710"/>
                  <a:pt x="8909" y="14634"/>
                  <a:pt x="8883" y="14490"/>
                </a:cubicBezTo>
                <a:cubicBezTo>
                  <a:pt x="8852" y="14308"/>
                  <a:pt x="8944" y="14201"/>
                  <a:pt x="9111" y="14155"/>
                </a:cubicBezTo>
                <a:cubicBezTo>
                  <a:pt x="9136" y="14151"/>
                  <a:pt x="9159" y="14149"/>
                  <a:pt x="9180" y="14149"/>
                </a:cubicBezTo>
                <a:close/>
                <a:moveTo>
                  <a:pt x="6879" y="16138"/>
                </a:moveTo>
                <a:cubicBezTo>
                  <a:pt x="7012" y="16138"/>
                  <a:pt x="7112" y="16216"/>
                  <a:pt x="7161" y="16364"/>
                </a:cubicBezTo>
                <a:cubicBezTo>
                  <a:pt x="7207" y="16547"/>
                  <a:pt x="7131" y="16669"/>
                  <a:pt x="6963" y="16730"/>
                </a:cubicBezTo>
                <a:cubicBezTo>
                  <a:pt x="6921" y="16744"/>
                  <a:pt x="6882" y="16751"/>
                  <a:pt x="6845" y="16751"/>
                </a:cubicBezTo>
                <a:cubicBezTo>
                  <a:pt x="6721" y="16751"/>
                  <a:pt x="6626" y="16673"/>
                  <a:pt x="6567" y="16532"/>
                </a:cubicBezTo>
                <a:cubicBezTo>
                  <a:pt x="6536" y="16349"/>
                  <a:pt x="6582" y="16197"/>
                  <a:pt x="6780" y="16151"/>
                </a:cubicBezTo>
                <a:cubicBezTo>
                  <a:pt x="6815" y="16142"/>
                  <a:pt x="6848" y="16138"/>
                  <a:pt x="6879" y="16138"/>
                </a:cubicBezTo>
                <a:close/>
                <a:moveTo>
                  <a:pt x="9584" y="16499"/>
                </a:moveTo>
                <a:cubicBezTo>
                  <a:pt x="9724" y="16499"/>
                  <a:pt x="9818" y="16598"/>
                  <a:pt x="9843" y="16745"/>
                </a:cubicBezTo>
                <a:cubicBezTo>
                  <a:pt x="9888" y="16943"/>
                  <a:pt x="9782" y="17080"/>
                  <a:pt x="9584" y="17126"/>
                </a:cubicBezTo>
                <a:cubicBezTo>
                  <a:pt x="9557" y="17131"/>
                  <a:pt x="9532" y="17133"/>
                  <a:pt x="9508" y="17133"/>
                </a:cubicBezTo>
                <a:cubicBezTo>
                  <a:pt x="9368" y="17133"/>
                  <a:pt x="9275" y="17056"/>
                  <a:pt x="9248" y="16913"/>
                </a:cubicBezTo>
                <a:cubicBezTo>
                  <a:pt x="9203" y="16700"/>
                  <a:pt x="9294" y="16562"/>
                  <a:pt x="9477" y="16517"/>
                </a:cubicBezTo>
                <a:cubicBezTo>
                  <a:pt x="9515" y="16505"/>
                  <a:pt x="9551" y="16499"/>
                  <a:pt x="9584" y="16499"/>
                </a:cubicBezTo>
                <a:close/>
                <a:moveTo>
                  <a:pt x="13088" y="1"/>
                </a:moveTo>
                <a:cubicBezTo>
                  <a:pt x="10818" y="656"/>
                  <a:pt x="8761" y="1723"/>
                  <a:pt x="6841" y="3124"/>
                </a:cubicBezTo>
                <a:cubicBezTo>
                  <a:pt x="4480" y="4846"/>
                  <a:pt x="2621" y="6964"/>
                  <a:pt x="1478" y="9676"/>
                </a:cubicBezTo>
                <a:cubicBezTo>
                  <a:pt x="503" y="12007"/>
                  <a:pt x="0" y="14384"/>
                  <a:pt x="594" y="16928"/>
                </a:cubicBezTo>
                <a:cubicBezTo>
                  <a:pt x="869" y="18071"/>
                  <a:pt x="1432" y="18970"/>
                  <a:pt x="2423" y="19594"/>
                </a:cubicBezTo>
                <a:cubicBezTo>
                  <a:pt x="3733" y="20402"/>
                  <a:pt x="5180" y="20798"/>
                  <a:pt x="6704" y="20889"/>
                </a:cubicBezTo>
                <a:cubicBezTo>
                  <a:pt x="6968" y="20904"/>
                  <a:pt x="7232" y="20911"/>
                  <a:pt x="7495" y="20911"/>
                </a:cubicBezTo>
                <a:cubicBezTo>
                  <a:pt x="8876" y="20911"/>
                  <a:pt x="10254" y="20724"/>
                  <a:pt x="11610" y="20493"/>
                </a:cubicBezTo>
                <a:cubicBezTo>
                  <a:pt x="12098" y="20417"/>
                  <a:pt x="12600" y="20310"/>
                  <a:pt x="13088" y="20204"/>
                </a:cubicBezTo>
                <a:lnTo>
                  <a:pt x="13088" y="16029"/>
                </a:lnTo>
                <a:cubicBezTo>
                  <a:pt x="13042" y="15999"/>
                  <a:pt x="12997" y="15968"/>
                  <a:pt x="12951" y="15938"/>
                </a:cubicBezTo>
                <a:cubicBezTo>
                  <a:pt x="12692" y="15709"/>
                  <a:pt x="12539" y="15420"/>
                  <a:pt x="12570" y="15069"/>
                </a:cubicBezTo>
                <a:cubicBezTo>
                  <a:pt x="12616" y="14490"/>
                  <a:pt x="12753" y="13957"/>
                  <a:pt x="13088" y="13515"/>
                </a:cubicBezTo>
                <a:lnTo>
                  <a:pt x="13088" y="1"/>
                </a:ln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80"/>
          <p:cNvSpPr/>
          <p:nvPr/>
        </p:nvSpPr>
        <p:spPr>
          <a:xfrm>
            <a:off x="9132089" y="5066510"/>
            <a:ext cx="11736" cy="57204"/>
          </a:xfrm>
          <a:custGeom>
            <a:rect b="b" l="l" r="r" t="t"/>
            <a:pathLst>
              <a:path extrusionOk="0" h="1784" w="366">
                <a:moveTo>
                  <a:pt x="366" y="1"/>
                </a:moveTo>
                <a:cubicBezTo>
                  <a:pt x="275" y="184"/>
                  <a:pt x="214" y="351"/>
                  <a:pt x="153" y="549"/>
                </a:cubicBezTo>
                <a:cubicBezTo>
                  <a:pt x="0" y="1174"/>
                  <a:pt x="0" y="1494"/>
                  <a:pt x="366" y="1784"/>
                </a:cubicBezTo>
                <a:lnTo>
                  <a:pt x="3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80"/>
          <p:cNvSpPr/>
          <p:nvPr/>
        </p:nvSpPr>
        <p:spPr>
          <a:xfrm>
            <a:off x="8741249" y="4697121"/>
            <a:ext cx="173472" cy="190626"/>
          </a:xfrm>
          <a:custGeom>
            <a:rect b="b" l="l" r="r" t="t"/>
            <a:pathLst>
              <a:path extrusionOk="0" h="5945" w="5410">
                <a:moveTo>
                  <a:pt x="2347" y="1"/>
                </a:moveTo>
                <a:cubicBezTo>
                  <a:pt x="2301" y="1"/>
                  <a:pt x="2256" y="1"/>
                  <a:pt x="2210" y="3"/>
                </a:cubicBezTo>
                <a:cubicBezTo>
                  <a:pt x="1966" y="3"/>
                  <a:pt x="1737" y="48"/>
                  <a:pt x="1494" y="109"/>
                </a:cubicBezTo>
                <a:cubicBezTo>
                  <a:pt x="366" y="414"/>
                  <a:pt x="61" y="1313"/>
                  <a:pt x="31" y="2181"/>
                </a:cubicBezTo>
                <a:cubicBezTo>
                  <a:pt x="1" y="3141"/>
                  <a:pt x="260" y="4040"/>
                  <a:pt x="625" y="4924"/>
                </a:cubicBezTo>
                <a:cubicBezTo>
                  <a:pt x="762" y="5259"/>
                  <a:pt x="899" y="5609"/>
                  <a:pt x="1113" y="5945"/>
                </a:cubicBezTo>
                <a:cubicBezTo>
                  <a:pt x="1326" y="5564"/>
                  <a:pt x="1509" y="5198"/>
                  <a:pt x="1737" y="4863"/>
                </a:cubicBezTo>
                <a:cubicBezTo>
                  <a:pt x="1905" y="4619"/>
                  <a:pt x="1920" y="4406"/>
                  <a:pt x="1844" y="4131"/>
                </a:cubicBezTo>
                <a:cubicBezTo>
                  <a:pt x="1692" y="3598"/>
                  <a:pt x="1600" y="3050"/>
                  <a:pt x="1692" y="2501"/>
                </a:cubicBezTo>
                <a:cubicBezTo>
                  <a:pt x="1737" y="2151"/>
                  <a:pt x="1920" y="1938"/>
                  <a:pt x="2271" y="1861"/>
                </a:cubicBezTo>
                <a:cubicBezTo>
                  <a:pt x="2591" y="1779"/>
                  <a:pt x="2912" y="1737"/>
                  <a:pt x="3232" y="1737"/>
                </a:cubicBezTo>
                <a:cubicBezTo>
                  <a:pt x="3506" y="1737"/>
                  <a:pt x="3780" y="1768"/>
                  <a:pt x="4053" y="1831"/>
                </a:cubicBezTo>
                <a:cubicBezTo>
                  <a:pt x="4075" y="1834"/>
                  <a:pt x="4094" y="1836"/>
                  <a:pt x="4111" y="1836"/>
                </a:cubicBezTo>
                <a:cubicBezTo>
                  <a:pt x="4167" y="1836"/>
                  <a:pt x="4205" y="1816"/>
                  <a:pt x="4251" y="1770"/>
                </a:cubicBezTo>
                <a:cubicBezTo>
                  <a:pt x="4632" y="1450"/>
                  <a:pt x="4998" y="1130"/>
                  <a:pt x="5409" y="764"/>
                </a:cubicBezTo>
                <a:cubicBezTo>
                  <a:pt x="4415" y="340"/>
                  <a:pt x="3421" y="1"/>
                  <a:pt x="2347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80"/>
          <p:cNvSpPr/>
          <p:nvPr/>
        </p:nvSpPr>
        <p:spPr>
          <a:xfrm>
            <a:off x="8802332" y="4763752"/>
            <a:ext cx="61565" cy="67817"/>
          </a:xfrm>
          <a:custGeom>
            <a:rect b="b" l="l" r="r" t="t"/>
            <a:pathLst>
              <a:path extrusionOk="0" h="2115" w="1920">
                <a:moveTo>
                  <a:pt x="957" y="0"/>
                </a:moveTo>
                <a:cubicBezTo>
                  <a:pt x="801" y="0"/>
                  <a:pt x="645" y="12"/>
                  <a:pt x="488" y="42"/>
                </a:cubicBezTo>
                <a:cubicBezTo>
                  <a:pt x="152" y="119"/>
                  <a:pt x="30" y="301"/>
                  <a:pt x="15" y="606"/>
                </a:cubicBezTo>
                <a:cubicBezTo>
                  <a:pt x="0" y="1094"/>
                  <a:pt x="107" y="1566"/>
                  <a:pt x="244" y="2114"/>
                </a:cubicBezTo>
                <a:cubicBezTo>
                  <a:pt x="762" y="1353"/>
                  <a:pt x="1326" y="743"/>
                  <a:pt x="1920" y="88"/>
                </a:cubicBezTo>
                <a:cubicBezTo>
                  <a:pt x="1585" y="47"/>
                  <a:pt x="1270" y="0"/>
                  <a:pt x="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80"/>
          <p:cNvSpPr/>
          <p:nvPr/>
        </p:nvSpPr>
        <p:spPr>
          <a:xfrm>
            <a:off x="8711460" y="4606313"/>
            <a:ext cx="432364" cy="705687"/>
          </a:xfrm>
          <a:custGeom>
            <a:rect b="b" l="l" r="r" t="t"/>
            <a:pathLst>
              <a:path extrusionOk="0" h="22008" w="13484">
                <a:moveTo>
                  <a:pt x="3792" y="4910"/>
                </a:moveTo>
                <a:cubicBezTo>
                  <a:pt x="4105" y="4910"/>
                  <a:pt x="4424" y="4957"/>
                  <a:pt x="4769" y="4998"/>
                </a:cubicBezTo>
                <a:cubicBezTo>
                  <a:pt x="4160" y="5653"/>
                  <a:pt x="3596" y="6263"/>
                  <a:pt x="3078" y="7024"/>
                </a:cubicBezTo>
                <a:cubicBezTo>
                  <a:pt x="2941" y="6476"/>
                  <a:pt x="2834" y="6004"/>
                  <a:pt x="2849" y="5516"/>
                </a:cubicBezTo>
                <a:cubicBezTo>
                  <a:pt x="2864" y="5211"/>
                  <a:pt x="2986" y="5029"/>
                  <a:pt x="3322" y="4952"/>
                </a:cubicBezTo>
                <a:cubicBezTo>
                  <a:pt x="3479" y="4922"/>
                  <a:pt x="3635" y="4910"/>
                  <a:pt x="3792" y="4910"/>
                </a:cubicBezTo>
                <a:close/>
                <a:moveTo>
                  <a:pt x="3276" y="2833"/>
                </a:moveTo>
                <a:cubicBezTo>
                  <a:pt x="4350" y="2833"/>
                  <a:pt x="5344" y="3172"/>
                  <a:pt x="6338" y="3596"/>
                </a:cubicBezTo>
                <a:cubicBezTo>
                  <a:pt x="5927" y="3962"/>
                  <a:pt x="5561" y="4282"/>
                  <a:pt x="5180" y="4617"/>
                </a:cubicBezTo>
                <a:cubicBezTo>
                  <a:pt x="5135" y="4651"/>
                  <a:pt x="5098" y="4669"/>
                  <a:pt x="5043" y="4669"/>
                </a:cubicBezTo>
                <a:cubicBezTo>
                  <a:pt x="5025" y="4669"/>
                  <a:pt x="5005" y="4667"/>
                  <a:pt x="4982" y="4663"/>
                </a:cubicBezTo>
                <a:cubicBezTo>
                  <a:pt x="4709" y="4600"/>
                  <a:pt x="4435" y="4569"/>
                  <a:pt x="4161" y="4569"/>
                </a:cubicBezTo>
                <a:cubicBezTo>
                  <a:pt x="3841" y="4569"/>
                  <a:pt x="3520" y="4611"/>
                  <a:pt x="3200" y="4693"/>
                </a:cubicBezTo>
                <a:cubicBezTo>
                  <a:pt x="2849" y="4770"/>
                  <a:pt x="2666" y="4983"/>
                  <a:pt x="2621" y="5333"/>
                </a:cubicBezTo>
                <a:cubicBezTo>
                  <a:pt x="2529" y="5882"/>
                  <a:pt x="2621" y="6430"/>
                  <a:pt x="2773" y="6963"/>
                </a:cubicBezTo>
                <a:cubicBezTo>
                  <a:pt x="2849" y="7238"/>
                  <a:pt x="2834" y="7451"/>
                  <a:pt x="2666" y="7695"/>
                </a:cubicBezTo>
                <a:cubicBezTo>
                  <a:pt x="2438" y="8030"/>
                  <a:pt x="2255" y="8396"/>
                  <a:pt x="2027" y="8777"/>
                </a:cubicBezTo>
                <a:cubicBezTo>
                  <a:pt x="1828" y="8441"/>
                  <a:pt x="1691" y="8091"/>
                  <a:pt x="1554" y="7756"/>
                </a:cubicBezTo>
                <a:cubicBezTo>
                  <a:pt x="1189" y="6872"/>
                  <a:pt x="930" y="5973"/>
                  <a:pt x="960" y="5013"/>
                </a:cubicBezTo>
                <a:cubicBezTo>
                  <a:pt x="990" y="4145"/>
                  <a:pt x="1295" y="3246"/>
                  <a:pt x="2423" y="2941"/>
                </a:cubicBezTo>
                <a:cubicBezTo>
                  <a:pt x="2651" y="2880"/>
                  <a:pt x="2895" y="2850"/>
                  <a:pt x="3139" y="2835"/>
                </a:cubicBezTo>
                <a:cubicBezTo>
                  <a:pt x="3185" y="2833"/>
                  <a:pt x="3230" y="2833"/>
                  <a:pt x="3276" y="2833"/>
                </a:cubicBezTo>
                <a:close/>
                <a:moveTo>
                  <a:pt x="13484" y="1"/>
                </a:moveTo>
                <a:cubicBezTo>
                  <a:pt x="13118" y="77"/>
                  <a:pt x="12753" y="184"/>
                  <a:pt x="12387" y="305"/>
                </a:cubicBezTo>
                <a:cubicBezTo>
                  <a:pt x="11595" y="549"/>
                  <a:pt x="10833" y="869"/>
                  <a:pt x="10086" y="1204"/>
                </a:cubicBezTo>
                <a:cubicBezTo>
                  <a:pt x="8974" y="1707"/>
                  <a:pt x="7953" y="2377"/>
                  <a:pt x="7009" y="3139"/>
                </a:cubicBezTo>
                <a:cubicBezTo>
                  <a:pt x="6925" y="3215"/>
                  <a:pt x="6846" y="3249"/>
                  <a:pt x="6761" y="3249"/>
                </a:cubicBezTo>
                <a:cubicBezTo>
                  <a:pt x="6691" y="3249"/>
                  <a:pt x="6619" y="3226"/>
                  <a:pt x="6536" y="3185"/>
                </a:cubicBezTo>
                <a:cubicBezTo>
                  <a:pt x="5729" y="2804"/>
                  <a:pt x="4891" y="2499"/>
                  <a:pt x="3992" y="2393"/>
                </a:cubicBezTo>
                <a:cubicBezTo>
                  <a:pt x="3781" y="2368"/>
                  <a:pt x="3572" y="2353"/>
                  <a:pt x="3365" y="2353"/>
                </a:cubicBezTo>
                <a:cubicBezTo>
                  <a:pt x="2930" y="2353"/>
                  <a:pt x="2506" y="2420"/>
                  <a:pt x="2103" y="2606"/>
                </a:cubicBezTo>
                <a:cubicBezTo>
                  <a:pt x="1021" y="3124"/>
                  <a:pt x="625" y="4053"/>
                  <a:pt x="640" y="5181"/>
                </a:cubicBezTo>
                <a:cubicBezTo>
                  <a:pt x="671" y="6552"/>
                  <a:pt x="1128" y="7801"/>
                  <a:pt x="1752" y="8990"/>
                </a:cubicBezTo>
                <a:cubicBezTo>
                  <a:pt x="1828" y="9127"/>
                  <a:pt x="1828" y="9234"/>
                  <a:pt x="1752" y="9386"/>
                </a:cubicBezTo>
                <a:cubicBezTo>
                  <a:pt x="1630" y="9630"/>
                  <a:pt x="1524" y="9874"/>
                  <a:pt x="1432" y="10133"/>
                </a:cubicBezTo>
                <a:cubicBezTo>
                  <a:pt x="549" y="12464"/>
                  <a:pt x="0" y="14840"/>
                  <a:pt x="503" y="17370"/>
                </a:cubicBezTo>
                <a:cubicBezTo>
                  <a:pt x="792" y="18787"/>
                  <a:pt x="1478" y="19884"/>
                  <a:pt x="2727" y="20630"/>
                </a:cubicBezTo>
                <a:cubicBezTo>
                  <a:pt x="4175" y="21514"/>
                  <a:pt x="5759" y="21925"/>
                  <a:pt x="7435" y="22001"/>
                </a:cubicBezTo>
                <a:cubicBezTo>
                  <a:pt x="7545" y="22005"/>
                  <a:pt x="7654" y="22007"/>
                  <a:pt x="7763" y="22007"/>
                </a:cubicBezTo>
                <a:cubicBezTo>
                  <a:pt x="8461" y="22007"/>
                  <a:pt x="9160" y="21930"/>
                  <a:pt x="9858" y="21864"/>
                </a:cubicBezTo>
                <a:cubicBezTo>
                  <a:pt x="11077" y="21742"/>
                  <a:pt x="12296" y="21590"/>
                  <a:pt x="13484" y="21285"/>
                </a:cubicBezTo>
                <a:lnTo>
                  <a:pt x="13484" y="20676"/>
                </a:lnTo>
                <a:cubicBezTo>
                  <a:pt x="12996" y="20782"/>
                  <a:pt x="12494" y="20889"/>
                  <a:pt x="12006" y="20965"/>
                </a:cubicBezTo>
                <a:cubicBezTo>
                  <a:pt x="10669" y="21190"/>
                  <a:pt x="9332" y="21374"/>
                  <a:pt x="7986" y="21374"/>
                </a:cubicBezTo>
                <a:cubicBezTo>
                  <a:pt x="7691" y="21374"/>
                  <a:pt x="7396" y="21365"/>
                  <a:pt x="7100" y="21346"/>
                </a:cubicBezTo>
                <a:cubicBezTo>
                  <a:pt x="5561" y="21270"/>
                  <a:pt x="4129" y="20874"/>
                  <a:pt x="2819" y="20051"/>
                </a:cubicBezTo>
                <a:cubicBezTo>
                  <a:pt x="1828" y="19442"/>
                  <a:pt x="1265" y="18528"/>
                  <a:pt x="990" y="17385"/>
                </a:cubicBezTo>
                <a:cubicBezTo>
                  <a:pt x="396" y="14856"/>
                  <a:pt x="899" y="12464"/>
                  <a:pt x="1874" y="10148"/>
                </a:cubicBezTo>
                <a:cubicBezTo>
                  <a:pt x="3017" y="7436"/>
                  <a:pt x="4876" y="5318"/>
                  <a:pt x="7237" y="3581"/>
                </a:cubicBezTo>
                <a:cubicBezTo>
                  <a:pt x="9157" y="2179"/>
                  <a:pt x="11229" y="1113"/>
                  <a:pt x="13484" y="458"/>
                </a:cubicBezTo>
                <a:lnTo>
                  <a:pt x="13484" y="1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80"/>
          <p:cNvSpPr/>
          <p:nvPr/>
        </p:nvSpPr>
        <p:spPr>
          <a:xfrm>
            <a:off x="9126221" y="5054326"/>
            <a:ext cx="17604" cy="81124"/>
          </a:xfrm>
          <a:custGeom>
            <a:rect b="b" l="l" r="r" t="t"/>
            <a:pathLst>
              <a:path extrusionOk="0" h="2530" w="549">
                <a:moveTo>
                  <a:pt x="549" y="0"/>
                </a:moveTo>
                <a:cubicBezTo>
                  <a:pt x="214" y="457"/>
                  <a:pt x="77" y="990"/>
                  <a:pt x="31" y="1554"/>
                </a:cubicBezTo>
                <a:cubicBezTo>
                  <a:pt x="0" y="1920"/>
                  <a:pt x="153" y="2209"/>
                  <a:pt x="412" y="2423"/>
                </a:cubicBezTo>
                <a:cubicBezTo>
                  <a:pt x="458" y="2468"/>
                  <a:pt x="503" y="2499"/>
                  <a:pt x="549" y="2529"/>
                </a:cubicBezTo>
                <a:lnTo>
                  <a:pt x="549" y="2164"/>
                </a:lnTo>
                <a:cubicBezTo>
                  <a:pt x="183" y="1874"/>
                  <a:pt x="183" y="1554"/>
                  <a:pt x="336" y="929"/>
                </a:cubicBezTo>
                <a:cubicBezTo>
                  <a:pt x="397" y="731"/>
                  <a:pt x="458" y="564"/>
                  <a:pt x="549" y="381"/>
                </a:cubicBezTo>
                <a:lnTo>
                  <a:pt x="549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80"/>
          <p:cNvSpPr/>
          <p:nvPr/>
        </p:nvSpPr>
        <p:spPr>
          <a:xfrm>
            <a:off x="9019220" y="5150488"/>
            <a:ext cx="22029" cy="20329"/>
          </a:xfrm>
          <a:custGeom>
            <a:rect b="b" l="l" r="r" t="t"/>
            <a:pathLst>
              <a:path extrusionOk="0" h="634" w="687">
                <a:moveTo>
                  <a:pt x="382" y="0"/>
                </a:moveTo>
                <a:cubicBezTo>
                  <a:pt x="349" y="0"/>
                  <a:pt x="313" y="6"/>
                  <a:pt x="275" y="18"/>
                </a:cubicBezTo>
                <a:cubicBezTo>
                  <a:pt x="92" y="63"/>
                  <a:pt x="1" y="201"/>
                  <a:pt x="46" y="414"/>
                </a:cubicBezTo>
                <a:cubicBezTo>
                  <a:pt x="73" y="557"/>
                  <a:pt x="166" y="634"/>
                  <a:pt x="306" y="634"/>
                </a:cubicBezTo>
                <a:cubicBezTo>
                  <a:pt x="330" y="634"/>
                  <a:pt x="355" y="632"/>
                  <a:pt x="382" y="627"/>
                </a:cubicBezTo>
                <a:cubicBezTo>
                  <a:pt x="580" y="581"/>
                  <a:pt x="686" y="444"/>
                  <a:pt x="641" y="246"/>
                </a:cubicBezTo>
                <a:cubicBezTo>
                  <a:pt x="616" y="99"/>
                  <a:pt x="522" y="0"/>
                  <a:pt x="38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80"/>
          <p:cNvSpPr/>
          <p:nvPr/>
        </p:nvSpPr>
        <p:spPr>
          <a:xfrm>
            <a:off x="8933735" y="5138913"/>
            <a:ext cx="21516" cy="19656"/>
          </a:xfrm>
          <a:custGeom>
            <a:rect b="b" l="l" r="r" t="t"/>
            <a:pathLst>
              <a:path extrusionOk="0" h="613" w="671">
                <a:moveTo>
                  <a:pt x="345" y="0"/>
                </a:moveTo>
                <a:cubicBezTo>
                  <a:pt x="313" y="0"/>
                  <a:pt x="279" y="4"/>
                  <a:pt x="244" y="13"/>
                </a:cubicBezTo>
                <a:cubicBezTo>
                  <a:pt x="46" y="59"/>
                  <a:pt x="0" y="211"/>
                  <a:pt x="31" y="394"/>
                </a:cubicBezTo>
                <a:cubicBezTo>
                  <a:pt x="90" y="535"/>
                  <a:pt x="185" y="613"/>
                  <a:pt x="309" y="613"/>
                </a:cubicBezTo>
                <a:cubicBezTo>
                  <a:pt x="346" y="613"/>
                  <a:pt x="385" y="606"/>
                  <a:pt x="427" y="592"/>
                </a:cubicBezTo>
                <a:cubicBezTo>
                  <a:pt x="595" y="546"/>
                  <a:pt x="671" y="409"/>
                  <a:pt x="625" y="226"/>
                </a:cubicBezTo>
                <a:cubicBezTo>
                  <a:pt x="588" y="78"/>
                  <a:pt x="481" y="0"/>
                  <a:pt x="345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80"/>
          <p:cNvSpPr/>
          <p:nvPr/>
        </p:nvSpPr>
        <p:spPr>
          <a:xfrm>
            <a:off x="9007997" y="5075104"/>
            <a:ext cx="19560" cy="18085"/>
          </a:xfrm>
          <a:custGeom>
            <a:rect b="b" l="l" r="r" t="t"/>
            <a:pathLst>
              <a:path extrusionOk="0" h="564" w="610">
                <a:moveTo>
                  <a:pt x="338" y="1"/>
                </a:moveTo>
                <a:cubicBezTo>
                  <a:pt x="318" y="1"/>
                  <a:pt x="297" y="3"/>
                  <a:pt x="275" y="7"/>
                </a:cubicBezTo>
                <a:cubicBezTo>
                  <a:pt x="92" y="53"/>
                  <a:pt x="0" y="160"/>
                  <a:pt x="31" y="342"/>
                </a:cubicBezTo>
                <a:cubicBezTo>
                  <a:pt x="69" y="496"/>
                  <a:pt x="150" y="563"/>
                  <a:pt x="283" y="563"/>
                </a:cubicBezTo>
                <a:cubicBezTo>
                  <a:pt x="309" y="563"/>
                  <a:pt x="336" y="561"/>
                  <a:pt x="366" y="556"/>
                </a:cubicBezTo>
                <a:cubicBezTo>
                  <a:pt x="518" y="510"/>
                  <a:pt x="610" y="388"/>
                  <a:pt x="564" y="205"/>
                </a:cubicBezTo>
                <a:cubicBezTo>
                  <a:pt x="538" y="75"/>
                  <a:pt x="456" y="1"/>
                  <a:pt x="33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80"/>
          <p:cNvSpPr/>
          <p:nvPr/>
        </p:nvSpPr>
        <p:spPr>
          <a:xfrm>
            <a:off x="8965992" y="4904774"/>
            <a:ext cx="103602" cy="104147"/>
          </a:xfrm>
          <a:custGeom>
            <a:rect b="b" l="l" r="r" t="t"/>
            <a:pathLst>
              <a:path extrusionOk="0" h="3248" w="3231">
                <a:moveTo>
                  <a:pt x="1562" y="382"/>
                </a:moveTo>
                <a:cubicBezTo>
                  <a:pt x="2209" y="382"/>
                  <a:pt x="2759" y="919"/>
                  <a:pt x="2819" y="1586"/>
                </a:cubicBezTo>
                <a:cubicBezTo>
                  <a:pt x="2880" y="2181"/>
                  <a:pt x="2423" y="2805"/>
                  <a:pt x="1722" y="2851"/>
                </a:cubicBezTo>
                <a:cubicBezTo>
                  <a:pt x="1704" y="2852"/>
                  <a:pt x="1686" y="2852"/>
                  <a:pt x="1668" y="2852"/>
                </a:cubicBezTo>
                <a:cubicBezTo>
                  <a:pt x="1020" y="2852"/>
                  <a:pt x="456" y="2314"/>
                  <a:pt x="427" y="1632"/>
                </a:cubicBezTo>
                <a:cubicBezTo>
                  <a:pt x="396" y="962"/>
                  <a:pt x="869" y="413"/>
                  <a:pt x="1508" y="383"/>
                </a:cubicBezTo>
                <a:cubicBezTo>
                  <a:pt x="1526" y="382"/>
                  <a:pt x="1544" y="382"/>
                  <a:pt x="1562" y="382"/>
                </a:cubicBezTo>
                <a:close/>
                <a:moveTo>
                  <a:pt x="1502" y="1"/>
                </a:moveTo>
                <a:cubicBezTo>
                  <a:pt x="1484" y="1"/>
                  <a:pt x="1466" y="1"/>
                  <a:pt x="1447" y="2"/>
                </a:cubicBezTo>
                <a:cubicBezTo>
                  <a:pt x="670" y="32"/>
                  <a:pt x="0" y="794"/>
                  <a:pt x="46" y="1632"/>
                </a:cubicBezTo>
                <a:cubicBezTo>
                  <a:pt x="121" y="2566"/>
                  <a:pt x="822" y="3247"/>
                  <a:pt x="1708" y="3247"/>
                </a:cubicBezTo>
                <a:cubicBezTo>
                  <a:pt x="1717" y="3247"/>
                  <a:pt x="1727" y="3247"/>
                  <a:pt x="1737" y="3247"/>
                </a:cubicBezTo>
                <a:cubicBezTo>
                  <a:pt x="2575" y="3247"/>
                  <a:pt x="3230" y="2485"/>
                  <a:pt x="3200" y="1632"/>
                </a:cubicBezTo>
                <a:cubicBezTo>
                  <a:pt x="3155" y="736"/>
                  <a:pt x="2393" y="1"/>
                  <a:pt x="15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80"/>
          <p:cNvSpPr/>
          <p:nvPr/>
        </p:nvSpPr>
        <p:spPr>
          <a:xfrm>
            <a:off x="8959611" y="4898393"/>
            <a:ext cx="116813" cy="117005"/>
          </a:xfrm>
          <a:custGeom>
            <a:rect b="b" l="l" r="r" t="t"/>
            <a:pathLst>
              <a:path extrusionOk="0" h="3649" w="3643">
                <a:moveTo>
                  <a:pt x="1726" y="199"/>
                </a:moveTo>
                <a:cubicBezTo>
                  <a:pt x="2606" y="199"/>
                  <a:pt x="3354" y="929"/>
                  <a:pt x="3399" y="1831"/>
                </a:cubicBezTo>
                <a:cubicBezTo>
                  <a:pt x="3429" y="2684"/>
                  <a:pt x="2774" y="3431"/>
                  <a:pt x="1936" y="3446"/>
                </a:cubicBezTo>
                <a:cubicBezTo>
                  <a:pt x="1037" y="3446"/>
                  <a:pt x="321" y="2776"/>
                  <a:pt x="245" y="1831"/>
                </a:cubicBezTo>
                <a:cubicBezTo>
                  <a:pt x="199" y="993"/>
                  <a:pt x="869" y="231"/>
                  <a:pt x="1646" y="201"/>
                </a:cubicBezTo>
                <a:cubicBezTo>
                  <a:pt x="1673" y="199"/>
                  <a:pt x="1700" y="199"/>
                  <a:pt x="1726" y="199"/>
                </a:cubicBezTo>
                <a:close/>
                <a:moveTo>
                  <a:pt x="1758" y="1"/>
                </a:moveTo>
                <a:cubicBezTo>
                  <a:pt x="1731" y="1"/>
                  <a:pt x="1704" y="2"/>
                  <a:pt x="1677" y="3"/>
                </a:cubicBezTo>
                <a:cubicBezTo>
                  <a:pt x="702" y="48"/>
                  <a:pt x="1" y="856"/>
                  <a:pt x="47" y="1862"/>
                </a:cubicBezTo>
                <a:cubicBezTo>
                  <a:pt x="90" y="2839"/>
                  <a:pt x="959" y="3649"/>
                  <a:pt x="1875" y="3649"/>
                </a:cubicBezTo>
                <a:cubicBezTo>
                  <a:pt x="1916" y="3649"/>
                  <a:pt x="1956" y="3647"/>
                  <a:pt x="1997" y="3644"/>
                </a:cubicBezTo>
                <a:cubicBezTo>
                  <a:pt x="2957" y="3553"/>
                  <a:pt x="3642" y="2791"/>
                  <a:pt x="3597" y="1785"/>
                </a:cubicBezTo>
                <a:cubicBezTo>
                  <a:pt x="3537" y="792"/>
                  <a:pt x="2728" y="1"/>
                  <a:pt x="1758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80"/>
          <p:cNvSpPr/>
          <p:nvPr/>
        </p:nvSpPr>
        <p:spPr>
          <a:xfrm>
            <a:off x="8978177" y="4916991"/>
            <a:ext cx="80163" cy="79265"/>
          </a:xfrm>
          <a:custGeom>
            <a:rect b="b" l="l" r="r" t="t"/>
            <a:pathLst>
              <a:path extrusionOk="0" h="2472" w="2500">
                <a:moveTo>
                  <a:pt x="1182" y="1"/>
                </a:moveTo>
                <a:cubicBezTo>
                  <a:pt x="1164" y="1"/>
                  <a:pt x="1146" y="1"/>
                  <a:pt x="1128" y="2"/>
                </a:cubicBezTo>
                <a:cubicBezTo>
                  <a:pt x="489" y="32"/>
                  <a:pt x="1" y="581"/>
                  <a:pt x="47" y="1251"/>
                </a:cubicBezTo>
                <a:cubicBezTo>
                  <a:pt x="76" y="1933"/>
                  <a:pt x="626" y="2471"/>
                  <a:pt x="1287" y="2471"/>
                </a:cubicBezTo>
                <a:cubicBezTo>
                  <a:pt x="1305" y="2471"/>
                  <a:pt x="1323" y="2471"/>
                  <a:pt x="1342" y="2470"/>
                </a:cubicBezTo>
                <a:cubicBezTo>
                  <a:pt x="2043" y="2424"/>
                  <a:pt x="2500" y="1800"/>
                  <a:pt x="2439" y="1205"/>
                </a:cubicBezTo>
                <a:cubicBezTo>
                  <a:pt x="2379" y="538"/>
                  <a:pt x="1829" y="1"/>
                  <a:pt x="1182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0"/>
          <p:cNvSpPr/>
          <p:nvPr/>
        </p:nvSpPr>
        <p:spPr>
          <a:xfrm>
            <a:off x="9068696" y="2909530"/>
            <a:ext cx="75128" cy="82247"/>
          </a:xfrm>
          <a:custGeom>
            <a:rect b="b" l="l" r="r" t="t"/>
            <a:pathLst>
              <a:path extrusionOk="0" h="2565" w="2343">
                <a:moveTo>
                  <a:pt x="2227" y="1"/>
                </a:moveTo>
                <a:cubicBezTo>
                  <a:pt x="1735" y="1"/>
                  <a:pt x="1297" y="210"/>
                  <a:pt x="926" y="567"/>
                </a:cubicBezTo>
                <a:cubicBezTo>
                  <a:pt x="591" y="887"/>
                  <a:pt x="225" y="1207"/>
                  <a:pt x="103" y="1695"/>
                </a:cubicBezTo>
                <a:cubicBezTo>
                  <a:pt x="1" y="2207"/>
                  <a:pt x="278" y="2565"/>
                  <a:pt x="787" y="2565"/>
                </a:cubicBezTo>
                <a:cubicBezTo>
                  <a:pt x="808" y="2565"/>
                  <a:pt x="828" y="2564"/>
                  <a:pt x="850" y="2563"/>
                </a:cubicBezTo>
                <a:cubicBezTo>
                  <a:pt x="1078" y="2548"/>
                  <a:pt x="1292" y="2487"/>
                  <a:pt x="1490" y="2411"/>
                </a:cubicBezTo>
                <a:cubicBezTo>
                  <a:pt x="1669" y="2335"/>
                  <a:pt x="1849" y="2306"/>
                  <a:pt x="2025" y="2306"/>
                </a:cubicBezTo>
                <a:cubicBezTo>
                  <a:pt x="2132" y="2306"/>
                  <a:pt x="2239" y="2317"/>
                  <a:pt x="2343" y="2334"/>
                </a:cubicBezTo>
                <a:lnTo>
                  <a:pt x="2343" y="3"/>
                </a:lnTo>
                <a:lnTo>
                  <a:pt x="2328" y="3"/>
                </a:lnTo>
                <a:cubicBezTo>
                  <a:pt x="2294" y="1"/>
                  <a:pt x="2261" y="1"/>
                  <a:pt x="2227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80"/>
          <p:cNvSpPr/>
          <p:nvPr/>
        </p:nvSpPr>
        <p:spPr>
          <a:xfrm>
            <a:off x="9020214" y="2857360"/>
            <a:ext cx="53773" cy="52811"/>
          </a:xfrm>
          <a:custGeom>
            <a:rect b="b" l="l" r="r" t="t"/>
            <a:pathLst>
              <a:path extrusionOk="0" h="1647" w="1677">
                <a:moveTo>
                  <a:pt x="930" y="0"/>
                </a:moveTo>
                <a:cubicBezTo>
                  <a:pt x="518" y="0"/>
                  <a:pt x="0" y="366"/>
                  <a:pt x="61" y="777"/>
                </a:cubicBezTo>
                <a:cubicBezTo>
                  <a:pt x="61" y="1270"/>
                  <a:pt x="413" y="1646"/>
                  <a:pt x="872" y="1646"/>
                </a:cubicBezTo>
                <a:cubicBezTo>
                  <a:pt x="881" y="1646"/>
                  <a:pt x="890" y="1646"/>
                  <a:pt x="899" y="1646"/>
                </a:cubicBezTo>
                <a:cubicBezTo>
                  <a:pt x="1356" y="1646"/>
                  <a:pt x="1676" y="1356"/>
                  <a:pt x="1676" y="930"/>
                </a:cubicBezTo>
                <a:cubicBezTo>
                  <a:pt x="1676" y="381"/>
                  <a:pt x="1371" y="0"/>
                  <a:pt x="93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0"/>
          <p:cNvSpPr/>
          <p:nvPr/>
        </p:nvSpPr>
        <p:spPr>
          <a:xfrm>
            <a:off x="9110092" y="2816669"/>
            <a:ext cx="33732" cy="54863"/>
          </a:xfrm>
          <a:custGeom>
            <a:rect b="b" l="l" r="r" t="t"/>
            <a:pathLst>
              <a:path extrusionOk="0" h="1711" w="1052">
                <a:moveTo>
                  <a:pt x="957" y="0"/>
                </a:moveTo>
                <a:cubicBezTo>
                  <a:pt x="516" y="0"/>
                  <a:pt x="89" y="291"/>
                  <a:pt x="46" y="675"/>
                </a:cubicBezTo>
                <a:cubicBezTo>
                  <a:pt x="1" y="1147"/>
                  <a:pt x="534" y="1696"/>
                  <a:pt x="1052" y="1711"/>
                </a:cubicBezTo>
                <a:lnTo>
                  <a:pt x="1052" y="5"/>
                </a:lnTo>
                <a:cubicBezTo>
                  <a:pt x="1020" y="2"/>
                  <a:pt x="989" y="0"/>
                  <a:pt x="957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80"/>
          <p:cNvSpPr/>
          <p:nvPr/>
        </p:nvSpPr>
        <p:spPr>
          <a:xfrm>
            <a:off x="9059782" y="2897409"/>
            <a:ext cx="84042" cy="110945"/>
          </a:xfrm>
          <a:custGeom>
            <a:rect b="b" l="l" r="r" t="t"/>
            <a:pathLst>
              <a:path extrusionOk="0" h="3460" w="2621">
                <a:moveTo>
                  <a:pt x="2621" y="0"/>
                </a:moveTo>
                <a:cubicBezTo>
                  <a:pt x="2469" y="0"/>
                  <a:pt x="2301" y="31"/>
                  <a:pt x="2133" y="61"/>
                </a:cubicBezTo>
                <a:cubicBezTo>
                  <a:pt x="1234" y="305"/>
                  <a:pt x="656" y="976"/>
                  <a:pt x="168" y="1737"/>
                </a:cubicBezTo>
                <a:cubicBezTo>
                  <a:pt x="46" y="1935"/>
                  <a:pt x="0" y="2164"/>
                  <a:pt x="0" y="2408"/>
                </a:cubicBezTo>
                <a:cubicBezTo>
                  <a:pt x="0" y="3048"/>
                  <a:pt x="412" y="3459"/>
                  <a:pt x="1052" y="3459"/>
                </a:cubicBezTo>
                <a:cubicBezTo>
                  <a:pt x="1372" y="3459"/>
                  <a:pt x="1646" y="3352"/>
                  <a:pt x="1920" y="3231"/>
                </a:cubicBezTo>
                <a:cubicBezTo>
                  <a:pt x="2133" y="3151"/>
                  <a:pt x="2334" y="3106"/>
                  <a:pt x="2534" y="3106"/>
                </a:cubicBezTo>
                <a:cubicBezTo>
                  <a:pt x="2563" y="3106"/>
                  <a:pt x="2592" y="3107"/>
                  <a:pt x="2621" y="3109"/>
                </a:cubicBezTo>
                <a:lnTo>
                  <a:pt x="2621" y="2712"/>
                </a:lnTo>
                <a:cubicBezTo>
                  <a:pt x="2517" y="2695"/>
                  <a:pt x="2410" y="2684"/>
                  <a:pt x="2303" y="2684"/>
                </a:cubicBezTo>
                <a:cubicBezTo>
                  <a:pt x="2127" y="2684"/>
                  <a:pt x="1947" y="2713"/>
                  <a:pt x="1768" y="2789"/>
                </a:cubicBezTo>
                <a:cubicBezTo>
                  <a:pt x="1570" y="2865"/>
                  <a:pt x="1356" y="2926"/>
                  <a:pt x="1128" y="2941"/>
                </a:cubicBezTo>
                <a:cubicBezTo>
                  <a:pt x="1106" y="2942"/>
                  <a:pt x="1086" y="2943"/>
                  <a:pt x="1065" y="2943"/>
                </a:cubicBezTo>
                <a:cubicBezTo>
                  <a:pt x="556" y="2943"/>
                  <a:pt x="279" y="2585"/>
                  <a:pt x="381" y="2073"/>
                </a:cubicBezTo>
                <a:cubicBezTo>
                  <a:pt x="503" y="1585"/>
                  <a:pt x="869" y="1265"/>
                  <a:pt x="1204" y="945"/>
                </a:cubicBezTo>
                <a:cubicBezTo>
                  <a:pt x="1575" y="588"/>
                  <a:pt x="2013" y="379"/>
                  <a:pt x="2505" y="379"/>
                </a:cubicBezTo>
                <a:cubicBezTo>
                  <a:pt x="2539" y="379"/>
                  <a:pt x="2572" y="379"/>
                  <a:pt x="2606" y="381"/>
                </a:cubicBezTo>
                <a:lnTo>
                  <a:pt x="2621" y="381"/>
                </a:lnTo>
                <a:lnTo>
                  <a:pt x="2621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80"/>
          <p:cNvSpPr/>
          <p:nvPr/>
        </p:nvSpPr>
        <p:spPr>
          <a:xfrm>
            <a:off x="9008959" y="2845111"/>
            <a:ext cx="80643" cy="80195"/>
          </a:xfrm>
          <a:custGeom>
            <a:rect b="b" l="l" r="r" t="t"/>
            <a:pathLst>
              <a:path extrusionOk="0" h="2501" w="2515">
                <a:moveTo>
                  <a:pt x="1281" y="382"/>
                </a:moveTo>
                <a:cubicBezTo>
                  <a:pt x="1722" y="382"/>
                  <a:pt x="2027" y="763"/>
                  <a:pt x="2027" y="1312"/>
                </a:cubicBezTo>
                <a:cubicBezTo>
                  <a:pt x="2027" y="1738"/>
                  <a:pt x="1707" y="2028"/>
                  <a:pt x="1250" y="2028"/>
                </a:cubicBezTo>
                <a:cubicBezTo>
                  <a:pt x="1241" y="2028"/>
                  <a:pt x="1232" y="2028"/>
                  <a:pt x="1223" y="2028"/>
                </a:cubicBezTo>
                <a:cubicBezTo>
                  <a:pt x="764" y="2028"/>
                  <a:pt x="412" y="1652"/>
                  <a:pt x="412" y="1159"/>
                </a:cubicBezTo>
                <a:cubicBezTo>
                  <a:pt x="351" y="748"/>
                  <a:pt x="869" y="382"/>
                  <a:pt x="1281" y="382"/>
                </a:cubicBezTo>
                <a:close/>
                <a:moveTo>
                  <a:pt x="1462" y="0"/>
                </a:moveTo>
                <a:cubicBezTo>
                  <a:pt x="1447" y="0"/>
                  <a:pt x="1432" y="1"/>
                  <a:pt x="1418" y="1"/>
                </a:cubicBezTo>
                <a:cubicBezTo>
                  <a:pt x="534" y="47"/>
                  <a:pt x="16" y="443"/>
                  <a:pt x="16" y="1251"/>
                </a:cubicBezTo>
                <a:cubicBezTo>
                  <a:pt x="1" y="1936"/>
                  <a:pt x="549" y="2500"/>
                  <a:pt x="1204" y="2500"/>
                </a:cubicBezTo>
                <a:cubicBezTo>
                  <a:pt x="1215" y="2500"/>
                  <a:pt x="1226" y="2500"/>
                  <a:pt x="1236" y="2500"/>
                </a:cubicBezTo>
                <a:cubicBezTo>
                  <a:pt x="1967" y="2500"/>
                  <a:pt x="2515" y="1987"/>
                  <a:pt x="2515" y="1312"/>
                </a:cubicBezTo>
                <a:cubicBezTo>
                  <a:pt x="2515" y="598"/>
                  <a:pt x="2050" y="0"/>
                  <a:pt x="146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0"/>
          <p:cNvSpPr/>
          <p:nvPr/>
        </p:nvSpPr>
        <p:spPr>
          <a:xfrm>
            <a:off x="9102300" y="2804100"/>
            <a:ext cx="41524" cy="81124"/>
          </a:xfrm>
          <a:custGeom>
            <a:rect b="b" l="l" r="r" t="t"/>
            <a:pathLst>
              <a:path extrusionOk="0" h="2530" w="1295">
                <a:moveTo>
                  <a:pt x="1295" y="0"/>
                </a:moveTo>
                <a:cubicBezTo>
                  <a:pt x="457" y="61"/>
                  <a:pt x="30" y="427"/>
                  <a:pt x="15" y="1189"/>
                </a:cubicBezTo>
                <a:cubicBezTo>
                  <a:pt x="0" y="1852"/>
                  <a:pt x="656" y="2530"/>
                  <a:pt x="1245" y="2530"/>
                </a:cubicBezTo>
                <a:cubicBezTo>
                  <a:pt x="1251" y="2530"/>
                  <a:pt x="1258" y="2530"/>
                  <a:pt x="1264" y="2530"/>
                </a:cubicBezTo>
                <a:lnTo>
                  <a:pt x="1295" y="2530"/>
                </a:lnTo>
                <a:lnTo>
                  <a:pt x="1295" y="2103"/>
                </a:lnTo>
                <a:cubicBezTo>
                  <a:pt x="777" y="2088"/>
                  <a:pt x="244" y="1539"/>
                  <a:pt x="289" y="1067"/>
                </a:cubicBezTo>
                <a:cubicBezTo>
                  <a:pt x="331" y="691"/>
                  <a:pt x="742" y="404"/>
                  <a:pt x="1173" y="404"/>
                </a:cubicBezTo>
                <a:cubicBezTo>
                  <a:pt x="1214" y="404"/>
                  <a:pt x="1254" y="407"/>
                  <a:pt x="1295" y="412"/>
                </a:cubicBezTo>
                <a:lnTo>
                  <a:pt x="1295" y="0"/>
                </a:ln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0"/>
          <p:cNvSpPr/>
          <p:nvPr/>
        </p:nvSpPr>
        <p:spPr>
          <a:xfrm>
            <a:off x="9068568" y="2396073"/>
            <a:ext cx="75257" cy="81702"/>
          </a:xfrm>
          <a:custGeom>
            <a:rect b="b" l="l" r="r" t="t"/>
            <a:pathLst>
              <a:path extrusionOk="0" h="2548" w="2347">
                <a:moveTo>
                  <a:pt x="2243" y="1"/>
                </a:moveTo>
                <a:cubicBezTo>
                  <a:pt x="2000" y="1"/>
                  <a:pt x="1747" y="47"/>
                  <a:pt x="1494" y="141"/>
                </a:cubicBezTo>
                <a:cubicBezTo>
                  <a:pt x="1052" y="293"/>
                  <a:pt x="595" y="430"/>
                  <a:pt x="290" y="841"/>
                </a:cubicBezTo>
                <a:cubicBezTo>
                  <a:pt x="260" y="887"/>
                  <a:pt x="229" y="933"/>
                  <a:pt x="214" y="979"/>
                </a:cubicBezTo>
                <a:lnTo>
                  <a:pt x="199" y="979"/>
                </a:lnTo>
                <a:cubicBezTo>
                  <a:pt x="1" y="1375"/>
                  <a:pt x="153" y="1756"/>
                  <a:pt x="610" y="1923"/>
                </a:cubicBezTo>
                <a:cubicBezTo>
                  <a:pt x="823" y="1999"/>
                  <a:pt x="1052" y="2030"/>
                  <a:pt x="1265" y="2045"/>
                </a:cubicBezTo>
                <a:cubicBezTo>
                  <a:pt x="1707" y="2060"/>
                  <a:pt x="2042" y="2258"/>
                  <a:pt x="2347" y="2548"/>
                </a:cubicBezTo>
                <a:lnTo>
                  <a:pt x="2347" y="979"/>
                </a:lnTo>
                <a:lnTo>
                  <a:pt x="2347" y="3"/>
                </a:lnTo>
                <a:cubicBezTo>
                  <a:pt x="2313" y="2"/>
                  <a:pt x="2278" y="1"/>
                  <a:pt x="22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80"/>
          <p:cNvSpPr/>
          <p:nvPr/>
        </p:nvSpPr>
        <p:spPr>
          <a:xfrm>
            <a:off x="9053914" y="2427432"/>
            <a:ext cx="89910" cy="65509"/>
          </a:xfrm>
          <a:custGeom>
            <a:rect b="b" l="l" r="r" t="t"/>
            <a:pathLst>
              <a:path extrusionOk="0" h="2043" w="2804">
                <a:moveTo>
                  <a:pt x="260" y="1"/>
                </a:moveTo>
                <a:cubicBezTo>
                  <a:pt x="1" y="595"/>
                  <a:pt x="214" y="1128"/>
                  <a:pt x="793" y="1387"/>
                </a:cubicBezTo>
                <a:cubicBezTo>
                  <a:pt x="1082" y="1509"/>
                  <a:pt x="1387" y="1539"/>
                  <a:pt x="1676" y="1539"/>
                </a:cubicBezTo>
                <a:cubicBezTo>
                  <a:pt x="2118" y="1539"/>
                  <a:pt x="2484" y="1707"/>
                  <a:pt x="2789" y="2027"/>
                </a:cubicBezTo>
                <a:lnTo>
                  <a:pt x="2804" y="2042"/>
                </a:lnTo>
                <a:lnTo>
                  <a:pt x="2804" y="1570"/>
                </a:lnTo>
                <a:cubicBezTo>
                  <a:pt x="2499" y="1280"/>
                  <a:pt x="2164" y="1082"/>
                  <a:pt x="1722" y="1067"/>
                </a:cubicBezTo>
                <a:cubicBezTo>
                  <a:pt x="1509" y="1052"/>
                  <a:pt x="1280" y="1021"/>
                  <a:pt x="1067" y="945"/>
                </a:cubicBezTo>
                <a:cubicBezTo>
                  <a:pt x="610" y="778"/>
                  <a:pt x="458" y="397"/>
                  <a:pt x="656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80"/>
          <p:cNvSpPr/>
          <p:nvPr/>
        </p:nvSpPr>
        <p:spPr>
          <a:xfrm>
            <a:off x="9014827" y="2534433"/>
            <a:ext cx="58647" cy="58166"/>
          </a:xfrm>
          <a:custGeom>
            <a:rect b="b" l="l" r="r" t="t"/>
            <a:pathLst>
              <a:path extrusionOk="0" h="1814" w="1829">
                <a:moveTo>
                  <a:pt x="823" y="0"/>
                </a:moveTo>
                <a:cubicBezTo>
                  <a:pt x="305" y="0"/>
                  <a:pt x="16" y="274"/>
                  <a:pt x="1" y="792"/>
                </a:cubicBezTo>
                <a:cubicBezTo>
                  <a:pt x="1" y="1356"/>
                  <a:pt x="442" y="1813"/>
                  <a:pt x="1006" y="1813"/>
                </a:cubicBezTo>
                <a:cubicBezTo>
                  <a:pt x="1479" y="1813"/>
                  <a:pt x="1829" y="1463"/>
                  <a:pt x="1829" y="991"/>
                </a:cubicBezTo>
                <a:cubicBezTo>
                  <a:pt x="1829" y="442"/>
                  <a:pt x="1372" y="0"/>
                  <a:pt x="823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80"/>
          <p:cNvSpPr/>
          <p:nvPr/>
        </p:nvSpPr>
        <p:spPr>
          <a:xfrm>
            <a:off x="8915169" y="2530040"/>
            <a:ext cx="51336" cy="49348"/>
          </a:xfrm>
          <a:custGeom>
            <a:rect b="b" l="l" r="r" t="t"/>
            <a:pathLst>
              <a:path extrusionOk="0" h="1539" w="1601">
                <a:moveTo>
                  <a:pt x="915" y="0"/>
                </a:moveTo>
                <a:cubicBezTo>
                  <a:pt x="458" y="0"/>
                  <a:pt x="16" y="442"/>
                  <a:pt x="1" y="899"/>
                </a:cubicBezTo>
                <a:cubicBezTo>
                  <a:pt x="1" y="1249"/>
                  <a:pt x="290" y="1524"/>
                  <a:pt x="656" y="1539"/>
                </a:cubicBezTo>
                <a:cubicBezTo>
                  <a:pt x="1128" y="1539"/>
                  <a:pt x="1585" y="1112"/>
                  <a:pt x="1600" y="670"/>
                </a:cubicBezTo>
                <a:cubicBezTo>
                  <a:pt x="1600" y="290"/>
                  <a:pt x="1311" y="0"/>
                  <a:pt x="915" y="0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80"/>
          <p:cNvSpPr/>
          <p:nvPr/>
        </p:nvSpPr>
        <p:spPr>
          <a:xfrm>
            <a:off x="8909301" y="2616488"/>
            <a:ext cx="143170" cy="101614"/>
          </a:xfrm>
          <a:custGeom>
            <a:rect b="b" l="l" r="r" t="t"/>
            <a:pathLst>
              <a:path extrusionOk="0" h="3169" w="4465">
                <a:moveTo>
                  <a:pt x="1951" y="1"/>
                </a:moveTo>
                <a:cubicBezTo>
                  <a:pt x="1799" y="1"/>
                  <a:pt x="1631" y="31"/>
                  <a:pt x="1509" y="123"/>
                </a:cubicBezTo>
                <a:cubicBezTo>
                  <a:pt x="854" y="610"/>
                  <a:pt x="366" y="1250"/>
                  <a:pt x="138" y="2042"/>
                </a:cubicBezTo>
                <a:cubicBezTo>
                  <a:pt x="1" y="2500"/>
                  <a:pt x="290" y="2957"/>
                  <a:pt x="747" y="3109"/>
                </a:cubicBezTo>
                <a:cubicBezTo>
                  <a:pt x="865" y="3151"/>
                  <a:pt x="975" y="3169"/>
                  <a:pt x="1081" y="3169"/>
                </a:cubicBezTo>
                <a:cubicBezTo>
                  <a:pt x="1400" y="3169"/>
                  <a:pt x="1672" y="3003"/>
                  <a:pt x="1936" y="2819"/>
                </a:cubicBezTo>
                <a:cubicBezTo>
                  <a:pt x="2294" y="2568"/>
                  <a:pt x="2652" y="2396"/>
                  <a:pt x="3070" y="2396"/>
                </a:cubicBezTo>
                <a:cubicBezTo>
                  <a:pt x="3132" y="2396"/>
                  <a:pt x="3196" y="2400"/>
                  <a:pt x="3261" y="2408"/>
                </a:cubicBezTo>
                <a:cubicBezTo>
                  <a:pt x="3290" y="2404"/>
                  <a:pt x="3320" y="2402"/>
                  <a:pt x="3350" y="2402"/>
                </a:cubicBezTo>
                <a:cubicBezTo>
                  <a:pt x="3446" y="2402"/>
                  <a:pt x="3544" y="2419"/>
                  <a:pt x="3638" y="2419"/>
                </a:cubicBezTo>
                <a:cubicBezTo>
                  <a:pt x="3725" y="2419"/>
                  <a:pt x="3810" y="2404"/>
                  <a:pt x="3886" y="2347"/>
                </a:cubicBezTo>
                <a:cubicBezTo>
                  <a:pt x="4343" y="2027"/>
                  <a:pt x="4465" y="1494"/>
                  <a:pt x="4206" y="1006"/>
                </a:cubicBezTo>
                <a:cubicBezTo>
                  <a:pt x="4084" y="808"/>
                  <a:pt x="3916" y="626"/>
                  <a:pt x="3718" y="519"/>
                </a:cubicBezTo>
                <a:cubicBezTo>
                  <a:pt x="3170" y="199"/>
                  <a:pt x="2591" y="16"/>
                  <a:pt x="1951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80"/>
          <p:cNvSpPr/>
          <p:nvPr/>
        </p:nvSpPr>
        <p:spPr>
          <a:xfrm>
            <a:off x="8841901" y="2581312"/>
            <a:ext cx="62559" cy="61116"/>
          </a:xfrm>
          <a:custGeom>
            <a:rect b="b" l="l" r="r" t="t"/>
            <a:pathLst>
              <a:path extrusionOk="0" h="1906" w="1951">
                <a:moveTo>
                  <a:pt x="1070" y="1"/>
                </a:moveTo>
                <a:cubicBezTo>
                  <a:pt x="502" y="1"/>
                  <a:pt x="15" y="466"/>
                  <a:pt x="0" y="991"/>
                </a:cubicBezTo>
                <a:cubicBezTo>
                  <a:pt x="0" y="1494"/>
                  <a:pt x="411" y="1890"/>
                  <a:pt x="899" y="1905"/>
                </a:cubicBezTo>
                <a:cubicBezTo>
                  <a:pt x="1463" y="1905"/>
                  <a:pt x="1950" y="1448"/>
                  <a:pt x="1950" y="945"/>
                </a:cubicBezTo>
                <a:cubicBezTo>
                  <a:pt x="1950" y="412"/>
                  <a:pt x="1569" y="1"/>
                  <a:pt x="1097" y="1"/>
                </a:cubicBezTo>
                <a:cubicBezTo>
                  <a:pt x="1088" y="1"/>
                  <a:pt x="1079" y="1"/>
                  <a:pt x="1070" y="1"/>
                </a:cubicBezTo>
                <a:close/>
              </a:path>
            </a:pathLst>
          </a:custGeom>
          <a:solidFill>
            <a:srgbClr val="F3AF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80"/>
          <p:cNvSpPr/>
          <p:nvPr/>
        </p:nvSpPr>
        <p:spPr>
          <a:xfrm>
            <a:off x="8902952" y="2603694"/>
            <a:ext cx="168085" cy="129735"/>
          </a:xfrm>
          <a:custGeom>
            <a:rect b="b" l="l" r="r" t="t"/>
            <a:pathLst>
              <a:path extrusionOk="0" h="4046" w="5242">
                <a:moveTo>
                  <a:pt x="2149" y="400"/>
                </a:moveTo>
                <a:cubicBezTo>
                  <a:pt x="2789" y="415"/>
                  <a:pt x="3368" y="598"/>
                  <a:pt x="3916" y="918"/>
                </a:cubicBezTo>
                <a:cubicBezTo>
                  <a:pt x="4130" y="1025"/>
                  <a:pt x="4282" y="1207"/>
                  <a:pt x="4404" y="1405"/>
                </a:cubicBezTo>
                <a:cubicBezTo>
                  <a:pt x="4663" y="1893"/>
                  <a:pt x="4541" y="2426"/>
                  <a:pt x="4084" y="2746"/>
                </a:cubicBezTo>
                <a:cubicBezTo>
                  <a:pt x="4005" y="2799"/>
                  <a:pt x="3917" y="2812"/>
                  <a:pt x="3826" y="2812"/>
                </a:cubicBezTo>
                <a:cubicBezTo>
                  <a:pt x="3740" y="2812"/>
                  <a:pt x="3651" y="2800"/>
                  <a:pt x="3563" y="2800"/>
                </a:cubicBezTo>
                <a:cubicBezTo>
                  <a:pt x="3528" y="2800"/>
                  <a:pt x="3493" y="2802"/>
                  <a:pt x="3459" y="2807"/>
                </a:cubicBezTo>
                <a:cubicBezTo>
                  <a:pt x="3394" y="2799"/>
                  <a:pt x="3330" y="2795"/>
                  <a:pt x="3268" y="2795"/>
                </a:cubicBezTo>
                <a:cubicBezTo>
                  <a:pt x="2850" y="2795"/>
                  <a:pt x="2492" y="2967"/>
                  <a:pt x="2134" y="3218"/>
                </a:cubicBezTo>
                <a:cubicBezTo>
                  <a:pt x="1867" y="3392"/>
                  <a:pt x="1593" y="3566"/>
                  <a:pt x="1269" y="3566"/>
                </a:cubicBezTo>
                <a:cubicBezTo>
                  <a:pt x="1166" y="3566"/>
                  <a:pt x="1059" y="3548"/>
                  <a:pt x="945" y="3508"/>
                </a:cubicBezTo>
                <a:cubicBezTo>
                  <a:pt x="488" y="3356"/>
                  <a:pt x="199" y="2899"/>
                  <a:pt x="336" y="2441"/>
                </a:cubicBezTo>
                <a:cubicBezTo>
                  <a:pt x="564" y="1634"/>
                  <a:pt x="1052" y="1009"/>
                  <a:pt x="1707" y="522"/>
                </a:cubicBezTo>
                <a:cubicBezTo>
                  <a:pt x="1829" y="415"/>
                  <a:pt x="1981" y="400"/>
                  <a:pt x="2149" y="400"/>
                </a:cubicBezTo>
                <a:close/>
                <a:moveTo>
                  <a:pt x="2386" y="0"/>
                </a:moveTo>
                <a:cubicBezTo>
                  <a:pt x="2285" y="0"/>
                  <a:pt x="2185" y="10"/>
                  <a:pt x="2088" y="34"/>
                </a:cubicBezTo>
                <a:cubicBezTo>
                  <a:pt x="991" y="308"/>
                  <a:pt x="1" y="1847"/>
                  <a:pt x="31" y="2700"/>
                </a:cubicBezTo>
                <a:cubicBezTo>
                  <a:pt x="59" y="3485"/>
                  <a:pt x="509" y="4046"/>
                  <a:pt x="1269" y="4046"/>
                </a:cubicBezTo>
                <a:cubicBezTo>
                  <a:pt x="1351" y="4046"/>
                  <a:pt x="1436" y="4039"/>
                  <a:pt x="1524" y="4026"/>
                </a:cubicBezTo>
                <a:cubicBezTo>
                  <a:pt x="1859" y="3965"/>
                  <a:pt x="2164" y="3782"/>
                  <a:pt x="2408" y="3538"/>
                </a:cubicBezTo>
                <a:cubicBezTo>
                  <a:pt x="2704" y="3230"/>
                  <a:pt x="3030" y="3051"/>
                  <a:pt x="3427" y="3051"/>
                </a:cubicBezTo>
                <a:cubicBezTo>
                  <a:pt x="3520" y="3051"/>
                  <a:pt x="3617" y="3061"/>
                  <a:pt x="3718" y="3081"/>
                </a:cubicBezTo>
                <a:cubicBezTo>
                  <a:pt x="3764" y="3097"/>
                  <a:pt x="3825" y="3097"/>
                  <a:pt x="3901" y="3097"/>
                </a:cubicBezTo>
                <a:cubicBezTo>
                  <a:pt x="4038" y="3081"/>
                  <a:pt x="4191" y="3112"/>
                  <a:pt x="4343" y="3020"/>
                </a:cubicBezTo>
                <a:cubicBezTo>
                  <a:pt x="5044" y="2609"/>
                  <a:pt x="5242" y="1862"/>
                  <a:pt x="4800" y="1177"/>
                </a:cubicBezTo>
                <a:cubicBezTo>
                  <a:pt x="4343" y="461"/>
                  <a:pt x="3596" y="232"/>
                  <a:pt x="2835" y="49"/>
                </a:cubicBezTo>
                <a:cubicBezTo>
                  <a:pt x="2688" y="22"/>
                  <a:pt x="2536" y="0"/>
                  <a:pt x="2386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80"/>
          <p:cNvSpPr/>
          <p:nvPr/>
        </p:nvSpPr>
        <p:spPr>
          <a:xfrm>
            <a:off x="9002610" y="2523692"/>
            <a:ext cx="84074" cy="83561"/>
          </a:xfrm>
          <a:custGeom>
            <a:rect b="b" l="l" r="r" t="t"/>
            <a:pathLst>
              <a:path extrusionOk="0" h="2606" w="2622">
                <a:moveTo>
                  <a:pt x="1204" y="335"/>
                </a:moveTo>
                <a:cubicBezTo>
                  <a:pt x="1753" y="335"/>
                  <a:pt x="2210" y="777"/>
                  <a:pt x="2210" y="1326"/>
                </a:cubicBezTo>
                <a:cubicBezTo>
                  <a:pt x="2225" y="1798"/>
                  <a:pt x="1860" y="2148"/>
                  <a:pt x="1387" y="2148"/>
                </a:cubicBezTo>
                <a:cubicBezTo>
                  <a:pt x="823" y="2148"/>
                  <a:pt x="382" y="1691"/>
                  <a:pt x="382" y="1127"/>
                </a:cubicBezTo>
                <a:cubicBezTo>
                  <a:pt x="397" y="609"/>
                  <a:pt x="686" y="335"/>
                  <a:pt x="1204" y="335"/>
                </a:cubicBezTo>
                <a:close/>
                <a:moveTo>
                  <a:pt x="1250" y="0"/>
                </a:moveTo>
                <a:cubicBezTo>
                  <a:pt x="595" y="0"/>
                  <a:pt x="1" y="625"/>
                  <a:pt x="1" y="1295"/>
                </a:cubicBezTo>
                <a:cubicBezTo>
                  <a:pt x="16" y="2002"/>
                  <a:pt x="640" y="2606"/>
                  <a:pt x="1346" y="2606"/>
                </a:cubicBezTo>
                <a:cubicBezTo>
                  <a:pt x="1354" y="2606"/>
                  <a:pt x="1363" y="2606"/>
                  <a:pt x="1372" y="2605"/>
                </a:cubicBezTo>
                <a:cubicBezTo>
                  <a:pt x="2058" y="2605"/>
                  <a:pt x="2606" y="2042"/>
                  <a:pt x="2621" y="1356"/>
                </a:cubicBezTo>
                <a:cubicBezTo>
                  <a:pt x="2621" y="655"/>
                  <a:pt x="1966" y="0"/>
                  <a:pt x="1250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0"/>
          <p:cNvSpPr/>
          <p:nvPr/>
        </p:nvSpPr>
        <p:spPr>
          <a:xfrm>
            <a:off x="8830165" y="2570058"/>
            <a:ext cx="86511" cy="86030"/>
          </a:xfrm>
          <a:custGeom>
            <a:rect b="b" l="l" r="r" t="t"/>
            <a:pathLst>
              <a:path extrusionOk="0" h="2683" w="2698">
                <a:moveTo>
                  <a:pt x="1436" y="352"/>
                </a:moveTo>
                <a:cubicBezTo>
                  <a:pt x="1445" y="352"/>
                  <a:pt x="1454" y="352"/>
                  <a:pt x="1463" y="352"/>
                </a:cubicBezTo>
                <a:cubicBezTo>
                  <a:pt x="1935" y="352"/>
                  <a:pt x="2316" y="763"/>
                  <a:pt x="2316" y="1296"/>
                </a:cubicBezTo>
                <a:cubicBezTo>
                  <a:pt x="2316" y="1799"/>
                  <a:pt x="1829" y="2256"/>
                  <a:pt x="1265" y="2256"/>
                </a:cubicBezTo>
                <a:cubicBezTo>
                  <a:pt x="762" y="2256"/>
                  <a:pt x="366" y="1845"/>
                  <a:pt x="366" y="1342"/>
                </a:cubicBezTo>
                <a:cubicBezTo>
                  <a:pt x="381" y="817"/>
                  <a:pt x="868" y="352"/>
                  <a:pt x="1436" y="352"/>
                </a:cubicBezTo>
                <a:close/>
                <a:moveTo>
                  <a:pt x="1542" y="0"/>
                </a:moveTo>
                <a:cubicBezTo>
                  <a:pt x="1526" y="0"/>
                  <a:pt x="1510" y="1"/>
                  <a:pt x="1494" y="1"/>
                </a:cubicBezTo>
                <a:cubicBezTo>
                  <a:pt x="625" y="47"/>
                  <a:pt x="92" y="611"/>
                  <a:pt x="31" y="1449"/>
                </a:cubicBezTo>
                <a:cubicBezTo>
                  <a:pt x="0" y="2150"/>
                  <a:pt x="579" y="2683"/>
                  <a:pt x="1265" y="2683"/>
                </a:cubicBezTo>
                <a:cubicBezTo>
                  <a:pt x="2027" y="2683"/>
                  <a:pt x="2697" y="2013"/>
                  <a:pt x="2682" y="1266"/>
                </a:cubicBezTo>
                <a:cubicBezTo>
                  <a:pt x="2682" y="582"/>
                  <a:pt x="2175" y="0"/>
                  <a:pt x="1542" y="0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0"/>
          <p:cNvSpPr/>
          <p:nvPr/>
        </p:nvSpPr>
        <p:spPr>
          <a:xfrm>
            <a:off x="8903433" y="2522185"/>
            <a:ext cx="74776" cy="71858"/>
          </a:xfrm>
          <a:custGeom>
            <a:rect b="b" l="l" r="r" t="t"/>
            <a:pathLst>
              <a:path extrusionOk="0" h="2241" w="2332">
                <a:moveTo>
                  <a:pt x="1281" y="245"/>
                </a:moveTo>
                <a:cubicBezTo>
                  <a:pt x="1677" y="245"/>
                  <a:pt x="1966" y="535"/>
                  <a:pt x="1966" y="915"/>
                </a:cubicBezTo>
                <a:cubicBezTo>
                  <a:pt x="1951" y="1357"/>
                  <a:pt x="1494" y="1784"/>
                  <a:pt x="1022" y="1784"/>
                </a:cubicBezTo>
                <a:cubicBezTo>
                  <a:pt x="656" y="1769"/>
                  <a:pt x="367" y="1494"/>
                  <a:pt x="367" y="1144"/>
                </a:cubicBezTo>
                <a:cubicBezTo>
                  <a:pt x="382" y="687"/>
                  <a:pt x="824" y="245"/>
                  <a:pt x="1281" y="245"/>
                </a:cubicBezTo>
                <a:close/>
                <a:moveTo>
                  <a:pt x="1355" y="1"/>
                </a:moveTo>
                <a:cubicBezTo>
                  <a:pt x="1345" y="1"/>
                  <a:pt x="1336" y="1"/>
                  <a:pt x="1326" y="1"/>
                </a:cubicBezTo>
                <a:cubicBezTo>
                  <a:pt x="595" y="1"/>
                  <a:pt x="1" y="565"/>
                  <a:pt x="16" y="1220"/>
                </a:cubicBezTo>
                <a:cubicBezTo>
                  <a:pt x="16" y="1799"/>
                  <a:pt x="473" y="2241"/>
                  <a:pt x="1067" y="2241"/>
                </a:cubicBezTo>
                <a:cubicBezTo>
                  <a:pt x="1738" y="2241"/>
                  <a:pt x="2332" y="1647"/>
                  <a:pt x="2332" y="976"/>
                </a:cubicBezTo>
                <a:cubicBezTo>
                  <a:pt x="2332" y="437"/>
                  <a:pt x="1905" y="1"/>
                  <a:pt x="1355" y="1"/>
                </a:cubicBezTo>
                <a:close/>
              </a:path>
            </a:pathLst>
          </a:custGeom>
          <a:solidFill>
            <a:srgbClr val="222F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ontents slide layout">
  <p:cSld name="43_Contents slide layout">
    <p:bg>
      <p:bgPr>
        <a:solidFill>
          <a:schemeClr val="lt1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/>
        </p:nvSpPr>
        <p:spPr>
          <a:xfrm>
            <a:off x="0" y="4485289"/>
            <a:ext cx="1789386" cy="65821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1"/>
          <p:cNvSpPr/>
          <p:nvPr/>
        </p:nvSpPr>
        <p:spPr>
          <a:xfrm>
            <a:off x="776288" y="4891087"/>
            <a:ext cx="8515350" cy="263129"/>
          </a:xfrm>
          <a:custGeom>
            <a:rect b="b" l="l" r="r" t="t"/>
            <a:pathLst>
              <a:path extrusionOk="0" h="221" w="7152">
                <a:moveTo>
                  <a:pt x="0" y="0"/>
                </a:moveTo>
                <a:lnTo>
                  <a:pt x="7152" y="0"/>
                </a:lnTo>
                <a:lnTo>
                  <a:pt x="7152" y="221"/>
                </a:lnTo>
                <a:lnTo>
                  <a:pt x="0" y="2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81"/>
          <p:cNvSpPr/>
          <p:nvPr/>
        </p:nvSpPr>
        <p:spPr>
          <a:xfrm>
            <a:off x="8537972" y="4249340"/>
            <a:ext cx="1239441" cy="1216820"/>
          </a:xfrm>
          <a:custGeom>
            <a:rect b="b" l="l" r="r" t="t"/>
            <a:pathLst>
              <a:path extrusionOk="0" h="546" w="559">
                <a:moveTo>
                  <a:pt x="282" y="545"/>
                </a:moveTo>
                <a:cubicBezTo>
                  <a:pt x="135" y="546"/>
                  <a:pt x="4" y="422"/>
                  <a:pt x="2" y="279"/>
                </a:cubicBezTo>
                <a:cubicBezTo>
                  <a:pt x="0" y="135"/>
                  <a:pt x="127" y="7"/>
                  <a:pt x="274" y="3"/>
                </a:cubicBezTo>
                <a:cubicBezTo>
                  <a:pt x="422" y="0"/>
                  <a:pt x="559" y="130"/>
                  <a:pt x="559" y="275"/>
                </a:cubicBezTo>
                <a:cubicBezTo>
                  <a:pt x="559" y="417"/>
                  <a:pt x="429" y="543"/>
                  <a:pt x="282" y="5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1"/>
          <p:cNvSpPr/>
          <p:nvPr/>
        </p:nvSpPr>
        <p:spPr>
          <a:xfrm>
            <a:off x="263618" y="4891087"/>
            <a:ext cx="366714" cy="2524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81"/>
          <p:cNvSpPr/>
          <p:nvPr/>
        </p:nvSpPr>
        <p:spPr>
          <a:xfrm>
            <a:off x="0" y="0"/>
            <a:ext cx="117663" cy="5154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1"/>
          <p:cNvSpPr/>
          <p:nvPr/>
        </p:nvSpPr>
        <p:spPr>
          <a:xfrm>
            <a:off x="8720019" y="4420077"/>
            <a:ext cx="875347" cy="875347"/>
          </a:xfrm>
          <a:prstGeom prst="ellipse">
            <a:avLst/>
          </a:prstGeom>
          <a:solidFill>
            <a:srgbClr val="C00000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 and three columns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subTitle"/>
          </p:nvPr>
        </p:nvSpPr>
        <p:spPr>
          <a:xfrm>
            <a:off x="1019125" y="2591900"/>
            <a:ext cx="20007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1" sz="28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2" type="subTitle"/>
          </p:nvPr>
        </p:nvSpPr>
        <p:spPr>
          <a:xfrm>
            <a:off x="3572900" y="2591900"/>
            <a:ext cx="20007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1" sz="28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82"/>
          <p:cNvSpPr txBox="1"/>
          <p:nvPr>
            <p:ph idx="3" type="subTitle"/>
          </p:nvPr>
        </p:nvSpPr>
        <p:spPr>
          <a:xfrm>
            <a:off x="6131625" y="2591900"/>
            <a:ext cx="20007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1" sz="28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82"/>
          <p:cNvSpPr txBox="1"/>
          <p:nvPr>
            <p:ph idx="4" type="subTitle"/>
          </p:nvPr>
        </p:nvSpPr>
        <p:spPr>
          <a:xfrm>
            <a:off x="982825" y="3116800"/>
            <a:ext cx="20733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0" sz="14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82"/>
          <p:cNvSpPr txBox="1"/>
          <p:nvPr>
            <p:ph idx="5" type="subTitle"/>
          </p:nvPr>
        </p:nvSpPr>
        <p:spPr>
          <a:xfrm>
            <a:off x="3539075" y="3122050"/>
            <a:ext cx="20733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0" sz="14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82"/>
          <p:cNvSpPr txBox="1"/>
          <p:nvPr>
            <p:ph idx="6" type="subTitle"/>
          </p:nvPr>
        </p:nvSpPr>
        <p:spPr>
          <a:xfrm>
            <a:off x="6095325" y="3116800"/>
            <a:ext cx="20733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b="0" sz="14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6033" y="107068"/>
            <a:ext cx="8811934" cy="153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 only 3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2" name="Google Shape;562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6754" y="64136"/>
            <a:ext cx="8830491" cy="153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4349932"/>
            <a:ext cx="9144001" cy="83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 txBox="1"/>
          <p:nvPr>
            <p:ph type="title"/>
          </p:nvPr>
        </p:nvSpPr>
        <p:spPr>
          <a:xfrm>
            <a:off x="771000" y="714367"/>
            <a:ext cx="760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51"/>
          <p:cNvSpPr txBox="1"/>
          <p:nvPr>
            <p:ph idx="1" type="subTitle"/>
          </p:nvPr>
        </p:nvSpPr>
        <p:spPr>
          <a:xfrm>
            <a:off x="4631748" y="3141416"/>
            <a:ext cx="17541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1"/>
          <p:cNvSpPr txBox="1"/>
          <p:nvPr>
            <p:ph idx="2" type="subTitle"/>
          </p:nvPr>
        </p:nvSpPr>
        <p:spPr>
          <a:xfrm>
            <a:off x="6550342" y="3141416"/>
            <a:ext cx="17541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p51"/>
          <p:cNvSpPr txBox="1"/>
          <p:nvPr>
            <p:ph idx="3" type="title"/>
          </p:nvPr>
        </p:nvSpPr>
        <p:spPr>
          <a:xfrm>
            <a:off x="928773" y="2013195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Google Shape;46;p51"/>
          <p:cNvSpPr txBox="1"/>
          <p:nvPr>
            <p:ph idx="4" type="title"/>
          </p:nvPr>
        </p:nvSpPr>
        <p:spPr>
          <a:xfrm>
            <a:off x="2825427" y="2011708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7" name="Google Shape;47;p51"/>
          <p:cNvSpPr txBox="1"/>
          <p:nvPr>
            <p:ph idx="5" type="title"/>
          </p:nvPr>
        </p:nvSpPr>
        <p:spPr>
          <a:xfrm>
            <a:off x="4720041" y="2013199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8" name="Google Shape;48;p51"/>
          <p:cNvSpPr txBox="1"/>
          <p:nvPr>
            <p:ph idx="6" type="title"/>
          </p:nvPr>
        </p:nvSpPr>
        <p:spPr>
          <a:xfrm>
            <a:off x="6639547" y="2013199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9" name="Google Shape;49;p51"/>
          <p:cNvSpPr txBox="1"/>
          <p:nvPr>
            <p:ph idx="7" type="subTitle"/>
          </p:nvPr>
        </p:nvSpPr>
        <p:spPr>
          <a:xfrm>
            <a:off x="774009" y="2735003"/>
            <a:ext cx="188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50" name="Google Shape;50;p51"/>
          <p:cNvSpPr txBox="1"/>
          <p:nvPr>
            <p:ph idx="8" type="subTitle"/>
          </p:nvPr>
        </p:nvSpPr>
        <p:spPr>
          <a:xfrm>
            <a:off x="2692603" y="2735003"/>
            <a:ext cx="1840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51" name="Google Shape;51;p51"/>
          <p:cNvSpPr txBox="1"/>
          <p:nvPr>
            <p:ph idx="9" type="subTitle"/>
          </p:nvPr>
        </p:nvSpPr>
        <p:spPr>
          <a:xfrm>
            <a:off x="6484792" y="2739612"/>
            <a:ext cx="188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sp>
        <p:nvSpPr>
          <p:cNvPr id="52" name="Google Shape;52;p51"/>
          <p:cNvSpPr txBox="1"/>
          <p:nvPr>
            <p:ph idx="13" type="subTitle"/>
          </p:nvPr>
        </p:nvSpPr>
        <p:spPr>
          <a:xfrm>
            <a:off x="839559" y="3147808"/>
            <a:ext cx="17541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51"/>
          <p:cNvSpPr txBox="1"/>
          <p:nvPr>
            <p:ph idx="14" type="subTitle"/>
          </p:nvPr>
        </p:nvSpPr>
        <p:spPr>
          <a:xfrm>
            <a:off x="2735653" y="3147808"/>
            <a:ext cx="17541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51"/>
          <p:cNvSpPr txBox="1"/>
          <p:nvPr>
            <p:ph idx="15" type="subTitle"/>
          </p:nvPr>
        </p:nvSpPr>
        <p:spPr>
          <a:xfrm>
            <a:off x="4566198" y="2739612"/>
            <a:ext cx="188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300">
                <a:solidFill>
                  <a:schemeClr val="dk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/>
        </p:txBody>
      </p:sp>
      <p:grpSp>
        <p:nvGrpSpPr>
          <p:cNvPr id="55" name="Google Shape;55;p51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56" name="Google Shape;56;p51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1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1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2"/>
          <p:cNvSpPr txBox="1"/>
          <p:nvPr>
            <p:ph type="title"/>
          </p:nvPr>
        </p:nvSpPr>
        <p:spPr>
          <a:xfrm>
            <a:off x="5010000" y="3112850"/>
            <a:ext cx="2064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1" name="Google Shape;61;p52"/>
          <p:cNvSpPr txBox="1"/>
          <p:nvPr>
            <p:ph idx="1" type="subTitle"/>
          </p:nvPr>
        </p:nvSpPr>
        <p:spPr>
          <a:xfrm>
            <a:off x="4682325" y="3775975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52"/>
          <p:cNvSpPr txBox="1"/>
          <p:nvPr>
            <p:ph idx="2" type="title"/>
          </p:nvPr>
        </p:nvSpPr>
        <p:spPr>
          <a:xfrm>
            <a:off x="5240325" y="907825"/>
            <a:ext cx="16035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63" name="Google Shape;63;p52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64" name="Google Shape;64;p52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2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2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3"/>
          <p:cNvSpPr/>
          <p:nvPr/>
        </p:nvSpPr>
        <p:spPr>
          <a:xfrm>
            <a:off x="84909" y="3647588"/>
            <a:ext cx="300446" cy="819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3"/>
          <p:cNvSpPr/>
          <p:nvPr/>
        </p:nvSpPr>
        <p:spPr>
          <a:xfrm>
            <a:off x="0" y="4323807"/>
            <a:ext cx="300446" cy="819694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3"/>
          <p:cNvSpPr txBox="1"/>
          <p:nvPr>
            <p:ph type="title"/>
          </p:nvPr>
        </p:nvSpPr>
        <p:spPr>
          <a:xfrm>
            <a:off x="1741650" y="1495913"/>
            <a:ext cx="30123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1" name="Google Shape;71;p53"/>
          <p:cNvSpPr txBox="1"/>
          <p:nvPr>
            <p:ph idx="1" type="subTitle"/>
          </p:nvPr>
        </p:nvSpPr>
        <p:spPr>
          <a:xfrm>
            <a:off x="1735575" y="2272088"/>
            <a:ext cx="30183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53"/>
          <p:cNvSpPr/>
          <p:nvPr/>
        </p:nvSpPr>
        <p:spPr>
          <a:xfrm>
            <a:off x="300446" y="4990011"/>
            <a:ext cx="8843554" cy="140425"/>
          </a:xfrm>
          <a:prstGeom prst="rect">
            <a:avLst/>
          </a:prstGeom>
          <a:solidFill>
            <a:srgbClr val="8A9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53"/>
          <p:cNvGrpSpPr/>
          <p:nvPr/>
        </p:nvGrpSpPr>
        <p:grpSpPr>
          <a:xfrm>
            <a:off x="8767355" y="3660651"/>
            <a:ext cx="376645" cy="1482848"/>
            <a:chOff x="2048693" y="3804128"/>
            <a:chExt cx="376645" cy="1482848"/>
          </a:xfrm>
        </p:grpSpPr>
        <p:sp>
          <p:nvSpPr>
            <p:cNvPr id="74" name="Google Shape;74;p53"/>
            <p:cNvSpPr/>
            <p:nvPr/>
          </p:nvSpPr>
          <p:spPr>
            <a:xfrm>
              <a:off x="2048693" y="3804128"/>
              <a:ext cx="300446" cy="819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3"/>
            <p:cNvSpPr/>
            <p:nvPr/>
          </p:nvSpPr>
          <p:spPr>
            <a:xfrm>
              <a:off x="2124892" y="4467282"/>
              <a:ext cx="300446" cy="819694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of Text 2">
  <p:cSld name="CUSTOM_15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54"/>
          <p:cNvGrpSpPr/>
          <p:nvPr/>
        </p:nvGrpSpPr>
        <p:grpSpPr>
          <a:xfrm rot="3773832">
            <a:off x="4314679" y="554189"/>
            <a:ext cx="4083621" cy="3977813"/>
            <a:chOff x="2203363" y="1079838"/>
            <a:chExt cx="5120528" cy="3441015"/>
          </a:xfrm>
        </p:grpSpPr>
        <p:sp>
          <p:nvSpPr>
            <p:cNvPr id="78" name="Google Shape;78;p54"/>
            <p:cNvSpPr/>
            <p:nvPr/>
          </p:nvSpPr>
          <p:spPr>
            <a:xfrm>
              <a:off x="2203363" y="1079838"/>
              <a:ext cx="5093410" cy="3441015"/>
            </a:xfrm>
            <a:custGeom>
              <a:rect b="b" l="l" r="r" t="t"/>
              <a:pathLst>
                <a:path extrusionOk="0" h="35945" w="53206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4"/>
            <p:cNvSpPr/>
            <p:nvPr/>
          </p:nvSpPr>
          <p:spPr>
            <a:xfrm>
              <a:off x="2235953" y="1119047"/>
              <a:ext cx="5087938" cy="3370605"/>
            </a:xfrm>
            <a:custGeom>
              <a:rect b="b" l="l" r="r" t="t"/>
              <a:pathLst>
                <a:path extrusionOk="0" h="33262" w="51405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54"/>
          <p:cNvSpPr txBox="1"/>
          <p:nvPr>
            <p:ph type="title"/>
          </p:nvPr>
        </p:nvSpPr>
        <p:spPr>
          <a:xfrm>
            <a:off x="4931650" y="1202672"/>
            <a:ext cx="30123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54"/>
          <p:cNvSpPr txBox="1"/>
          <p:nvPr>
            <p:ph idx="1" type="subTitle"/>
          </p:nvPr>
        </p:nvSpPr>
        <p:spPr>
          <a:xfrm>
            <a:off x="5055650" y="2565325"/>
            <a:ext cx="27582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82" name="Google Shape;82;p54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83" name="Google Shape;83;p54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54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4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CUSTOM_17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5"/>
          <p:cNvSpPr txBox="1"/>
          <p:nvPr>
            <p:ph type="title"/>
          </p:nvPr>
        </p:nvSpPr>
        <p:spPr>
          <a:xfrm>
            <a:off x="787200" y="71579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88" name="Google Shape;88;p55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89" name="Google Shape;89;p55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55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5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6"/>
          <p:cNvSpPr txBox="1"/>
          <p:nvPr>
            <p:ph hasCustomPrompt="1" type="title"/>
          </p:nvPr>
        </p:nvSpPr>
        <p:spPr>
          <a:xfrm>
            <a:off x="1473150" y="1216332"/>
            <a:ext cx="61989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56"/>
          <p:cNvSpPr txBox="1"/>
          <p:nvPr>
            <p:ph idx="1" type="subTitle"/>
          </p:nvPr>
        </p:nvSpPr>
        <p:spPr>
          <a:xfrm>
            <a:off x="2245425" y="2788875"/>
            <a:ext cx="46542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5" name="Google Shape;95;p56"/>
          <p:cNvSpPr/>
          <p:nvPr/>
        </p:nvSpPr>
        <p:spPr>
          <a:xfrm>
            <a:off x="84909" y="3647588"/>
            <a:ext cx="300446" cy="819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6"/>
          <p:cNvSpPr/>
          <p:nvPr/>
        </p:nvSpPr>
        <p:spPr>
          <a:xfrm>
            <a:off x="0" y="4323807"/>
            <a:ext cx="300446" cy="819694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6"/>
          <p:cNvSpPr/>
          <p:nvPr/>
        </p:nvSpPr>
        <p:spPr>
          <a:xfrm>
            <a:off x="300446" y="4990011"/>
            <a:ext cx="8843554" cy="140425"/>
          </a:xfrm>
          <a:prstGeom prst="rect">
            <a:avLst/>
          </a:prstGeom>
          <a:solidFill>
            <a:srgbClr val="8A9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56"/>
          <p:cNvGrpSpPr/>
          <p:nvPr/>
        </p:nvGrpSpPr>
        <p:grpSpPr>
          <a:xfrm>
            <a:off x="8767355" y="3660651"/>
            <a:ext cx="376645" cy="1482848"/>
            <a:chOff x="2048693" y="3804128"/>
            <a:chExt cx="376645" cy="1482848"/>
          </a:xfrm>
        </p:grpSpPr>
        <p:sp>
          <p:nvSpPr>
            <p:cNvPr id="99" name="Google Shape;99;p56"/>
            <p:cNvSpPr/>
            <p:nvPr/>
          </p:nvSpPr>
          <p:spPr>
            <a:xfrm>
              <a:off x="2048693" y="3804128"/>
              <a:ext cx="300446" cy="819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6"/>
            <p:cNvSpPr/>
            <p:nvPr/>
          </p:nvSpPr>
          <p:spPr>
            <a:xfrm>
              <a:off x="2124892" y="4467282"/>
              <a:ext cx="300446" cy="819694"/>
            </a:xfrm>
            <a:prstGeom prst="rect">
              <a:avLst/>
            </a:prstGeom>
            <a:solidFill>
              <a:schemeClr val="accent1"/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 Unicase"/>
              <a:buNone/>
              <a:defRPr b="1" i="0" sz="3500" u="none" cap="none" strike="noStrik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b="1" i="0" sz="3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b="1" i="0" sz="3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b="1" i="0" sz="3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b="1" i="0" sz="3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b="1" i="0" sz="3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b="1" i="0" sz="3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b="1" i="0" sz="3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Kalam"/>
              <a:buNone/>
              <a:defRPr b="1" i="0" sz="3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7" name="Google Shape;7;p47"/>
          <p:cNvSpPr txBox="1"/>
          <p:nvPr>
            <p:ph idx="1" type="body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47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674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orient="horz">
          <p15:clr>
            <a:srgbClr val="EA4335"/>
          </p15:clr>
        </p15:guide>
        <p15:guide id="5" pos="5760">
          <p15:clr>
            <a:srgbClr val="EA4335"/>
          </p15:clr>
        </p15:guide>
        <p15:guide id="6" pos="449">
          <p15:clr>
            <a:srgbClr val="EA4335"/>
          </p15:clr>
        </p15:guide>
        <p15:guide id="7" orient="horz" pos="3240">
          <p15:clr>
            <a:srgbClr val="EA4335"/>
          </p15:clr>
        </p15:guide>
        <p15:guide id="8" pos="5311">
          <p15:clr>
            <a:srgbClr val="EA4335"/>
          </p15:clr>
        </p15:guide>
        <p15:guide id="9" orient="horz" pos="566">
          <p15:clr>
            <a:srgbClr val="EA4335"/>
          </p15:clr>
        </p15:guide>
        <p15:guide id="10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spreadsheets/d/1KZ-4wyySvF0rs754ekAryU3T__5dbV1LalgFeQ6gNp0/copy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Relationship Id="rId5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Relationship Id="rId5" Type="http://schemas.openxmlformats.org/officeDocument/2006/relationships/image" Target="../media/image4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png"/><Relationship Id="rId4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3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png"/><Relationship Id="rId4" Type="http://schemas.openxmlformats.org/officeDocument/2006/relationships/image" Target="../media/image54.png"/><Relationship Id="rId5" Type="http://schemas.openxmlformats.org/officeDocument/2006/relationships/image" Target="../media/image10.png"/><Relationship Id="rId6" Type="http://schemas.openxmlformats.org/officeDocument/2006/relationships/image" Target="../media/image42.png"/><Relationship Id="rId7" Type="http://schemas.openxmlformats.org/officeDocument/2006/relationships/image" Target="../media/image56.png"/><Relationship Id="rId8" Type="http://schemas.openxmlformats.org/officeDocument/2006/relationships/image" Target="../media/image5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8.png"/><Relationship Id="rId4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Relationship Id="rId5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"/>
          <p:cNvSpPr/>
          <p:nvPr/>
        </p:nvSpPr>
        <p:spPr>
          <a:xfrm rot="10800000">
            <a:off x="2050963" y="927438"/>
            <a:ext cx="5093410" cy="3441015"/>
          </a:xfrm>
          <a:custGeom>
            <a:rect b="b" l="l" r="r" t="t"/>
            <a:pathLst>
              <a:path extrusionOk="0" h="35945" w="53206">
                <a:moveTo>
                  <a:pt x="26634" y="1109"/>
                </a:moveTo>
                <a:cubicBezTo>
                  <a:pt x="27526" y="1109"/>
                  <a:pt x="28422" y="1147"/>
                  <a:pt x="29322" y="1228"/>
                </a:cubicBezTo>
                <a:cubicBezTo>
                  <a:pt x="33525" y="1629"/>
                  <a:pt x="37628" y="2563"/>
                  <a:pt x="41664" y="3897"/>
                </a:cubicBezTo>
                <a:cubicBezTo>
                  <a:pt x="44433" y="4798"/>
                  <a:pt x="46768" y="6299"/>
                  <a:pt x="48569" y="8600"/>
                </a:cubicBezTo>
                <a:cubicBezTo>
                  <a:pt x="51738" y="12570"/>
                  <a:pt x="52972" y="18641"/>
                  <a:pt x="49770" y="23311"/>
                </a:cubicBezTo>
                <a:cubicBezTo>
                  <a:pt x="47135" y="27147"/>
                  <a:pt x="43766" y="30016"/>
                  <a:pt x="39229" y="31450"/>
                </a:cubicBezTo>
                <a:cubicBezTo>
                  <a:pt x="35726" y="32551"/>
                  <a:pt x="32157" y="32918"/>
                  <a:pt x="28521" y="32951"/>
                </a:cubicBezTo>
                <a:cubicBezTo>
                  <a:pt x="28339" y="32953"/>
                  <a:pt x="28156" y="32955"/>
                  <a:pt x="27973" y="32955"/>
                </a:cubicBezTo>
                <a:cubicBezTo>
                  <a:pt x="25521" y="32955"/>
                  <a:pt x="23075" y="32740"/>
                  <a:pt x="20716" y="32150"/>
                </a:cubicBezTo>
                <a:cubicBezTo>
                  <a:pt x="20356" y="32059"/>
                  <a:pt x="20017" y="32018"/>
                  <a:pt x="19693" y="32018"/>
                </a:cubicBezTo>
                <a:cubicBezTo>
                  <a:pt x="18608" y="32018"/>
                  <a:pt x="17697" y="32478"/>
                  <a:pt x="16746" y="33018"/>
                </a:cubicBezTo>
                <a:cubicBezTo>
                  <a:pt x="16046" y="33451"/>
                  <a:pt x="15345" y="33852"/>
                  <a:pt x="14645" y="34285"/>
                </a:cubicBezTo>
                <a:cubicBezTo>
                  <a:pt x="14549" y="34346"/>
                  <a:pt x="14478" y="34371"/>
                  <a:pt x="14424" y="34371"/>
                </a:cubicBezTo>
                <a:cubicBezTo>
                  <a:pt x="14273" y="34371"/>
                  <a:pt x="14260" y="34175"/>
                  <a:pt x="14211" y="34052"/>
                </a:cubicBezTo>
                <a:cubicBezTo>
                  <a:pt x="13844" y="33018"/>
                  <a:pt x="13644" y="31984"/>
                  <a:pt x="13411" y="30916"/>
                </a:cubicBezTo>
                <a:cubicBezTo>
                  <a:pt x="13277" y="30216"/>
                  <a:pt x="12910" y="29815"/>
                  <a:pt x="12276" y="29515"/>
                </a:cubicBezTo>
                <a:cubicBezTo>
                  <a:pt x="10809" y="28815"/>
                  <a:pt x="9374" y="28048"/>
                  <a:pt x="8073" y="27080"/>
                </a:cubicBezTo>
                <a:cubicBezTo>
                  <a:pt x="4771" y="24678"/>
                  <a:pt x="2703" y="21476"/>
                  <a:pt x="2069" y="17440"/>
                </a:cubicBezTo>
                <a:cubicBezTo>
                  <a:pt x="1569" y="14238"/>
                  <a:pt x="2636" y="11436"/>
                  <a:pt x="4904" y="9167"/>
                </a:cubicBezTo>
                <a:cubicBezTo>
                  <a:pt x="8107" y="5965"/>
                  <a:pt x="11943" y="3864"/>
                  <a:pt x="16279" y="2663"/>
                </a:cubicBezTo>
                <a:cubicBezTo>
                  <a:pt x="19683" y="1705"/>
                  <a:pt x="23129" y="1109"/>
                  <a:pt x="26634" y="1109"/>
                </a:cubicBezTo>
                <a:close/>
                <a:moveTo>
                  <a:pt x="26177" y="0"/>
                </a:moveTo>
                <a:cubicBezTo>
                  <a:pt x="22480" y="0"/>
                  <a:pt x="18867" y="606"/>
                  <a:pt x="15279" y="1595"/>
                </a:cubicBezTo>
                <a:cubicBezTo>
                  <a:pt x="11209" y="2763"/>
                  <a:pt x="7540" y="4731"/>
                  <a:pt x="4371" y="7533"/>
                </a:cubicBezTo>
                <a:cubicBezTo>
                  <a:pt x="2069" y="9601"/>
                  <a:pt x="535" y="12170"/>
                  <a:pt x="335" y="15305"/>
                </a:cubicBezTo>
                <a:cubicBezTo>
                  <a:pt x="1" y="20642"/>
                  <a:pt x="2403" y="24779"/>
                  <a:pt x="6339" y="28114"/>
                </a:cubicBezTo>
                <a:cubicBezTo>
                  <a:pt x="7940" y="29449"/>
                  <a:pt x="9841" y="30383"/>
                  <a:pt x="11743" y="31283"/>
                </a:cubicBezTo>
                <a:cubicBezTo>
                  <a:pt x="12110" y="31483"/>
                  <a:pt x="12310" y="31717"/>
                  <a:pt x="12410" y="32117"/>
                </a:cubicBezTo>
                <a:cubicBezTo>
                  <a:pt x="12577" y="32851"/>
                  <a:pt x="12743" y="33585"/>
                  <a:pt x="12944" y="34319"/>
                </a:cubicBezTo>
                <a:cubicBezTo>
                  <a:pt x="13244" y="35455"/>
                  <a:pt x="13544" y="35944"/>
                  <a:pt x="14172" y="35944"/>
                </a:cubicBezTo>
                <a:cubicBezTo>
                  <a:pt x="14521" y="35944"/>
                  <a:pt x="14971" y="35793"/>
                  <a:pt x="15579" y="35520"/>
                </a:cubicBezTo>
                <a:cubicBezTo>
                  <a:pt x="16680" y="34986"/>
                  <a:pt x="17814" y="34485"/>
                  <a:pt x="18914" y="33952"/>
                </a:cubicBezTo>
                <a:cubicBezTo>
                  <a:pt x="19194" y="33812"/>
                  <a:pt x="19456" y="33754"/>
                  <a:pt x="19726" y="33754"/>
                </a:cubicBezTo>
                <a:cubicBezTo>
                  <a:pt x="19843" y="33754"/>
                  <a:pt x="19961" y="33765"/>
                  <a:pt x="20082" y="33785"/>
                </a:cubicBezTo>
                <a:cubicBezTo>
                  <a:pt x="22304" y="34229"/>
                  <a:pt x="24552" y="34463"/>
                  <a:pt x="26780" y="34463"/>
                </a:cubicBezTo>
                <a:cubicBezTo>
                  <a:pt x="27061" y="34463"/>
                  <a:pt x="27341" y="34460"/>
                  <a:pt x="27621" y="34452"/>
                </a:cubicBezTo>
                <a:cubicBezTo>
                  <a:pt x="30122" y="34452"/>
                  <a:pt x="32558" y="34319"/>
                  <a:pt x="34993" y="33885"/>
                </a:cubicBezTo>
                <a:cubicBezTo>
                  <a:pt x="41330" y="32751"/>
                  <a:pt x="46601" y="29916"/>
                  <a:pt x="50370" y="24545"/>
                </a:cubicBezTo>
                <a:cubicBezTo>
                  <a:pt x="52305" y="21810"/>
                  <a:pt x="53206" y="18808"/>
                  <a:pt x="52639" y="15505"/>
                </a:cubicBezTo>
                <a:cubicBezTo>
                  <a:pt x="51705" y="9935"/>
                  <a:pt x="48569" y="5998"/>
                  <a:pt x="43565" y="3497"/>
                </a:cubicBezTo>
                <a:cubicBezTo>
                  <a:pt x="42498" y="2996"/>
                  <a:pt x="41364" y="2763"/>
                  <a:pt x="40263" y="2429"/>
                </a:cubicBezTo>
                <a:cubicBezTo>
                  <a:pt x="36294" y="1262"/>
                  <a:pt x="32324" y="328"/>
                  <a:pt x="28188" y="61"/>
                </a:cubicBezTo>
                <a:cubicBezTo>
                  <a:pt x="27514" y="20"/>
                  <a:pt x="26844" y="0"/>
                  <a:pt x="26177" y="0"/>
                </a:cubicBezTo>
                <a:close/>
              </a:path>
            </a:pathLst>
          </a:custGeom>
          <a:solidFill>
            <a:srgbClr val="212E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"/>
          <p:cNvSpPr/>
          <p:nvPr/>
        </p:nvSpPr>
        <p:spPr>
          <a:xfrm>
            <a:off x="1" y="4802650"/>
            <a:ext cx="9144000" cy="340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"/>
          <p:cNvSpPr txBox="1"/>
          <p:nvPr>
            <p:ph type="ctrTitle"/>
          </p:nvPr>
        </p:nvSpPr>
        <p:spPr>
          <a:xfrm>
            <a:off x="2570350" y="1474238"/>
            <a:ext cx="4003500" cy="17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">
                <a:solidFill>
                  <a:srgbClr val="5C6592"/>
                </a:solidFill>
              </a:rPr>
              <a:t>OWNER</a:t>
            </a:r>
            <a:r>
              <a:rPr lang="en">
                <a:solidFill>
                  <a:schemeClr val="accent3"/>
                </a:solidFill>
              </a:rPr>
              <a:t> AND </a:t>
            </a:r>
            <a:r>
              <a:rPr lang="en">
                <a:solidFill>
                  <a:srgbClr val="799CB0"/>
                </a:solidFill>
              </a:rPr>
              <a:t>PET</a:t>
            </a:r>
            <a:endParaRPr>
              <a:solidFill>
                <a:srgbClr val="799CB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71" name="Google Shape;571;p1"/>
          <p:cNvSpPr txBox="1"/>
          <p:nvPr>
            <p:ph idx="1" type="subTitle"/>
          </p:nvPr>
        </p:nvSpPr>
        <p:spPr>
          <a:xfrm>
            <a:off x="3276600" y="3630134"/>
            <a:ext cx="25908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572" name="Google Shape;572;p1"/>
          <p:cNvSpPr/>
          <p:nvPr/>
        </p:nvSpPr>
        <p:spPr>
          <a:xfrm>
            <a:off x="-1239575" y="4194300"/>
            <a:ext cx="140250" cy="39700"/>
          </a:xfrm>
          <a:custGeom>
            <a:rect b="b" l="l" r="r" t="t"/>
            <a:pathLst>
              <a:path extrusionOk="0" h="1588" w="561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634" y="1948765"/>
            <a:ext cx="2683543" cy="300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86544" y="2018462"/>
            <a:ext cx="2790000" cy="29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"/>
          <p:cNvSpPr txBox="1"/>
          <p:nvPr/>
        </p:nvSpPr>
        <p:spPr>
          <a:xfrm>
            <a:off x="771000" y="3106521"/>
            <a:ext cx="760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elius Unicase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Free Template</a:t>
            </a:r>
            <a:endParaRPr b="1" i="0" sz="2400" u="none" cap="none" strike="noStrike">
              <a:solidFill>
                <a:schemeClr val="dk1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0"/>
          <p:cNvSpPr txBox="1"/>
          <p:nvPr>
            <p:ph type="title"/>
          </p:nvPr>
        </p:nvSpPr>
        <p:spPr>
          <a:xfrm>
            <a:off x="1387178" y="697431"/>
            <a:ext cx="6149069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Favourite things</a:t>
            </a:r>
            <a:endParaRPr/>
          </a:p>
        </p:txBody>
      </p:sp>
      <p:sp>
        <p:nvSpPr>
          <p:cNvPr id="744" name="Google Shape;744;p10"/>
          <p:cNvSpPr txBox="1"/>
          <p:nvPr>
            <p:ph idx="1" type="subTitle"/>
          </p:nvPr>
        </p:nvSpPr>
        <p:spPr>
          <a:xfrm>
            <a:off x="1008707" y="3060350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45" name="Google Shape;745;p10"/>
          <p:cNvSpPr txBox="1"/>
          <p:nvPr>
            <p:ph idx="4294967295" type="subTitle"/>
          </p:nvPr>
        </p:nvSpPr>
        <p:spPr>
          <a:xfrm>
            <a:off x="6319011" y="3078868"/>
            <a:ext cx="20002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6" name="Google Shape;746;p10"/>
          <p:cNvSpPr txBox="1"/>
          <p:nvPr>
            <p:ph idx="4294967295" type="subTitle"/>
          </p:nvPr>
        </p:nvSpPr>
        <p:spPr>
          <a:xfrm>
            <a:off x="3728207" y="3047644"/>
            <a:ext cx="2001837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Neptune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7" name="Google Shape;747;p10"/>
          <p:cNvSpPr txBox="1"/>
          <p:nvPr>
            <p:ph idx="4294967295" type="subTitle"/>
          </p:nvPr>
        </p:nvSpPr>
        <p:spPr>
          <a:xfrm>
            <a:off x="1217968" y="3721100"/>
            <a:ext cx="2073275" cy="8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actually a cold place full of iron oxide dust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10"/>
          <p:cNvSpPr txBox="1"/>
          <p:nvPr>
            <p:ph idx="4294967295" type="subTitle"/>
          </p:nvPr>
        </p:nvSpPr>
        <p:spPr>
          <a:xfrm>
            <a:off x="6282499" y="3657950"/>
            <a:ext cx="2073275" cy="860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 and is the second planet from the Sun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9" name="Google Shape;749;p10"/>
          <p:cNvSpPr txBox="1"/>
          <p:nvPr>
            <p:ph idx="4294967295" type="subTitle"/>
          </p:nvPr>
        </p:nvSpPr>
        <p:spPr>
          <a:xfrm>
            <a:off x="3672847" y="3656362"/>
            <a:ext cx="2074862" cy="8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Neptune is the farthest planet from the Sun and the fourth-largest one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0" name="Google Shape;7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8297" y="2215799"/>
            <a:ext cx="1035762" cy="657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0457" y="2038319"/>
            <a:ext cx="1242539" cy="95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97453" y="2172684"/>
            <a:ext cx="973548" cy="6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1"/>
          <p:cNvSpPr/>
          <p:nvPr/>
        </p:nvSpPr>
        <p:spPr>
          <a:xfrm rot="324706">
            <a:off x="506221" y="2007587"/>
            <a:ext cx="2483801" cy="2439159"/>
          </a:xfrm>
          <a:custGeom>
            <a:rect b="b" l="l" r="r" t="t"/>
            <a:pathLst>
              <a:path extrusionOk="0" h="115687" w="158280">
                <a:moveTo>
                  <a:pt x="69771" y="0"/>
                </a:moveTo>
                <a:cubicBezTo>
                  <a:pt x="62963" y="0"/>
                  <a:pt x="56179" y="548"/>
                  <a:pt x="49602" y="1760"/>
                </a:cubicBezTo>
                <a:cubicBezTo>
                  <a:pt x="36093" y="4262"/>
                  <a:pt x="23150" y="10133"/>
                  <a:pt x="13677" y="20240"/>
                </a:cubicBezTo>
                <a:cubicBezTo>
                  <a:pt x="3470" y="31081"/>
                  <a:pt x="0" y="45558"/>
                  <a:pt x="334" y="60135"/>
                </a:cubicBezTo>
                <a:cubicBezTo>
                  <a:pt x="701" y="74412"/>
                  <a:pt x="6305" y="87321"/>
                  <a:pt x="16679" y="97162"/>
                </a:cubicBezTo>
                <a:cubicBezTo>
                  <a:pt x="27253" y="107269"/>
                  <a:pt x="41297" y="112773"/>
                  <a:pt x="55607" y="114774"/>
                </a:cubicBezTo>
                <a:cubicBezTo>
                  <a:pt x="60262" y="115425"/>
                  <a:pt x="64930" y="115686"/>
                  <a:pt x="69602" y="115686"/>
                </a:cubicBezTo>
                <a:cubicBezTo>
                  <a:pt x="81468" y="115686"/>
                  <a:pt x="93357" y="113999"/>
                  <a:pt x="105109" y="112706"/>
                </a:cubicBezTo>
                <a:cubicBezTo>
                  <a:pt x="107611" y="112439"/>
                  <a:pt x="110079" y="112173"/>
                  <a:pt x="112547" y="111906"/>
                </a:cubicBezTo>
                <a:cubicBezTo>
                  <a:pt x="112775" y="112162"/>
                  <a:pt x="113075" y="112321"/>
                  <a:pt x="113469" y="112321"/>
                </a:cubicBezTo>
                <a:cubicBezTo>
                  <a:pt x="113537" y="112321"/>
                  <a:pt x="113608" y="112316"/>
                  <a:pt x="113682" y="112306"/>
                </a:cubicBezTo>
                <a:cubicBezTo>
                  <a:pt x="126391" y="110238"/>
                  <a:pt x="138232" y="103166"/>
                  <a:pt x="146171" y="93026"/>
                </a:cubicBezTo>
                <a:cubicBezTo>
                  <a:pt x="154744" y="82051"/>
                  <a:pt x="158280" y="67541"/>
                  <a:pt x="156145" y="53797"/>
                </a:cubicBezTo>
                <a:cubicBezTo>
                  <a:pt x="154077" y="40488"/>
                  <a:pt x="146505" y="28846"/>
                  <a:pt x="136331" y="20240"/>
                </a:cubicBezTo>
                <a:cubicBezTo>
                  <a:pt x="125123" y="10733"/>
                  <a:pt x="111113" y="5396"/>
                  <a:pt x="96803" y="2661"/>
                </a:cubicBezTo>
                <a:cubicBezTo>
                  <a:pt x="88040" y="981"/>
                  <a:pt x="78883" y="0"/>
                  <a:pt x="69771" y="0"/>
                </a:cubicBezTo>
                <a:close/>
              </a:path>
            </a:pathLst>
          </a:custGeom>
          <a:solidFill>
            <a:srgbClr val="212E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Google Shape;758;p11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7645" r="17645" t="0"/>
          <a:stretch/>
        </p:blipFill>
        <p:spPr>
          <a:xfrm>
            <a:off x="329096" y="1899891"/>
            <a:ext cx="2781525" cy="26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1"/>
          <p:cNvSpPr txBox="1"/>
          <p:nvPr>
            <p:ph type="title"/>
          </p:nvPr>
        </p:nvSpPr>
        <p:spPr>
          <a:xfrm>
            <a:off x="787200" y="713360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dogs vs cats</a:t>
            </a:r>
            <a:endParaRPr/>
          </a:p>
        </p:txBody>
      </p:sp>
      <p:sp>
        <p:nvSpPr>
          <p:cNvPr id="760" name="Google Shape;760;p11"/>
          <p:cNvSpPr txBox="1"/>
          <p:nvPr>
            <p:ph idx="4294967295" type="subTitle"/>
          </p:nvPr>
        </p:nvSpPr>
        <p:spPr>
          <a:xfrm>
            <a:off x="3539058" y="3082580"/>
            <a:ext cx="23157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182875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modify this graph, click on it, follow the link, change the data and paste the new graph here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1" name="Google Shape;761;p11"/>
          <p:cNvSpPr txBox="1"/>
          <p:nvPr>
            <p:ph idx="4294967295" type="subTitle"/>
          </p:nvPr>
        </p:nvSpPr>
        <p:spPr>
          <a:xfrm>
            <a:off x="4159383" y="2245945"/>
            <a:ext cx="10707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dogs</a:t>
            </a:r>
            <a:endParaRPr b="1" i="0" sz="1600" u="none" cap="none" strike="noStrike">
              <a:solidFill>
                <a:schemeClr val="dk1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762" name="Google Shape;762;p11"/>
          <p:cNvSpPr txBox="1"/>
          <p:nvPr>
            <p:ph idx="4294967295" type="subTitle"/>
          </p:nvPr>
        </p:nvSpPr>
        <p:spPr>
          <a:xfrm>
            <a:off x="4159383" y="2683420"/>
            <a:ext cx="10707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cats</a:t>
            </a:r>
            <a:endParaRPr b="1" i="0" sz="1600" u="none" cap="none" strike="noStrike">
              <a:solidFill>
                <a:schemeClr val="dk1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763" name="Google Shape;763;p11"/>
          <p:cNvSpPr txBox="1"/>
          <p:nvPr>
            <p:ph type="title"/>
          </p:nvPr>
        </p:nvSpPr>
        <p:spPr>
          <a:xfrm>
            <a:off x="1682021" y="2725841"/>
            <a:ext cx="118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/>
              <a:t>40%</a:t>
            </a:r>
            <a:endParaRPr sz="2500"/>
          </a:p>
        </p:txBody>
      </p:sp>
      <p:sp>
        <p:nvSpPr>
          <p:cNvPr id="764" name="Google Shape;764;p11"/>
          <p:cNvSpPr txBox="1"/>
          <p:nvPr>
            <p:ph type="title"/>
          </p:nvPr>
        </p:nvSpPr>
        <p:spPr>
          <a:xfrm>
            <a:off x="495821" y="3032641"/>
            <a:ext cx="1186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/>
              <a:t>60%</a:t>
            </a:r>
            <a:endParaRPr sz="2500"/>
          </a:p>
        </p:txBody>
      </p:sp>
      <p:grpSp>
        <p:nvGrpSpPr>
          <p:cNvPr id="765" name="Google Shape;765;p11"/>
          <p:cNvGrpSpPr/>
          <p:nvPr/>
        </p:nvGrpSpPr>
        <p:grpSpPr>
          <a:xfrm>
            <a:off x="3713325" y="2286779"/>
            <a:ext cx="283719" cy="267547"/>
            <a:chOff x="2321287" y="1612463"/>
            <a:chExt cx="2338983" cy="1709565"/>
          </a:xfrm>
        </p:grpSpPr>
        <p:sp>
          <p:nvSpPr>
            <p:cNvPr id="766" name="Google Shape;766;p11"/>
            <p:cNvSpPr/>
            <p:nvPr/>
          </p:nvSpPr>
          <p:spPr>
            <a:xfrm>
              <a:off x="2321287" y="1612463"/>
              <a:ext cx="2338983" cy="1709565"/>
            </a:xfrm>
            <a:custGeom>
              <a:rect b="b" l="l" r="r" t="t"/>
              <a:pathLst>
                <a:path extrusionOk="0" h="115687" w="15828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2490972" y="1746171"/>
              <a:ext cx="2000051" cy="1446858"/>
            </a:xfrm>
            <a:custGeom>
              <a:rect b="b" l="l" r="r" t="t"/>
              <a:pathLst>
                <a:path extrusionOk="0" h="112203" w="155646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1"/>
          <p:cNvGrpSpPr/>
          <p:nvPr/>
        </p:nvGrpSpPr>
        <p:grpSpPr>
          <a:xfrm>
            <a:off x="3713325" y="2724256"/>
            <a:ext cx="283719" cy="267547"/>
            <a:chOff x="2321287" y="1612463"/>
            <a:chExt cx="2338983" cy="1709565"/>
          </a:xfrm>
        </p:grpSpPr>
        <p:sp>
          <p:nvSpPr>
            <p:cNvPr id="769" name="Google Shape;769;p11"/>
            <p:cNvSpPr/>
            <p:nvPr/>
          </p:nvSpPr>
          <p:spPr>
            <a:xfrm>
              <a:off x="2321287" y="1612463"/>
              <a:ext cx="2338983" cy="1709565"/>
            </a:xfrm>
            <a:custGeom>
              <a:rect b="b" l="l" r="r" t="t"/>
              <a:pathLst>
                <a:path extrusionOk="0" h="115687" w="15828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2507460" y="1758136"/>
              <a:ext cx="1967365" cy="1422734"/>
            </a:xfrm>
            <a:custGeom>
              <a:rect b="b" l="l" r="r" t="t"/>
              <a:pathLst>
                <a:path extrusionOk="0" h="112203" w="155646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71" name="Google Shape;77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581653">
            <a:off x="5894899" y="3025512"/>
            <a:ext cx="2904876" cy="76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"/>
          <p:cNvSpPr/>
          <p:nvPr/>
        </p:nvSpPr>
        <p:spPr>
          <a:xfrm>
            <a:off x="4908176" y="4373575"/>
            <a:ext cx="3805518" cy="588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12"/>
          <p:cNvSpPr txBox="1"/>
          <p:nvPr>
            <p:ph idx="2" type="title"/>
          </p:nvPr>
        </p:nvSpPr>
        <p:spPr>
          <a:xfrm>
            <a:off x="2300213" y="907825"/>
            <a:ext cx="16035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778" name="Google Shape;778;p12"/>
          <p:cNvSpPr txBox="1"/>
          <p:nvPr>
            <p:ph type="title"/>
          </p:nvPr>
        </p:nvSpPr>
        <p:spPr>
          <a:xfrm>
            <a:off x="2069888" y="3112850"/>
            <a:ext cx="2064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dogs</a:t>
            </a:r>
            <a:endParaRPr/>
          </a:p>
        </p:txBody>
      </p:sp>
      <p:sp>
        <p:nvSpPr>
          <p:cNvPr id="779" name="Google Shape;779;p12"/>
          <p:cNvSpPr txBox="1"/>
          <p:nvPr>
            <p:ph idx="1" type="subTitle"/>
          </p:nvPr>
        </p:nvSpPr>
        <p:spPr>
          <a:xfrm>
            <a:off x="1742213" y="3775975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780" name="Google Shape;780;p12"/>
          <p:cNvGrpSpPr/>
          <p:nvPr/>
        </p:nvGrpSpPr>
        <p:grpSpPr>
          <a:xfrm flipH="1">
            <a:off x="2402748" y="1873663"/>
            <a:ext cx="1398421" cy="1396168"/>
            <a:chOff x="5723206" y="1873663"/>
            <a:chExt cx="1398421" cy="1396168"/>
          </a:xfrm>
        </p:grpSpPr>
        <p:sp>
          <p:nvSpPr>
            <p:cNvPr id="781" name="Google Shape;781;p12"/>
            <p:cNvSpPr/>
            <p:nvPr/>
          </p:nvSpPr>
          <p:spPr>
            <a:xfrm rot="2543890">
              <a:off x="5950812" y="2114236"/>
              <a:ext cx="957405" cy="922904"/>
            </a:xfrm>
            <a:custGeom>
              <a:rect b="b" l="l" r="r" t="t"/>
              <a:pathLst>
                <a:path extrusionOk="0" h="36915" w="38295">
                  <a:moveTo>
                    <a:pt x="27919" y="0"/>
                  </a:moveTo>
                  <a:cubicBezTo>
                    <a:pt x="26606" y="0"/>
                    <a:pt x="25269" y="627"/>
                    <a:pt x="24452" y="1805"/>
                  </a:cubicBezTo>
                  <a:cubicBezTo>
                    <a:pt x="23618" y="3039"/>
                    <a:pt x="23418" y="4373"/>
                    <a:pt x="24051" y="5741"/>
                  </a:cubicBezTo>
                  <a:cubicBezTo>
                    <a:pt x="24552" y="6808"/>
                    <a:pt x="24485" y="7309"/>
                    <a:pt x="23718" y="8209"/>
                  </a:cubicBezTo>
                  <a:cubicBezTo>
                    <a:pt x="22684" y="9444"/>
                    <a:pt x="21683" y="10711"/>
                    <a:pt x="20582" y="11879"/>
                  </a:cubicBezTo>
                  <a:cubicBezTo>
                    <a:pt x="18848" y="13680"/>
                    <a:pt x="17147" y="15448"/>
                    <a:pt x="15312" y="17116"/>
                  </a:cubicBezTo>
                  <a:cubicBezTo>
                    <a:pt x="13177" y="19084"/>
                    <a:pt x="11076" y="21052"/>
                    <a:pt x="8874" y="22953"/>
                  </a:cubicBezTo>
                  <a:cubicBezTo>
                    <a:pt x="8440" y="23287"/>
                    <a:pt x="7973" y="23654"/>
                    <a:pt x="7540" y="24021"/>
                  </a:cubicBezTo>
                  <a:cubicBezTo>
                    <a:pt x="7420" y="24113"/>
                    <a:pt x="7327" y="24159"/>
                    <a:pt x="7244" y="24159"/>
                  </a:cubicBezTo>
                  <a:cubicBezTo>
                    <a:pt x="7118" y="24159"/>
                    <a:pt x="7013" y="24055"/>
                    <a:pt x="6873" y="23854"/>
                  </a:cubicBezTo>
                  <a:cubicBezTo>
                    <a:pt x="6059" y="22715"/>
                    <a:pt x="4874" y="22079"/>
                    <a:pt x="3711" y="22079"/>
                  </a:cubicBezTo>
                  <a:cubicBezTo>
                    <a:pt x="3204" y="22079"/>
                    <a:pt x="2702" y="22200"/>
                    <a:pt x="2236" y="22453"/>
                  </a:cubicBezTo>
                  <a:cubicBezTo>
                    <a:pt x="802" y="23220"/>
                    <a:pt x="134" y="24488"/>
                    <a:pt x="68" y="26055"/>
                  </a:cubicBezTo>
                  <a:cubicBezTo>
                    <a:pt x="1" y="27657"/>
                    <a:pt x="568" y="29058"/>
                    <a:pt x="1969" y="29925"/>
                  </a:cubicBezTo>
                  <a:cubicBezTo>
                    <a:pt x="2562" y="30303"/>
                    <a:pt x="3169" y="30486"/>
                    <a:pt x="3752" y="30486"/>
                  </a:cubicBezTo>
                  <a:cubicBezTo>
                    <a:pt x="4712" y="30486"/>
                    <a:pt x="5608" y="29991"/>
                    <a:pt x="6272" y="29058"/>
                  </a:cubicBezTo>
                  <a:cubicBezTo>
                    <a:pt x="7006" y="27990"/>
                    <a:pt x="8040" y="27290"/>
                    <a:pt x="9341" y="27089"/>
                  </a:cubicBezTo>
                  <a:cubicBezTo>
                    <a:pt x="9408" y="27089"/>
                    <a:pt x="9482" y="27082"/>
                    <a:pt x="9553" y="27082"/>
                  </a:cubicBezTo>
                  <a:cubicBezTo>
                    <a:pt x="9697" y="27082"/>
                    <a:pt x="9830" y="27112"/>
                    <a:pt x="9875" y="27290"/>
                  </a:cubicBezTo>
                  <a:cubicBezTo>
                    <a:pt x="9941" y="27556"/>
                    <a:pt x="9708" y="27590"/>
                    <a:pt x="9541" y="27657"/>
                  </a:cubicBezTo>
                  <a:cubicBezTo>
                    <a:pt x="8574" y="28057"/>
                    <a:pt x="7807" y="28691"/>
                    <a:pt x="7173" y="29558"/>
                  </a:cubicBezTo>
                  <a:cubicBezTo>
                    <a:pt x="6072" y="31092"/>
                    <a:pt x="5905" y="32660"/>
                    <a:pt x="6539" y="34395"/>
                  </a:cubicBezTo>
                  <a:cubicBezTo>
                    <a:pt x="7039" y="35762"/>
                    <a:pt x="8040" y="36630"/>
                    <a:pt x="9508" y="36863"/>
                  </a:cubicBezTo>
                  <a:cubicBezTo>
                    <a:pt x="9732" y="36898"/>
                    <a:pt x="9949" y="36915"/>
                    <a:pt x="10159" y="36915"/>
                  </a:cubicBezTo>
                  <a:cubicBezTo>
                    <a:pt x="11361" y="36915"/>
                    <a:pt x="12349" y="36360"/>
                    <a:pt x="13144" y="35395"/>
                  </a:cubicBezTo>
                  <a:cubicBezTo>
                    <a:pt x="14645" y="33527"/>
                    <a:pt x="14678" y="30892"/>
                    <a:pt x="13210" y="28957"/>
                  </a:cubicBezTo>
                  <a:cubicBezTo>
                    <a:pt x="12944" y="28591"/>
                    <a:pt x="12944" y="28390"/>
                    <a:pt x="13277" y="28057"/>
                  </a:cubicBezTo>
                  <a:cubicBezTo>
                    <a:pt x="14845" y="26356"/>
                    <a:pt x="16379" y="24621"/>
                    <a:pt x="17980" y="22920"/>
                  </a:cubicBezTo>
                  <a:cubicBezTo>
                    <a:pt x="20015" y="20785"/>
                    <a:pt x="22183" y="18817"/>
                    <a:pt x="24452" y="16916"/>
                  </a:cubicBezTo>
                  <a:cubicBezTo>
                    <a:pt x="25719" y="15848"/>
                    <a:pt x="27154" y="14914"/>
                    <a:pt x="28488" y="13913"/>
                  </a:cubicBezTo>
                  <a:cubicBezTo>
                    <a:pt x="28717" y="13741"/>
                    <a:pt x="28968" y="13646"/>
                    <a:pt x="29210" y="13646"/>
                  </a:cubicBezTo>
                  <a:cubicBezTo>
                    <a:pt x="29390" y="13646"/>
                    <a:pt x="29565" y="13699"/>
                    <a:pt x="29722" y="13813"/>
                  </a:cubicBezTo>
                  <a:cubicBezTo>
                    <a:pt x="30632" y="14468"/>
                    <a:pt x="31562" y="14736"/>
                    <a:pt x="32506" y="14736"/>
                  </a:cubicBezTo>
                  <a:cubicBezTo>
                    <a:pt x="33292" y="14736"/>
                    <a:pt x="34089" y="14550"/>
                    <a:pt x="34893" y="14247"/>
                  </a:cubicBezTo>
                  <a:cubicBezTo>
                    <a:pt x="35760" y="13913"/>
                    <a:pt x="36460" y="13346"/>
                    <a:pt x="36994" y="12612"/>
                  </a:cubicBezTo>
                  <a:cubicBezTo>
                    <a:pt x="37895" y="11278"/>
                    <a:pt x="38295" y="9844"/>
                    <a:pt x="37461" y="8343"/>
                  </a:cubicBezTo>
                  <a:cubicBezTo>
                    <a:pt x="36660" y="6875"/>
                    <a:pt x="35293" y="6141"/>
                    <a:pt x="33625" y="6141"/>
                  </a:cubicBezTo>
                  <a:cubicBezTo>
                    <a:pt x="31257" y="6141"/>
                    <a:pt x="29522" y="7242"/>
                    <a:pt x="28488" y="9377"/>
                  </a:cubicBezTo>
                  <a:cubicBezTo>
                    <a:pt x="28403" y="9547"/>
                    <a:pt x="28366" y="9839"/>
                    <a:pt x="28150" y="9839"/>
                  </a:cubicBezTo>
                  <a:cubicBezTo>
                    <a:pt x="28113" y="9839"/>
                    <a:pt x="28070" y="9830"/>
                    <a:pt x="28021" y="9810"/>
                  </a:cubicBezTo>
                  <a:cubicBezTo>
                    <a:pt x="27721" y="9677"/>
                    <a:pt x="27954" y="9377"/>
                    <a:pt x="28021" y="9177"/>
                  </a:cubicBezTo>
                  <a:cubicBezTo>
                    <a:pt x="28254" y="8543"/>
                    <a:pt x="28621" y="8009"/>
                    <a:pt x="29055" y="7509"/>
                  </a:cubicBezTo>
                  <a:cubicBezTo>
                    <a:pt x="29489" y="7008"/>
                    <a:pt x="30089" y="6708"/>
                    <a:pt x="30523" y="6208"/>
                  </a:cubicBezTo>
                  <a:cubicBezTo>
                    <a:pt x="31790" y="4707"/>
                    <a:pt x="31857" y="2338"/>
                    <a:pt x="30623" y="1104"/>
                  </a:cubicBezTo>
                  <a:cubicBezTo>
                    <a:pt x="29891" y="358"/>
                    <a:pt x="28912" y="0"/>
                    <a:pt x="27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2"/>
            <p:cNvSpPr/>
            <p:nvPr/>
          </p:nvSpPr>
          <p:spPr>
            <a:xfrm rot="2543890">
              <a:off x="5919113" y="2085994"/>
              <a:ext cx="1006607" cy="971505"/>
            </a:xfrm>
            <a:custGeom>
              <a:rect b="b" l="l" r="r" t="t"/>
              <a:pathLst>
                <a:path extrusionOk="0" h="38859" w="40263">
                  <a:moveTo>
                    <a:pt x="29207" y="887"/>
                  </a:moveTo>
                  <a:cubicBezTo>
                    <a:pt x="30210" y="887"/>
                    <a:pt x="31205" y="1250"/>
                    <a:pt x="31956" y="2001"/>
                  </a:cubicBezTo>
                  <a:cubicBezTo>
                    <a:pt x="33157" y="3235"/>
                    <a:pt x="33090" y="5604"/>
                    <a:pt x="31823" y="7105"/>
                  </a:cubicBezTo>
                  <a:cubicBezTo>
                    <a:pt x="31389" y="7605"/>
                    <a:pt x="30789" y="7905"/>
                    <a:pt x="30355" y="8406"/>
                  </a:cubicBezTo>
                  <a:cubicBezTo>
                    <a:pt x="29921" y="8906"/>
                    <a:pt x="29554" y="9440"/>
                    <a:pt x="29321" y="10074"/>
                  </a:cubicBezTo>
                  <a:cubicBezTo>
                    <a:pt x="29254" y="10274"/>
                    <a:pt x="29054" y="10541"/>
                    <a:pt x="29354" y="10674"/>
                  </a:cubicBezTo>
                  <a:cubicBezTo>
                    <a:pt x="29407" y="10704"/>
                    <a:pt x="29452" y="10716"/>
                    <a:pt x="29490" y="10716"/>
                  </a:cubicBezTo>
                  <a:cubicBezTo>
                    <a:pt x="29668" y="10716"/>
                    <a:pt x="29706" y="10439"/>
                    <a:pt x="29788" y="10274"/>
                  </a:cubicBezTo>
                  <a:cubicBezTo>
                    <a:pt x="30855" y="8139"/>
                    <a:pt x="32557" y="7038"/>
                    <a:pt x="34925" y="7038"/>
                  </a:cubicBezTo>
                  <a:cubicBezTo>
                    <a:pt x="36593" y="7038"/>
                    <a:pt x="37960" y="7772"/>
                    <a:pt x="38794" y="9240"/>
                  </a:cubicBezTo>
                  <a:cubicBezTo>
                    <a:pt x="39628" y="10741"/>
                    <a:pt x="39228" y="12175"/>
                    <a:pt x="38294" y="13509"/>
                  </a:cubicBezTo>
                  <a:cubicBezTo>
                    <a:pt x="37760" y="14243"/>
                    <a:pt x="37060" y="14810"/>
                    <a:pt x="36193" y="15111"/>
                  </a:cubicBezTo>
                  <a:cubicBezTo>
                    <a:pt x="35379" y="15433"/>
                    <a:pt x="34573" y="15628"/>
                    <a:pt x="33781" y="15628"/>
                  </a:cubicBezTo>
                  <a:cubicBezTo>
                    <a:pt x="32850" y="15628"/>
                    <a:pt x="31938" y="15359"/>
                    <a:pt x="31056" y="14710"/>
                  </a:cubicBezTo>
                  <a:cubicBezTo>
                    <a:pt x="30899" y="14596"/>
                    <a:pt x="30724" y="14543"/>
                    <a:pt x="30543" y="14543"/>
                  </a:cubicBezTo>
                  <a:cubicBezTo>
                    <a:pt x="30302" y="14543"/>
                    <a:pt x="30051" y="14638"/>
                    <a:pt x="29821" y="14810"/>
                  </a:cubicBezTo>
                  <a:cubicBezTo>
                    <a:pt x="28454" y="15811"/>
                    <a:pt x="27053" y="16745"/>
                    <a:pt x="25752" y="17813"/>
                  </a:cubicBezTo>
                  <a:cubicBezTo>
                    <a:pt x="23483" y="19681"/>
                    <a:pt x="21315" y="21682"/>
                    <a:pt x="19280" y="23817"/>
                  </a:cubicBezTo>
                  <a:cubicBezTo>
                    <a:pt x="17713" y="25518"/>
                    <a:pt x="16178" y="27253"/>
                    <a:pt x="14577" y="28954"/>
                  </a:cubicBezTo>
                  <a:cubicBezTo>
                    <a:pt x="14244" y="29287"/>
                    <a:pt x="14244" y="29488"/>
                    <a:pt x="14510" y="29854"/>
                  </a:cubicBezTo>
                  <a:cubicBezTo>
                    <a:pt x="15978" y="31789"/>
                    <a:pt x="15978" y="34424"/>
                    <a:pt x="14444" y="36292"/>
                  </a:cubicBezTo>
                  <a:cubicBezTo>
                    <a:pt x="13649" y="37257"/>
                    <a:pt x="12661" y="37812"/>
                    <a:pt x="11480" y="37812"/>
                  </a:cubicBezTo>
                  <a:cubicBezTo>
                    <a:pt x="11273" y="37812"/>
                    <a:pt x="11060" y="37795"/>
                    <a:pt x="10841" y="37760"/>
                  </a:cubicBezTo>
                  <a:cubicBezTo>
                    <a:pt x="9373" y="37527"/>
                    <a:pt x="8339" y="36659"/>
                    <a:pt x="7839" y="35292"/>
                  </a:cubicBezTo>
                  <a:cubicBezTo>
                    <a:pt x="7239" y="33557"/>
                    <a:pt x="7372" y="31956"/>
                    <a:pt x="8506" y="30455"/>
                  </a:cubicBezTo>
                  <a:cubicBezTo>
                    <a:pt x="9140" y="29588"/>
                    <a:pt x="9874" y="28954"/>
                    <a:pt x="10841" y="28554"/>
                  </a:cubicBezTo>
                  <a:cubicBezTo>
                    <a:pt x="11008" y="28487"/>
                    <a:pt x="11241" y="28453"/>
                    <a:pt x="11175" y="28187"/>
                  </a:cubicBezTo>
                  <a:cubicBezTo>
                    <a:pt x="11130" y="28009"/>
                    <a:pt x="10997" y="27979"/>
                    <a:pt x="10853" y="27979"/>
                  </a:cubicBezTo>
                  <a:cubicBezTo>
                    <a:pt x="10782" y="27979"/>
                    <a:pt x="10708" y="27986"/>
                    <a:pt x="10641" y="27986"/>
                  </a:cubicBezTo>
                  <a:cubicBezTo>
                    <a:pt x="9340" y="28187"/>
                    <a:pt x="8339" y="28887"/>
                    <a:pt x="7572" y="29955"/>
                  </a:cubicBezTo>
                  <a:cubicBezTo>
                    <a:pt x="6908" y="30888"/>
                    <a:pt x="6012" y="31383"/>
                    <a:pt x="5060" y="31383"/>
                  </a:cubicBezTo>
                  <a:cubicBezTo>
                    <a:pt x="4482" y="31383"/>
                    <a:pt x="3882" y="31200"/>
                    <a:pt x="3302" y="30822"/>
                  </a:cubicBezTo>
                  <a:cubicBezTo>
                    <a:pt x="1868" y="29955"/>
                    <a:pt x="1334" y="28554"/>
                    <a:pt x="1401" y="26952"/>
                  </a:cubicBezTo>
                  <a:cubicBezTo>
                    <a:pt x="1468" y="25385"/>
                    <a:pt x="2135" y="24117"/>
                    <a:pt x="3536" y="23350"/>
                  </a:cubicBezTo>
                  <a:cubicBezTo>
                    <a:pt x="4012" y="23097"/>
                    <a:pt x="4522" y="22976"/>
                    <a:pt x="5032" y="22976"/>
                  </a:cubicBezTo>
                  <a:cubicBezTo>
                    <a:pt x="6204" y="22976"/>
                    <a:pt x="7383" y="23612"/>
                    <a:pt x="8173" y="24751"/>
                  </a:cubicBezTo>
                  <a:cubicBezTo>
                    <a:pt x="8313" y="24952"/>
                    <a:pt x="8418" y="25056"/>
                    <a:pt x="8544" y="25056"/>
                  </a:cubicBezTo>
                  <a:cubicBezTo>
                    <a:pt x="8627" y="25056"/>
                    <a:pt x="8720" y="25010"/>
                    <a:pt x="8840" y="24918"/>
                  </a:cubicBezTo>
                  <a:cubicBezTo>
                    <a:pt x="9307" y="24551"/>
                    <a:pt x="9740" y="24184"/>
                    <a:pt x="10207" y="23850"/>
                  </a:cubicBezTo>
                  <a:cubicBezTo>
                    <a:pt x="12409" y="21949"/>
                    <a:pt x="14510" y="19981"/>
                    <a:pt x="16645" y="18013"/>
                  </a:cubicBezTo>
                  <a:cubicBezTo>
                    <a:pt x="18447" y="16345"/>
                    <a:pt x="20181" y="14577"/>
                    <a:pt x="21882" y="12776"/>
                  </a:cubicBezTo>
                  <a:cubicBezTo>
                    <a:pt x="23117" y="11508"/>
                    <a:pt x="24217" y="10074"/>
                    <a:pt x="25351" y="8706"/>
                  </a:cubicBezTo>
                  <a:cubicBezTo>
                    <a:pt x="26352" y="7572"/>
                    <a:pt x="25385" y="7105"/>
                    <a:pt x="25085" y="5837"/>
                  </a:cubicBezTo>
                  <a:cubicBezTo>
                    <a:pt x="24818" y="4736"/>
                    <a:pt x="25118" y="3636"/>
                    <a:pt x="25752" y="2702"/>
                  </a:cubicBezTo>
                  <a:cubicBezTo>
                    <a:pt x="26565" y="1510"/>
                    <a:pt x="27893" y="887"/>
                    <a:pt x="29207" y="887"/>
                  </a:cubicBezTo>
                  <a:close/>
                  <a:moveTo>
                    <a:pt x="29315" y="1"/>
                  </a:moveTo>
                  <a:cubicBezTo>
                    <a:pt x="29003" y="1"/>
                    <a:pt x="28682" y="32"/>
                    <a:pt x="28354" y="100"/>
                  </a:cubicBezTo>
                  <a:cubicBezTo>
                    <a:pt x="26552" y="467"/>
                    <a:pt x="25185" y="1467"/>
                    <a:pt x="24384" y="3135"/>
                  </a:cubicBezTo>
                  <a:cubicBezTo>
                    <a:pt x="23617" y="4636"/>
                    <a:pt x="23650" y="6171"/>
                    <a:pt x="24718" y="7572"/>
                  </a:cubicBezTo>
                  <a:cubicBezTo>
                    <a:pt x="24985" y="7972"/>
                    <a:pt x="24918" y="8206"/>
                    <a:pt x="24684" y="8473"/>
                  </a:cubicBezTo>
                  <a:cubicBezTo>
                    <a:pt x="23717" y="9573"/>
                    <a:pt x="22783" y="10674"/>
                    <a:pt x="21816" y="11708"/>
                  </a:cubicBezTo>
                  <a:cubicBezTo>
                    <a:pt x="20481" y="13076"/>
                    <a:pt x="19114" y="14410"/>
                    <a:pt x="17813" y="15744"/>
                  </a:cubicBezTo>
                  <a:cubicBezTo>
                    <a:pt x="16178" y="17379"/>
                    <a:pt x="14510" y="18980"/>
                    <a:pt x="12742" y="20514"/>
                  </a:cubicBezTo>
                  <a:cubicBezTo>
                    <a:pt x="11675" y="21415"/>
                    <a:pt x="10608" y="22349"/>
                    <a:pt x="9640" y="23383"/>
                  </a:cubicBezTo>
                  <a:cubicBezTo>
                    <a:pt x="9340" y="23717"/>
                    <a:pt x="9040" y="24217"/>
                    <a:pt x="8706" y="24250"/>
                  </a:cubicBezTo>
                  <a:cubicBezTo>
                    <a:pt x="8697" y="24251"/>
                    <a:pt x="8687" y="24252"/>
                    <a:pt x="8678" y="24252"/>
                  </a:cubicBezTo>
                  <a:cubicBezTo>
                    <a:pt x="8298" y="24252"/>
                    <a:pt x="8130" y="23610"/>
                    <a:pt x="7772" y="23350"/>
                  </a:cubicBezTo>
                  <a:cubicBezTo>
                    <a:pt x="7772" y="23316"/>
                    <a:pt x="7772" y="23316"/>
                    <a:pt x="7739" y="23283"/>
                  </a:cubicBezTo>
                  <a:cubicBezTo>
                    <a:pt x="7000" y="22467"/>
                    <a:pt x="5911" y="22035"/>
                    <a:pt x="4820" y="22035"/>
                  </a:cubicBezTo>
                  <a:cubicBezTo>
                    <a:pt x="4038" y="22035"/>
                    <a:pt x="3256" y="22257"/>
                    <a:pt x="2602" y="22716"/>
                  </a:cubicBezTo>
                  <a:cubicBezTo>
                    <a:pt x="734" y="24084"/>
                    <a:pt x="0" y="26485"/>
                    <a:pt x="801" y="28787"/>
                  </a:cubicBezTo>
                  <a:cubicBezTo>
                    <a:pt x="1368" y="30488"/>
                    <a:pt x="2468" y="31722"/>
                    <a:pt x="4270" y="32189"/>
                  </a:cubicBezTo>
                  <a:cubicBezTo>
                    <a:pt x="4564" y="32275"/>
                    <a:pt x="4853" y="32311"/>
                    <a:pt x="5140" y="32311"/>
                  </a:cubicBezTo>
                  <a:cubicBezTo>
                    <a:pt x="5634" y="32311"/>
                    <a:pt x="6119" y="32204"/>
                    <a:pt x="6605" y="32056"/>
                  </a:cubicBezTo>
                  <a:lnTo>
                    <a:pt x="6605" y="32056"/>
                  </a:lnTo>
                  <a:cubicBezTo>
                    <a:pt x="6571" y="32623"/>
                    <a:pt x="6505" y="33190"/>
                    <a:pt x="6538" y="33724"/>
                  </a:cubicBezTo>
                  <a:cubicBezTo>
                    <a:pt x="6538" y="34291"/>
                    <a:pt x="6671" y="34825"/>
                    <a:pt x="6838" y="35358"/>
                  </a:cubicBezTo>
                  <a:cubicBezTo>
                    <a:pt x="7634" y="37553"/>
                    <a:pt x="9529" y="38859"/>
                    <a:pt x="11513" y="38859"/>
                  </a:cubicBezTo>
                  <a:cubicBezTo>
                    <a:pt x="12273" y="38859"/>
                    <a:pt x="13047" y="38667"/>
                    <a:pt x="13777" y="38260"/>
                  </a:cubicBezTo>
                  <a:cubicBezTo>
                    <a:pt x="16245" y="36859"/>
                    <a:pt x="17312" y="33857"/>
                    <a:pt x="16345" y="31189"/>
                  </a:cubicBezTo>
                  <a:cubicBezTo>
                    <a:pt x="16145" y="30622"/>
                    <a:pt x="15444" y="30188"/>
                    <a:pt x="15678" y="29621"/>
                  </a:cubicBezTo>
                  <a:cubicBezTo>
                    <a:pt x="15878" y="29087"/>
                    <a:pt x="16445" y="28687"/>
                    <a:pt x="16845" y="28220"/>
                  </a:cubicBezTo>
                  <a:cubicBezTo>
                    <a:pt x="18380" y="26485"/>
                    <a:pt x="19881" y="24684"/>
                    <a:pt x="21515" y="23050"/>
                  </a:cubicBezTo>
                  <a:cubicBezTo>
                    <a:pt x="24084" y="20548"/>
                    <a:pt x="26786" y="18179"/>
                    <a:pt x="29688" y="16111"/>
                  </a:cubicBezTo>
                  <a:cubicBezTo>
                    <a:pt x="29871" y="15995"/>
                    <a:pt x="30013" y="15945"/>
                    <a:pt x="30151" y="15945"/>
                  </a:cubicBezTo>
                  <a:cubicBezTo>
                    <a:pt x="30288" y="15945"/>
                    <a:pt x="30422" y="15995"/>
                    <a:pt x="30589" y="16078"/>
                  </a:cubicBezTo>
                  <a:cubicBezTo>
                    <a:pt x="31790" y="16637"/>
                    <a:pt x="32932" y="16938"/>
                    <a:pt x="34026" y="16938"/>
                  </a:cubicBezTo>
                  <a:cubicBezTo>
                    <a:pt x="35545" y="16938"/>
                    <a:pt x="36970" y="16357"/>
                    <a:pt x="38327" y="15077"/>
                  </a:cubicBezTo>
                  <a:cubicBezTo>
                    <a:pt x="39662" y="13776"/>
                    <a:pt x="40262" y="12175"/>
                    <a:pt x="39862" y="10307"/>
                  </a:cubicBezTo>
                  <a:cubicBezTo>
                    <a:pt x="39462" y="8473"/>
                    <a:pt x="38327" y="7338"/>
                    <a:pt x="36559" y="6771"/>
                  </a:cubicBezTo>
                  <a:cubicBezTo>
                    <a:pt x="35993" y="6576"/>
                    <a:pt x="35426" y="6495"/>
                    <a:pt x="34846" y="6495"/>
                  </a:cubicBezTo>
                  <a:cubicBezTo>
                    <a:pt x="34436" y="6495"/>
                    <a:pt x="34019" y="6535"/>
                    <a:pt x="33591" y="6604"/>
                  </a:cubicBezTo>
                  <a:cubicBezTo>
                    <a:pt x="33624" y="6438"/>
                    <a:pt x="33657" y="6338"/>
                    <a:pt x="33691" y="6204"/>
                  </a:cubicBezTo>
                  <a:cubicBezTo>
                    <a:pt x="34786" y="3435"/>
                    <a:pt x="32551" y="1"/>
                    <a:pt x="2931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3" name="Google Shape;78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4211" y="782202"/>
            <a:ext cx="2700000" cy="39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3"/>
          <p:cNvSpPr txBox="1"/>
          <p:nvPr>
            <p:ph type="title"/>
          </p:nvPr>
        </p:nvSpPr>
        <p:spPr>
          <a:xfrm>
            <a:off x="787200" y="714478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three columns</a:t>
            </a:r>
            <a:endParaRPr/>
          </a:p>
        </p:txBody>
      </p:sp>
      <p:sp>
        <p:nvSpPr>
          <p:cNvPr id="789" name="Google Shape;789;p13"/>
          <p:cNvSpPr txBox="1"/>
          <p:nvPr>
            <p:ph idx="2" type="title"/>
          </p:nvPr>
        </p:nvSpPr>
        <p:spPr>
          <a:xfrm>
            <a:off x="852700" y="3295215"/>
            <a:ext cx="2320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90" name="Google Shape;790;p13"/>
          <p:cNvSpPr txBox="1"/>
          <p:nvPr>
            <p:ph idx="1" type="subTitle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791" name="Google Shape;791;p13"/>
          <p:cNvSpPr txBox="1"/>
          <p:nvPr>
            <p:ph idx="3" type="title"/>
          </p:nvPr>
        </p:nvSpPr>
        <p:spPr>
          <a:xfrm>
            <a:off x="3411597" y="3295215"/>
            <a:ext cx="2320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792" name="Google Shape;792;p13"/>
          <p:cNvSpPr txBox="1"/>
          <p:nvPr>
            <p:ph idx="4" type="subTitle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a gas giant and the biggest planet </a:t>
            </a:r>
            <a:endParaRPr/>
          </a:p>
        </p:txBody>
      </p:sp>
      <p:sp>
        <p:nvSpPr>
          <p:cNvPr id="793" name="Google Shape;793;p13"/>
          <p:cNvSpPr txBox="1"/>
          <p:nvPr>
            <p:ph idx="5" type="title"/>
          </p:nvPr>
        </p:nvSpPr>
        <p:spPr>
          <a:xfrm>
            <a:off x="5970504" y="3295215"/>
            <a:ext cx="23208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94" name="Google Shape;794;p13"/>
          <p:cNvSpPr txBox="1"/>
          <p:nvPr>
            <p:ph idx="6" type="subTitle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composed of hydrogen and helium</a:t>
            </a:r>
            <a:endParaRPr/>
          </a:p>
        </p:txBody>
      </p:sp>
      <p:pic>
        <p:nvPicPr>
          <p:cNvPr id="795" name="Google Shape;7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7994" y="1524131"/>
            <a:ext cx="490211" cy="177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9696" y="1436503"/>
            <a:ext cx="925151" cy="185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9303" y="1472879"/>
            <a:ext cx="965384" cy="178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4"/>
          <p:cNvGrpSpPr/>
          <p:nvPr/>
        </p:nvGrpSpPr>
        <p:grpSpPr>
          <a:xfrm>
            <a:off x="2582989" y="1761374"/>
            <a:ext cx="4004235" cy="2633078"/>
            <a:chOff x="235800" y="830650"/>
            <a:chExt cx="6978450" cy="4588844"/>
          </a:xfrm>
        </p:grpSpPr>
        <p:sp>
          <p:nvSpPr>
            <p:cNvPr id="803" name="Google Shape;803;p14"/>
            <p:cNvSpPr/>
            <p:nvPr/>
          </p:nvSpPr>
          <p:spPr>
            <a:xfrm>
              <a:off x="235800" y="1224769"/>
              <a:ext cx="2592225" cy="4194725"/>
            </a:xfrm>
            <a:custGeom>
              <a:rect b="b" l="l" r="r" t="t"/>
              <a:pathLst>
                <a:path extrusionOk="0" h="167789" w="103689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2370225" y="830650"/>
              <a:ext cx="1016975" cy="1158500"/>
            </a:xfrm>
            <a:custGeom>
              <a:rect b="b" l="l" r="r" t="t"/>
              <a:pathLst>
                <a:path extrusionOk="0" h="46340" w="40679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3143325" y="1089650"/>
              <a:ext cx="4064350" cy="3503975"/>
            </a:xfrm>
            <a:custGeom>
              <a:rect b="b" l="l" r="r" t="t"/>
              <a:pathLst>
                <a:path extrusionOk="0" h="140159" w="162574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6146600" y="3671525"/>
              <a:ext cx="342925" cy="189500"/>
            </a:xfrm>
            <a:custGeom>
              <a:rect b="b" l="l" r="r" t="t"/>
              <a:pathLst>
                <a:path extrusionOk="0" h="7580" w="13717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5901600" y="3652500"/>
              <a:ext cx="558700" cy="402875"/>
            </a:xfrm>
            <a:custGeom>
              <a:rect b="b" l="l" r="r" t="t"/>
              <a:pathLst>
                <a:path extrusionOk="0" h="16115" w="22348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6249675" y="4061675"/>
              <a:ext cx="964575" cy="811125"/>
            </a:xfrm>
            <a:custGeom>
              <a:rect b="b" l="l" r="r" t="t"/>
              <a:pathLst>
                <a:path extrusionOk="0" h="32445" w="38583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9" name="Google Shape;809;p14"/>
          <p:cNvSpPr txBox="1"/>
          <p:nvPr>
            <p:ph type="title"/>
          </p:nvPr>
        </p:nvSpPr>
        <p:spPr>
          <a:xfrm>
            <a:off x="787200" y="71579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where DO they live?</a:t>
            </a:r>
            <a:endParaRPr/>
          </a:p>
        </p:txBody>
      </p:sp>
      <p:sp>
        <p:nvSpPr>
          <p:cNvPr id="810" name="Google Shape;810;p14"/>
          <p:cNvSpPr txBox="1"/>
          <p:nvPr/>
        </p:nvSpPr>
        <p:spPr>
          <a:xfrm>
            <a:off x="1394963" y="4331051"/>
            <a:ext cx="638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Edit this text with relevant information about this map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1" name="Google Shape;811;p14"/>
          <p:cNvSpPr/>
          <p:nvPr/>
        </p:nvSpPr>
        <p:spPr>
          <a:xfrm>
            <a:off x="-1944437" y="1064475"/>
            <a:ext cx="101775" cy="90125"/>
          </a:xfrm>
          <a:custGeom>
            <a:rect b="b" l="l" r="r" t="t"/>
            <a:pathLst>
              <a:path extrusionOk="0" h="3605" w="4071">
                <a:moveTo>
                  <a:pt x="2070" y="1"/>
                </a:moveTo>
                <a:cubicBezTo>
                  <a:pt x="1353" y="1"/>
                  <a:pt x="624" y="321"/>
                  <a:pt x="435" y="961"/>
                </a:cubicBezTo>
                <a:cubicBezTo>
                  <a:pt x="1" y="1961"/>
                  <a:pt x="401" y="3029"/>
                  <a:pt x="1335" y="3429"/>
                </a:cubicBezTo>
                <a:cubicBezTo>
                  <a:pt x="1622" y="3548"/>
                  <a:pt x="1902" y="3605"/>
                  <a:pt x="2165" y="3605"/>
                </a:cubicBezTo>
                <a:cubicBezTo>
                  <a:pt x="2789" y="3605"/>
                  <a:pt x="3312" y="3282"/>
                  <a:pt x="3570" y="2695"/>
                </a:cubicBezTo>
                <a:cubicBezTo>
                  <a:pt x="4070" y="1595"/>
                  <a:pt x="3770" y="560"/>
                  <a:pt x="2903" y="160"/>
                </a:cubicBezTo>
                <a:cubicBezTo>
                  <a:pt x="2652" y="54"/>
                  <a:pt x="2362" y="1"/>
                  <a:pt x="20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14"/>
          <p:cNvGrpSpPr/>
          <p:nvPr/>
        </p:nvGrpSpPr>
        <p:grpSpPr>
          <a:xfrm>
            <a:off x="2743451" y="2392240"/>
            <a:ext cx="438675" cy="361375"/>
            <a:chOff x="-2334712" y="1420375"/>
            <a:chExt cx="438675" cy="361375"/>
          </a:xfrm>
        </p:grpSpPr>
        <p:sp>
          <p:nvSpPr>
            <p:cNvPr id="813" name="Google Shape;813;p14"/>
            <p:cNvSpPr/>
            <p:nvPr/>
          </p:nvSpPr>
          <p:spPr>
            <a:xfrm>
              <a:off x="-2018637" y="1441225"/>
              <a:ext cx="100925" cy="100100"/>
            </a:xfrm>
            <a:custGeom>
              <a:rect b="b" l="l" r="r" t="t"/>
              <a:pathLst>
                <a:path extrusionOk="0" h="4004" w="4037">
                  <a:moveTo>
                    <a:pt x="1801" y="1"/>
                  </a:moveTo>
                  <a:cubicBezTo>
                    <a:pt x="667" y="1"/>
                    <a:pt x="0" y="601"/>
                    <a:pt x="0" y="1735"/>
                  </a:cubicBezTo>
                  <a:cubicBezTo>
                    <a:pt x="0" y="3003"/>
                    <a:pt x="967" y="4004"/>
                    <a:pt x="2202" y="4004"/>
                  </a:cubicBezTo>
                  <a:cubicBezTo>
                    <a:pt x="3236" y="3970"/>
                    <a:pt x="4036" y="3203"/>
                    <a:pt x="4036" y="2169"/>
                  </a:cubicBezTo>
                  <a:cubicBezTo>
                    <a:pt x="4003" y="1002"/>
                    <a:pt x="3002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-2188762" y="1433725"/>
              <a:ext cx="87575" cy="84275"/>
            </a:xfrm>
            <a:custGeom>
              <a:rect b="b" l="l" r="r" t="t"/>
              <a:pathLst>
                <a:path extrusionOk="0" h="3371" w="3503">
                  <a:moveTo>
                    <a:pt x="1968" y="1"/>
                  </a:moveTo>
                  <a:cubicBezTo>
                    <a:pt x="968" y="1"/>
                    <a:pt x="0" y="968"/>
                    <a:pt x="0" y="1969"/>
                  </a:cubicBezTo>
                  <a:cubicBezTo>
                    <a:pt x="0" y="2736"/>
                    <a:pt x="634" y="3370"/>
                    <a:pt x="1435" y="3370"/>
                  </a:cubicBezTo>
                  <a:cubicBezTo>
                    <a:pt x="1453" y="3370"/>
                    <a:pt x="1471" y="3371"/>
                    <a:pt x="1488" y="3371"/>
                  </a:cubicBezTo>
                  <a:cubicBezTo>
                    <a:pt x="2503" y="3371"/>
                    <a:pt x="3469" y="2452"/>
                    <a:pt x="3469" y="1502"/>
                  </a:cubicBezTo>
                  <a:cubicBezTo>
                    <a:pt x="3503" y="668"/>
                    <a:pt x="2836" y="34"/>
                    <a:pt x="1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-2199612" y="1581975"/>
              <a:ext cx="245200" cy="173600"/>
            </a:xfrm>
            <a:custGeom>
              <a:rect b="b" l="l" r="r" t="t"/>
              <a:pathLst>
                <a:path extrusionOk="0" h="6944" w="9808">
                  <a:moveTo>
                    <a:pt x="4128" y="0"/>
                  </a:moveTo>
                  <a:cubicBezTo>
                    <a:pt x="3830" y="0"/>
                    <a:pt x="3560" y="74"/>
                    <a:pt x="3336" y="242"/>
                  </a:cubicBezTo>
                  <a:cubicBezTo>
                    <a:pt x="1869" y="1342"/>
                    <a:pt x="801" y="2710"/>
                    <a:pt x="301" y="4478"/>
                  </a:cubicBezTo>
                  <a:cubicBezTo>
                    <a:pt x="1" y="5479"/>
                    <a:pt x="668" y="6480"/>
                    <a:pt x="1668" y="6813"/>
                  </a:cubicBezTo>
                  <a:cubicBezTo>
                    <a:pt x="1917" y="6904"/>
                    <a:pt x="2155" y="6944"/>
                    <a:pt x="2385" y="6944"/>
                  </a:cubicBezTo>
                  <a:cubicBezTo>
                    <a:pt x="3079" y="6944"/>
                    <a:pt x="3694" y="6580"/>
                    <a:pt x="4270" y="6179"/>
                  </a:cubicBezTo>
                  <a:cubicBezTo>
                    <a:pt x="5025" y="5628"/>
                    <a:pt x="5830" y="5253"/>
                    <a:pt x="6752" y="5253"/>
                  </a:cubicBezTo>
                  <a:cubicBezTo>
                    <a:pt x="6890" y="5253"/>
                    <a:pt x="7030" y="5261"/>
                    <a:pt x="7172" y="5279"/>
                  </a:cubicBezTo>
                  <a:cubicBezTo>
                    <a:pt x="7247" y="5268"/>
                    <a:pt x="7322" y="5264"/>
                    <a:pt x="7397" y="5264"/>
                  </a:cubicBezTo>
                  <a:cubicBezTo>
                    <a:pt x="7586" y="5264"/>
                    <a:pt x="7775" y="5289"/>
                    <a:pt x="7961" y="5289"/>
                  </a:cubicBezTo>
                  <a:cubicBezTo>
                    <a:pt x="8158" y="5289"/>
                    <a:pt x="8352" y="5261"/>
                    <a:pt x="8540" y="5145"/>
                  </a:cubicBezTo>
                  <a:cubicBezTo>
                    <a:pt x="9541" y="4445"/>
                    <a:pt x="9808" y="3277"/>
                    <a:pt x="9207" y="2210"/>
                  </a:cubicBezTo>
                  <a:cubicBezTo>
                    <a:pt x="8974" y="1743"/>
                    <a:pt x="8640" y="1376"/>
                    <a:pt x="8173" y="1109"/>
                  </a:cubicBezTo>
                  <a:cubicBezTo>
                    <a:pt x="6972" y="442"/>
                    <a:pt x="5705" y="42"/>
                    <a:pt x="4304" y="8"/>
                  </a:cubicBezTo>
                  <a:cubicBezTo>
                    <a:pt x="4244" y="3"/>
                    <a:pt x="4185" y="0"/>
                    <a:pt x="4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-2314687" y="1521300"/>
              <a:ext cx="107600" cy="104250"/>
            </a:xfrm>
            <a:custGeom>
              <a:rect b="b" l="l" r="r" t="t"/>
              <a:pathLst>
                <a:path extrusionOk="0" h="4170" w="4304">
                  <a:moveTo>
                    <a:pt x="2402" y="0"/>
                  </a:moveTo>
                  <a:cubicBezTo>
                    <a:pt x="1134" y="0"/>
                    <a:pt x="34" y="1001"/>
                    <a:pt x="34" y="2168"/>
                  </a:cubicBezTo>
                  <a:cubicBezTo>
                    <a:pt x="0" y="3269"/>
                    <a:pt x="901" y="4170"/>
                    <a:pt x="2002" y="4170"/>
                  </a:cubicBezTo>
                  <a:cubicBezTo>
                    <a:pt x="3236" y="4170"/>
                    <a:pt x="4303" y="3202"/>
                    <a:pt x="4303" y="2068"/>
                  </a:cubicBezTo>
                  <a:cubicBezTo>
                    <a:pt x="4303" y="934"/>
                    <a:pt x="346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-2210462" y="1560275"/>
              <a:ext cx="287750" cy="221475"/>
            </a:xfrm>
            <a:custGeom>
              <a:rect b="b" l="l" r="r" t="t"/>
              <a:pathLst>
                <a:path extrusionOk="0" h="8859" w="11510">
                  <a:moveTo>
                    <a:pt x="4738" y="843"/>
                  </a:moveTo>
                  <a:cubicBezTo>
                    <a:pt x="6139" y="910"/>
                    <a:pt x="7406" y="1276"/>
                    <a:pt x="8607" y="1977"/>
                  </a:cubicBezTo>
                  <a:cubicBezTo>
                    <a:pt x="9074" y="2244"/>
                    <a:pt x="9408" y="2611"/>
                    <a:pt x="9675" y="3078"/>
                  </a:cubicBezTo>
                  <a:cubicBezTo>
                    <a:pt x="10242" y="4145"/>
                    <a:pt x="9975" y="5313"/>
                    <a:pt x="8974" y="5980"/>
                  </a:cubicBezTo>
                  <a:cubicBezTo>
                    <a:pt x="8771" y="6120"/>
                    <a:pt x="8561" y="6151"/>
                    <a:pt x="8347" y="6151"/>
                  </a:cubicBezTo>
                  <a:cubicBezTo>
                    <a:pt x="8178" y="6151"/>
                    <a:pt x="8007" y="6132"/>
                    <a:pt x="7835" y="6132"/>
                  </a:cubicBezTo>
                  <a:cubicBezTo>
                    <a:pt x="7759" y="6132"/>
                    <a:pt x="7683" y="6136"/>
                    <a:pt x="7606" y="6147"/>
                  </a:cubicBezTo>
                  <a:cubicBezTo>
                    <a:pt x="7463" y="6129"/>
                    <a:pt x="7323" y="6121"/>
                    <a:pt x="7186" y="6121"/>
                  </a:cubicBezTo>
                  <a:cubicBezTo>
                    <a:pt x="6271" y="6121"/>
                    <a:pt x="5488" y="6492"/>
                    <a:pt x="4704" y="7014"/>
                  </a:cubicBezTo>
                  <a:cubicBezTo>
                    <a:pt x="4120" y="7420"/>
                    <a:pt x="3517" y="7807"/>
                    <a:pt x="2807" y="7807"/>
                  </a:cubicBezTo>
                  <a:cubicBezTo>
                    <a:pt x="2583" y="7807"/>
                    <a:pt x="2350" y="7769"/>
                    <a:pt x="2102" y="7681"/>
                  </a:cubicBezTo>
                  <a:cubicBezTo>
                    <a:pt x="1102" y="7348"/>
                    <a:pt x="468" y="6347"/>
                    <a:pt x="735" y="5346"/>
                  </a:cubicBezTo>
                  <a:cubicBezTo>
                    <a:pt x="1235" y="3578"/>
                    <a:pt x="2336" y="2210"/>
                    <a:pt x="3770" y="1110"/>
                  </a:cubicBezTo>
                  <a:cubicBezTo>
                    <a:pt x="4037" y="910"/>
                    <a:pt x="4371" y="843"/>
                    <a:pt x="4738" y="843"/>
                  </a:cubicBezTo>
                  <a:close/>
                  <a:moveTo>
                    <a:pt x="5249" y="1"/>
                  </a:moveTo>
                  <a:cubicBezTo>
                    <a:pt x="5025" y="1"/>
                    <a:pt x="4798" y="22"/>
                    <a:pt x="4571" y="76"/>
                  </a:cubicBezTo>
                  <a:cubicBezTo>
                    <a:pt x="2203" y="676"/>
                    <a:pt x="1" y="4045"/>
                    <a:pt x="68" y="5913"/>
                  </a:cubicBezTo>
                  <a:cubicBezTo>
                    <a:pt x="128" y="7631"/>
                    <a:pt x="1114" y="8858"/>
                    <a:pt x="2804" y="8858"/>
                  </a:cubicBezTo>
                  <a:cubicBezTo>
                    <a:pt x="2984" y="8858"/>
                    <a:pt x="3173" y="8844"/>
                    <a:pt x="3370" y="8815"/>
                  </a:cubicBezTo>
                  <a:cubicBezTo>
                    <a:pt x="4104" y="8682"/>
                    <a:pt x="4771" y="8282"/>
                    <a:pt x="5305" y="7748"/>
                  </a:cubicBezTo>
                  <a:cubicBezTo>
                    <a:pt x="5946" y="7080"/>
                    <a:pt x="6652" y="6669"/>
                    <a:pt x="7507" y="6669"/>
                  </a:cubicBezTo>
                  <a:cubicBezTo>
                    <a:pt x="7719" y="6669"/>
                    <a:pt x="7941" y="6694"/>
                    <a:pt x="8173" y="6747"/>
                  </a:cubicBezTo>
                  <a:cubicBezTo>
                    <a:pt x="8274" y="6780"/>
                    <a:pt x="8407" y="6780"/>
                    <a:pt x="8574" y="6780"/>
                  </a:cubicBezTo>
                  <a:cubicBezTo>
                    <a:pt x="8874" y="6747"/>
                    <a:pt x="9208" y="6814"/>
                    <a:pt x="9541" y="6614"/>
                  </a:cubicBezTo>
                  <a:cubicBezTo>
                    <a:pt x="11076" y="5713"/>
                    <a:pt x="11509" y="4078"/>
                    <a:pt x="10542" y="2577"/>
                  </a:cubicBezTo>
                  <a:cubicBezTo>
                    <a:pt x="9541" y="1010"/>
                    <a:pt x="7907" y="476"/>
                    <a:pt x="6239" y="109"/>
                  </a:cubicBezTo>
                  <a:cubicBezTo>
                    <a:pt x="5919" y="49"/>
                    <a:pt x="5586" y="1"/>
                    <a:pt x="5249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-2040337" y="1422875"/>
              <a:ext cx="144300" cy="143475"/>
            </a:xfrm>
            <a:custGeom>
              <a:rect b="b" l="l" r="r" t="t"/>
              <a:pathLst>
                <a:path extrusionOk="0" h="5739" w="5772">
                  <a:moveTo>
                    <a:pt x="2669" y="735"/>
                  </a:moveTo>
                  <a:cubicBezTo>
                    <a:pt x="3870" y="735"/>
                    <a:pt x="4871" y="1736"/>
                    <a:pt x="4871" y="2903"/>
                  </a:cubicBezTo>
                  <a:cubicBezTo>
                    <a:pt x="4904" y="3937"/>
                    <a:pt x="4104" y="4704"/>
                    <a:pt x="3070" y="4704"/>
                  </a:cubicBezTo>
                  <a:cubicBezTo>
                    <a:pt x="3050" y="4705"/>
                    <a:pt x="3030" y="4705"/>
                    <a:pt x="3010" y="4705"/>
                  </a:cubicBezTo>
                  <a:cubicBezTo>
                    <a:pt x="1804" y="4705"/>
                    <a:pt x="868" y="3716"/>
                    <a:pt x="868" y="2469"/>
                  </a:cubicBezTo>
                  <a:cubicBezTo>
                    <a:pt x="868" y="1335"/>
                    <a:pt x="1535" y="735"/>
                    <a:pt x="2669" y="735"/>
                  </a:cubicBezTo>
                  <a:close/>
                  <a:moveTo>
                    <a:pt x="2769" y="1"/>
                  </a:moveTo>
                  <a:cubicBezTo>
                    <a:pt x="1335" y="1"/>
                    <a:pt x="1" y="1402"/>
                    <a:pt x="34" y="2870"/>
                  </a:cubicBezTo>
                  <a:cubicBezTo>
                    <a:pt x="68" y="4404"/>
                    <a:pt x="1435" y="5738"/>
                    <a:pt x="3036" y="5738"/>
                  </a:cubicBezTo>
                  <a:cubicBezTo>
                    <a:pt x="4537" y="5738"/>
                    <a:pt x="5738" y="4504"/>
                    <a:pt x="5772" y="3003"/>
                  </a:cubicBezTo>
                  <a:cubicBezTo>
                    <a:pt x="5772" y="1435"/>
                    <a:pt x="4371" y="34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-2334712" y="1502800"/>
              <a:ext cx="147625" cy="146950"/>
            </a:xfrm>
            <a:custGeom>
              <a:rect b="b" l="l" r="r" t="t"/>
              <a:pathLst>
                <a:path extrusionOk="0" h="5878" w="5905">
                  <a:moveTo>
                    <a:pt x="3203" y="740"/>
                  </a:moveTo>
                  <a:cubicBezTo>
                    <a:pt x="4270" y="740"/>
                    <a:pt x="5104" y="1674"/>
                    <a:pt x="5104" y="2808"/>
                  </a:cubicBezTo>
                  <a:cubicBezTo>
                    <a:pt x="5104" y="3942"/>
                    <a:pt x="4037" y="4910"/>
                    <a:pt x="2803" y="4910"/>
                  </a:cubicBezTo>
                  <a:cubicBezTo>
                    <a:pt x="1702" y="4910"/>
                    <a:pt x="801" y="4009"/>
                    <a:pt x="835" y="2908"/>
                  </a:cubicBezTo>
                  <a:cubicBezTo>
                    <a:pt x="835" y="1741"/>
                    <a:pt x="1935" y="740"/>
                    <a:pt x="3203" y="740"/>
                  </a:cubicBezTo>
                  <a:close/>
                  <a:moveTo>
                    <a:pt x="3425" y="1"/>
                  </a:moveTo>
                  <a:cubicBezTo>
                    <a:pt x="3373" y="1"/>
                    <a:pt x="3322" y="3"/>
                    <a:pt x="3270" y="6"/>
                  </a:cubicBezTo>
                  <a:cubicBezTo>
                    <a:pt x="1368" y="106"/>
                    <a:pt x="201" y="1307"/>
                    <a:pt x="101" y="3175"/>
                  </a:cubicBezTo>
                  <a:cubicBezTo>
                    <a:pt x="1" y="4710"/>
                    <a:pt x="1268" y="5877"/>
                    <a:pt x="2803" y="5877"/>
                  </a:cubicBezTo>
                  <a:cubicBezTo>
                    <a:pt x="4471" y="5844"/>
                    <a:pt x="5905" y="4409"/>
                    <a:pt x="5905" y="2742"/>
                  </a:cubicBezTo>
                  <a:cubicBezTo>
                    <a:pt x="5873" y="1263"/>
                    <a:pt x="4787" y="1"/>
                    <a:pt x="342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-2209612" y="1420375"/>
              <a:ext cx="128450" cy="123450"/>
            </a:xfrm>
            <a:custGeom>
              <a:rect b="b" l="l" r="r" t="t"/>
              <a:pathLst>
                <a:path extrusionOk="0" h="4938" w="5138">
                  <a:moveTo>
                    <a:pt x="2802" y="535"/>
                  </a:moveTo>
                  <a:cubicBezTo>
                    <a:pt x="3670" y="568"/>
                    <a:pt x="4337" y="1202"/>
                    <a:pt x="4303" y="2036"/>
                  </a:cubicBezTo>
                  <a:cubicBezTo>
                    <a:pt x="4303" y="2986"/>
                    <a:pt x="3337" y="3905"/>
                    <a:pt x="2322" y="3905"/>
                  </a:cubicBezTo>
                  <a:cubicBezTo>
                    <a:pt x="2305" y="3905"/>
                    <a:pt x="2287" y="3904"/>
                    <a:pt x="2269" y="3904"/>
                  </a:cubicBezTo>
                  <a:cubicBezTo>
                    <a:pt x="1468" y="3904"/>
                    <a:pt x="834" y="3270"/>
                    <a:pt x="834" y="2503"/>
                  </a:cubicBezTo>
                  <a:cubicBezTo>
                    <a:pt x="834" y="1502"/>
                    <a:pt x="1802" y="535"/>
                    <a:pt x="2802" y="535"/>
                  </a:cubicBezTo>
                  <a:close/>
                  <a:moveTo>
                    <a:pt x="2996" y="0"/>
                  </a:moveTo>
                  <a:cubicBezTo>
                    <a:pt x="2976" y="0"/>
                    <a:pt x="2956" y="0"/>
                    <a:pt x="2936" y="1"/>
                  </a:cubicBezTo>
                  <a:cubicBezTo>
                    <a:pt x="1301" y="1"/>
                    <a:pt x="0" y="1235"/>
                    <a:pt x="34" y="2703"/>
                  </a:cubicBezTo>
                  <a:cubicBezTo>
                    <a:pt x="67" y="3970"/>
                    <a:pt x="1068" y="4938"/>
                    <a:pt x="2369" y="4938"/>
                  </a:cubicBezTo>
                  <a:cubicBezTo>
                    <a:pt x="3836" y="4904"/>
                    <a:pt x="5137" y="3637"/>
                    <a:pt x="5137" y="2169"/>
                  </a:cubicBezTo>
                  <a:cubicBezTo>
                    <a:pt x="5137" y="956"/>
                    <a:pt x="4170" y="0"/>
                    <a:pt x="2996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14"/>
          <p:cNvGrpSpPr/>
          <p:nvPr/>
        </p:nvGrpSpPr>
        <p:grpSpPr>
          <a:xfrm>
            <a:off x="4092651" y="2869815"/>
            <a:ext cx="438675" cy="361375"/>
            <a:chOff x="-2334712" y="1420375"/>
            <a:chExt cx="438675" cy="361375"/>
          </a:xfrm>
        </p:grpSpPr>
        <p:sp>
          <p:nvSpPr>
            <p:cNvPr id="822" name="Google Shape;822;p14"/>
            <p:cNvSpPr/>
            <p:nvPr/>
          </p:nvSpPr>
          <p:spPr>
            <a:xfrm>
              <a:off x="-2018637" y="1441225"/>
              <a:ext cx="100925" cy="100100"/>
            </a:xfrm>
            <a:custGeom>
              <a:rect b="b" l="l" r="r" t="t"/>
              <a:pathLst>
                <a:path extrusionOk="0" h="4004" w="4037">
                  <a:moveTo>
                    <a:pt x="1801" y="1"/>
                  </a:moveTo>
                  <a:cubicBezTo>
                    <a:pt x="667" y="1"/>
                    <a:pt x="0" y="601"/>
                    <a:pt x="0" y="1735"/>
                  </a:cubicBezTo>
                  <a:cubicBezTo>
                    <a:pt x="0" y="3003"/>
                    <a:pt x="967" y="4004"/>
                    <a:pt x="2202" y="4004"/>
                  </a:cubicBezTo>
                  <a:cubicBezTo>
                    <a:pt x="3236" y="3970"/>
                    <a:pt x="4036" y="3203"/>
                    <a:pt x="4036" y="2169"/>
                  </a:cubicBezTo>
                  <a:cubicBezTo>
                    <a:pt x="4003" y="1002"/>
                    <a:pt x="3002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-2188762" y="1433725"/>
              <a:ext cx="87575" cy="84275"/>
            </a:xfrm>
            <a:custGeom>
              <a:rect b="b" l="l" r="r" t="t"/>
              <a:pathLst>
                <a:path extrusionOk="0" h="3371" w="3503">
                  <a:moveTo>
                    <a:pt x="1968" y="1"/>
                  </a:moveTo>
                  <a:cubicBezTo>
                    <a:pt x="968" y="1"/>
                    <a:pt x="0" y="968"/>
                    <a:pt x="0" y="1969"/>
                  </a:cubicBezTo>
                  <a:cubicBezTo>
                    <a:pt x="0" y="2736"/>
                    <a:pt x="634" y="3370"/>
                    <a:pt x="1435" y="3370"/>
                  </a:cubicBezTo>
                  <a:cubicBezTo>
                    <a:pt x="1453" y="3370"/>
                    <a:pt x="1471" y="3371"/>
                    <a:pt x="1488" y="3371"/>
                  </a:cubicBezTo>
                  <a:cubicBezTo>
                    <a:pt x="2503" y="3371"/>
                    <a:pt x="3469" y="2452"/>
                    <a:pt x="3469" y="1502"/>
                  </a:cubicBezTo>
                  <a:cubicBezTo>
                    <a:pt x="3503" y="668"/>
                    <a:pt x="2836" y="34"/>
                    <a:pt x="1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-2199612" y="1581975"/>
              <a:ext cx="245200" cy="173600"/>
            </a:xfrm>
            <a:custGeom>
              <a:rect b="b" l="l" r="r" t="t"/>
              <a:pathLst>
                <a:path extrusionOk="0" h="6944" w="9808">
                  <a:moveTo>
                    <a:pt x="4128" y="0"/>
                  </a:moveTo>
                  <a:cubicBezTo>
                    <a:pt x="3830" y="0"/>
                    <a:pt x="3560" y="74"/>
                    <a:pt x="3336" y="242"/>
                  </a:cubicBezTo>
                  <a:cubicBezTo>
                    <a:pt x="1869" y="1342"/>
                    <a:pt x="801" y="2710"/>
                    <a:pt x="301" y="4478"/>
                  </a:cubicBezTo>
                  <a:cubicBezTo>
                    <a:pt x="1" y="5479"/>
                    <a:pt x="668" y="6480"/>
                    <a:pt x="1668" y="6813"/>
                  </a:cubicBezTo>
                  <a:cubicBezTo>
                    <a:pt x="1917" y="6904"/>
                    <a:pt x="2155" y="6944"/>
                    <a:pt x="2385" y="6944"/>
                  </a:cubicBezTo>
                  <a:cubicBezTo>
                    <a:pt x="3079" y="6944"/>
                    <a:pt x="3694" y="6580"/>
                    <a:pt x="4270" y="6179"/>
                  </a:cubicBezTo>
                  <a:cubicBezTo>
                    <a:pt x="5025" y="5628"/>
                    <a:pt x="5830" y="5253"/>
                    <a:pt x="6752" y="5253"/>
                  </a:cubicBezTo>
                  <a:cubicBezTo>
                    <a:pt x="6890" y="5253"/>
                    <a:pt x="7030" y="5261"/>
                    <a:pt x="7172" y="5279"/>
                  </a:cubicBezTo>
                  <a:cubicBezTo>
                    <a:pt x="7247" y="5268"/>
                    <a:pt x="7322" y="5264"/>
                    <a:pt x="7397" y="5264"/>
                  </a:cubicBezTo>
                  <a:cubicBezTo>
                    <a:pt x="7586" y="5264"/>
                    <a:pt x="7775" y="5289"/>
                    <a:pt x="7961" y="5289"/>
                  </a:cubicBezTo>
                  <a:cubicBezTo>
                    <a:pt x="8158" y="5289"/>
                    <a:pt x="8352" y="5261"/>
                    <a:pt x="8540" y="5145"/>
                  </a:cubicBezTo>
                  <a:cubicBezTo>
                    <a:pt x="9541" y="4445"/>
                    <a:pt x="9808" y="3277"/>
                    <a:pt x="9207" y="2210"/>
                  </a:cubicBezTo>
                  <a:cubicBezTo>
                    <a:pt x="8974" y="1743"/>
                    <a:pt x="8640" y="1376"/>
                    <a:pt x="8173" y="1109"/>
                  </a:cubicBezTo>
                  <a:cubicBezTo>
                    <a:pt x="6972" y="442"/>
                    <a:pt x="5705" y="42"/>
                    <a:pt x="4304" y="8"/>
                  </a:cubicBezTo>
                  <a:cubicBezTo>
                    <a:pt x="4244" y="3"/>
                    <a:pt x="4185" y="0"/>
                    <a:pt x="4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-2314687" y="1521300"/>
              <a:ext cx="107600" cy="104250"/>
            </a:xfrm>
            <a:custGeom>
              <a:rect b="b" l="l" r="r" t="t"/>
              <a:pathLst>
                <a:path extrusionOk="0" h="4170" w="4304">
                  <a:moveTo>
                    <a:pt x="2402" y="0"/>
                  </a:moveTo>
                  <a:cubicBezTo>
                    <a:pt x="1134" y="0"/>
                    <a:pt x="34" y="1001"/>
                    <a:pt x="34" y="2168"/>
                  </a:cubicBezTo>
                  <a:cubicBezTo>
                    <a:pt x="0" y="3269"/>
                    <a:pt x="901" y="4170"/>
                    <a:pt x="2002" y="4170"/>
                  </a:cubicBezTo>
                  <a:cubicBezTo>
                    <a:pt x="3236" y="4170"/>
                    <a:pt x="4303" y="3202"/>
                    <a:pt x="4303" y="2068"/>
                  </a:cubicBezTo>
                  <a:cubicBezTo>
                    <a:pt x="4303" y="934"/>
                    <a:pt x="346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-2210462" y="1560275"/>
              <a:ext cx="287750" cy="221475"/>
            </a:xfrm>
            <a:custGeom>
              <a:rect b="b" l="l" r="r" t="t"/>
              <a:pathLst>
                <a:path extrusionOk="0" h="8859" w="11510">
                  <a:moveTo>
                    <a:pt x="4738" y="843"/>
                  </a:moveTo>
                  <a:cubicBezTo>
                    <a:pt x="6139" y="910"/>
                    <a:pt x="7406" y="1276"/>
                    <a:pt x="8607" y="1977"/>
                  </a:cubicBezTo>
                  <a:cubicBezTo>
                    <a:pt x="9074" y="2244"/>
                    <a:pt x="9408" y="2611"/>
                    <a:pt x="9675" y="3078"/>
                  </a:cubicBezTo>
                  <a:cubicBezTo>
                    <a:pt x="10242" y="4145"/>
                    <a:pt x="9975" y="5313"/>
                    <a:pt x="8974" y="5980"/>
                  </a:cubicBezTo>
                  <a:cubicBezTo>
                    <a:pt x="8771" y="6120"/>
                    <a:pt x="8561" y="6151"/>
                    <a:pt x="8347" y="6151"/>
                  </a:cubicBezTo>
                  <a:cubicBezTo>
                    <a:pt x="8178" y="6151"/>
                    <a:pt x="8007" y="6132"/>
                    <a:pt x="7835" y="6132"/>
                  </a:cubicBezTo>
                  <a:cubicBezTo>
                    <a:pt x="7759" y="6132"/>
                    <a:pt x="7683" y="6136"/>
                    <a:pt x="7606" y="6147"/>
                  </a:cubicBezTo>
                  <a:cubicBezTo>
                    <a:pt x="7463" y="6129"/>
                    <a:pt x="7323" y="6121"/>
                    <a:pt x="7186" y="6121"/>
                  </a:cubicBezTo>
                  <a:cubicBezTo>
                    <a:pt x="6271" y="6121"/>
                    <a:pt x="5488" y="6492"/>
                    <a:pt x="4704" y="7014"/>
                  </a:cubicBezTo>
                  <a:cubicBezTo>
                    <a:pt x="4120" y="7420"/>
                    <a:pt x="3517" y="7807"/>
                    <a:pt x="2807" y="7807"/>
                  </a:cubicBezTo>
                  <a:cubicBezTo>
                    <a:pt x="2583" y="7807"/>
                    <a:pt x="2350" y="7769"/>
                    <a:pt x="2102" y="7681"/>
                  </a:cubicBezTo>
                  <a:cubicBezTo>
                    <a:pt x="1102" y="7348"/>
                    <a:pt x="468" y="6347"/>
                    <a:pt x="735" y="5346"/>
                  </a:cubicBezTo>
                  <a:cubicBezTo>
                    <a:pt x="1235" y="3578"/>
                    <a:pt x="2336" y="2210"/>
                    <a:pt x="3770" y="1110"/>
                  </a:cubicBezTo>
                  <a:cubicBezTo>
                    <a:pt x="4037" y="910"/>
                    <a:pt x="4371" y="843"/>
                    <a:pt x="4738" y="843"/>
                  </a:cubicBezTo>
                  <a:close/>
                  <a:moveTo>
                    <a:pt x="5249" y="1"/>
                  </a:moveTo>
                  <a:cubicBezTo>
                    <a:pt x="5025" y="1"/>
                    <a:pt x="4798" y="22"/>
                    <a:pt x="4571" y="76"/>
                  </a:cubicBezTo>
                  <a:cubicBezTo>
                    <a:pt x="2203" y="676"/>
                    <a:pt x="1" y="4045"/>
                    <a:pt x="68" y="5913"/>
                  </a:cubicBezTo>
                  <a:cubicBezTo>
                    <a:pt x="128" y="7631"/>
                    <a:pt x="1114" y="8858"/>
                    <a:pt x="2804" y="8858"/>
                  </a:cubicBezTo>
                  <a:cubicBezTo>
                    <a:pt x="2984" y="8858"/>
                    <a:pt x="3173" y="8844"/>
                    <a:pt x="3370" y="8815"/>
                  </a:cubicBezTo>
                  <a:cubicBezTo>
                    <a:pt x="4104" y="8682"/>
                    <a:pt x="4771" y="8282"/>
                    <a:pt x="5305" y="7748"/>
                  </a:cubicBezTo>
                  <a:cubicBezTo>
                    <a:pt x="5946" y="7080"/>
                    <a:pt x="6652" y="6669"/>
                    <a:pt x="7507" y="6669"/>
                  </a:cubicBezTo>
                  <a:cubicBezTo>
                    <a:pt x="7719" y="6669"/>
                    <a:pt x="7941" y="6694"/>
                    <a:pt x="8173" y="6747"/>
                  </a:cubicBezTo>
                  <a:cubicBezTo>
                    <a:pt x="8274" y="6780"/>
                    <a:pt x="8407" y="6780"/>
                    <a:pt x="8574" y="6780"/>
                  </a:cubicBezTo>
                  <a:cubicBezTo>
                    <a:pt x="8874" y="6747"/>
                    <a:pt x="9208" y="6814"/>
                    <a:pt x="9541" y="6614"/>
                  </a:cubicBezTo>
                  <a:cubicBezTo>
                    <a:pt x="11076" y="5713"/>
                    <a:pt x="11509" y="4078"/>
                    <a:pt x="10542" y="2577"/>
                  </a:cubicBezTo>
                  <a:cubicBezTo>
                    <a:pt x="9541" y="1010"/>
                    <a:pt x="7907" y="476"/>
                    <a:pt x="6239" y="109"/>
                  </a:cubicBezTo>
                  <a:cubicBezTo>
                    <a:pt x="5919" y="49"/>
                    <a:pt x="5586" y="1"/>
                    <a:pt x="5249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-2040337" y="1422875"/>
              <a:ext cx="144300" cy="143475"/>
            </a:xfrm>
            <a:custGeom>
              <a:rect b="b" l="l" r="r" t="t"/>
              <a:pathLst>
                <a:path extrusionOk="0" h="5739" w="5772">
                  <a:moveTo>
                    <a:pt x="2669" y="735"/>
                  </a:moveTo>
                  <a:cubicBezTo>
                    <a:pt x="3870" y="735"/>
                    <a:pt x="4871" y="1736"/>
                    <a:pt x="4871" y="2903"/>
                  </a:cubicBezTo>
                  <a:cubicBezTo>
                    <a:pt x="4904" y="3937"/>
                    <a:pt x="4104" y="4704"/>
                    <a:pt x="3070" y="4704"/>
                  </a:cubicBezTo>
                  <a:cubicBezTo>
                    <a:pt x="3050" y="4705"/>
                    <a:pt x="3030" y="4705"/>
                    <a:pt x="3010" y="4705"/>
                  </a:cubicBezTo>
                  <a:cubicBezTo>
                    <a:pt x="1804" y="4705"/>
                    <a:pt x="868" y="3716"/>
                    <a:pt x="868" y="2469"/>
                  </a:cubicBezTo>
                  <a:cubicBezTo>
                    <a:pt x="868" y="1335"/>
                    <a:pt x="1535" y="735"/>
                    <a:pt x="2669" y="735"/>
                  </a:cubicBezTo>
                  <a:close/>
                  <a:moveTo>
                    <a:pt x="2769" y="1"/>
                  </a:moveTo>
                  <a:cubicBezTo>
                    <a:pt x="1335" y="1"/>
                    <a:pt x="1" y="1402"/>
                    <a:pt x="34" y="2870"/>
                  </a:cubicBezTo>
                  <a:cubicBezTo>
                    <a:pt x="68" y="4404"/>
                    <a:pt x="1435" y="5738"/>
                    <a:pt x="3036" y="5738"/>
                  </a:cubicBezTo>
                  <a:cubicBezTo>
                    <a:pt x="4537" y="5738"/>
                    <a:pt x="5738" y="4504"/>
                    <a:pt x="5772" y="3003"/>
                  </a:cubicBezTo>
                  <a:cubicBezTo>
                    <a:pt x="5772" y="1435"/>
                    <a:pt x="4371" y="34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-2334712" y="1502800"/>
              <a:ext cx="147625" cy="146950"/>
            </a:xfrm>
            <a:custGeom>
              <a:rect b="b" l="l" r="r" t="t"/>
              <a:pathLst>
                <a:path extrusionOk="0" h="5878" w="5905">
                  <a:moveTo>
                    <a:pt x="3203" y="740"/>
                  </a:moveTo>
                  <a:cubicBezTo>
                    <a:pt x="4270" y="740"/>
                    <a:pt x="5104" y="1674"/>
                    <a:pt x="5104" y="2808"/>
                  </a:cubicBezTo>
                  <a:cubicBezTo>
                    <a:pt x="5104" y="3942"/>
                    <a:pt x="4037" y="4910"/>
                    <a:pt x="2803" y="4910"/>
                  </a:cubicBezTo>
                  <a:cubicBezTo>
                    <a:pt x="1702" y="4910"/>
                    <a:pt x="801" y="4009"/>
                    <a:pt x="835" y="2908"/>
                  </a:cubicBezTo>
                  <a:cubicBezTo>
                    <a:pt x="835" y="1741"/>
                    <a:pt x="1935" y="740"/>
                    <a:pt x="3203" y="740"/>
                  </a:cubicBezTo>
                  <a:close/>
                  <a:moveTo>
                    <a:pt x="3425" y="1"/>
                  </a:moveTo>
                  <a:cubicBezTo>
                    <a:pt x="3373" y="1"/>
                    <a:pt x="3322" y="3"/>
                    <a:pt x="3270" y="6"/>
                  </a:cubicBezTo>
                  <a:cubicBezTo>
                    <a:pt x="1368" y="106"/>
                    <a:pt x="201" y="1307"/>
                    <a:pt x="101" y="3175"/>
                  </a:cubicBezTo>
                  <a:cubicBezTo>
                    <a:pt x="1" y="4710"/>
                    <a:pt x="1268" y="5877"/>
                    <a:pt x="2803" y="5877"/>
                  </a:cubicBezTo>
                  <a:cubicBezTo>
                    <a:pt x="4471" y="5844"/>
                    <a:pt x="5905" y="4409"/>
                    <a:pt x="5905" y="2742"/>
                  </a:cubicBezTo>
                  <a:cubicBezTo>
                    <a:pt x="5873" y="1263"/>
                    <a:pt x="4787" y="1"/>
                    <a:pt x="342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-2209612" y="1420375"/>
              <a:ext cx="128450" cy="123450"/>
            </a:xfrm>
            <a:custGeom>
              <a:rect b="b" l="l" r="r" t="t"/>
              <a:pathLst>
                <a:path extrusionOk="0" h="4938" w="5138">
                  <a:moveTo>
                    <a:pt x="2802" y="535"/>
                  </a:moveTo>
                  <a:cubicBezTo>
                    <a:pt x="3670" y="568"/>
                    <a:pt x="4337" y="1202"/>
                    <a:pt x="4303" y="2036"/>
                  </a:cubicBezTo>
                  <a:cubicBezTo>
                    <a:pt x="4303" y="2986"/>
                    <a:pt x="3337" y="3905"/>
                    <a:pt x="2322" y="3905"/>
                  </a:cubicBezTo>
                  <a:cubicBezTo>
                    <a:pt x="2305" y="3905"/>
                    <a:pt x="2287" y="3904"/>
                    <a:pt x="2269" y="3904"/>
                  </a:cubicBezTo>
                  <a:cubicBezTo>
                    <a:pt x="1468" y="3904"/>
                    <a:pt x="834" y="3270"/>
                    <a:pt x="834" y="2503"/>
                  </a:cubicBezTo>
                  <a:cubicBezTo>
                    <a:pt x="834" y="1502"/>
                    <a:pt x="1802" y="535"/>
                    <a:pt x="2802" y="535"/>
                  </a:cubicBezTo>
                  <a:close/>
                  <a:moveTo>
                    <a:pt x="2996" y="0"/>
                  </a:moveTo>
                  <a:cubicBezTo>
                    <a:pt x="2976" y="0"/>
                    <a:pt x="2956" y="0"/>
                    <a:pt x="2936" y="1"/>
                  </a:cubicBezTo>
                  <a:cubicBezTo>
                    <a:pt x="1301" y="1"/>
                    <a:pt x="0" y="1235"/>
                    <a:pt x="34" y="2703"/>
                  </a:cubicBezTo>
                  <a:cubicBezTo>
                    <a:pt x="67" y="3970"/>
                    <a:pt x="1068" y="4938"/>
                    <a:pt x="2369" y="4938"/>
                  </a:cubicBezTo>
                  <a:cubicBezTo>
                    <a:pt x="3836" y="4904"/>
                    <a:pt x="5137" y="3637"/>
                    <a:pt x="5137" y="2169"/>
                  </a:cubicBezTo>
                  <a:cubicBezTo>
                    <a:pt x="5137" y="956"/>
                    <a:pt x="4170" y="0"/>
                    <a:pt x="2996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14"/>
          <p:cNvGrpSpPr/>
          <p:nvPr/>
        </p:nvGrpSpPr>
        <p:grpSpPr>
          <a:xfrm>
            <a:off x="5698601" y="2307365"/>
            <a:ext cx="438675" cy="361375"/>
            <a:chOff x="-2334712" y="1420375"/>
            <a:chExt cx="438675" cy="361375"/>
          </a:xfrm>
        </p:grpSpPr>
        <p:sp>
          <p:nvSpPr>
            <p:cNvPr id="831" name="Google Shape;831;p14"/>
            <p:cNvSpPr/>
            <p:nvPr/>
          </p:nvSpPr>
          <p:spPr>
            <a:xfrm>
              <a:off x="-2018637" y="1441225"/>
              <a:ext cx="100925" cy="100100"/>
            </a:xfrm>
            <a:custGeom>
              <a:rect b="b" l="l" r="r" t="t"/>
              <a:pathLst>
                <a:path extrusionOk="0" h="4004" w="4037">
                  <a:moveTo>
                    <a:pt x="1801" y="1"/>
                  </a:moveTo>
                  <a:cubicBezTo>
                    <a:pt x="667" y="1"/>
                    <a:pt x="0" y="601"/>
                    <a:pt x="0" y="1735"/>
                  </a:cubicBezTo>
                  <a:cubicBezTo>
                    <a:pt x="0" y="3003"/>
                    <a:pt x="967" y="4004"/>
                    <a:pt x="2202" y="4004"/>
                  </a:cubicBezTo>
                  <a:cubicBezTo>
                    <a:pt x="3236" y="3970"/>
                    <a:pt x="4036" y="3203"/>
                    <a:pt x="4036" y="2169"/>
                  </a:cubicBezTo>
                  <a:cubicBezTo>
                    <a:pt x="4003" y="1002"/>
                    <a:pt x="3002" y="1"/>
                    <a:pt x="1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-2188762" y="1433725"/>
              <a:ext cx="87575" cy="84275"/>
            </a:xfrm>
            <a:custGeom>
              <a:rect b="b" l="l" r="r" t="t"/>
              <a:pathLst>
                <a:path extrusionOk="0" h="3371" w="3503">
                  <a:moveTo>
                    <a:pt x="1968" y="1"/>
                  </a:moveTo>
                  <a:cubicBezTo>
                    <a:pt x="968" y="1"/>
                    <a:pt x="0" y="968"/>
                    <a:pt x="0" y="1969"/>
                  </a:cubicBezTo>
                  <a:cubicBezTo>
                    <a:pt x="0" y="2736"/>
                    <a:pt x="634" y="3370"/>
                    <a:pt x="1435" y="3370"/>
                  </a:cubicBezTo>
                  <a:cubicBezTo>
                    <a:pt x="1453" y="3370"/>
                    <a:pt x="1471" y="3371"/>
                    <a:pt x="1488" y="3371"/>
                  </a:cubicBezTo>
                  <a:cubicBezTo>
                    <a:pt x="2503" y="3371"/>
                    <a:pt x="3469" y="2452"/>
                    <a:pt x="3469" y="1502"/>
                  </a:cubicBezTo>
                  <a:cubicBezTo>
                    <a:pt x="3503" y="668"/>
                    <a:pt x="2836" y="34"/>
                    <a:pt x="1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-2199612" y="1581975"/>
              <a:ext cx="245200" cy="173600"/>
            </a:xfrm>
            <a:custGeom>
              <a:rect b="b" l="l" r="r" t="t"/>
              <a:pathLst>
                <a:path extrusionOk="0" h="6944" w="9808">
                  <a:moveTo>
                    <a:pt x="4128" y="0"/>
                  </a:moveTo>
                  <a:cubicBezTo>
                    <a:pt x="3830" y="0"/>
                    <a:pt x="3560" y="74"/>
                    <a:pt x="3336" y="242"/>
                  </a:cubicBezTo>
                  <a:cubicBezTo>
                    <a:pt x="1869" y="1342"/>
                    <a:pt x="801" y="2710"/>
                    <a:pt x="301" y="4478"/>
                  </a:cubicBezTo>
                  <a:cubicBezTo>
                    <a:pt x="1" y="5479"/>
                    <a:pt x="668" y="6480"/>
                    <a:pt x="1668" y="6813"/>
                  </a:cubicBezTo>
                  <a:cubicBezTo>
                    <a:pt x="1917" y="6904"/>
                    <a:pt x="2155" y="6944"/>
                    <a:pt x="2385" y="6944"/>
                  </a:cubicBezTo>
                  <a:cubicBezTo>
                    <a:pt x="3079" y="6944"/>
                    <a:pt x="3694" y="6580"/>
                    <a:pt x="4270" y="6179"/>
                  </a:cubicBezTo>
                  <a:cubicBezTo>
                    <a:pt x="5025" y="5628"/>
                    <a:pt x="5830" y="5253"/>
                    <a:pt x="6752" y="5253"/>
                  </a:cubicBezTo>
                  <a:cubicBezTo>
                    <a:pt x="6890" y="5253"/>
                    <a:pt x="7030" y="5261"/>
                    <a:pt x="7172" y="5279"/>
                  </a:cubicBezTo>
                  <a:cubicBezTo>
                    <a:pt x="7247" y="5268"/>
                    <a:pt x="7322" y="5264"/>
                    <a:pt x="7397" y="5264"/>
                  </a:cubicBezTo>
                  <a:cubicBezTo>
                    <a:pt x="7586" y="5264"/>
                    <a:pt x="7775" y="5289"/>
                    <a:pt x="7961" y="5289"/>
                  </a:cubicBezTo>
                  <a:cubicBezTo>
                    <a:pt x="8158" y="5289"/>
                    <a:pt x="8352" y="5261"/>
                    <a:pt x="8540" y="5145"/>
                  </a:cubicBezTo>
                  <a:cubicBezTo>
                    <a:pt x="9541" y="4445"/>
                    <a:pt x="9808" y="3277"/>
                    <a:pt x="9207" y="2210"/>
                  </a:cubicBezTo>
                  <a:cubicBezTo>
                    <a:pt x="8974" y="1743"/>
                    <a:pt x="8640" y="1376"/>
                    <a:pt x="8173" y="1109"/>
                  </a:cubicBezTo>
                  <a:cubicBezTo>
                    <a:pt x="6972" y="442"/>
                    <a:pt x="5705" y="42"/>
                    <a:pt x="4304" y="8"/>
                  </a:cubicBezTo>
                  <a:cubicBezTo>
                    <a:pt x="4244" y="3"/>
                    <a:pt x="4185" y="0"/>
                    <a:pt x="4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-2314687" y="1521300"/>
              <a:ext cx="107600" cy="104250"/>
            </a:xfrm>
            <a:custGeom>
              <a:rect b="b" l="l" r="r" t="t"/>
              <a:pathLst>
                <a:path extrusionOk="0" h="4170" w="4304">
                  <a:moveTo>
                    <a:pt x="2402" y="0"/>
                  </a:moveTo>
                  <a:cubicBezTo>
                    <a:pt x="1134" y="0"/>
                    <a:pt x="34" y="1001"/>
                    <a:pt x="34" y="2168"/>
                  </a:cubicBezTo>
                  <a:cubicBezTo>
                    <a:pt x="0" y="3269"/>
                    <a:pt x="901" y="4170"/>
                    <a:pt x="2002" y="4170"/>
                  </a:cubicBezTo>
                  <a:cubicBezTo>
                    <a:pt x="3236" y="4170"/>
                    <a:pt x="4303" y="3202"/>
                    <a:pt x="4303" y="2068"/>
                  </a:cubicBezTo>
                  <a:cubicBezTo>
                    <a:pt x="4303" y="934"/>
                    <a:pt x="3469" y="0"/>
                    <a:pt x="2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-2210462" y="1560275"/>
              <a:ext cx="287750" cy="221475"/>
            </a:xfrm>
            <a:custGeom>
              <a:rect b="b" l="l" r="r" t="t"/>
              <a:pathLst>
                <a:path extrusionOk="0" h="8859" w="11510">
                  <a:moveTo>
                    <a:pt x="4738" y="843"/>
                  </a:moveTo>
                  <a:cubicBezTo>
                    <a:pt x="6139" y="910"/>
                    <a:pt x="7406" y="1276"/>
                    <a:pt x="8607" y="1977"/>
                  </a:cubicBezTo>
                  <a:cubicBezTo>
                    <a:pt x="9074" y="2244"/>
                    <a:pt x="9408" y="2611"/>
                    <a:pt x="9675" y="3078"/>
                  </a:cubicBezTo>
                  <a:cubicBezTo>
                    <a:pt x="10242" y="4145"/>
                    <a:pt x="9975" y="5313"/>
                    <a:pt x="8974" y="5980"/>
                  </a:cubicBezTo>
                  <a:cubicBezTo>
                    <a:pt x="8771" y="6120"/>
                    <a:pt x="8561" y="6151"/>
                    <a:pt x="8347" y="6151"/>
                  </a:cubicBezTo>
                  <a:cubicBezTo>
                    <a:pt x="8178" y="6151"/>
                    <a:pt x="8007" y="6132"/>
                    <a:pt x="7835" y="6132"/>
                  </a:cubicBezTo>
                  <a:cubicBezTo>
                    <a:pt x="7759" y="6132"/>
                    <a:pt x="7683" y="6136"/>
                    <a:pt x="7606" y="6147"/>
                  </a:cubicBezTo>
                  <a:cubicBezTo>
                    <a:pt x="7463" y="6129"/>
                    <a:pt x="7323" y="6121"/>
                    <a:pt x="7186" y="6121"/>
                  </a:cubicBezTo>
                  <a:cubicBezTo>
                    <a:pt x="6271" y="6121"/>
                    <a:pt x="5488" y="6492"/>
                    <a:pt x="4704" y="7014"/>
                  </a:cubicBezTo>
                  <a:cubicBezTo>
                    <a:pt x="4120" y="7420"/>
                    <a:pt x="3517" y="7807"/>
                    <a:pt x="2807" y="7807"/>
                  </a:cubicBezTo>
                  <a:cubicBezTo>
                    <a:pt x="2583" y="7807"/>
                    <a:pt x="2350" y="7769"/>
                    <a:pt x="2102" y="7681"/>
                  </a:cubicBezTo>
                  <a:cubicBezTo>
                    <a:pt x="1102" y="7348"/>
                    <a:pt x="468" y="6347"/>
                    <a:pt x="735" y="5346"/>
                  </a:cubicBezTo>
                  <a:cubicBezTo>
                    <a:pt x="1235" y="3578"/>
                    <a:pt x="2336" y="2210"/>
                    <a:pt x="3770" y="1110"/>
                  </a:cubicBezTo>
                  <a:cubicBezTo>
                    <a:pt x="4037" y="910"/>
                    <a:pt x="4371" y="843"/>
                    <a:pt x="4738" y="843"/>
                  </a:cubicBezTo>
                  <a:close/>
                  <a:moveTo>
                    <a:pt x="5249" y="1"/>
                  </a:moveTo>
                  <a:cubicBezTo>
                    <a:pt x="5025" y="1"/>
                    <a:pt x="4798" y="22"/>
                    <a:pt x="4571" y="76"/>
                  </a:cubicBezTo>
                  <a:cubicBezTo>
                    <a:pt x="2203" y="676"/>
                    <a:pt x="1" y="4045"/>
                    <a:pt x="68" y="5913"/>
                  </a:cubicBezTo>
                  <a:cubicBezTo>
                    <a:pt x="128" y="7631"/>
                    <a:pt x="1114" y="8858"/>
                    <a:pt x="2804" y="8858"/>
                  </a:cubicBezTo>
                  <a:cubicBezTo>
                    <a:pt x="2984" y="8858"/>
                    <a:pt x="3173" y="8844"/>
                    <a:pt x="3370" y="8815"/>
                  </a:cubicBezTo>
                  <a:cubicBezTo>
                    <a:pt x="4104" y="8682"/>
                    <a:pt x="4771" y="8282"/>
                    <a:pt x="5305" y="7748"/>
                  </a:cubicBezTo>
                  <a:cubicBezTo>
                    <a:pt x="5946" y="7080"/>
                    <a:pt x="6652" y="6669"/>
                    <a:pt x="7507" y="6669"/>
                  </a:cubicBezTo>
                  <a:cubicBezTo>
                    <a:pt x="7719" y="6669"/>
                    <a:pt x="7941" y="6694"/>
                    <a:pt x="8173" y="6747"/>
                  </a:cubicBezTo>
                  <a:cubicBezTo>
                    <a:pt x="8274" y="6780"/>
                    <a:pt x="8407" y="6780"/>
                    <a:pt x="8574" y="6780"/>
                  </a:cubicBezTo>
                  <a:cubicBezTo>
                    <a:pt x="8874" y="6747"/>
                    <a:pt x="9208" y="6814"/>
                    <a:pt x="9541" y="6614"/>
                  </a:cubicBezTo>
                  <a:cubicBezTo>
                    <a:pt x="11076" y="5713"/>
                    <a:pt x="11509" y="4078"/>
                    <a:pt x="10542" y="2577"/>
                  </a:cubicBezTo>
                  <a:cubicBezTo>
                    <a:pt x="9541" y="1010"/>
                    <a:pt x="7907" y="476"/>
                    <a:pt x="6239" y="109"/>
                  </a:cubicBezTo>
                  <a:cubicBezTo>
                    <a:pt x="5919" y="49"/>
                    <a:pt x="5586" y="1"/>
                    <a:pt x="5249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-2040337" y="1422875"/>
              <a:ext cx="144300" cy="143475"/>
            </a:xfrm>
            <a:custGeom>
              <a:rect b="b" l="l" r="r" t="t"/>
              <a:pathLst>
                <a:path extrusionOk="0" h="5739" w="5772">
                  <a:moveTo>
                    <a:pt x="2669" y="735"/>
                  </a:moveTo>
                  <a:cubicBezTo>
                    <a:pt x="3870" y="735"/>
                    <a:pt x="4871" y="1736"/>
                    <a:pt x="4871" y="2903"/>
                  </a:cubicBezTo>
                  <a:cubicBezTo>
                    <a:pt x="4904" y="3937"/>
                    <a:pt x="4104" y="4704"/>
                    <a:pt x="3070" y="4704"/>
                  </a:cubicBezTo>
                  <a:cubicBezTo>
                    <a:pt x="3050" y="4705"/>
                    <a:pt x="3030" y="4705"/>
                    <a:pt x="3010" y="4705"/>
                  </a:cubicBezTo>
                  <a:cubicBezTo>
                    <a:pt x="1804" y="4705"/>
                    <a:pt x="868" y="3716"/>
                    <a:pt x="868" y="2469"/>
                  </a:cubicBezTo>
                  <a:cubicBezTo>
                    <a:pt x="868" y="1335"/>
                    <a:pt x="1535" y="735"/>
                    <a:pt x="2669" y="735"/>
                  </a:cubicBezTo>
                  <a:close/>
                  <a:moveTo>
                    <a:pt x="2769" y="1"/>
                  </a:moveTo>
                  <a:cubicBezTo>
                    <a:pt x="1335" y="1"/>
                    <a:pt x="1" y="1402"/>
                    <a:pt x="34" y="2870"/>
                  </a:cubicBezTo>
                  <a:cubicBezTo>
                    <a:pt x="68" y="4404"/>
                    <a:pt x="1435" y="5738"/>
                    <a:pt x="3036" y="5738"/>
                  </a:cubicBezTo>
                  <a:cubicBezTo>
                    <a:pt x="4537" y="5738"/>
                    <a:pt x="5738" y="4504"/>
                    <a:pt x="5772" y="3003"/>
                  </a:cubicBezTo>
                  <a:cubicBezTo>
                    <a:pt x="5772" y="1435"/>
                    <a:pt x="4371" y="34"/>
                    <a:pt x="2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-2334712" y="1502800"/>
              <a:ext cx="147625" cy="146950"/>
            </a:xfrm>
            <a:custGeom>
              <a:rect b="b" l="l" r="r" t="t"/>
              <a:pathLst>
                <a:path extrusionOk="0" h="5878" w="5905">
                  <a:moveTo>
                    <a:pt x="3203" y="740"/>
                  </a:moveTo>
                  <a:cubicBezTo>
                    <a:pt x="4270" y="740"/>
                    <a:pt x="5104" y="1674"/>
                    <a:pt x="5104" y="2808"/>
                  </a:cubicBezTo>
                  <a:cubicBezTo>
                    <a:pt x="5104" y="3942"/>
                    <a:pt x="4037" y="4910"/>
                    <a:pt x="2803" y="4910"/>
                  </a:cubicBezTo>
                  <a:cubicBezTo>
                    <a:pt x="1702" y="4910"/>
                    <a:pt x="801" y="4009"/>
                    <a:pt x="835" y="2908"/>
                  </a:cubicBezTo>
                  <a:cubicBezTo>
                    <a:pt x="835" y="1741"/>
                    <a:pt x="1935" y="740"/>
                    <a:pt x="3203" y="740"/>
                  </a:cubicBezTo>
                  <a:close/>
                  <a:moveTo>
                    <a:pt x="3425" y="1"/>
                  </a:moveTo>
                  <a:cubicBezTo>
                    <a:pt x="3373" y="1"/>
                    <a:pt x="3322" y="3"/>
                    <a:pt x="3270" y="6"/>
                  </a:cubicBezTo>
                  <a:cubicBezTo>
                    <a:pt x="1368" y="106"/>
                    <a:pt x="201" y="1307"/>
                    <a:pt x="101" y="3175"/>
                  </a:cubicBezTo>
                  <a:cubicBezTo>
                    <a:pt x="1" y="4710"/>
                    <a:pt x="1268" y="5877"/>
                    <a:pt x="2803" y="5877"/>
                  </a:cubicBezTo>
                  <a:cubicBezTo>
                    <a:pt x="4471" y="5844"/>
                    <a:pt x="5905" y="4409"/>
                    <a:pt x="5905" y="2742"/>
                  </a:cubicBezTo>
                  <a:cubicBezTo>
                    <a:pt x="5873" y="1263"/>
                    <a:pt x="4787" y="1"/>
                    <a:pt x="342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-2209612" y="1420375"/>
              <a:ext cx="128450" cy="123450"/>
            </a:xfrm>
            <a:custGeom>
              <a:rect b="b" l="l" r="r" t="t"/>
              <a:pathLst>
                <a:path extrusionOk="0" h="4938" w="5138">
                  <a:moveTo>
                    <a:pt x="2802" y="535"/>
                  </a:moveTo>
                  <a:cubicBezTo>
                    <a:pt x="3670" y="568"/>
                    <a:pt x="4337" y="1202"/>
                    <a:pt x="4303" y="2036"/>
                  </a:cubicBezTo>
                  <a:cubicBezTo>
                    <a:pt x="4303" y="2986"/>
                    <a:pt x="3337" y="3905"/>
                    <a:pt x="2322" y="3905"/>
                  </a:cubicBezTo>
                  <a:cubicBezTo>
                    <a:pt x="2305" y="3905"/>
                    <a:pt x="2287" y="3904"/>
                    <a:pt x="2269" y="3904"/>
                  </a:cubicBezTo>
                  <a:cubicBezTo>
                    <a:pt x="1468" y="3904"/>
                    <a:pt x="834" y="3270"/>
                    <a:pt x="834" y="2503"/>
                  </a:cubicBezTo>
                  <a:cubicBezTo>
                    <a:pt x="834" y="1502"/>
                    <a:pt x="1802" y="535"/>
                    <a:pt x="2802" y="535"/>
                  </a:cubicBezTo>
                  <a:close/>
                  <a:moveTo>
                    <a:pt x="2996" y="0"/>
                  </a:moveTo>
                  <a:cubicBezTo>
                    <a:pt x="2976" y="0"/>
                    <a:pt x="2956" y="0"/>
                    <a:pt x="2936" y="1"/>
                  </a:cubicBezTo>
                  <a:cubicBezTo>
                    <a:pt x="1301" y="1"/>
                    <a:pt x="0" y="1235"/>
                    <a:pt x="34" y="2703"/>
                  </a:cubicBezTo>
                  <a:cubicBezTo>
                    <a:pt x="67" y="3970"/>
                    <a:pt x="1068" y="4938"/>
                    <a:pt x="2369" y="4938"/>
                  </a:cubicBezTo>
                  <a:cubicBezTo>
                    <a:pt x="3836" y="4904"/>
                    <a:pt x="5137" y="3637"/>
                    <a:pt x="5137" y="2169"/>
                  </a:cubicBezTo>
                  <a:cubicBezTo>
                    <a:pt x="5137" y="956"/>
                    <a:pt x="4170" y="0"/>
                    <a:pt x="2996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9" name="Google Shape;8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581" y="1755732"/>
            <a:ext cx="1855002" cy="208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6316" y="1955050"/>
            <a:ext cx="1908591" cy="200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5"/>
          <p:cNvSpPr txBox="1"/>
          <p:nvPr>
            <p:ph idx="1" type="subTitle"/>
          </p:nvPr>
        </p:nvSpPr>
        <p:spPr>
          <a:xfrm>
            <a:off x="750750" y="3974365"/>
            <a:ext cx="2181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sp>
        <p:nvSpPr>
          <p:cNvPr id="846" name="Google Shape;846;p15"/>
          <p:cNvSpPr txBox="1"/>
          <p:nvPr>
            <p:ph idx="2" type="subTitle"/>
          </p:nvPr>
        </p:nvSpPr>
        <p:spPr>
          <a:xfrm>
            <a:off x="6302468" y="3974365"/>
            <a:ext cx="2181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fourth-largest planet in the Solar System</a:t>
            </a:r>
            <a:endParaRPr/>
          </a:p>
        </p:txBody>
      </p:sp>
      <p:sp>
        <p:nvSpPr>
          <p:cNvPr id="847" name="Google Shape;847;p15"/>
          <p:cNvSpPr txBox="1"/>
          <p:nvPr>
            <p:ph type="title"/>
          </p:nvPr>
        </p:nvSpPr>
        <p:spPr>
          <a:xfrm>
            <a:off x="819259" y="643142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 divide the content</a:t>
            </a:r>
            <a:endParaRPr/>
          </a:p>
        </p:txBody>
      </p:sp>
      <p:sp>
        <p:nvSpPr>
          <p:cNvPr id="848" name="Google Shape;848;p15"/>
          <p:cNvSpPr txBox="1"/>
          <p:nvPr>
            <p:ph idx="3" type="title"/>
          </p:nvPr>
        </p:nvSpPr>
        <p:spPr>
          <a:xfrm>
            <a:off x="750750" y="3234606"/>
            <a:ext cx="218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good dog</a:t>
            </a:r>
            <a:endParaRPr/>
          </a:p>
        </p:txBody>
      </p:sp>
      <p:sp>
        <p:nvSpPr>
          <p:cNvPr id="849" name="Google Shape;849;p15"/>
          <p:cNvSpPr txBox="1"/>
          <p:nvPr>
            <p:ph idx="4" type="title"/>
          </p:nvPr>
        </p:nvSpPr>
        <p:spPr>
          <a:xfrm>
            <a:off x="6302468" y="3234606"/>
            <a:ext cx="218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bad dog</a:t>
            </a:r>
            <a:endParaRPr/>
          </a:p>
        </p:txBody>
      </p:sp>
      <p:sp>
        <p:nvSpPr>
          <p:cNvPr id="850" name="Google Shape;850;p15"/>
          <p:cNvSpPr/>
          <p:nvPr/>
        </p:nvSpPr>
        <p:spPr>
          <a:xfrm>
            <a:off x="8691409" y="2667184"/>
            <a:ext cx="994" cy="1988"/>
          </a:xfrm>
          <a:custGeom>
            <a:rect b="b" l="l" r="r" t="t"/>
            <a:pathLst>
              <a:path extrusionOk="0" h="62" w="31">
                <a:moveTo>
                  <a:pt x="0" y="1"/>
                </a:moveTo>
                <a:cubicBezTo>
                  <a:pt x="0" y="16"/>
                  <a:pt x="15" y="31"/>
                  <a:pt x="31" y="62"/>
                </a:cubicBezTo>
                <a:cubicBezTo>
                  <a:pt x="15" y="31"/>
                  <a:pt x="0" y="16"/>
                  <a:pt x="0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1" name="Google Shape;8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017" y="1299371"/>
            <a:ext cx="2028484" cy="19870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15"/>
          <p:cNvCxnSpPr/>
          <p:nvPr/>
        </p:nvCxnSpPr>
        <p:spPr>
          <a:xfrm flipH="1">
            <a:off x="3218101" y="3443843"/>
            <a:ext cx="1367100" cy="1290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D48A0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3" name="Google Shape;853;p15"/>
          <p:cNvCxnSpPr/>
          <p:nvPr/>
        </p:nvCxnSpPr>
        <p:spPr>
          <a:xfrm>
            <a:off x="4750130" y="3453516"/>
            <a:ext cx="1290000" cy="1194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D48A0C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6"/>
          <p:cNvSpPr txBox="1"/>
          <p:nvPr>
            <p:ph type="title"/>
          </p:nvPr>
        </p:nvSpPr>
        <p:spPr>
          <a:xfrm>
            <a:off x="1104718" y="3141403"/>
            <a:ext cx="3008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33,000</a:t>
            </a:r>
            <a:endParaRPr/>
          </a:p>
        </p:txBody>
      </p:sp>
      <p:sp>
        <p:nvSpPr>
          <p:cNvPr id="859" name="Google Shape;859;p16"/>
          <p:cNvSpPr txBox="1"/>
          <p:nvPr>
            <p:ph idx="1" type="subTitle"/>
          </p:nvPr>
        </p:nvSpPr>
        <p:spPr>
          <a:xfrm>
            <a:off x="1104725" y="3654632"/>
            <a:ext cx="300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860" name="Google Shape;860;p16"/>
          <p:cNvSpPr txBox="1"/>
          <p:nvPr>
            <p:ph idx="2" type="title"/>
          </p:nvPr>
        </p:nvSpPr>
        <p:spPr>
          <a:xfrm>
            <a:off x="5240185" y="3141403"/>
            <a:ext cx="3008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/>
              <a:t>24h 8m</a:t>
            </a:r>
            <a:endParaRPr/>
          </a:p>
        </p:txBody>
      </p:sp>
      <p:sp>
        <p:nvSpPr>
          <p:cNvPr id="861" name="Google Shape;861;p16"/>
          <p:cNvSpPr txBox="1"/>
          <p:nvPr>
            <p:ph idx="3" type="subTitle"/>
          </p:nvPr>
        </p:nvSpPr>
        <p:spPr>
          <a:xfrm>
            <a:off x="5240157" y="3654531"/>
            <a:ext cx="3008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Jupiter’s rotation period</a:t>
            </a:r>
            <a:endParaRPr/>
          </a:p>
        </p:txBody>
      </p:sp>
      <p:grpSp>
        <p:nvGrpSpPr>
          <p:cNvPr id="862" name="Google Shape;862;p16"/>
          <p:cNvGrpSpPr/>
          <p:nvPr/>
        </p:nvGrpSpPr>
        <p:grpSpPr>
          <a:xfrm>
            <a:off x="3828093" y="1276559"/>
            <a:ext cx="1615288" cy="1608229"/>
            <a:chOff x="3449637" y="795337"/>
            <a:chExt cx="2179638" cy="2170113"/>
          </a:xfrm>
        </p:grpSpPr>
        <p:sp>
          <p:nvSpPr>
            <p:cNvPr id="863" name="Google Shape;863;p16"/>
            <p:cNvSpPr/>
            <p:nvPr/>
          </p:nvSpPr>
          <p:spPr>
            <a:xfrm>
              <a:off x="3449637" y="795337"/>
              <a:ext cx="2179638" cy="2170113"/>
            </a:xfrm>
            <a:custGeom>
              <a:rect b="b" l="l" r="r" t="t"/>
              <a:pathLst>
                <a:path extrusionOk="0" h="192" w="193">
                  <a:moveTo>
                    <a:pt x="124" y="124"/>
                  </a:moveTo>
                  <a:cubicBezTo>
                    <a:pt x="117" y="112"/>
                    <a:pt x="120" y="101"/>
                    <a:pt x="126" y="90"/>
                  </a:cubicBezTo>
                  <a:cubicBezTo>
                    <a:pt x="117" y="85"/>
                    <a:pt x="109" y="85"/>
                    <a:pt x="100" y="88"/>
                  </a:cubicBezTo>
                  <a:cubicBezTo>
                    <a:pt x="75" y="95"/>
                    <a:pt x="57" y="111"/>
                    <a:pt x="43" y="132"/>
                  </a:cubicBezTo>
                  <a:cubicBezTo>
                    <a:pt x="39" y="138"/>
                    <a:pt x="34" y="140"/>
                    <a:pt x="28" y="138"/>
                  </a:cubicBezTo>
                  <a:cubicBezTo>
                    <a:pt x="29" y="131"/>
                    <a:pt x="30" y="124"/>
                    <a:pt x="32" y="117"/>
                  </a:cubicBezTo>
                  <a:cubicBezTo>
                    <a:pt x="31" y="117"/>
                    <a:pt x="30" y="116"/>
                    <a:pt x="29" y="116"/>
                  </a:cubicBezTo>
                  <a:cubicBezTo>
                    <a:pt x="27" y="118"/>
                    <a:pt x="24" y="121"/>
                    <a:pt x="22" y="123"/>
                  </a:cubicBezTo>
                  <a:cubicBezTo>
                    <a:pt x="21" y="125"/>
                    <a:pt x="20" y="128"/>
                    <a:pt x="18" y="130"/>
                  </a:cubicBezTo>
                  <a:cubicBezTo>
                    <a:pt x="14" y="139"/>
                    <a:pt x="14" y="139"/>
                    <a:pt x="4" y="138"/>
                  </a:cubicBezTo>
                  <a:cubicBezTo>
                    <a:pt x="8" y="128"/>
                    <a:pt x="13" y="118"/>
                    <a:pt x="16" y="107"/>
                  </a:cubicBezTo>
                  <a:cubicBezTo>
                    <a:pt x="23" y="84"/>
                    <a:pt x="20" y="62"/>
                    <a:pt x="7" y="41"/>
                  </a:cubicBezTo>
                  <a:cubicBezTo>
                    <a:pt x="2" y="33"/>
                    <a:pt x="0" y="23"/>
                    <a:pt x="2" y="14"/>
                  </a:cubicBezTo>
                  <a:cubicBezTo>
                    <a:pt x="2" y="10"/>
                    <a:pt x="5" y="4"/>
                    <a:pt x="9" y="3"/>
                  </a:cubicBezTo>
                  <a:cubicBezTo>
                    <a:pt x="12" y="1"/>
                    <a:pt x="17" y="4"/>
                    <a:pt x="21" y="6"/>
                  </a:cubicBezTo>
                  <a:cubicBezTo>
                    <a:pt x="29" y="2"/>
                    <a:pt x="37" y="2"/>
                    <a:pt x="46" y="6"/>
                  </a:cubicBezTo>
                  <a:cubicBezTo>
                    <a:pt x="47" y="6"/>
                    <a:pt x="49" y="5"/>
                    <a:pt x="50" y="5"/>
                  </a:cubicBezTo>
                  <a:cubicBezTo>
                    <a:pt x="57" y="0"/>
                    <a:pt x="63" y="1"/>
                    <a:pt x="66" y="10"/>
                  </a:cubicBezTo>
                  <a:cubicBezTo>
                    <a:pt x="69" y="19"/>
                    <a:pt x="67" y="28"/>
                    <a:pt x="63" y="37"/>
                  </a:cubicBezTo>
                  <a:cubicBezTo>
                    <a:pt x="59" y="46"/>
                    <a:pt x="57" y="55"/>
                    <a:pt x="58" y="65"/>
                  </a:cubicBezTo>
                  <a:cubicBezTo>
                    <a:pt x="59" y="64"/>
                    <a:pt x="60" y="63"/>
                    <a:pt x="61" y="62"/>
                  </a:cubicBezTo>
                  <a:cubicBezTo>
                    <a:pt x="79" y="41"/>
                    <a:pt x="101" y="31"/>
                    <a:pt x="129" y="37"/>
                  </a:cubicBezTo>
                  <a:cubicBezTo>
                    <a:pt x="158" y="44"/>
                    <a:pt x="175" y="64"/>
                    <a:pt x="183" y="92"/>
                  </a:cubicBezTo>
                  <a:cubicBezTo>
                    <a:pt x="193" y="128"/>
                    <a:pt x="176" y="167"/>
                    <a:pt x="145" y="183"/>
                  </a:cubicBezTo>
                  <a:cubicBezTo>
                    <a:pt x="129" y="191"/>
                    <a:pt x="112" y="192"/>
                    <a:pt x="95" y="188"/>
                  </a:cubicBezTo>
                  <a:cubicBezTo>
                    <a:pt x="94" y="187"/>
                    <a:pt x="94" y="187"/>
                    <a:pt x="92" y="186"/>
                  </a:cubicBezTo>
                  <a:cubicBezTo>
                    <a:pt x="111" y="180"/>
                    <a:pt x="129" y="176"/>
                    <a:pt x="141" y="160"/>
                  </a:cubicBezTo>
                  <a:cubicBezTo>
                    <a:pt x="146" y="154"/>
                    <a:pt x="148" y="147"/>
                    <a:pt x="152" y="139"/>
                  </a:cubicBezTo>
                  <a:cubicBezTo>
                    <a:pt x="134" y="139"/>
                    <a:pt x="118" y="139"/>
                    <a:pt x="101" y="139"/>
                  </a:cubicBezTo>
                  <a:cubicBezTo>
                    <a:pt x="104" y="124"/>
                    <a:pt x="115" y="126"/>
                    <a:pt x="124" y="124"/>
                  </a:cubicBezTo>
                  <a:close/>
                  <a:moveTo>
                    <a:pt x="60" y="29"/>
                  </a:moveTo>
                  <a:cubicBezTo>
                    <a:pt x="60" y="16"/>
                    <a:pt x="51" y="10"/>
                    <a:pt x="39" y="15"/>
                  </a:cubicBezTo>
                  <a:cubicBezTo>
                    <a:pt x="36" y="16"/>
                    <a:pt x="32" y="17"/>
                    <a:pt x="30" y="15"/>
                  </a:cubicBezTo>
                  <a:cubicBezTo>
                    <a:pt x="18" y="10"/>
                    <a:pt x="9" y="16"/>
                    <a:pt x="8" y="29"/>
                  </a:cubicBezTo>
                  <a:cubicBezTo>
                    <a:pt x="8" y="40"/>
                    <a:pt x="25" y="54"/>
                    <a:pt x="37" y="52"/>
                  </a:cubicBezTo>
                  <a:cubicBezTo>
                    <a:pt x="49" y="50"/>
                    <a:pt x="60" y="39"/>
                    <a:pt x="60" y="29"/>
                  </a:cubicBezTo>
                  <a:close/>
                </a:path>
              </a:pathLst>
            </a:custGeom>
            <a:solidFill>
              <a:srgbClr val="5C65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3584575" y="1020763"/>
              <a:ext cx="508000" cy="249238"/>
            </a:xfrm>
            <a:custGeom>
              <a:rect b="b" l="l" r="r" t="t"/>
              <a:pathLst>
                <a:path extrusionOk="0" h="22" w="45">
                  <a:moveTo>
                    <a:pt x="35" y="22"/>
                  </a:moveTo>
                  <a:cubicBezTo>
                    <a:pt x="33" y="13"/>
                    <a:pt x="29" y="9"/>
                    <a:pt x="21" y="9"/>
                  </a:cubicBezTo>
                  <a:cubicBezTo>
                    <a:pt x="14" y="9"/>
                    <a:pt x="10" y="13"/>
                    <a:pt x="9" y="21"/>
                  </a:cubicBezTo>
                  <a:cubicBezTo>
                    <a:pt x="2" y="19"/>
                    <a:pt x="0" y="13"/>
                    <a:pt x="3" y="7"/>
                  </a:cubicBezTo>
                  <a:cubicBezTo>
                    <a:pt x="5" y="1"/>
                    <a:pt x="10" y="0"/>
                    <a:pt x="17" y="4"/>
                  </a:cubicBezTo>
                  <a:cubicBezTo>
                    <a:pt x="20" y="5"/>
                    <a:pt x="24" y="5"/>
                    <a:pt x="26" y="4"/>
                  </a:cubicBezTo>
                  <a:cubicBezTo>
                    <a:pt x="35" y="1"/>
                    <a:pt x="38" y="1"/>
                    <a:pt x="41" y="6"/>
                  </a:cubicBezTo>
                  <a:cubicBezTo>
                    <a:pt x="45" y="12"/>
                    <a:pt x="43" y="17"/>
                    <a:pt x="35" y="22"/>
                  </a:cubicBezTo>
                  <a:close/>
                </a:path>
              </a:pathLst>
            </a:custGeom>
            <a:solidFill>
              <a:srgbClr val="5C65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765550" y="1179513"/>
              <a:ext cx="123825" cy="79375"/>
            </a:xfrm>
            <a:custGeom>
              <a:rect b="b" l="l" r="r" t="t"/>
              <a:pathLst>
                <a:path extrusionOk="0" h="7" w="11">
                  <a:moveTo>
                    <a:pt x="6" y="7"/>
                  </a:moveTo>
                  <a:cubicBezTo>
                    <a:pt x="4" y="6"/>
                    <a:pt x="3" y="4"/>
                    <a:pt x="0" y="1"/>
                  </a:cubicBezTo>
                  <a:cubicBezTo>
                    <a:pt x="4" y="1"/>
                    <a:pt x="7" y="1"/>
                    <a:pt x="11" y="0"/>
                  </a:cubicBezTo>
                  <a:cubicBezTo>
                    <a:pt x="9" y="4"/>
                    <a:pt x="7" y="6"/>
                    <a:pt x="6" y="7"/>
                  </a:cubicBezTo>
                  <a:close/>
                </a:path>
              </a:pathLst>
            </a:custGeom>
            <a:solidFill>
              <a:srgbClr val="5C659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6" name="Google Shape;866;p16"/>
          <p:cNvSpPr txBox="1"/>
          <p:nvPr/>
        </p:nvSpPr>
        <p:spPr>
          <a:xfrm>
            <a:off x="-418011" y="63849"/>
            <a:ext cx="1010749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Delius Unicase"/>
              <a:buNone/>
            </a:pPr>
            <a:r>
              <a:rPr b="1" i="0" lang="en" sz="5000" u="none" cap="none" strike="noStrike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 divide the content</a:t>
            </a:r>
            <a:endParaRPr b="1" i="0" sz="5000" u="none" cap="none" strike="noStrike">
              <a:solidFill>
                <a:schemeClr val="accent2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872" name="Google Shape;872;p17"/>
          <p:cNvSpPr txBox="1"/>
          <p:nvPr>
            <p:ph idx="2" type="subTitle"/>
          </p:nvPr>
        </p:nvSpPr>
        <p:spPr>
          <a:xfrm>
            <a:off x="5406138" y="3415728"/>
            <a:ext cx="25929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400"/>
              <a:t>John James</a:t>
            </a:r>
            <a:endParaRPr sz="2400"/>
          </a:p>
        </p:txBody>
      </p:sp>
      <p:sp>
        <p:nvSpPr>
          <p:cNvPr id="873" name="Google Shape;873;p17"/>
          <p:cNvSpPr txBox="1"/>
          <p:nvPr>
            <p:ph idx="1" type="subTitle"/>
          </p:nvPr>
        </p:nvSpPr>
        <p:spPr>
          <a:xfrm>
            <a:off x="1144962" y="3327508"/>
            <a:ext cx="25929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400"/>
              <a:t>Agata Patterson</a:t>
            </a:r>
            <a:endParaRPr sz="2400"/>
          </a:p>
        </p:txBody>
      </p:sp>
      <p:sp>
        <p:nvSpPr>
          <p:cNvPr id="874" name="Google Shape;874;p17"/>
          <p:cNvSpPr txBox="1"/>
          <p:nvPr>
            <p:ph idx="3" type="subTitle"/>
          </p:nvPr>
        </p:nvSpPr>
        <p:spPr>
          <a:xfrm>
            <a:off x="1261825" y="3908328"/>
            <a:ext cx="23592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“Neptune is the farthest planet from the Sun and the fourth-largest”</a:t>
            </a:r>
            <a:endParaRPr/>
          </a:p>
        </p:txBody>
      </p:sp>
      <p:sp>
        <p:nvSpPr>
          <p:cNvPr id="875" name="Google Shape;875;p17"/>
          <p:cNvSpPr txBox="1"/>
          <p:nvPr>
            <p:ph idx="4" type="subTitle"/>
          </p:nvPr>
        </p:nvSpPr>
        <p:spPr>
          <a:xfrm>
            <a:off x="5523000" y="3908328"/>
            <a:ext cx="23592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“Despite being red, Mars is a cold place. It’s full of iron oxide dust” </a:t>
            </a:r>
            <a:endParaRPr/>
          </a:p>
        </p:txBody>
      </p:sp>
      <p:pic>
        <p:nvPicPr>
          <p:cNvPr id="876" name="Google Shape;8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923" y="1352488"/>
            <a:ext cx="1832979" cy="183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6850" y="1323145"/>
            <a:ext cx="1791476" cy="1740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/>
          <p:nvPr/>
        </p:nvSpPr>
        <p:spPr>
          <a:xfrm>
            <a:off x="418011" y="4376057"/>
            <a:ext cx="8530046" cy="64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872355" y="-686981"/>
            <a:ext cx="4543391" cy="4109862"/>
            <a:chOff x="-785805" y="-844356"/>
            <a:chExt cx="4543391" cy="4109862"/>
          </a:xfrm>
        </p:grpSpPr>
        <p:grpSp>
          <p:nvGrpSpPr>
            <p:cNvPr id="884" name="Google Shape;884;p18"/>
            <p:cNvGrpSpPr/>
            <p:nvPr/>
          </p:nvGrpSpPr>
          <p:grpSpPr>
            <a:xfrm>
              <a:off x="-785793" y="-844356"/>
              <a:ext cx="4543379" cy="4109862"/>
              <a:chOff x="1291500" y="1711000"/>
              <a:chExt cx="677025" cy="612425"/>
            </a:xfrm>
          </p:grpSpPr>
          <p:sp>
            <p:nvSpPr>
              <p:cNvPr id="885" name="Google Shape;885;p1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rect b="b" l="l" r="r" t="t"/>
                <a:pathLst>
                  <a:path extrusionOk="0" h="22695" w="27081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DCB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rect b="b" l="l" r="r" t="t"/>
                <a:pathLst>
                  <a:path extrusionOk="0" h="5032" w="6529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DCB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rect b="b" l="l" r="r" t="t"/>
                <a:pathLst>
                  <a:path extrusionOk="0" h="3299" w="2402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DCB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8" name="Google Shape;888;p18"/>
            <p:cNvGrpSpPr/>
            <p:nvPr/>
          </p:nvGrpSpPr>
          <p:grpSpPr>
            <a:xfrm>
              <a:off x="-785805" y="-844356"/>
              <a:ext cx="4543379" cy="4109862"/>
              <a:chOff x="1291500" y="1711000"/>
              <a:chExt cx="677025" cy="612425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rect b="b" l="l" r="r" t="t"/>
                <a:pathLst>
                  <a:path extrusionOk="0" h="22695" w="27081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DCB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rect b="b" l="l" r="r" t="t"/>
                <a:pathLst>
                  <a:path extrusionOk="0" h="5032" w="6529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DCB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rect b="b" l="l" r="r" t="t"/>
                <a:pathLst>
                  <a:path extrusionOk="0" h="3299" w="2402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DCB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2" name="Google Shape;892;p18"/>
          <p:cNvSpPr txBox="1"/>
          <p:nvPr>
            <p:ph type="title"/>
          </p:nvPr>
        </p:nvSpPr>
        <p:spPr>
          <a:xfrm>
            <a:off x="639984" y="523678"/>
            <a:ext cx="2185955" cy="1386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2400">
                <a:solidFill>
                  <a:srgbClr val="FFFFFF"/>
                </a:solidFill>
              </a:rPr>
              <a:t>A picture is worth a than a thousand words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893" name="Google Shape;8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7649" y="644015"/>
            <a:ext cx="4449574" cy="421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8" name="Google Shape;898;p19"/>
          <p:cNvCxnSpPr/>
          <p:nvPr/>
        </p:nvCxnSpPr>
        <p:spPr>
          <a:xfrm>
            <a:off x="3233012" y="2154121"/>
            <a:ext cx="1107000" cy="9066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99" name="Google Shape;899;p19"/>
          <p:cNvCxnSpPr/>
          <p:nvPr/>
        </p:nvCxnSpPr>
        <p:spPr>
          <a:xfrm flipH="1" rot="10800000">
            <a:off x="3099412" y="3423171"/>
            <a:ext cx="1240500" cy="620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00" name="Google Shape;900;p19"/>
          <p:cNvCxnSpPr/>
          <p:nvPr/>
        </p:nvCxnSpPr>
        <p:spPr>
          <a:xfrm flipH="1">
            <a:off x="4883912" y="2154121"/>
            <a:ext cx="1145100" cy="820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01" name="Google Shape;901;p19"/>
          <p:cNvCxnSpPr/>
          <p:nvPr/>
        </p:nvCxnSpPr>
        <p:spPr>
          <a:xfrm rot="10800000">
            <a:off x="4750337" y="3385121"/>
            <a:ext cx="1192800" cy="648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8A91B5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02" name="Google Shape;902;p19"/>
          <p:cNvSpPr txBox="1"/>
          <p:nvPr>
            <p:ph type="title"/>
          </p:nvPr>
        </p:nvSpPr>
        <p:spPr>
          <a:xfrm>
            <a:off x="1683657" y="538548"/>
            <a:ext cx="5975751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Take care of your kitten</a:t>
            </a:r>
            <a:endParaRPr/>
          </a:p>
        </p:txBody>
      </p:sp>
      <p:sp>
        <p:nvSpPr>
          <p:cNvPr id="903" name="Google Shape;903;p19"/>
          <p:cNvSpPr txBox="1"/>
          <p:nvPr>
            <p:ph idx="1" type="subTitle"/>
          </p:nvPr>
        </p:nvSpPr>
        <p:spPr>
          <a:xfrm>
            <a:off x="382930" y="1776045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Mercury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04" name="Google Shape;904;p19"/>
          <p:cNvSpPr txBox="1"/>
          <p:nvPr>
            <p:ph idx="4294967295" type="subTitle"/>
          </p:nvPr>
        </p:nvSpPr>
        <p:spPr>
          <a:xfrm>
            <a:off x="431152" y="3651197"/>
            <a:ext cx="19875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Jupiter</a:t>
            </a:r>
            <a:endParaRPr b="0" i="0" sz="2600" u="none" cap="none" strike="noStrike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05" name="Google Shape;905;p19"/>
          <p:cNvSpPr txBox="1"/>
          <p:nvPr>
            <p:ph idx="4294967295" type="subTitle"/>
          </p:nvPr>
        </p:nvSpPr>
        <p:spPr>
          <a:xfrm>
            <a:off x="431152" y="2281185"/>
            <a:ext cx="19875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Mercury is the closest planet to the Sun</a:t>
            </a:r>
            <a:endParaRPr b="0" i="0" sz="1400" u="none" cap="none" strike="noStrike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906" name="Google Shape;906;p19"/>
          <p:cNvSpPr txBox="1"/>
          <p:nvPr>
            <p:ph idx="4294967295" type="subTitle"/>
          </p:nvPr>
        </p:nvSpPr>
        <p:spPr>
          <a:xfrm>
            <a:off x="431152" y="4144910"/>
            <a:ext cx="1987550" cy="725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It’s the biggest planet in the Solar System</a:t>
            </a:r>
            <a:endParaRPr b="0" i="0" sz="1400" u="none" cap="none" strike="noStrike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907" name="Google Shape;907;p19"/>
          <p:cNvSpPr txBox="1"/>
          <p:nvPr>
            <p:ph idx="4294967295" type="subTitle"/>
          </p:nvPr>
        </p:nvSpPr>
        <p:spPr>
          <a:xfrm>
            <a:off x="6703236" y="1795778"/>
            <a:ext cx="1985962" cy="725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Neptune</a:t>
            </a:r>
            <a:endParaRPr b="0" i="0" sz="2600" u="none" cap="none" strike="noStrike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08" name="Google Shape;908;p19"/>
          <p:cNvSpPr txBox="1"/>
          <p:nvPr>
            <p:ph idx="4294967295" type="subTitle"/>
          </p:nvPr>
        </p:nvSpPr>
        <p:spPr>
          <a:xfrm>
            <a:off x="6701648" y="3661090"/>
            <a:ext cx="19875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2600" u="none" cap="none" strike="noStrike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Mars</a:t>
            </a:r>
            <a:endParaRPr b="0" i="0" sz="2600" u="none" cap="none" strike="noStrike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09" name="Google Shape;909;p19"/>
          <p:cNvSpPr txBox="1"/>
          <p:nvPr>
            <p:ph idx="4294967295" type="subTitle"/>
          </p:nvPr>
        </p:nvSpPr>
        <p:spPr>
          <a:xfrm>
            <a:off x="6703236" y="2291078"/>
            <a:ext cx="1985962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Despite being red, Mars is a cold place</a:t>
            </a:r>
            <a:endParaRPr b="0" i="0" sz="1400" u="none" cap="none" strike="noStrike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910" name="Google Shape;910;p19"/>
          <p:cNvSpPr txBox="1"/>
          <p:nvPr>
            <p:ph idx="4294967295" type="subTitle"/>
          </p:nvPr>
        </p:nvSpPr>
        <p:spPr>
          <a:xfrm>
            <a:off x="6701648" y="4154803"/>
            <a:ext cx="1987550" cy="7254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Venus has a beautiful name, but it’s very hot</a:t>
            </a:r>
            <a:endParaRPr b="0" i="0" sz="1400" u="none" cap="none" strike="noStrike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grpSp>
        <p:nvGrpSpPr>
          <p:cNvPr id="911" name="Google Shape;911;p19"/>
          <p:cNvGrpSpPr/>
          <p:nvPr/>
        </p:nvGrpSpPr>
        <p:grpSpPr>
          <a:xfrm>
            <a:off x="2578807" y="3680396"/>
            <a:ext cx="519012" cy="512377"/>
            <a:chOff x="3089331" y="2731657"/>
            <a:chExt cx="359029" cy="354439"/>
          </a:xfrm>
        </p:grpSpPr>
        <p:sp>
          <p:nvSpPr>
            <p:cNvPr id="912" name="Google Shape;912;p19"/>
            <p:cNvSpPr/>
            <p:nvPr/>
          </p:nvSpPr>
          <p:spPr>
            <a:xfrm>
              <a:off x="3293987" y="2798121"/>
              <a:ext cx="83781" cy="83727"/>
            </a:xfrm>
            <a:custGeom>
              <a:rect b="b" l="l" r="r" t="t"/>
              <a:pathLst>
                <a:path extrusionOk="0" h="3085" w="3087">
                  <a:moveTo>
                    <a:pt x="2365" y="1"/>
                  </a:moveTo>
                  <a:lnTo>
                    <a:pt x="1" y="2363"/>
                  </a:lnTo>
                  <a:lnTo>
                    <a:pt x="723" y="3085"/>
                  </a:lnTo>
                  <a:lnTo>
                    <a:pt x="3087" y="721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3089331" y="3021313"/>
              <a:ext cx="65842" cy="64783"/>
            </a:xfrm>
            <a:custGeom>
              <a:rect b="b" l="l" r="r" t="t"/>
              <a:pathLst>
                <a:path extrusionOk="0" h="2387" w="2426">
                  <a:moveTo>
                    <a:pt x="2213" y="0"/>
                  </a:moveTo>
                  <a:cubicBezTo>
                    <a:pt x="2163" y="0"/>
                    <a:pt x="2113" y="20"/>
                    <a:pt x="2075" y="59"/>
                  </a:cubicBezTo>
                  <a:lnTo>
                    <a:pt x="76" y="2058"/>
                  </a:lnTo>
                  <a:cubicBezTo>
                    <a:pt x="0" y="2131"/>
                    <a:pt x="0" y="2253"/>
                    <a:pt x="76" y="2329"/>
                  </a:cubicBezTo>
                  <a:cubicBezTo>
                    <a:pt x="114" y="2368"/>
                    <a:pt x="165" y="2386"/>
                    <a:pt x="214" y="2386"/>
                  </a:cubicBezTo>
                  <a:cubicBezTo>
                    <a:pt x="263" y="2386"/>
                    <a:pt x="314" y="2366"/>
                    <a:pt x="349" y="2329"/>
                  </a:cubicBezTo>
                  <a:lnTo>
                    <a:pt x="2348" y="330"/>
                  </a:lnTo>
                  <a:cubicBezTo>
                    <a:pt x="2426" y="256"/>
                    <a:pt x="2421" y="134"/>
                    <a:pt x="2348" y="59"/>
                  </a:cubicBezTo>
                  <a:cubicBezTo>
                    <a:pt x="2311" y="20"/>
                    <a:pt x="2262" y="0"/>
                    <a:pt x="22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3297434" y="2731657"/>
              <a:ext cx="150926" cy="142675"/>
            </a:xfrm>
            <a:custGeom>
              <a:rect b="b" l="l" r="r" t="t"/>
              <a:pathLst>
                <a:path extrusionOk="0" h="5257" w="5561">
                  <a:moveTo>
                    <a:pt x="1727" y="1"/>
                  </a:moveTo>
                  <a:cubicBezTo>
                    <a:pt x="1324" y="1"/>
                    <a:pt x="921" y="155"/>
                    <a:pt x="614" y="463"/>
                  </a:cubicBezTo>
                  <a:cubicBezTo>
                    <a:pt x="0" y="1077"/>
                    <a:pt x="0" y="2074"/>
                    <a:pt x="614" y="2688"/>
                  </a:cubicBezTo>
                  <a:cubicBezTo>
                    <a:pt x="920" y="2996"/>
                    <a:pt x="1323" y="3150"/>
                    <a:pt x="1727" y="3150"/>
                  </a:cubicBezTo>
                  <a:cubicBezTo>
                    <a:pt x="1964" y="3150"/>
                    <a:pt x="2201" y="3097"/>
                    <a:pt x="2419" y="2990"/>
                  </a:cubicBezTo>
                  <a:lnTo>
                    <a:pt x="2419" y="2990"/>
                  </a:lnTo>
                  <a:cubicBezTo>
                    <a:pt x="2130" y="3576"/>
                    <a:pt x="2230" y="4304"/>
                    <a:pt x="2719" y="4796"/>
                  </a:cubicBezTo>
                  <a:cubicBezTo>
                    <a:pt x="3027" y="5103"/>
                    <a:pt x="3430" y="5256"/>
                    <a:pt x="3833" y="5256"/>
                  </a:cubicBezTo>
                  <a:cubicBezTo>
                    <a:pt x="4236" y="5256"/>
                    <a:pt x="4639" y="5103"/>
                    <a:pt x="4947" y="4796"/>
                  </a:cubicBezTo>
                  <a:cubicBezTo>
                    <a:pt x="5561" y="4180"/>
                    <a:pt x="5561" y="3182"/>
                    <a:pt x="4947" y="2568"/>
                  </a:cubicBezTo>
                  <a:cubicBezTo>
                    <a:pt x="4640" y="2262"/>
                    <a:pt x="4236" y="2109"/>
                    <a:pt x="3833" y="2109"/>
                  </a:cubicBezTo>
                  <a:cubicBezTo>
                    <a:pt x="3596" y="2109"/>
                    <a:pt x="3359" y="2162"/>
                    <a:pt x="3141" y="2268"/>
                  </a:cubicBezTo>
                  <a:cubicBezTo>
                    <a:pt x="3429" y="1681"/>
                    <a:pt x="3329" y="952"/>
                    <a:pt x="2840" y="463"/>
                  </a:cubicBezTo>
                  <a:cubicBezTo>
                    <a:pt x="2533" y="155"/>
                    <a:pt x="2130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3326093" y="2756218"/>
              <a:ext cx="36449" cy="36449"/>
            </a:xfrm>
            <a:custGeom>
              <a:rect b="b" l="l" r="r" t="t"/>
              <a:pathLst>
                <a:path extrusionOk="0" h="1343" w="1343">
                  <a:moveTo>
                    <a:pt x="672" y="1"/>
                  </a:moveTo>
                  <a:cubicBezTo>
                    <a:pt x="301" y="1"/>
                    <a:pt x="1" y="300"/>
                    <a:pt x="1" y="672"/>
                  </a:cubicBezTo>
                  <a:cubicBezTo>
                    <a:pt x="1" y="1043"/>
                    <a:pt x="301" y="1343"/>
                    <a:pt x="672" y="1343"/>
                  </a:cubicBezTo>
                  <a:cubicBezTo>
                    <a:pt x="1043" y="1343"/>
                    <a:pt x="1343" y="1043"/>
                    <a:pt x="1343" y="672"/>
                  </a:cubicBezTo>
                  <a:cubicBezTo>
                    <a:pt x="1343" y="300"/>
                    <a:pt x="1043" y="1"/>
                    <a:pt x="672" y="1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3383275" y="2813400"/>
              <a:ext cx="36422" cy="36395"/>
            </a:xfrm>
            <a:custGeom>
              <a:rect b="b" l="l" r="r" t="t"/>
              <a:pathLst>
                <a:path extrusionOk="0" h="1341" w="1342">
                  <a:moveTo>
                    <a:pt x="670" y="1"/>
                  </a:moveTo>
                  <a:cubicBezTo>
                    <a:pt x="301" y="1"/>
                    <a:pt x="1" y="301"/>
                    <a:pt x="1" y="672"/>
                  </a:cubicBezTo>
                  <a:cubicBezTo>
                    <a:pt x="1" y="1041"/>
                    <a:pt x="301" y="1341"/>
                    <a:pt x="670" y="1341"/>
                  </a:cubicBezTo>
                  <a:cubicBezTo>
                    <a:pt x="1041" y="1341"/>
                    <a:pt x="1341" y="1041"/>
                    <a:pt x="1341" y="672"/>
                  </a:cubicBezTo>
                  <a:cubicBezTo>
                    <a:pt x="1341" y="301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3120269" y="3006441"/>
              <a:ext cx="49178" cy="48716"/>
            </a:xfrm>
            <a:custGeom>
              <a:rect b="b" l="l" r="r" t="t"/>
              <a:pathLst>
                <a:path extrusionOk="0" h="1795" w="1812">
                  <a:moveTo>
                    <a:pt x="680" y="1"/>
                  </a:moveTo>
                  <a:lnTo>
                    <a:pt x="78" y="603"/>
                  </a:lnTo>
                  <a:cubicBezTo>
                    <a:pt x="0" y="682"/>
                    <a:pt x="0" y="811"/>
                    <a:pt x="78" y="888"/>
                  </a:cubicBezTo>
                  <a:lnTo>
                    <a:pt x="924" y="1735"/>
                  </a:lnTo>
                  <a:cubicBezTo>
                    <a:pt x="964" y="1774"/>
                    <a:pt x="1016" y="1794"/>
                    <a:pt x="1068" y="1794"/>
                  </a:cubicBezTo>
                  <a:cubicBezTo>
                    <a:pt x="1120" y="1794"/>
                    <a:pt x="1171" y="1774"/>
                    <a:pt x="1210" y="1735"/>
                  </a:cubicBezTo>
                  <a:lnTo>
                    <a:pt x="1812" y="1133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3126973" y="2850282"/>
              <a:ext cx="198719" cy="197172"/>
            </a:xfrm>
            <a:custGeom>
              <a:rect b="b" l="l" r="r" t="t"/>
              <a:pathLst>
                <a:path extrusionOk="0" h="7265" w="7322">
                  <a:moveTo>
                    <a:pt x="5284" y="0"/>
                  </a:moveTo>
                  <a:lnTo>
                    <a:pt x="235" y="5049"/>
                  </a:lnTo>
                  <a:cubicBezTo>
                    <a:pt x="0" y="5286"/>
                    <a:pt x="0" y="5669"/>
                    <a:pt x="235" y="5904"/>
                  </a:cubicBezTo>
                  <a:lnTo>
                    <a:pt x="1418" y="7087"/>
                  </a:lnTo>
                  <a:cubicBezTo>
                    <a:pt x="1535" y="7205"/>
                    <a:pt x="1689" y="7264"/>
                    <a:pt x="1844" y="7264"/>
                  </a:cubicBezTo>
                  <a:cubicBezTo>
                    <a:pt x="1998" y="7264"/>
                    <a:pt x="2153" y="7205"/>
                    <a:pt x="2273" y="7087"/>
                  </a:cubicBezTo>
                  <a:lnTo>
                    <a:pt x="7321" y="2038"/>
                  </a:lnTo>
                  <a:lnTo>
                    <a:pt x="52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3266794" y="2910369"/>
              <a:ext cx="16420" cy="15388"/>
            </a:xfrm>
            <a:custGeom>
              <a:rect b="b" l="l" r="r" t="t"/>
              <a:pathLst>
                <a:path extrusionOk="0" h="567" w="605">
                  <a:moveTo>
                    <a:pt x="215" y="1"/>
                  </a:moveTo>
                  <a:cubicBezTo>
                    <a:pt x="166" y="1"/>
                    <a:pt x="116" y="20"/>
                    <a:pt x="78" y="59"/>
                  </a:cubicBezTo>
                  <a:cubicBezTo>
                    <a:pt x="1" y="132"/>
                    <a:pt x="1" y="255"/>
                    <a:pt x="78" y="332"/>
                  </a:cubicBezTo>
                  <a:lnTo>
                    <a:pt x="256" y="509"/>
                  </a:lnTo>
                  <a:cubicBezTo>
                    <a:pt x="295" y="548"/>
                    <a:pt x="346" y="567"/>
                    <a:pt x="395" y="567"/>
                  </a:cubicBezTo>
                  <a:cubicBezTo>
                    <a:pt x="446" y="567"/>
                    <a:pt x="493" y="548"/>
                    <a:pt x="529" y="509"/>
                  </a:cubicBezTo>
                  <a:cubicBezTo>
                    <a:pt x="605" y="436"/>
                    <a:pt x="605" y="314"/>
                    <a:pt x="529" y="236"/>
                  </a:cubicBezTo>
                  <a:lnTo>
                    <a:pt x="350" y="59"/>
                  </a:lnTo>
                  <a:cubicBezTo>
                    <a:pt x="313" y="20"/>
                    <a:pt x="26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3235421" y="2923368"/>
              <a:ext cx="25593" cy="24589"/>
            </a:xfrm>
            <a:custGeom>
              <a:rect b="b" l="l" r="r" t="t"/>
              <a:pathLst>
                <a:path extrusionOk="0" h="906" w="943">
                  <a:moveTo>
                    <a:pt x="214" y="1"/>
                  </a:moveTo>
                  <a:cubicBezTo>
                    <a:pt x="165" y="1"/>
                    <a:pt x="115" y="20"/>
                    <a:pt x="76" y="59"/>
                  </a:cubicBezTo>
                  <a:cubicBezTo>
                    <a:pt x="0" y="132"/>
                    <a:pt x="0" y="255"/>
                    <a:pt x="76" y="332"/>
                  </a:cubicBezTo>
                  <a:lnTo>
                    <a:pt x="594" y="848"/>
                  </a:lnTo>
                  <a:cubicBezTo>
                    <a:pt x="633" y="887"/>
                    <a:pt x="684" y="906"/>
                    <a:pt x="731" y="906"/>
                  </a:cubicBezTo>
                  <a:cubicBezTo>
                    <a:pt x="782" y="906"/>
                    <a:pt x="831" y="887"/>
                    <a:pt x="867" y="848"/>
                  </a:cubicBezTo>
                  <a:cubicBezTo>
                    <a:pt x="943" y="775"/>
                    <a:pt x="943" y="653"/>
                    <a:pt x="867" y="577"/>
                  </a:cubicBezTo>
                  <a:lnTo>
                    <a:pt x="349" y="59"/>
                  </a:lnTo>
                  <a:cubicBezTo>
                    <a:pt x="312" y="20"/>
                    <a:pt x="263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3222475" y="2954822"/>
              <a:ext cx="16393" cy="15334"/>
            </a:xfrm>
            <a:custGeom>
              <a:rect b="b" l="l" r="r" t="t"/>
              <a:pathLst>
                <a:path extrusionOk="0" h="565" w="604">
                  <a:moveTo>
                    <a:pt x="214" y="0"/>
                  </a:moveTo>
                  <a:cubicBezTo>
                    <a:pt x="164" y="0"/>
                    <a:pt x="114" y="19"/>
                    <a:pt x="75" y="57"/>
                  </a:cubicBezTo>
                  <a:cubicBezTo>
                    <a:pt x="0" y="132"/>
                    <a:pt x="0" y="255"/>
                    <a:pt x="75" y="330"/>
                  </a:cubicBezTo>
                  <a:lnTo>
                    <a:pt x="255" y="510"/>
                  </a:lnTo>
                  <a:cubicBezTo>
                    <a:pt x="294" y="546"/>
                    <a:pt x="345" y="565"/>
                    <a:pt x="392" y="565"/>
                  </a:cubicBezTo>
                  <a:cubicBezTo>
                    <a:pt x="441" y="565"/>
                    <a:pt x="490" y="546"/>
                    <a:pt x="528" y="510"/>
                  </a:cubicBezTo>
                  <a:cubicBezTo>
                    <a:pt x="604" y="434"/>
                    <a:pt x="604" y="312"/>
                    <a:pt x="528" y="236"/>
                  </a:cubicBezTo>
                  <a:lnTo>
                    <a:pt x="349" y="57"/>
                  </a:lnTo>
                  <a:cubicBezTo>
                    <a:pt x="312" y="19"/>
                    <a:pt x="263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3191021" y="2967822"/>
              <a:ext cx="25647" cy="24535"/>
            </a:xfrm>
            <a:custGeom>
              <a:rect b="b" l="l" r="r" t="t"/>
              <a:pathLst>
                <a:path extrusionOk="0" h="904" w="945">
                  <a:moveTo>
                    <a:pt x="215" y="0"/>
                  </a:moveTo>
                  <a:cubicBezTo>
                    <a:pt x="165" y="0"/>
                    <a:pt x="116" y="19"/>
                    <a:pt x="78" y="57"/>
                  </a:cubicBezTo>
                  <a:cubicBezTo>
                    <a:pt x="0" y="133"/>
                    <a:pt x="0" y="255"/>
                    <a:pt x="78" y="330"/>
                  </a:cubicBezTo>
                  <a:lnTo>
                    <a:pt x="596" y="848"/>
                  </a:lnTo>
                  <a:cubicBezTo>
                    <a:pt x="633" y="887"/>
                    <a:pt x="684" y="904"/>
                    <a:pt x="733" y="904"/>
                  </a:cubicBezTo>
                  <a:cubicBezTo>
                    <a:pt x="782" y="904"/>
                    <a:pt x="833" y="887"/>
                    <a:pt x="867" y="848"/>
                  </a:cubicBezTo>
                  <a:cubicBezTo>
                    <a:pt x="945" y="775"/>
                    <a:pt x="945" y="653"/>
                    <a:pt x="867" y="575"/>
                  </a:cubicBezTo>
                  <a:lnTo>
                    <a:pt x="351" y="57"/>
                  </a:lnTo>
                  <a:cubicBezTo>
                    <a:pt x="313" y="19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3178021" y="2999222"/>
              <a:ext cx="16393" cy="15388"/>
            </a:xfrm>
            <a:custGeom>
              <a:rect b="b" l="l" r="r" t="t"/>
              <a:pathLst>
                <a:path extrusionOk="0" h="567" w="604">
                  <a:moveTo>
                    <a:pt x="214" y="1"/>
                  </a:moveTo>
                  <a:cubicBezTo>
                    <a:pt x="165" y="1"/>
                    <a:pt x="115" y="20"/>
                    <a:pt x="78" y="59"/>
                  </a:cubicBezTo>
                  <a:cubicBezTo>
                    <a:pt x="0" y="132"/>
                    <a:pt x="0" y="255"/>
                    <a:pt x="78" y="332"/>
                  </a:cubicBezTo>
                  <a:lnTo>
                    <a:pt x="255" y="509"/>
                  </a:lnTo>
                  <a:cubicBezTo>
                    <a:pt x="294" y="548"/>
                    <a:pt x="345" y="567"/>
                    <a:pt x="394" y="567"/>
                  </a:cubicBezTo>
                  <a:cubicBezTo>
                    <a:pt x="443" y="567"/>
                    <a:pt x="494" y="546"/>
                    <a:pt x="528" y="509"/>
                  </a:cubicBezTo>
                  <a:cubicBezTo>
                    <a:pt x="604" y="436"/>
                    <a:pt x="604" y="314"/>
                    <a:pt x="528" y="236"/>
                  </a:cubicBezTo>
                  <a:lnTo>
                    <a:pt x="349" y="59"/>
                  </a:lnTo>
                  <a:cubicBezTo>
                    <a:pt x="312" y="20"/>
                    <a:pt x="263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3255612" y="2831014"/>
              <a:ext cx="89888" cy="88721"/>
            </a:xfrm>
            <a:custGeom>
              <a:rect b="b" l="l" r="r" t="t"/>
              <a:pathLst>
                <a:path extrusionOk="0" h="3269" w="3312">
                  <a:moveTo>
                    <a:pt x="640" y="0"/>
                  </a:moveTo>
                  <a:cubicBezTo>
                    <a:pt x="582" y="0"/>
                    <a:pt x="524" y="23"/>
                    <a:pt x="480" y="68"/>
                  </a:cubicBezTo>
                  <a:lnTo>
                    <a:pt x="89" y="457"/>
                  </a:lnTo>
                  <a:cubicBezTo>
                    <a:pt x="1" y="547"/>
                    <a:pt x="1" y="690"/>
                    <a:pt x="89" y="780"/>
                  </a:cubicBezTo>
                  <a:lnTo>
                    <a:pt x="2512" y="3201"/>
                  </a:lnTo>
                  <a:cubicBezTo>
                    <a:pt x="2557" y="3246"/>
                    <a:pt x="2615" y="3268"/>
                    <a:pt x="2673" y="3268"/>
                  </a:cubicBezTo>
                  <a:cubicBezTo>
                    <a:pt x="2731" y="3268"/>
                    <a:pt x="2788" y="3246"/>
                    <a:pt x="2832" y="3201"/>
                  </a:cubicBezTo>
                  <a:lnTo>
                    <a:pt x="3224" y="2811"/>
                  </a:lnTo>
                  <a:cubicBezTo>
                    <a:pt x="3312" y="2722"/>
                    <a:pt x="3312" y="2579"/>
                    <a:pt x="3224" y="2491"/>
                  </a:cubicBezTo>
                  <a:lnTo>
                    <a:pt x="801" y="68"/>
                  </a:lnTo>
                  <a:cubicBezTo>
                    <a:pt x="756" y="23"/>
                    <a:pt x="698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19"/>
          <p:cNvGrpSpPr/>
          <p:nvPr/>
        </p:nvGrpSpPr>
        <p:grpSpPr>
          <a:xfrm>
            <a:off x="6036267" y="3738162"/>
            <a:ext cx="409239" cy="512110"/>
            <a:chOff x="6363454" y="3465879"/>
            <a:chExt cx="283092" cy="354254"/>
          </a:xfrm>
        </p:grpSpPr>
        <p:sp>
          <p:nvSpPr>
            <p:cNvPr id="926" name="Google Shape;926;p19"/>
            <p:cNvSpPr/>
            <p:nvPr/>
          </p:nvSpPr>
          <p:spPr>
            <a:xfrm>
              <a:off x="6461833" y="3590122"/>
              <a:ext cx="119226" cy="230011"/>
            </a:xfrm>
            <a:custGeom>
              <a:rect b="b" l="l" r="r" t="t"/>
              <a:pathLst>
                <a:path extrusionOk="0" h="8475" w="4393">
                  <a:moveTo>
                    <a:pt x="841" y="0"/>
                  </a:moveTo>
                  <a:lnTo>
                    <a:pt x="0" y="324"/>
                  </a:lnTo>
                  <a:lnTo>
                    <a:pt x="3860" y="8386"/>
                  </a:lnTo>
                  <a:cubicBezTo>
                    <a:pt x="3888" y="8442"/>
                    <a:pt x="3944" y="8475"/>
                    <a:pt x="4001" y="8475"/>
                  </a:cubicBezTo>
                  <a:cubicBezTo>
                    <a:pt x="4019" y="8475"/>
                    <a:pt x="4037" y="8472"/>
                    <a:pt x="4054" y="8466"/>
                  </a:cubicBezTo>
                  <a:lnTo>
                    <a:pt x="4082" y="8455"/>
                  </a:lnTo>
                  <a:cubicBezTo>
                    <a:pt x="4286" y="8378"/>
                    <a:pt x="4392" y="8158"/>
                    <a:pt x="4329" y="7947"/>
                  </a:cubicBezTo>
                  <a:lnTo>
                    <a:pt x="2095" y="755"/>
                  </a:lnTo>
                  <a:cubicBezTo>
                    <a:pt x="2081" y="708"/>
                    <a:pt x="2042" y="669"/>
                    <a:pt x="1993" y="661"/>
                  </a:cubicBezTo>
                  <a:lnTo>
                    <a:pt x="1035" y="441"/>
                  </a:lnTo>
                  <a:cubicBezTo>
                    <a:pt x="1016" y="439"/>
                    <a:pt x="1002" y="426"/>
                    <a:pt x="996" y="408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6363454" y="3465879"/>
              <a:ext cx="125577" cy="134859"/>
            </a:xfrm>
            <a:custGeom>
              <a:rect b="b" l="l" r="r" t="t"/>
              <a:pathLst>
                <a:path extrusionOk="0" h="4969" w="4627">
                  <a:moveTo>
                    <a:pt x="1803" y="1"/>
                  </a:moveTo>
                  <a:cubicBezTo>
                    <a:pt x="1620" y="1"/>
                    <a:pt x="1434" y="33"/>
                    <a:pt x="1253" y="101"/>
                  </a:cubicBezTo>
                  <a:cubicBezTo>
                    <a:pt x="419" y="411"/>
                    <a:pt x="1" y="1339"/>
                    <a:pt x="317" y="2171"/>
                  </a:cubicBezTo>
                  <a:cubicBezTo>
                    <a:pt x="578" y="2852"/>
                    <a:pt x="1439" y="3275"/>
                    <a:pt x="2098" y="3479"/>
                  </a:cubicBezTo>
                  <a:cubicBezTo>
                    <a:pt x="2171" y="3501"/>
                    <a:pt x="2334" y="3556"/>
                    <a:pt x="2475" y="3603"/>
                  </a:cubicBezTo>
                  <a:cubicBezTo>
                    <a:pt x="2624" y="3654"/>
                    <a:pt x="2754" y="3756"/>
                    <a:pt x="2836" y="3895"/>
                  </a:cubicBezTo>
                  <a:lnTo>
                    <a:pt x="3423" y="4864"/>
                  </a:lnTo>
                  <a:cubicBezTo>
                    <a:pt x="3463" y="4931"/>
                    <a:pt x="3536" y="4968"/>
                    <a:pt x="3612" y="4968"/>
                  </a:cubicBezTo>
                  <a:cubicBezTo>
                    <a:pt x="3638" y="4968"/>
                    <a:pt x="3664" y="4964"/>
                    <a:pt x="3689" y="4956"/>
                  </a:cubicBezTo>
                  <a:lnTo>
                    <a:pt x="4458" y="4662"/>
                  </a:lnTo>
                  <a:cubicBezTo>
                    <a:pt x="4570" y="4619"/>
                    <a:pt x="4627" y="4494"/>
                    <a:pt x="4582" y="4382"/>
                  </a:cubicBezTo>
                  <a:lnTo>
                    <a:pt x="3313" y="1053"/>
                  </a:lnTo>
                  <a:cubicBezTo>
                    <a:pt x="3068" y="405"/>
                    <a:pt x="2454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6388096" y="3484035"/>
              <a:ext cx="48743" cy="48743"/>
            </a:xfrm>
            <a:custGeom>
              <a:rect b="b" l="l" r="r" t="t"/>
              <a:pathLst>
                <a:path extrusionOk="0" h="1796" w="1796">
                  <a:moveTo>
                    <a:pt x="898" y="1"/>
                  </a:moveTo>
                  <a:cubicBezTo>
                    <a:pt x="402" y="1"/>
                    <a:pt x="0" y="401"/>
                    <a:pt x="0" y="898"/>
                  </a:cubicBezTo>
                  <a:cubicBezTo>
                    <a:pt x="0" y="1394"/>
                    <a:pt x="402" y="1796"/>
                    <a:pt x="898" y="1796"/>
                  </a:cubicBezTo>
                  <a:cubicBezTo>
                    <a:pt x="1393" y="1796"/>
                    <a:pt x="1795" y="1394"/>
                    <a:pt x="1795" y="898"/>
                  </a:cubicBezTo>
                  <a:cubicBezTo>
                    <a:pt x="1795" y="401"/>
                    <a:pt x="1393" y="1"/>
                    <a:pt x="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6428235" y="3590122"/>
              <a:ext cx="119280" cy="230011"/>
            </a:xfrm>
            <a:custGeom>
              <a:rect b="b" l="l" r="r" t="t"/>
              <a:pathLst>
                <a:path extrusionOk="0" h="8475" w="4395">
                  <a:moveTo>
                    <a:pt x="3554" y="0"/>
                  </a:moveTo>
                  <a:lnTo>
                    <a:pt x="3397" y="408"/>
                  </a:lnTo>
                  <a:cubicBezTo>
                    <a:pt x="3392" y="426"/>
                    <a:pt x="3376" y="439"/>
                    <a:pt x="3358" y="441"/>
                  </a:cubicBezTo>
                  <a:lnTo>
                    <a:pt x="2399" y="661"/>
                  </a:lnTo>
                  <a:cubicBezTo>
                    <a:pt x="2352" y="669"/>
                    <a:pt x="2313" y="708"/>
                    <a:pt x="2297" y="755"/>
                  </a:cubicBezTo>
                  <a:lnTo>
                    <a:pt x="63" y="7947"/>
                  </a:lnTo>
                  <a:cubicBezTo>
                    <a:pt x="0" y="8158"/>
                    <a:pt x="108" y="8378"/>
                    <a:pt x="312" y="8455"/>
                  </a:cubicBezTo>
                  <a:lnTo>
                    <a:pt x="341" y="8466"/>
                  </a:lnTo>
                  <a:cubicBezTo>
                    <a:pt x="358" y="8472"/>
                    <a:pt x="376" y="8475"/>
                    <a:pt x="393" y="8475"/>
                  </a:cubicBezTo>
                  <a:cubicBezTo>
                    <a:pt x="451" y="8475"/>
                    <a:pt x="506" y="8442"/>
                    <a:pt x="535" y="8386"/>
                  </a:cubicBezTo>
                  <a:lnTo>
                    <a:pt x="4394" y="324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6503519" y="3620762"/>
              <a:ext cx="11480" cy="10693"/>
            </a:xfrm>
            <a:custGeom>
              <a:rect b="b" l="l" r="r" t="t"/>
              <a:pathLst>
                <a:path extrusionOk="0" h="394" w="423">
                  <a:moveTo>
                    <a:pt x="210" y="0"/>
                  </a:moveTo>
                  <a:cubicBezTo>
                    <a:pt x="117" y="0"/>
                    <a:pt x="33" y="69"/>
                    <a:pt x="19" y="164"/>
                  </a:cubicBezTo>
                  <a:cubicBezTo>
                    <a:pt x="0" y="273"/>
                    <a:pt x="74" y="372"/>
                    <a:pt x="182" y="391"/>
                  </a:cubicBezTo>
                  <a:cubicBezTo>
                    <a:pt x="192" y="392"/>
                    <a:pt x="202" y="393"/>
                    <a:pt x="212" y="393"/>
                  </a:cubicBezTo>
                  <a:cubicBezTo>
                    <a:pt x="306" y="393"/>
                    <a:pt x="390" y="325"/>
                    <a:pt x="406" y="228"/>
                  </a:cubicBezTo>
                  <a:cubicBezTo>
                    <a:pt x="423" y="122"/>
                    <a:pt x="351" y="20"/>
                    <a:pt x="243" y="3"/>
                  </a:cubicBezTo>
                  <a:cubicBezTo>
                    <a:pt x="232" y="1"/>
                    <a:pt x="221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6520942" y="3465879"/>
              <a:ext cx="125604" cy="134859"/>
            </a:xfrm>
            <a:custGeom>
              <a:rect b="b" l="l" r="r" t="t"/>
              <a:pathLst>
                <a:path extrusionOk="0" h="4969" w="4628">
                  <a:moveTo>
                    <a:pt x="2824" y="1"/>
                  </a:moveTo>
                  <a:cubicBezTo>
                    <a:pt x="2173" y="1"/>
                    <a:pt x="1560" y="405"/>
                    <a:pt x="1315" y="1053"/>
                  </a:cubicBezTo>
                  <a:lnTo>
                    <a:pt x="46" y="4382"/>
                  </a:lnTo>
                  <a:cubicBezTo>
                    <a:pt x="1" y="4494"/>
                    <a:pt x="58" y="4619"/>
                    <a:pt x="170" y="4662"/>
                  </a:cubicBezTo>
                  <a:lnTo>
                    <a:pt x="939" y="4956"/>
                  </a:lnTo>
                  <a:cubicBezTo>
                    <a:pt x="964" y="4964"/>
                    <a:pt x="990" y="4968"/>
                    <a:pt x="1016" y="4968"/>
                  </a:cubicBezTo>
                  <a:cubicBezTo>
                    <a:pt x="1092" y="4968"/>
                    <a:pt x="1165" y="4931"/>
                    <a:pt x="1204" y="4864"/>
                  </a:cubicBezTo>
                  <a:lnTo>
                    <a:pt x="1792" y="3895"/>
                  </a:lnTo>
                  <a:cubicBezTo>
                    <a:pt x="1874" y="3756"/>
                    <a:pt x="2004" y="3654"/>
                    <a:pt x="2153" y="3603"/>
                  </a:cubicBezTo>
                  <a:cubicBezTo>
                    <a:pt x="2294" y="3556"/>
                    <a:pt x="2457" y="3501"/>
                    <a:pt x="2530" y="3479"/>
                  </a:cubicBezTo>
                  <a:cubicBezTo>
                    <a:pt x="3189" y="3275"/>
                    <a:pt x="4050" y="2852"/>
                    <a:pt x="4311" y="2171"/>
                  </a:cubicBezTo>
                  <a:cubicBezTo>
                    <a:pt x="4627" y="1339"/>
                    <a:pt x="4209" y="411"/>
                    <a:pt x="3375" y="101"/>
                  </a:cubicBezTo>
                  <a:cubicBezTo>
                    <a:pt x="3193" y="33"/>
                    <a:pt x="3007" y="1"/>
                    <a:pt x="2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6573158" y="3484035"/>
              <a:ext cx="48743" cy="48743"/>
            </a:xfrm>
            <a:custGeom>
              <a:rect b="b" l="l" r="r" t="t"/>
              <a:pathLst>
                <a:path extrusionOk="0" h="1796" w="1796">
                  <a:moveTo>
                    <a:pt x="898" y="1"/>
                  </a:moveTo>
                  <a:cubicBezTo>
                    <a:pt x="402" y="1"/>
                    <a:pt x="1" y="401"/>
                    <a:pt x="1" y="898"/>
                  </a:cubicBezTo>
                  <a:cubicBezTo>
                    <a:pt x="1" y="1394"/>
                    <a:pt x="402" y="1796"/>
                    <a:pt x="898" y="1796"/>
                  </a:cubicBezTo>
                  <a:cubicBezTo>
                    <a:pt x="1394" y="1796"/>
                    <a:pt x="1796" y="1394"/>
                    <a:pt x="1796" y="898"/>
                  </a:cubicBezTo>
                  <a:cubicBezTo>
                    <a:pt x="1796" y="401"/>
                    <a:pt x="1394" y="1"/>
                    <a:pt x="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3" name="Google Shape;933;p19"/>
          <p:cNvGrpSpPr/>
          <p:nvPr/>
        </p:nvGrpSpPr>
        <p:grpSpPr>
          <a:xfrm>
            <a:off x="6004028" y="1881093"/>
            <a:ext cx="512430" cy="421043"/>
            <a:chOff x="5539400" y="4216195"/>
            <a:chExt cx="354476" cy="291258"/>
          </a:xfrm>
        </p:grpSpPr>
        <p:sp>
          <p:nvSpPr>
            <p:cNvPr id="934" name="Google Shape;934;p19"/>
            <p:cNvSpPr/>
            <p:nvPr/>
          </p:nvSpPr>
          <p:spPr>
            <a:xfrm>
              <a:off x="5593326" y="4306514"/>
              <a:ext cx="247218" cy="62558"/>
            </a:xfrm>
            <a:custGeom>
              <a:rect b="b" l="l" r="r" t="t"/>
              <a:pathLst>
                <a:path extrusionOk="0" h="2305" w="9109">
                  <a:moveTo>
                    <a:pt x="4556" y="1"/>
                  </a:moveTo>
                  <a:cubicBezTo>
                    <a:pt x="4465" y="1"/>
                    <a:pt x="4373" y="8"/>
                    <a:pt x="4282" y="24"/>
                  </a:cubicBezTo>
                  <a:cubicBezTo>
                    <a:pt x="957" y="554"/>
                    <a:pt x="1" y="2304"/>
                    <a:pt x="1" y="2304"/>
                  </a:cubicBezTo>
                  <a:lnTo>
                    <a:pt x="9109" y="2304"/>
                  </a:lnTo>
                  <a:cubicBezTo>
                    <a:pt x="9109" y="2304"/>
                    <a:pt x="8150" y="552"/>
                    <a:pt x="4827" y="24"/>
                  </a:cubicBezTo>
                  <a:cubicBezTo>
                    <a:pt x="4737" y="8"/>
                    <a:pt x="4647" y="1"/>
                    <a:pt x="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5552590" y="4367658"/>
              <a:ext cx="328720" cy="103811"/>
            </a:xfrm>
            <a:custGeom>
              <a:rect b="b" l="l" r="r" t="t"/>
              <a:pathLst>
                <a:path extrusionOk="0" h="3825" w="12112">
                  <a:moveTo>
                    <a:pt x="992" y="0"/>
                  </a:moveTo>
                  <a:cubicBezTo>
                    <a:pt x="757" y="0"/>
                    <a:pt x="551" y="155"/>
                    <a:pt x="488" y="382"/>
                  </a:cubicBezTo>
                  <a:cubicBezTo>
                    <a:pt x="308" y="1024"/>
                    <a:pt x="0" y="2393"/>
                    <a:pt x="135" y="3825"/>
                  </a:cubicBezTo>
                  <a:lnTo>
                    <a:pt x="11977" y="3825"/>
                  </a:lnTo>
                  <a:cubicBezTo>
                    <a:pt x="12111" y="2397"/>
                    <a:pt x="11803" y="1024"/>
                    <a:pt x="11626" y="382"/>
                  </a:cubicBezTo>
                  <a:cubicBezTo>
                    <a:pt x="11560" y="155"/>
                    <a:pt x="11354" y="0"/>
                    <a:pt x="1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5653276" y="4390183"/>
              <a:ext cx="127259" cy="58731"/>
            </a:xfrm>
            <a:custGeom>
              <a:rect b="b" l="l" r="r" t="t"/>
              <a:pathLst>
                <a:path extrusionOk="0" h="2164" w="4689">
                  <a:moveTo>
                    <a:pt x="1728" y="0"/>
                  </a:moveTo>
                  <a:cubicBezTo>
                    <a:pt x="1338" y="0"/>
                    <a:pt x="955" y="104"/>
                    <a:pt x="625" y="317"/>
                  </a:cubicBezTo>
                  <a:cubicBezTo>
                    <a:pt x="382" y="474"/>
                    <a:pt x="185" y="684"/>
                    <a:pt x="48" y="926"/>
                  </a:cubicBezTo>
                  <a:cubicBezTo>
                    <a:pt x="48" y="926"/>
                    <a:pt x="48" y="929"/>
                    <a:pt x="46" y="931"/>
                  </a:cubicBezTo>
                  <a:cubicBezTo>
                    <a:pt x="1" y="1026"/>
                    <a:pt x="1" y="1139"/>
                    <a:pt x="46" y="1232"/>
                  </a:cubicBezTo>
                  <a:cubicBezTo>
                    <a:pt x="46" y="1235"/>
                    <a:pt x="48" y="1235"/>
                    <a:pt x="48" y="1237"/>
                  </a:cubicBezTo>
                  <a:cubicBezTo>
                    <a:pt x="185" y="1479"/>
                    <a:pt x="382" y="1691"/>
                    <a:pt x="625" y="1846"/>
                  </a:cubicBezTo>
                  <a:cubicBezTo>
                    <a:pt x="955" y="2061"/>
                    <a:pt x="1339" y="2164"/>
                    <a:pt x="1729" y="2164"/>
                  </a:cubicBezTo>
                  <a:cubicBezTo>
                    <a:pt x="1911" y="2164"/>
                    <a:pt x="2095" y="2141"/>
                    <a:pt x="2275" y="2097"/>
                  </a:cubicBezTo>
                  <a:cubicBezTo>
                    <a:pt x="2626" y="2010"/>
                    <a:pt x="2938" y="1836"/>
                    <a:pt x="3177" y="1594"/>
                  </a:cubicBezTo>
                  <a:cubicBezTo>
                    <a:pt x="3196" y="1574"/>
                    <a:pt x="3222" y="1564"/>
                    <a:pt x="3247" y="1564"/>
                  </a:cubicBezTo>
                  <a:cubicBezTo>
                    <a:pt x="3277" y="1564"/>
                    <a:pt x="3307" y="1577"/>
                    <a:pt x="3328" y="1600"/>
                  </a:cubicBezTo>
                  <a:cubicBezTo>
                    <a:pt x="3510" y="1812"/>
                    <a:pt x="3754" y="1946"/>
                    <a:pt x="4040" y="1975"/>
                  </a:cubicBezTo>
                  <a:cubicBezTo>
                    <a:pt x="4148" y="1985"/>
                    <a:pt x="4425" y="2020"/>
                    <a:pt x="4585" y="2101"/>
                  </a:cubicBezTo>
                  <a:cubicBezTo>
                    <a:pt x="4594" y="2106"/>
                    <a:pt x="4605" y="2109"/>
                    <a:pt x="4615" y="2109"/>
                  </a:cubicBezTo>
                  <a:cubicBezTo>
                    <a:pt x="4646" y="2109"/>
                    <a:pt x="4675" y="2086"/>
                    <a:pt x="4676" y="2050"/>
                  </a:cubicBezTo>
                  <a:cubicBezTo>
                    <a:pt x="4689" y="1795"/>
                    <a:pt x="4676" y="1200"/>
                    <a:pt x="4285" y="1079"/>
                  </a:cubicBezTo>
                  <a:cubicBezTo>
                    <a:pt x="4676" y="959"/>
                    <a:pt x="4689" y="363"/>
                    <a:pt x="4676" y="113"/>
                  </a:cubicBezTo>
                  <a:cubicBezTo>
                    <a:pt x="4675" y="78"/>
                    <a:pt x="4646" y="54"/>
                    <a:pt x="4615" y="54"/>
                  </a:cubicBezTo>
                  <a:cubicBezTo>
                    <a:pt x="4605" y="54"/>
                    <a:pt x="4594" y="56"/>
                    <a:pt x="4585" y="62"/>
                  </a:cubicBezTo>
                  <a:cubicBezTo>
                    <a:pt x="4425" y="143"/>
                    <a:pt x="4148" y="180"/>
                    <a:pt x="4040" y="190"/>
                  </a:cubicBezTo>
                  <a:cubicBezTo>
                    <a:pt x="3754" y="219"/>
                    <a:pt x="3508" y="353"/>
                    <a:pt x="3328" y="565"/>
                  </a:cubicBezTo>
                  <a:cubicBezTo>
                    <a:pt x="3308" y="589"/>
                    <a:pt x="3279" y="600"/>
                    <a:pt x="3250" y="600"/>
                  </a:cubicBezTo>
                  <a:cubicBezTo>
                    <a:pt x="3224" y="600"/>
                    <a:pt x="3197" y="590"/>
                    <a:pt x="3177" y="570"/>
                  </a:cubicBezTo>
                  <a:cubicBezTo>
                    <a:pt x="2940" y="327"/>
                    <a:pt x="2626" y="153"/>
                    <a:pt x="2275" y="68"/>
                  </a:cubicBezTo>
                  <a:cubicBezTo>
                    <a:pt x="2095" y="23"/>
                    <a:pt x="1911" y="0"/>
                    <a:pt x="1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5653276" y="4390835"/>
              <a:ext cx="49910" cy="57293"/>
            </a:xfrm>
            <a:custGeom>
              <a:rect b="b" l="l" r="r" t="t"/>
              <a:pathLst>
                <a:path extrusionOk="0" h="2111" w="1839">
                  <a:moveTo>
                    <a:pt x="1400" y="1"/>
                  </a:moveTo>
                  <a:cubicBezTo>
                    <a:pt x="1127" y="42"/>
                    <a:pt x="862" y="138"/>
                    <a:pt x="625" y="291"/>
                  </a:cubicBezTo>
                  <a:cubicBezTo>
                    <a:pt x="382" y="446"/>
                    <a:pt x="185" y="658"/>
                    <a:pt x="48" y="900"/>
                  </a:cubicBezTo>
                  <a:cubicBezTo>
                    <a:pt x="48" y="902"/>
                    <a:pt x="46" y="902"/>
                    <a:pt x="46" y="905"/>
                  </a:cubicBezTo>
                  <a:cubicBezTo>
                    <a:pt x="1" y="1000"/>
                    <a:pt x="1" y="1113"/>
                    <a:pt x="46" y="1206"/>
                  </a:cubicBezTo>
                  <a:cubicBezTo>
                    <a:pt x="48" y="1208"/>
                    <a:pt x="48" y="1211"/>
                    <a:pt x="48" y="1211"/>
                  </a:cubicBezTo>
                  <a:cubicBezTo>
                    <a:pt x="185" y="1453"/>
                    <a:pt x="382" y="1665"/>
                    <a:pt x="625" y="1820"/>
                  </a:cubicBezTo>
                  <a:cubicBezTo>
                    <a:pt x="862" y="1973"/>
                    <a:pt x="1125" y="2067"/>
                    <a:pt x="1400" y="2110"/>
                  </a:cubicBezTo>
                  <a:cubicBezTo>
                    <a:pt x="1670" y="1841"/>
                    <a:pt x="1839" y="1468"/>
                    <a:pt x="1839" y="1055"/>
                  </a:cubicBezTo>
                  <a:cubicBezTo>
                    <a:pt x="1839" y="643"/>
                    <a:pt x="1670" y="270"/>
                    <a:pt x="1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5677213" y="4409425"/>
              <a:ext cx="6948" cy="11806"/>
            </a:xfrm>
            <a:custGeom>
              <a:rect b="b" l="l" r="r" t="t"/>
              <a:pathLst>
                <a:path extrusionOk="0" h="435" w="256">
                  <a:moveTo>
                    <a:pt x="132" y="1"/>
                  </a:moveTo>
                  <a:cubicBezTo>
                    <a:pt x="128" y="1"/>
                    <a:pt x="123" y="1"/>
                    <a:pt x="119" y="1"/>
                  </a:cubicBezTo>
                  <a:cubicBezTo>
                    <a:pt x="49" y="5"/>
                    <a:pt x="0" y="67"/>
                    <a:pt x="0" y="134"/>
                  </a:cubicBezTo>
                  <a:lnTo>
                    <a:pt x="0" y="297"/>
                  </a:lnTo>
                  <a:cubicBezTo>
                    <a:pt x="0" y="366"/>
                    <a:pt x="49" y="424"/>
                    <a:pt x="119" y="434"/>
                  </a:cubicBezTo>
                  <a:cubicBezTo>
                    <a:pt x="122" y="434"/>
                    <a:pt x="126" y="434"/>
                    <a:pt x="129" y="434"/>
                  </a:cubicBezTo>
                  <a:cubicBezTo>
                    <a:pt x="198" y="434"/>
                    <a:pt x="255" y="377"/>
                    <a:pt x="255" y="307"/>
                  </a:cubicBezTo>
                  <a:lnTo>
                    <a:pt x="255" y="128"/>
                  </a:lnTo>
                  <a:cubicBezTo>
                    <a:pt x="255" y="59"/>
                    <a:pt x="20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5648744" y="4240891"/>
              <a:ext cx="18591" cy="45514"/>
            </a:xfrm>
            <a:custGeom>
              <a:rect b="b" l="l" r="r" t="t"/>
              <a:pathLst>
                <a:path extrusionOk="0" h="1677" w="685">
                  <a:moveTo>
                    <a:pt x="464" y="0"/>
                  </a:moveTo>
                  <a:cubicBezTo>
                    <a:pt x="452" y="0"/>
                    <a:pt x="440" y="1"/>
                    <a:pt x="427" y="4"/>
                  </a:cubicBezTo>
                  <a:cubicBezTo>
                    <a:pt x="170" y="55"/>
                    <a:pt x="1" y="298"/>
                    <a:pt x="27" y="579"/>
                  </a:cubicBezTo>
                  <a:cubicBezTo>
                    <a:pt x="41" y="738"/>
                    <a:pt x="127" y="850"/>
                    <a:pt x="192" y="942"/>
                  </a:cubicBezTo>
                  <a:cubicBezTo>
                    <a:pt x="225" y="991"/>
                    <a:pt x="260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5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9" y="1677"/>
                    <a:pt x="260" y="1675"/>
                    <a:pt x="276" y="1671"/>
                  </a:cubicBezTo>
                  <a:cubicBezTo>
                    <a:pt x="421" y="1626"/>
                    <a:pt x="543" y="1513"/>
                    <a:pt x="613" y="1369"/>
                  </a:cubicBezTo>
                  <a:cubicBezTo>
                    <a:pt x="680" y="1226"/>
                    <a:pt x="684" y="1065"/>
                    <a:pt x="629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5" y="595"/>
                    <a:pt x="409" y="544"/>
                  </a:cubicBezTo>
                  <a:cubicBezTo>
                    <a:pt x="405" y="473"/>
                    <a:pt x="435" y="396"/>
                    <a:pt x="507" y="379"/>
                  </a:cubicBezTo>
                  <a:cubicBezTo>
                    <a:pt x="609" y="357"/>
                    <a:pt x="674" y="257"/>
                    <a:pt x="653" y="153"/>
                  </a:cubicBezTo>
                  <a:cubicBezTo>
                    <a:pt x="634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5707554" y="4216195"/>
              <a:ext cx="18509" cy="45514"/>
            </a:xfrm>
            <a:custGeom>
              <a:rect b="b" l="l" r="r" t="t"/>
              <a:pathLst>
                <a:path extrusionOk="0" h="1677" w="682">
                  <a:moveTo>
                    <a:pt x="463" y="0"/>
                  </a:moveTo>
                  <a:cubicBezTo>
                    <a:pt x="450" y="0"/>
                    <a:pt x="437" y="2"/>
                    <a:pt x="424" y="4"/>
                  </a:cubicBezTo>
                  <a:cubicBezTo>
                    <a:pt x="167" y="55"/>
                    <a:pt x="0" y="298"/>
                    <a:pt x="25" y="577"/>
                  </a:cubicBezTo>
                  <a:cubicBezTo>
                    <a:pt x="41" y="738"/>
                    <a:pt x="124" y="851"/>
                    <a:pt x="190" y="942"/>
                  </a:cubicBezTo>
                  <a:cubicBezTo>
                    <a:pt x="224" y="991"/>
                    <a:pt x="257" y="1034"/>
                    <a:pt x="275" y="1075"/>
                  </a:cubicBezTo>
                  <a:cubicBezTo>
                    <a:pt x="290" y="1112"/>
                    <a:pt x="286" y="1159"/>
                    <a:pt x="265" y="1206"/>
                  </a:cubicBezTo>
                  <a:cubicBezTo>
                    <a:pt x="241" y="1251"/>
                    <a:pt x="204" y="1289"/>
                    <a:pt x="159" y="1302"/>
                  </a:cubicBezTo>
                  <a:cubicBezTo>
                    <a:pt x="61" y="1332"/>
                    <a:pt x="4" y="1440"/>
                    <a:pt x="35" y="1542"/>
                  </a:cubicBezTo>
                  <a:cubicBezTo>
                    <a:pt x="61" y="1624"/>
                    <a:pt x="137" y="1677"/>
                    <a:pt x="218" y="1677"/>
                  </a:cubicBezTo>
                  <a:cubicBezTo>
                    <a:pt x="239" y="1677"/>
                    <a:pt x="257" y="1675"/>
                    <a:pt x="273" y="1669"/>
                  </a:cubicBezTo>
                  <a:cubicBezTo>
                    <a:pt x="420" y="1626"/>
                    <a:pt x="543" y="1514"/>
                    <a:pt x="610" y="1369"/>
                  </a:cubicBezTo>
                  <a:cubicBezTo>
                    <a:pt x="677" y="1226"/>
                    <a:pt x="681" y="1065"/>
                    <a:pt x="626" y="930"/>
                  </a:cubicBezTo>
                  <a:cubicBezTo>
                    <a:pt x="594" y="845"/>
                    <a:pt x="543" y="777"/>
                    <a:pt x="498" y="718"/>
                  </a:cubicBezTo>
                  <a:cubicBezTo>
                    <a:pt x="445" y="645"/>
                    <a:pt x="412" y="596"/>
                    <a:pt x="406" y="545"/>
                  </a:cubicBezTo>
                  <a:cubicBezTo>
                    <a:pt x="402" y="473"/>
                    <a:pt x="433" y="394"/>
                    <a:pt x="504" y="379"/>
                  </a:cubicBezTo>
                  <a:cubicBezTo>
                    <a:pt x="606" y="355"/>
                    <a:pt x="671" y="257"/>
                    <a:pt x="651" y="151"/>
                  </a:cubicBezTo>
                  <a:cubicBezTo>
                    <a:pt x="631" y="62"/>
                    <a:pt x="553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5766338" y="4240891"/>
              <a:ext cx="18564" cy="45514"/>
            </a:xfrm>
            <a:custGeom>
              <a:rect b="b" l="l" r="r" t="t"/>
              <a:pathLst>
                <a:path extrusionOk="0" h="1677" w="684">
                  <a:moveTo>
                    <a:pt x="464" y="0"/>
                  </a:moveTo>
                  <a:cubicBezTo>
                    <a:pt x="452" y="0"/>
                    <a:pt x="439" y="1"/>
                    <a:pt x="427" y="4"/>
                  </a:cubicBezTo>
                  <a:cubicBezTo>
                    <a:pt x="170" y="55"/>
                    <a:pt x="0" y="298"/>
                    <a:pt x="27" y="579"/>
                  </a:cubicBezTo>
                  <a:cubicBezTo>
                    <a:pt x="41" y="738"/>
                    <a:pt x="125" y="850"/>
                    <a:pt x="192" y="942"/>
                  </a:cubicBezTo>
                  <a:cubicBezTo>
                    <a:pt x="227" y="991"/>
                    <a:pt x="257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4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7" y="1677"/>
                    <a:pt x="255" y="1675"/>
                    <a:pt x="276" y="1671"/>
                  </a:cubicBezTo>
                  <a:cubicBezTo>
                    <a:pt x="421" y="1626"/>
                    <a:pt x="543" y="1513"/>
                    <a:pt x="612" y="1369"/>
                  </a:cubicBezTo>
                  <a:cubicBezTo>
                    <a:pt x="678" y="1226"/>
                    <a:pt x="684" y="1065"/>
                    <a:pt x="627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2" y="595"/>
                    <a:pt x="408" y="544"/>
                  </a:cubicBezTo>
                  <a:cubicBezTo>
                    <a:pt x="402" y="473"/>
                    <a:pt x="433" y="396"/>
                    <a:pt x="504" y="379"/>
                  </a:cubicBezTo>
                  <a:cubicBezTo>
                    <a:pt x="606" y="357"/>
                    <a:pt x="674" y="257"/>
                    <a:pt x="653" y="153"/>
                  </a:cubicBezTo>
                  <a:cubicBezTo>
                    <a:pt x="633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5539400" y="4470054"/>
              <a:ext cx="354476" cy="37399"/>
            </a:xfrm>
            <a:custGeom>
              <a:rect b="b" l="l" r="r" t="t"/>
              <a:pathLst>
                <a:path extrusionOk="0" h="1378" w="13061">
                  <a:moveTo>
                    <a:pt x="321" y="1"/>
                  </a:moveTo>
                  <a:cubicBezTo>
                    <a:pt x="144" y="1"/>
                    <a:pt x="1" y="144"/>
                    <a:pt x="1" y="319"/>
                  </a:cubicBezTo>
                  <a:lnTo>
                    <a:pt x="1" y="1060"/>
                  </a:lnTo>
                  <a:cubicBezTo>
                    <a:pt x="1" y="1235"/>
                    <a:pt x="144" y="1378"/>
                    <a:pt x="321" y="1378"/>
                  </a:cubicBezTo>
                  <a:lnTo>
                    <a:pt x="12740" y="1378"/>
                  </a:lnTo>
                  <a:cubicBezTo>
                    <a:pt x="12917" y="1378"/>
                    <a:pt x="13060" y="1235"/>
                    <a:pt x="13060" y="1062"/>
                  </a:cubicBezTo>
                  <a:lnTo>
                    <a:pt x="13060" y="319"/>
                  </a:lnTo>
                  <a:cubicBezTo>
                    <a:pt x="13060" y="144"/>
                    <a:pt x="12917" y="1"/>
                    <a:pt x="1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19"/>
          <p:cNvGrpSpPr/>
          <p:nvPr/>
        </p:nvGrpSpPr>
        <p:grpSpPr>
          <a:xfrm>
            <a:off x="2621419" y="1836234"/>
            <a:ext cx="512234" cy="510767"/>
            <a:chOff x="1645527" y="2010028"/>
            <a:chExt cx="354340" cy="353325"/>
          </a:xfrm>
        </p:grpSpPr>
        <p:sp>
          <p:nvSpPr>
            <p:cNvPr id="944" name="Google Shape;944;p19"/>
            <p:cNvSpPr/>
            <p:nvPr/>
          </p:nvSpPr>
          <p:spPr>
            <a:xfrm>
              <a:off x="1661403" y="2090170"/>
              <a:ext cx="323237" cy="86332"/>
            </a:xfrm>
            <a:custGeom>
              <a:rect b="b" l="l" r="r" t="t"/>
              <a:pathLst>
                <a:path extrusionOk="0" h="3181" w="11910">
                  <a:moveTo>
                    <a:pt x="7619" y="0"/>
                  </a:moveTo>
                  <a:cubicBezTo>
                    <a:pt x="7028" y="0"/>
                    <a:pt x="6252" y="232"/>
                    <a:pt x="5955" y="713"/>
                  </a:cubicBezTo>
                  <a:cubicBezTo>
                    <a:pt x="5766" y="446"/>
                    <a:pt x="5458" y="272"/>
                    <a:pt x="5108" y="272"/>
                  </a:cubicBezTo>
                  <a:cubicBezTo>
                    <a:pt x="5102" y="272"/>
                    <a:pt x="5096" y="272"/>
                    <a:pt x="5090" y="272"/>
                  </a:cubicBezTo>
                  <a:cubicBezTo>
                    <a:pt x="4533" y="278"/>
                    <a:pt x="4074" y="731"/>
                    <a:pt x="4060" y="1288"/>
                  </a:cubicBezTo>
                  <a:cubicBezTo>
                    <a:pt x="4058" y="1349"/>
                    <a:pt x="4062" y="1410"/>
                    <a:pt x="4070" y="1472"/>
                  </a:cubicBezTo>
                  <a:cubicBezTo>
                    <a:pt x="3923" y="1368"/>
                    <a:pt x="3740" y="1306"/>
                    <a:pt x="3546" y="1306"/>
                  </a:cubicBezTo>
                  <a:cubicBezTo>
                    <a:pt x="3342" y="1306"/>
                    <a:pt x="3152" y="1374"/>
                    <a:pt x="2999" y="1488"/>
                  </a:cubicBezTo>
                  <a:cubicBezTo>
                    <a:pt x="2928" y="1051"/>
                    <a:pt x="2548" y="721"/>
                    <a:pt x="2091" y="721"/>
                  </a:cubicBezTo>
                  <a:cubicBezTo>
                    <a:pt x="1683" y="721"/>
                    <a:pt x="1337" y="988"/>
                    <a:pt x="1218" y="1357"/>
                  </a:cubicBezTo>
                  <a:cubicBezTo>
                    <a:pt x="1126" y="1327"/>
                    <a:pt x="1028" y="1309"/>
                    <a:pt x="925" y="1309"/>
                  </a:cubicBezTo>
                  <a:cubicBezTo>
                    <a:pt x="891" y="1309"/>
                    <a:pt x="857" y="1310"/>
                    <a:pt x="823" y="1314"/>
                  </a:cubicBezTo>
                  <a:cubicBezTo>
                    <a:pt x="353" y="1365"/>
                    <a:pt x="1" y="1773"/>
                    <a:pt x="1" y="2245"/>
                  </a:cubicBezTo>
                  <a:lnTo>
                    <a:pt x="1" y="3181"/>
                  </a:lnTo>
                  <a:lnTo>
                    <a:pt x="11909" y="3181"/>
                  </a:lnTo>
                  <a:lnTo>
                    <a:pt x="11909" y="2934"/>
                  </a:lnTo>
                  <a:cubicBezTo>
                    <a:pt x="11909" y="2426"/>
                    <a:pt x="11499" y="2012"/>
                    <a:pt x="10991" y="2012"/>
                  </a:cubicBezTo>
                  <a:cubicBezTo>
                    <a:pt x="10879" y="2012"/>
                    <a:pt x="10771" y="2033"/>
                    <a:pt x="10673" y="2069"/>
                  </a:cubicBezTo>
                  <a:cubicBezTo>
                    <a:pt x="10673" y="2051"/>
                    <a:pt x="10675" y="2030"/>
                    <a:pt x="10675" y="2012"/>
                  </a:cubicBezTo>
                  <a:cubicBezTo>
                    <a:pt x="10675" y="1506"/>
                    <a:pt x="10265" y="1092"/>
                    <a:pt x="9755" y="1092"/>
                  </a:cubicBezTo>
                  <a:cubicBezTo>
                    <a:pt x="9623" y="1092"/>
                    <a:pt x="9496" y="1121"/>
                    <a:pt x="9384" y="1170"/>
                  </a:cubicBezTo>
                  <a:cubicBezTo>
                    <a:pt x="9113" y="578"/>
                    <a:pt x="8497" y="84"/>
                    <a:pt x="7832" y="11"/>
                  </a:cubicBezTo>
                  <a:cubicBezTo>
                    <a:pt x="7765" y="4"/>
                    <a:pt x="7693" y="0"/>
                    <a:pt x="7619" y="0"/>
                  </a:cubicBezTo>
                  <a:close/>
                </a:path>
              </a:pathLst>
            </a:custGeom>
            <a:solidFill>
              <a:srgbClr val="5953FF">
                <a:alpha val="4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748710" y="2326633"/>
              <a:ext cx="36666" cy="36720"/>
            </a:xfrm>
            <a:custGeom>
              <a:rect b="b" l="l" r="r" t="t"/>
              <a:pathLst>
                <a:path extrusionOk="0" h="1353" w="1351">
                  <a:moveTo>
                    <a:pt x="133" y="0"/>
                  </a:moveTo>
                  <a:cubicBezTo>
                    <a:pt x="58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2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860822" y="2326633"/>
              <a:ext cx="36666" cy="36720"/>
            </a:xfrm>
            <a:custGeom>
              <a:rect b="b" l="l" r="r" t="t"/>
              <a:pathLst>
                <a:path extrusionOk="0" h="1353" w="1351">
                  <a:moveTo>
                    <a:pt x="133" y="0"/>
                  </a:moveTo>
                  <a:cubicBezTo>
                    <a:pt x="57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661892" y="2216611"/>
              <a:ext cx="322016" cy="118032"/>
            </a:xfrm>
            <a:custGeom>
              <a:rect b="b" l="l" r="r" t="t"/>
              <a:pathLst>
                <a:path extrusionOk="0" h="4349" w="11865">
                  <a:moveTo>
                    <a:pt x="32" y="1"/>
                  </a:moveTo>
                  <a:cubicBezTo>
                    <a:pt x="32" y="1"/>
                    <a:pt x="1" y="968"/>
                    <a:pt x="256" y="1855"/>
                  </a:cubicBezTo>
                  <a:cubicBezTo>
                    <a:pt x="601" y="3050"/>
                    <a:pt x="1580" y="3960"/>
                    <a:pt x="2796" y="4223"/>
                  </a:cubicBezTo>
                  <a:cubicBezTo>
                    <a:pt x="3184" y="4307"/>
                    <a:pt x="4558" y="4349"/>
                    <a:pt x="5932" y="4349"/>
                  </a:cubicBezTo>
                  <a:cubicBezTo>
                    <a:pt x="7306" y="4349"/>
                    <a:pt x="8680" y="4307"/>
                    <a:pt x="9068" y="4223"/>
                  </a:cubicBezTo>
                  <a:cubicBezTo>
                    <a:pt x="10284" y="3958"/>
                    <a:pt x="11263" y="3050"/>
                    <a:pt x="11608" y="1855"/>
                  </a:cubicBezTo>
                  <a:cubicBezTo>
                    <a:pt x="11865" y="968"/>
                    <a:pt x="11834" y="1"/>
                    <a:pt x="11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1784805" y="2242095"/>
              <a:ext cx="76155" cy="67687"/>
            </a:xfrm>
            <a:custGeom>
              <a:rect b="b" l="l" r="r" t="t"/>
              <a:pathLst>
                <a:path extrusionOk="0" h="2494" w="2806">
                  <a:moveTo>
                    <a:pt x="2430" y="0"/>
                  </a:moveTo>
                  <a:cubicBezTo>
                    <a:pt x="2381" y="0"/>
                    <a:pt x="2331" y="20"/>
                    <a:pt x="2291" y="63"/>
                  </a:cubicBezTo>
                  <a:cubicBezTo>
                    <a:pt x="2159" y="214"/>
                    <a:pt x="2020" y="369"/>
                    <a:pt x="1900" y="510"/>
                  </a:cubicBezTo>
                  <a:cubicBezTo>
                    <a:pt x="1748" y="457"/>
                    <a:pt x="1592" y="427"/>
                    <a:pt x="1450" y="427"/>
                  </a:cubicBezTo>
                  <a:cubicBezTo>
                    <a:pt x="1430" y="427"/>
                    <a:pt x="1410" y="427"/>
                    <a:pt x="1390" y="429"/>
                  </a:cubicBezTo>
                  <a:cubicBezTo>
                    <a:pt x="1377" y="428"/>
                    <a:pt x="1363" y="428"/>
                    <a:pt x="1350" y="428"/>
                  </a:cubicBezTo>
                  <a:cubicBezTo>
                    <a:pt x="1213" y="428"/>
                    <a:pt x="1063" y="456"/>
                    <a:pt x="916" y="510"/>
                  </a:cubicBezTo>
                  <a:cubicBezTo>
                    <a:pt x="794" y="369"/>
                    <a:pt x="655" y="214"/>
                    <a:pt x="523" y="63"/>
                  </a:cubicBezTo>
                  <a:cubicBezTo>
                    <a:pt x="484" y="20"/>
                    <a:pt x="434" y="1"/>
                    <a:pt x="385" y="1"/>
                  </a:cubicBezTo>
                  <a:cubicBezTo>
                    <a:pt x="291" y="1"/>
                    <a:pt x="199" y="72"/>
                    <a:pt x="196" y="184"/>
                  </a:cubicBezTo>
                  <a:cubicBezTo>
                    <a:pt x="194" y="467"/>
                    <a:pt x="200" y="749"/>
                    <a:pt x="215" y="1032"/>
                  </a:cubicBezTo>
                  <a:cubicBezTo>
                    <a:pt x="23" y="1347"/>
                    <a:pt x="0" y="1787"/>
                    <a:pt x="217" y="2079"/>
                  </a:cubicBezTo>
                  <a:cubicBezTo>
                    <a:pt x="404" y="2328"/>
                    <a:pt x="716" y="2426"/>
                    <a:pt x="1006" y="2466"/>
                  </a:cubicBezTo>
                  <a:cubicBezTo>
                    <a:pt x="1129" y="2485"/>
                    <a:pt x="1253" y="2494"/>
                    <a:pt x="1378" y="2494"/>
                  </a:cubicBezTo>
                  <a:cubicBezTo>
                    <a:pt x="1528" y="2494"/>
                    <a:pt x="1679" y="2481"/>
                    <a:pt x="1826" y="2456"/>
                  </a:cubicBezTo>
                  <a:cubicBezTo>
                    <a:pt x="2114" y="2405"/>
                    <a:pt x="2426" y="2299"/>
                    <a:pt x="2603" y="2044"/>
                  </a:cubicBezTo>
                  <a:cubicBezTo>
                    <a:pt x="2805" y="1759"/>
                    <a:pt x="2781" y="1338"/>
                    <a:pt x="2599" y="1032"/>
                  </a:cubicBezTo>
                  <a:cubicBezTo>
                    <a:pt x="2614" y="749"/>
                    <a:pt x="2620" y="467"/>
                    <a:pt x="2618" y="184"/>
                  </a:cubicBezTo>
                  <a:cubicBezTo>
                    <a:pt x="2615" y="71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686996" y="2041509"/>
              <a:ext cx="46084" cy="46138"/>
            </a:xfrm>
            <a:custGeom>
              <a:rect b="b" l="l" r="r" t="t"/>
              <a:pathLst>
                <a:path extrusionOk="0" h="1700" w="1698">
                  <a:moveTo>
                    <a:pt x="849" y="1"/>
                  </a:moveTo>
                  <a:cubicBezTo>
                    <a:pt x="379" y="1"/>
                    <a:pt x="0" y="382"/>
                    <a:pt x="0" y="851"/>
                  </a:cubicBezTo>
                  <a:cubicBezTo>
                    <a:pt x="0" y="1319"/>
                    <a:pt x="379" y="1700"/>
                    <a:pt x="849" y="1700"/>
                  </a:cubicBezTo>
                  <a:cubicBezTo>
                    <a:pt x="1318" y="1700"/>
                    <a:pt x="1697" y="1319"/>
                    <a:pt x="1697" y="851"/>
                  </a:cubicBezTo>
                  <a:cubicBezTo>
                    <a:pt x="1697" y="382"/>
                    <a:pt x="1318" y="1"/>
                    <a:pt x="849" y="1"/>
                  </a:cubicBezTo>
                  <a:close/>
                </a:path>
              </a:pathLst>
            </a:custGeom>
            <a:solidFill>
              <a:srgbClr val="5953FF">
                <a:alpha val="4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890214" y="2010028"/>
              <a:ext cx="68664" cy="68664"/>
            </a:xfrm>
            <a:custGeom>
              <a:rect b="b" l="l" r="r" t="t"/>
              <a:pathLst>
                <a:path extrusionOk="0" h="2530" w="2530">
                  <a:moveTo>
                    <a:pt x="1265" y="0"/>
                  </a:moveTo>
                  <a:cubicBezTo>
                    <a:pt x="565" y="0"/>
                    <a:pt x="0" y="567"/>
                    <a:pt x="0" y="1265"/>
                  </a:cubicBezTo>
                  <a:cubicBezTo>
                    <a:pt x="0" y="1964"/>
                    <a:pt x="565" y="2530"/>
                    <a:pt x="1265" y="2530"/>
                  </a:cubicBezTo>
                  <a:cubicBezTo>
                    <a:pt x="1963" y="2530"/>
                    <a:pt x="2530" y="1964"/>
                    <a:pt x="2530" y="1265"/>
                  </a:cubicBezTo>
                  <a:cubicBezTo>
                    <a:pt x="2530" y="567"/>
                    <a:pt x="1963" y="0"/>
                    <a:pt x="1265" y="0"/>
                  </a:cubicBezTo>
                  <a:close/>
                </a:path>
              </a:pathLst>
            </a:custGeom>
            <a:solidFill>
              <a:srgbClr val="5953FF">
                <a:alpha val="4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1929186" y="2030600"/>
              <a:ext cx="14520" cy="25050"/>
            </a:xfrm>
            <a:custGeom>
              <a:rect b="b" l="l" r="r" t="t"/>
              <a:pathLst>
                <a:path extrusionOk="0" h="923" w="535">
                  <a:moveTo>
                    <a:pt x="223" y="0"/>
                  </a:moveTo>
                  <a:cubicBezTo>
                    <a:pt x="190" y="0"/>
                    <a:pt x="157" y="8"/>
                    <a:pt x="127" y="25"/>
                  </a:cubicBezTo>
                  <a:cubicBezTo>
                    <a:pt x="33" y="80"/>
                    <a:pt x="0" y="199"/>
                    <a:pt x="53" y="295"/>
                  </a:cubicBezTo>
                  <a:cubicBezTo>
                    <a:pt x="117" y="403"/>
                    <a:pt x="129" y="544"/>
                    <a:pt x="88" y="664"/>
                  </a:cubicBezTo>
                  <a:cubicBezTo>
                    <a:pt x="56" y="768"/>
                    <a:pt x="113" y="878"/>
                    <a:pt x="215" y="913"/>
                  </a:cubicBezTo>
                  <a:cubicBezTo>
                    <a:pt x="237" y="921"/>
                    <a:pt x="257" y="923"/>
                    <a:pt x="278" y="923"/>
                  </a:cubicBezTo>
                  <a:cubicBezTo>
                    <a:pt x="359" y="923"/>
                    <a:pt x="435" y="872"/>
                    <a:pt x="461" y="788"/>
                  </a:cubicBezTo>
                  <a:cubicBezTo>
                    <a:pt x="535" y="564"/>
                    <a:pt x="512" y="307"/>
                    <a:pt x="394" y="101"/>
                  </a:cubicBezTo>
                  <a:cubicBezTo>
                    <a:pt x="358" y="36"/>
                    <a:pt x="292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1645527" y="2175088"/>
              <a:ext cx="354340" cy="43614"/>
            </a:xfrm>
            <a:custGeom>
              <a:rect b="b" l="l" r="r" t="t"/>
              <a:pathLst>
                <a:path extrusionOk="0" h="1607" w="13056">
                  <a:moveTo>
                    <a:pt x="520" y="1"/>
                  </a:moveTo>
                  <a:cubicBezTo>
                    <a:pt x="231" y="1"/>
                    <a:pt x="0" y="231"/>
                    <a:pt x="0" y="521"/>
                  </a:cubicBezTo>
                  <a:lnTo>
                    <a:pt x="0" y="1086"/>
                  </a:lnTo>
                  <a:cubicBezTo>
                    <a:pt x="0" y="1376"/>
                    <a:pt x="233" y="1606"/>
                    <a:pt x="520" y="1606"/>
                  </a:cubicBezTo>
                  <a:lnTo>
                    <a:pt x="12535" y="1606"/>
                  </a:lnTo>
                  <a:cubicBezTo>
                    <a:pt x="12823" y="1606"/>
                    <a:pt x="13055" y="1372"/>
                    <a:pt x="13055" y="1086"/>
                  </a:cubicBezTo>
                  <a:lnTo>
                    <a:pt x="13055" y="521"/>
                  </a:lnTo>
                  <a:cubicBezTo>
                    <a:pt x="13055" y="231"/>
                    <a:pt x="12823" y="1"/>
                    <a:pt x="12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19"/>
          <p:cNvSpPr/>
          <p:nvPr/>
        </p:nvSpPr>
        <p:spPr>
          <a:xfrm>
            <a:off x="3188200" y="2655434"/>
            <a:ext cx="2378075" cy="1638299"/>
          </a:xfrm>
          <a:custGeom>
            <a:rect b="b" l="l" r="r" t="t"/>
            <a:pathLst>
              <a:path extrusionOk="0" h="566" w="823">
                <a:moveTo>
                  <a:pt x="0" y="335"/>
                </a:moveTo>
                <a:cubicBezTo>
                  <a:pt x="15" y="333"/>
                  <a:pt x="29" y="330"/>
                  <a:pt x="42" y="330"/>
                </a:cubicBezTo>
                <a:cubicBezTo>
                  <a:pt x="81" y="331"/>
                  <a:pt x="96" y="321"/>
                  <a:pt x="106" y="283"/>
                </a:cubicBezTo>
                <a:cubicBezTo>
                  <a:pt x="113" y="259"/>
                  <a:pt x="119" y="236"/>
                  <a:pt x="128" y="213"/>
                </a:cubicBezTo>
                <a:cubicBezTo>
                  <a:pt x="137" y="188"/>
                  <a:pt x="154" y="172"/>
                  <a:pt x="181" y="166"/>
                </a:cubicBezTo>
                <a:cubicBezTo>
                  <a:pt x="313" y="134"/>
                  <a:pt x="447" y="122"/>
                  <a:pt x="583" y="142"/>
                </a:cubicBezTo>
                <a:cubicBezTo>
                  <a:pt x="603" y="146"/>
                  <a:pt x="623" y="151"/>
                  <a:pt x="644" y="151"/>
                </a:cubicBezTo>
                <a:cubicBezTo>
                  <a:pt x="668" y="151"/>
                  <a:pt x="672" y="141"/>
                  <a:pt x="664" y="118"/>
                </a:cubicBezTo>
                <a:cubicBezTo>
                  <a:pt x="652" y="81"/>
                  <a:pt x="643" y="44"/>
                  <a:pt x="631" y="0"/>
                </a:cubicBezTo>
                <a:cubicBezTo>
                  <a:pt x="644" y="8"/>
                  <a:pt x="653" y="12"/>
                  <a:pt x="660" y="19"/>
                </a:cubicBezTo>
                <a:cubicBezTo>
                  <a:pt x="673" y="31"/>
                  <a:pt x="687" y="37"/>
                  <a:pt x="706" y="37"/>
                </a:cubicBezTo>
                <a:cubicBezTo>
                  <a:pt x="723" y="37"/>
                  <a:pt x="740" y="42"/>
                  <a:pt x="757" y="44"/>
                </a:cubicBezTo>
                <a:cubicBezTo>
                  <a:pt x="762" y="44"/>
                  <a:pt x="768" y="43"/>
                  <a:pt x="772" y="40"/>
                </a:cubicBezTo>
                <a:cubicBezTo>
                  <a:pt x="781" y="35"/>
                  <a:pt x="788" y="27"/>
                  <a:pt x="796" y="22"/>
                </a:cubicBezTo>
                <a:cubicBezTo>
                  <a:pt x="803" y="19"/>
                  <a:pt x="811" y="18"/>
                  <a:pt x="818" y="16"/>
                </a:cubicBezTo>
                <a:cubicBezTo>
                  <a:pt x="819" y="24"/>
                  <a:pt x="823" y="32"/>
                  <a:pt x="821" y="39"/>
                </a:cubicBezTo>
                <a:cubicBezTo>
                  <a:pt x="817" y="56"/>
                  <a:pt x="812" y="73"/>
                  <a:pt x="806" y="90"/>
                </a:cubicBezTo>
                <a:cubicBezTo>
                  <a:pt x="798" y="111"/>
                  <a:pt x="793" y="131"/>
                  <a:pt x="796" y="154"/>
                </a:cubicBezTo>
                <a:cubicBezTo>
                  <a:pt x="803" y="215"/>
                  <a:pt x="781" y="267"/>
                  <a:pt x="732" y="303"/>
                </a:cubicBezTo>
                <a:cubicBezTo>
                  <a:pt x="686" y="337"/>
                  <a:pt x="670" y="384"/>
                  <a:pt x="667" y="438"/>
                </a:cubicBezTo>
                <a:cubicBezTo>
                  <a:pt x="666" y="459"/>
                  <a:pt x="663" y="481"/>
                  <a:pt x="684" y="498"/>
                </a:cubicBezTo>
                <a:cubicBezTo>
                  <a:pt x="688" y="501"/>
                  <a:pt x="685" y="515"/>
                  <a:pt x="685" y="525"/>
                </a:cubicBezTo>
                <a:cubicBezTo>
                  <a:pt x="694" y="528"/>
                  <a:pt x="713" y="527"/>
                  <a:pt x="708" y="548"/>
                </a:cubicBezTo>
                <a:cubicBezTo>
                  <a:pt x="703" y="566"/>
                  <a:pt x="685" y="560"/>
                  <a:pt x="674" y="558"/>
                </a:cubicBezTo>
                <a:cubicBezTo>
                  <a:pt x="665" y="557"/>
                  <a:pt x="653" y="548"/>
                  <a:pt x="649" y="539"/>
                </a:cubicBezTo>
                <a:cubicBezTo>
                  <a:pt x="628" y="481"/>
                  <a:pt x="607" y="423"/>
                  <a:pt x="588" y="364"/>
                </a:cubicBezTo>
                <a:cubicBezTo>
                  <a:pt x="578" y="334"/>
                  <a:pt x="579" y="334"/>
                  <a:pt x="546" y="329"/>
                </a:cubicBezTo>
                <a:cubicBezTo>
                  <a:pt x="520" y="326"/>
                  <a:pt x="493" y="319"/>
                  <a:pt x="467" y="312"/>
                </a:cubicBezTo>
                <a:cubicBezTo>
                  <a:pt x="453" y="309"/>
                  <a:pt x="444" y="312"/>
                  <a:pt x="436" y="323"/>
                </a:cubicBezTo>
                <a:cubicBezTo>
                  <a:pt x="409" y="364"/>
                  <a:pt x="381" y="404"/>
                  <a:pt x="353" y="445"/>
                </a:cubicBezTo>
                <a:cubicBezTo>
                  <a:pt x="350" y="450"/>
                  <a:pt x="349" y="457"/>
                  <a:pt x="351" y="462"/>
                </a:cubicBezTo>
                <a:cubicBezTo>
                  <a:pt x="358" y="487"/>
                  <a:pt x="366" y="511"/>
                  <a:pt x="395" y="521"/>
                </a:cubicBezTo>
                <a:cubicBezTo>
                  <a:pt x="402" y="523"/>
                  <a:pt x="407" y="535"/>
                  <a:pt x="408" y="544"/>
                </a:cubicBezTo>
                <a:cubicBezTo>
                  <a:pt x="410" y="556"/>
                  <a:pt x="399" y="555"/>
                  <a:pt x="390" y="556"/>
                </a:cubicBezTo>
                <a:cubicBezTo>
                  <a:pt x="372" y="558"/>
                  <a:pt x="360" y="551"/>
                  <a:pt x="351" y="536"/>
                </a:cubicBezTo>
                <a:cubicBezTo>
                  <a:pt x="343" y="524"/>
                  <a:pt x="336" y="512"/>
                  <a:pt x="328" y="499"/>
                </a:cubicBezTo>
                <a:cubicBezTo>
                  <a:pt x="324" y="500"/>
                  <a:pt x="319" y="502"/>
                  <a:pt x="315" y="502"/>
                </a:cubicBezTo>
                <a:cubicBezTo>
                  <a:pt x="297" y="505"/>
                  <a:pt x="281" y="505"/>
                  <a:pt x="271" y="486"/>
                </a:cubicBezTo>
                <a:cubicBezTo>
                  <a:pt x="259" y="463"/>
                  <a:pt x="245" y="442"/>
                  <a:pt x="235" y="419"/>
                </a:cubicBezTo>
                <a:cubicBezTo>
                  <a:pt x="226" y="398"/>
                  <a:pt x="229" y="379"/>
                  <a:pt x="249" y="362"/>
                </a:cubicBezTo>
                <a:cubicBezTo>
                  <a:pt x="286" y="331"/>
                  <a:pt x="287" y="315"/>
                  <a:pt x="269" y="270"/>
                </a:cubicBezTo>
                <a:cubicBezTo>
                  <a:pt x="261" y="250"/>
                  <a:pt x="258" y="229"/>
                  <a:pt x="251" y="209"/>
                </a:cubicBezTo>
                <a:cubicBezTo>
                  <a:pt x="250" y="203"/>
                  <a:pt x="243" y="196"/>
                  <a:pt x="237" y="195"/>
                </a:cubicBezTo>
                <a:cubicBezTo>
                  <a:pt x="198" y="189"/>
                  <a:pt x="164" y="208"/>
                  <a:pt x="146" y="247"/>
                </a:cubicBezTo>
                <a:cubicBezTo>
                  <a:pt x="138" y="266"/>
                  <a:pt x="134" y="287"/>
                  <a:pt x="127" y="306"/>
                </a:cubicBezTo>
                <a:cubicBezTo>
                  <a:pt x="102" y="375"/>
                  <a:pt x="54" y="372"/>
                  <a:pt x="6" y="344"/>
                </a:cubicBezTo>
                <a:cubicBezTo>
                  <a:pt x="4" y="344"/>
                  <a:pt x="4" y="341"/>
                  <a:pt x="0" y="335"/>
                </a:cubicBezTo>
                <a:close/>
                <a:moveTo>
                  <a:pt x="312" y="391"/>
                </a:moveTo>
                <a:cubicBezTo>
                  <a:pt x="278" y="396"/>
                  <a:pt x="271" y="408"/>
                  <a:pt x="282" y="436"/>
                </a:cubicBezTo>
                <a:cubicBezTo>
                  <a:pt x="285" y="445"/>
                  <a:pt x="288" y="454"/>
                  <a:pt x="292" y="462"/>
                </a:cubicBezTo>
                <a:cubicBezTo>
                  <a:pt x="294" y="466"/>
                  <a:pt x="300" y="467"/>
                  <a:pt x="303" y="470"/>
                </a:cubicBezTo>
                <a:cubicBezTo>
                  <a:pt x="304" y="465"/>
                  <a:pt x="307" y="460"/>
                  <a:pt x="305" y="457"/>
                </a:cubicBezTo>
                <a:cubicBezTo>
                  <a:pt x="295" y="434"/>
                  <a:pt x="295" y="413"/>
                  <a:pt x="312" y="3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"/>
          <p:cNvGrpSpPr/>
          <p:nvPr/>
        </p:nvGrpSpPr>
        <p:grpSpPr>
          <a:xfrm>
            <a:off x="5140317" y="787976"/>
            <a:ext cx="3709895" cy="688650"/>
            <a:chOff x="6509852" y="714552"/>
            <a:chExt cx="4946526" cy="918201"/>
          </a:xfrm>
        </p:grpSpPr>
        <p:sp>
          <p:nvSpPr>
            <p:cNvPr id="581" name="Google Shape;581;p2"/>
            <p:cNvSpPr txBox="1"/>
            <p:nvPr/>
          </p:nvSpPr>
          <p:spPr>
            <a:xfrm>
              <a:off x="6509852" y="1222383"/>
              <a:ext cx="4946526" cy="410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 txBox="1"/>
            <p:nvPr/>
          </p:nvSpPr>
          <p:spPr>
            <a:xfrm>
              <a:off x="6509852" y="714552"/>
              <a:ext cx="494652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81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p2"/>
          <p:cNvSpPr txBox="1"/>
          <p:nvPr/>
        </p:nvSpPr>
        <p:spPr>
          <a:xfrm>
            <a:off x="4264218" y="457802"/>
            <a:ext cx="11486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p2"/>
          <p:cNvGrpSpPr/>
          <p:nvPr/>
        </p:nvGrpSpPr>
        <p:grpSpPr>
          <a:xfrm>
            <a:off x="5140317" y="1915576"/>
            <a:ext cx="3709895" cy="683748"/>
            <a:chOff x="6509852" y="2211483"/>
            <a:chExt cx="4946526" cy="911665"/>
          </a:xfrm>
        </p:grpSpPr>
        <p:sp>
          <p:nvSpPr>
            <p:cNvPr id="585" name="Google Shape;585;p2"/>
            <p:cNvSpPr txBox="1"/>
            <p:nvPr/>
          </p:nvSpPr>
          <p:spPr>
            <a:xfrm>
              <a:off x="6509852" y="2712778"/>
              <a:ext cx="4946526" cy="410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 txBox="1"/>
            <p:nvPr/>
          </p:nvSpPr>
          <p:spPr>
            <a:xfrm>
              <a:off x="6509852" y="2211483"/>
              <a:ext cx="494652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81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2"/>
          <p:cNvSpPr txBox="1"/>
          <p:nvPr/>
        </p:nvSpPr>
        <p:spPr>
          <a:xfrm>
            <a:off x="4264218" y="1515098"/>
            <a:ext cx="11486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81000" spcFirstLastPara="1" rIns="810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8" name="Google Shape;588;p2"/>
          <p:cNvGrpSpPr/>
          <p:nvPr/>
        </p:nvGrpSpPr>
        <p:grpSpPr>
          <a:xfrm>
            <a:off x="5140317" y="3038273"/>
            <a:ext cx="3709895" cy="678846"/>
            <a:chOff x="6509852" y="3708414"/>
            <a:chExt cx="4946526" cy="905129"/>
          </a:xfrm>
        </p:grpSpPr>
        <p:sp>
          <p:nvSpPr>
            <p:cNvPr id="589" name="Google Shape;589;p2"/>
            <p:cNvSpPr txBox="1"/>
            <p:nvPr/>
          </p:nvSpPr>
          <p:spPr>
            <a:xfrm>
              <a:off x="6509852" y="4203173"/>
              <a:ext cx="4946526" cy="410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 txBox="1"/>
            <p:nvPr/>
          </p:nvSpPr>
          <p:spPr>
            <a:xfrm>
              <a:off x="6509852" y="3708414"/>
              <a:ext cx="494652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81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2"/>
          <p:cNvSpPr txBox="1"/>
          <p:nvPr/>
        </p:nvSpPr>
        <p:spPr>
          <a:xfrm>
            <a:off x="4264218" y="2703198"/>
            <a:ext cx="11486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" name="Google Shape;592;p2"/>
          <p:cNvGrpSpPr/>
          <p:nvPr/>
        </p:nvGrpSpPr>
        <p:grpSpPr>
          <a:xfrm>
            <a:off x="5140317" y="4156072"/>
            <a:ext cx="3709895" cy="673945"/>
            <a:chOff x="6509852" y="5205344"/>
            <a:chExt cx="4946526" cy="898593"/>
          </a:xfrm>
        </p:grpSpPr>
        <p:sp>
          <p:nvSpPr>
            <p:cNvPr id="593" name="Google Shape;593;p2"/>
            <p:cNvSpPr txBox="1"/>
            <p:nvPr/>
          </p:nvSpPr>
          <p:spPr>
            <a:xfrm>
              <a:off x="6509852" y="5693568"/>
              <a:ext cx="4946526" cy="410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 txBox="1"/>
            <p:nvPr/>
          </p:nvSpPr>
          <p:spPr>
            <a:xfrm>
              <a:off x="6509852" y="5205344"/>
              <a:ext cx="4946526" cy="492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81000" spcFirstLastPara="1" rIns="81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5" name="Google Shape;595;p2"/>
          <p:cNvSpPr txBox="1"/>
          <p:nvPr/>
        </p:nvSpPr>
        <p:spPr>
          <a:xfrm>
            <a:off x="4264218" y="3825896"/>
            <a:ext cx="11486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"/>
          <p:cNvSpPr txBox="1"/>
          <p:nvPr/>
        </p:nvSpPr>
        <p:spPr>
          <a:xfrm>
            <a:off x="456270" y="550134"/>
            <a:ext cx="3807948" cy="715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50" u="none" cap="none" strike="noStrike">
                <a:solidFill>
                  <a:srgbClr val="8A91B5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b="1" i="0" sz="4050" u="none" cap="none" strike="noStrike">
              <a:solidFill>
                <a:srgbClr val="8A91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721" y="2163200"/>
            <a:ext cx="3953497" cy="261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0"/>
          <p:cNvSpPr txBox="1"/>
          <p:nvPr/>
        </p:nvSpPr>
        <p:spPr>
          <a:xfrm>
            <a:off x="808604" y="1240462"/>
            <a:ext cx="324036" cy="62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5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405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9" name="Google Shape;959;p20"/>
          <p:cNvGrpSpPr/>
          <p:nvPr/>
        </p:nvGrpSpPr>
        <p:grpSpPr>
          <a:xfrm>
            <a:off x="1329453" y="1280331"/>
            <a:ext cx="2576159" cy="693552"/>
            <a:chOff x="4355975" y="1315953"/>
            <a:chExt cx="3012728" cy="924736"/>
          </a:xfrm>
        </p:grpSpPr>
        <p:sp>
          <p:nvSpPr>
            <p:cNvPr id="960" name="Google Shape;960;p20"/>
            <p:cNvSpPr txBox="1"/>
            <p:nvPr/>
          </p:nvSpPr>
          <p:spPr>
            <a:xfrm>
              <a:off x="4355975" y="1315953"/>
              <a:ext cx="30127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476577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4765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 txBox="1"/>
            <p:nvPr/>
          </p:nvSpPr>
          <p:spPr>
            <a:xfrm>
              <a:off x="4355977" y="1563581"/>
              <a:ext cx="301272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476577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b="0" i="0" sz="900" u="none" cap="none" strike="noStrike">
                <a:solidFill>
                  <a:srgbClr val="4765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2" name="Google Shape;962;p20"/>
          <p:cNvSpPr/>
          <p:nvPr/>
        </p:nvSpPr>
        <p:spPr>
          <a:xfrm>
            <a:off x="1207856" y="1349581"/>
            <a:ext cx="40500" cy="405013"/>
          </a:xfrm>
          <a:prstGeom prst="rect">
            <a:avLst/>
          </a:prstGeom>
          <a:solidFill>
            <a:srgbClr val="4765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6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 txBox="1"/>
          <p:nvPr/>
        </p:nvSpPr>
        <p:spPr>
          <a:xfrm>
            <a:off x="808604" y="2109205"/>
            <a:ext cx="324036" cy="62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5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405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4" name="Google Shape;964;p20"/>
          <p:cNvGrpSpPr/>
          <p:nvPr/>
        </p:nvGrpSpPr>
        <p:grpSpPr>
          <a:xfrm>
            <a:off x="1329453" y="2149074"/>
            <a:ext cx="2576159" cy="693552"/>
            <a:chOff x="4355975" y="1315953"/>
            <a:chExt cx="3012728" cy="924736"/>
          </a:xfrm>
        </p:grpSpPr>
        <p:sp>
          <p:nvSpPr>
            <p:cNvPr id="965" name="Google Shape;965;p20"/>
            <p:cNvSpPr txBox="1"/>
            <p:nvPr/>
          </p:nvSpPr>
          <p:spPr>
            <a:xfrm>
              <a:off x="4355975" y="1315953"/>
              <a:ext cx="30127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476577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4765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 txBox="1"/>
            <p:nvPr/>
          </p:nvSpPr>
          <p:spPr>
            <a:xfrm>
              <a:off x="4355977" y="1563581"/>
              <a:ext cx="301272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476577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b="0" i="0" sz="900" u="none" cap="none" strike="noStrike">
                <a:solidFill>
                  <a:srgbClr val="4765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7" name="Google Shape;967;p20"/>
          <p:cNvSpPr txBox="1"/>
          <p:nvPr/>
        </p:nvSpPr>
        <p:spPr>
          <a:xfrm>
            <a:off x="808604" y="2977948"/>
            <a:ext cx="324036" cy="62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5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405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8" name="Google Shape;968;p20"/>
          <p:cNvGrpSpPr/>
          <p:nvPr/>
        </p:nvGrpSpPr>
        <p:grpSpPr>
          <a:xfrm>
            <a:off x="1329453" y="3029360"/>
            <a:ext cx="2576159" cy="682010"/>
            <a:chOff x="4355975" y="1331342"/>
            <a:chExt cx="3012728" cy="909347"/>
          </a:xfrm>
        </p:grpSpPr>
        <p:sp>
          <p:nvSpPr>
            <p:cNvPr id="969" name="Google Shape;969;p20"/>
            <p:cNvSpPr txBox="1"/>
            <p:nvPr/>
          </p:nvSpPr>
          <p:spPr>
            <a:xfrm>
              <a:off x="4355975" y="1331342"/>
              <a:ext cx="3012726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900" u="none" cap="none" strike="noStrike">
                  <a:solidFill>
                    <a:srgbClr val="476577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900" u="none" cap="none" strike="noStrike">
                <a:solidFill>
                  <a:srgbClr val="4765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 txBox="1"/>
            <p:nvPr/>
          </p:nvSpPr>
          <p:spPr>
            <a:xfrm>
              <a:off x="4355977" y="1563581"/>
              <a:ext cx="301272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476577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b="0" i="0" sz="900" u="none" cap="none" strike="noStrike">
                <a:solidFill>
                  <a:srgbClr val="4765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1" name="Google Shape;971;p20"/>
          <p:cNvSpPr/>
          <p:nvPr/>
        </p:nvSpPr>
        <p:spPr>
          <a:xfrm>
            <a:off x="1207856" y="3087067"/>
            <a:ext cx="40500" cy="405013"/>
          </a:xfrm>
          <a:prstGeom prst="rect">
            <a:avLst/>
          </a:prstGeom>
          <a:solidFill>
            <a:srgbClr val="4765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6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 txBox="1"/>
          <p:nvPr/>
        </p:nvSpPr>
        <p:spPr>
          <a:xfrm>
            <a:off x="808604" y="3846690"/>
            <a:ext cx="324036" cy="62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5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405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3" name="Google Shape;973;p20"/>
          <p:cNvGrpSpPr/>
          <p:nvPr/>
        </p:nvGrpSpPr>
        <p:grpSpPr>
          <a:xfrm>
            <a:off x="1329453" y="3886558"/>
            <a:ext cx="2576159" cy="693552"/>
            <a:chOff x="4355975" y="1315953"/>
            <a:chExt cx="3012728" cy="924736"/>
          </a:xfrm>
        </p:grpSpPr>
        <p:sp>
          <p:nvSpPr>
            <p:cNvPr id="974" name="Google Shape;974;p20"/>
            <p:cNvSpPr txBox="1"/>
            <p:nvPr/>
          </p:nvSpPr>
          <p:spPr>
            <a:xfrm>
              <a:off x="4355975" y="1315953"/>
              <a:ext cx="30127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50" u="none" cap="none" strike="noStrike">
                  <a:solidFill>
                    <a:srgbClr val="476577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i="0" sz="1050" u="none" cap="none" strike="noStrike">
                <a:solidFill>
                  <a:srgbClr val="4765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0"/>
            <p:cNvSpPr txBox="1"/>
            <p:nvPr/>
          </p:nvSpPr>
          <p:spPr>
            <a:xfrm>
              <a:off x="4355977" y="1563581"/>
              <a:ext cx="3012726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476577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b="0" i="0" sz="900" u="none" cap="none" strike="noStrike">
                <a:solidFill>
                  <a:srgbClr val="4765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0"/>
          <p:cNvSpPr/>
          <p:nvPr/>
        </p:nvSpPr>
        <p:spPr>
          <a:xfrm>
            <a:off x="1207856" y="3955808"/>
            <a:ext cx="40500" cy="405013"/>
          </a:xfrm>
          <a:prstGeom prst="rect">
            <a:avLst/>
          </a:prstGeom>
          <a:solidFill>
            <a:srgbClr val="4765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6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 txBox="1"/>
          <p:nvPr/>
        </p:nvSpPr>
        <p:spPr>
          <a:xfrm>
            <a:off x="3450567" y="399033"/>
            <a:ext cx="54079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30444F"/>
                </a:solidFill>
                <a:latin typeface="Arial"/>
                <a:ea typeface="Arial"/>
                <a:cs typeface="Arial"/>
                <a:sym typeface="Arial"/>
              </a:rPr>
              <a:t>ALLPPT Layout Clean Text Slide for your Presentation</a:t>
            </a:r>
            <a:endParaRPr b="0" i="0" sz="2700" u="none" cap="none" strike="noStrike">
              <a:solidFill>
                <a:srgbClr val="3044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8" name="Google Shape;9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3023" y="2029273"/>
            <a:ext cx="2815951" cy="2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20"/>
          <p:cNvSpPr/>
          <p:nvPr/>
        </p:nvSpPr>
        <p:spPr>
          <a:xfrm>
            <a:off x="1228106" y="2222018"/>
            <a:ext cx="40500" cy="405013"/>
          </a:xfrm>
          <a:prstGeom prst="rect">
            <a:avLst/>
          </a:prstGeom>
          <a:solidFill>
            <a:srgbClr val="4765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26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" name="Google Shape;9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952" y="2133164"/>
            <a:ext cx="3058394" cy="29613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5" name="Google Shape;985;p21"/>
          <p:cNvGrpSpPr/>
          <p:nvPr/>
        </p:nvGrpSpPr>
        <p:grpSpPr>
          <a:xfrm>
            <a:off x="5992159" y="1575274"/>
            <a:ext cx="2699848" cy="1384114"/>
            <a:chOff x="4769131" y="1797316"/>
            <a:chExt cx="2053585" cy="1945620"/>
          </a:xfrm>
        </p:grpSpPr>
        <p:sp>
          <p:nvSpPr>
            <p:cNvPr id="986" name="Google Shape;986;p21"/>
            <p:cNvSpPr/>
            <p:nvPr/>
          </p:nvSpPr>
          <p:spPr>
            <a:xfrm>
              <a:off x="4769131" y="1797316"/>
              <a:ext cx="2053585" cy="1945620"/>
            </a:xfrm>
            <a:custGeom>
              <a:rect b="b" l="l" r="r" t="t"/>
              <a:pathLst>
                <a:path extrusionOk="0" h="131661" w="138967">
                  <a:moveTo>
                    <a:pt x="65765" y="1"/>
                  </a:moveTo>
                  <a:cubicBezTo>
                    <a:pt x="57693" y="1"/>
                    <a:pt x="49670" y="1400"/>
                    <a:pt x="42131" y="4718"/>
                  </a:cubicBezTo>
                  <a:cubicBezTo>
                    <a:pt x="30590" y="9789"/>
                    <a:pt x="20849" y="18862"/>
                    <a:pt x="14445" y="29703"/>
                  </a:cubicBezTo>
                  <a:cubicBezTo>
                    <a:pt x="1" y="54154"/>
                    <a:pt x="2069" y="85943"/>
                    <a:pt x="16246" y="109994"/>
                  </a:cubicBezTo>
                  <a:cubicBezTo>
                    <a:pt x="17680" y="112396"/>
                    <a:pt x="19248" y="114697"/>
                    <a:pt x="20916" y="116932"/>
                  </a:cubicBezTo>
                  <a:cubicBezTo>
                    <a:pt x="20949" y="117166"/>
                    <a:pt x="21083" y="117399"/>
                    <a:pt x="21350" y="117633"/>
                  </a:cubicBezTo>
                  <a:cubicBezTo>
                    <a:pt x="21450" y="117699"/>
                    <a:pt x="21550" y="117766"/>
                    <a:pt x="21650" y="117866"/>
                  </a:cubicBezTo>
                  <a:cubicBezTo>
                    <a:pt x="21716" y="117966"/>
                    <a:pt x="21817" y="118066"/>
                    <a:pt x="21883" y="118200"/>
                  </a:cubicBezTo>
                  <a:cubicBezTo>
                    <a:pt x="22050" y="118400"/>
                    <a:pt x="22250" y="118467"/>
                    <a:pt x="22450" y="118500"/>
                  </a:cubicBezTo>
                  <a:cubicBezTo>
                    <a:pt x="34285" y="127764"/>
                    <a:pt x="48412" y="131660"/>
                    <a:pt x="62792" y="131660"/>
                  </a:cubicBezTo>
                  <a:cubicBezTo>
                    <a:pt x="75284" y="131660"/>
                    <a:pt x="87968" y="128720"/>
                    <a:pt x="99505" y="123804"/>
                  </a:cubicBezTo>
                  <a:cubicBezTo>
                    <a:pt x="112248" y="118400"/>
                    <a:pt x="124490" y="111128"/>
                    <a:pt x="131295" y="98619"/>
                  </a:cubicBezTo>
                  <a:cubicBezTo>
                    <a:pt x="137566" y="87011"/>
                    <a:pt x="138967" y="73434"/>
                    <a:pt x="136899" y="60558"/>
                  </a:cubicBezTo>
                  <a:cubicBezTo>
                    <a:pt x="135731" y="53320"/>
                    <a:pt x="133496" y="46282"/>
                    <a:pt x="130661" y="39543"/>
                  </a:cubicBezTo>
                  <a:cubicBezTo>
                    <a:pt x="127959" y="33139"/>
                    <a:pt x="124857" y="26601"/>
                    <a:pt x="120654" y="20997"/>
                  </a:cubicBezTo>
                  <a:cubicBezTo>
                    <a:pt x="116417" y="15426"/>
                    <a:pt x="110647" y="11690"/>
                    <a:pt x="104309" y="8888"/>
                  </a:cubicBezTo>
                  <a:cubicBezTo>
                    <a:pt x="97671" y="5986"/>
                    <a:pt x="90666" y="3651"/>
                    <a:pt x="83561" y="2083"/>
                  </a:cubicBezTo>
                  <a:cubicBezTo>
                    <a:pt x="77720" y="765"/>
                    <a:pt x="71730" y="1"/>
                    <a:pt x="6576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4790824" y="1822822"/>
              <a:ext cx="2010701" cy="1895983"/>
            </a:xfrm>
            <a:custGeom>
              <a:rect b="b" l="l" r="r" t="t"/>
              <a:pathLst>
                <a:path extrusionOk="0" h="128302" w="136065">
                  <a:moveTo>
                    <a:pt x="64533" y="0"/>
                  </a:moveTo>
                  <a:cubicBezTo>
                    <a:pt x="53170" y="0"/>
                    <a:pt x="42163" y="2964"/>
                    <a:pt x="32591" y="9430"/>
                  </a:cubicBezTo>
                  <a:cubicBezTo>
                    <a:pt x="21950" y="16602"/>
                    <a:pt x="13944" y="27277"/>
                    <a:pt x="9474" y="39252"/>
                  </a:cubicBezTo>
                  <a:cubicBezTo>
                    <a:pt x="1" y="64537"/>
                    <a:pt x="5571" y="92557"/>
                    <a:pt x="20449" y="114472"/>
                  </a:cubicBezTo>
                  <a:cubicBezTo>
                    <a:pt x="20682" y="114506"/>
                    <a:pt x="20916" y="114606"/>
                    <a:pt x="21116" y="114772"/>
                  </a:cubicBezTo>
                  <a:cubicBezTo>
                    <a:pt x="23618" y="116841"/>
                    <a:pt x="26286" y="118642"/>
                    <a:pt x="29122" y="120243"/>
                  </a:cubicBezTo>
                  <a:cubicBezTo>
                    <a:pt x="39122" y="125897"/>
                    <a:pt x="50024" y="128302"/>
                    <a:pt x="61034" y="128302"/>
                  </a:cubicBezTo>
                  <a:cubicBezTo>
                    <a:pt x="76980" y="128302"/>
                    <a:pt x="93153" y="123258"/>
                    <a:pt x="107144" y="115740"/>
                  </a:cubicBezTo>
                  <a:cubicBezTo>
                    <a:pt x="113081" y="112538"/>
                    <a:pt x="118752" y="108735"/>
                    <a:pt x="123155" y="103598"/>
                  </a:cubicBezTo>
                  <a:cubicBezTo>
                    <a:pt x="127192" y="98894"/>
                    <a:pt x="130127" y="93257"/>
                    <a:pt x="131995" y="87386"/>
                  </a:cubicBezTo>
                  <a:cubicBezTo>
                    <a:pt x="136065" y="74544"/>
                    <a:pt x="134997" y="60867"/>
                    <a:pt x="131094" y="48125"/>
                  </a:cubicBezTo>
                  <a:cubicBezTo>
                    <a:pt x="128993" y="41287"/>
                    <a:pt x="126091" y="34682"/>
                    <a:pt x="122755" y="28344"/>
                  </a:cubicBezTo>
                  <a:cubicBezTo>
                    <a:pt x="119586" y="22406"/>
                    <a:pt x="115850" y="16902"/>
                    <a:pt x="110213" y="13100"/>
                  </a:cubicBezTo>
                  <a:cubicBezTo>
                    <a:pt x="104475" y="9230"/>
                    <a:pt x="97771" y="6795"/>
                    <a:pt x="91233" y="4660"/>
                  </a:cubicBezTo>
                  <a:cubicBezTo>
                    <a:pt x="84461" y="2492"/>
                    <a:pt x="77489" y="858"/>
                    <a:pt x="70384" y="257"/>
                  </a:cubicBezTo>
                  <a:cubicBezTo>
                    <a:pt x="68427" y="87"/>
                    <a:pt x="66475" y="0"/>
                    <a:pt x="64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1"/>
          <p:cNvGrpSpPr/>
          <p:nvPr/>
        </p:nvGrpSpPr>
        <p:grpSpPr>
          <a:xfrm>
            <a:off x="651144" y="1538528"/>
            <a:ext cx="2602586" cy="1368506"/>
            <a:chOff x="2321287" y="1517272"/>
            <a:chExt cx="2338983" cy="1709565"/>
          </a:xfrm>
        </p:grpSpPr>
        <p:sp>
          <p:nvSpPr>
            <p:cNvPr id="989" name="Google Shape;989;p21"/>
            <p:cNvSpPr/>
            <p:nvPr/>
          </p:nvSpPr>
          <p:spPr>
            <a:xfrm>
              <a:off x="2321287" y="1517272"/>
              <a:ext cx="2338983" cy="1709565"/>
            </a:xfrm>
            <a:custGeom>
              <a:rect b="b" l="l" r="r" t="t"/>
              <a:pathLst>
                <a:path extrusionOk="0" h="115687" w="15828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2341000" y="1544935"/>
              <a:ext cx="2300059" cy="1658080"/>
            </a:xfrm>
            <a:custGeom>
              <a:rect b="b" l="l" r="r" t="t"/>
              <a:pathLst>
                <a:path extrusionOk="0" h="112203" w="155646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1"/>
          <p:cNvGrpSpPr/>
          <p:nvPr/>
        </p:nvGrpSpPr>
        <p:grpSpPr>
          <a:xfrm rot="586837">
            <a:off x="6119893" y="3104146"/>
            <a:ext cx="2522994" cy="1443766"/>
            <a:chOff x="4833707" y="3954196"/>
            <a:chExt cx="1928878" cy="1551179"/>
          </a:xfrm>
        </p:grpSpPr>
        <p:sp>
          <p:nvSpPr>
            <p:cNvPr id="992" name="Google Shape;992;p21"/>
            <p:cNvSpPr/>
            <p:nvPr/>
          </p:nvSpPr>
          <p:spPr>
            <a:xfrm>
              <a:off x="4833707" y="3954196"/>
              <a:ext cx="1928878" cy="1551179"/>
            </a:xfrm>
            <a:custGeom>
              <a:rect b="b" l="l" r="r" t="t"/>
              <a:pathLst>
                <a:path extrusionOk="0" h="104969" w="130528">
                  <a:moveTo>
                    <a:pt x="83267" y="1"/>
                  </a:moveTo>
                  <a:cubicBezTo>
                    <a:pt x="77088" y="1"/>
                    <a:pt x="70834" y="1332"/>
                    <a:pt x="64814" y="3305"/>
                  </a:cubicBezTo>
                  <a:cubicBezTo>
                    <a:pt x="52038" y="7474"/>
                    <a:pt x="39796" y="13512"/>
                    <a:pt x="28621" y="20984"/>
                  </a:cubicBezTo>
                  <a:cubicBezTo>
                    <a:pt x="18881" y="27489"/>
                    <a:pt x="9508" y="35595"/>
                    <a:pt x="4637" y="46502"/>
                  </a:cubicBezTo>
                  <a:cubicBezTo>
                    <a:pt x="1" y="56943"/>
                    <a:pt x="1" y="69385"/>
                    <a:pt x="4404" y="79926"/>
                  </a:cubicBezTo>
                  <a:cubicBezTo>
                    <a:pt x="5505" y="82561"/>
                    <a:pt x="6872" y="84997"/>
                    <a:pt x="8540" y="87332"/>
                  </a:cubicBezTo>
                  <a:cubicBezTo>
                    <a:pt x="8774" y="87632"/>
                    <a:pt x="9041" y="87732"/>
                    <a:pt x="9307" y="87732"/>
                  </a:cubicBezTo>
                  <a:cubicBezTo>
                    <a:pt x="15445" y="96205"/>
                    <a:pt x="24685" y="102075"/>
                    <a:pt x="35026" y="103943"/>
                  </a:cubicBezTo>
                  <a:cubicBezTo>
                    <a:pt x="39546" y="104771"/>
                    <a:pt x="44172" y="104969"/>
                    <a:pt x="48791" y="104969"/>
                  </a:cubicBezTo>
                  <a:cubicBezTo>
                    <a:pt x="51058" y="104969"/>
                    <a:pt x="53323" y="104921"/>
                    <a:pt x="55574" y="104877"/>
                  </a:cubicBezTo>
                  <a:cubicBezTo>
                    <a:pt x="62345" y="104777"/>
                    <a:pt x="69150" y="104444"/>
                    <a:pt x="75855" y="103510"/>
                  </a:cubicBezTo>
                  <a:cubicBezTo>
                    <a:pt x="87930" y="101875"/>
                    <a:pt x="99905" y="98239"/>
                    <a:pt x="109779" y="90934"/>
                  </a:cubicBezTo>
                  <a:cubicBezTo>
                    <a:pt x="118385" y="84596"/>
                    <a:pt x="125257" y="75657"/>
                    <a:pt x="127692" y="65149"/>
                  </a:cubicBezTo>
                  <a:cubicBezTo>
                    <a:pt x="130527" y="52774"/>
                    <a:pt x="126958" y="39064"/>
                    <a:pt x="121488" y="27889"/>
                  </a:cubicBezTo>
                  <a:cubicBezTo>
                    <a:pt x="116818" y="18349"/>
                    <a:pt x="109979" y="9543"/>
                    <a:pt x="100606" y="4305"/>
                  </a:cubicBezTo>
                  <a:cubicBezTo>
                    <a:pt x="95079" y="1231"/>
                    <a:pt x="89208" y="1"/>
                    <a:pt x="83267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4845041" y="3970894"/>
              <a:ext cx="1878102" cy="1515876"/>
            </a:xfrm>
            <a:custGeom>
              <a:rect b="b" l="l" r="r" t="t"/>
              <a:pathLst>
                <a:path extrusionOk="0" h="102580" w="127092">
                  <a:moveTo>
                    <a:pt x="82878" y="0"/>
                  </a:moveTo>
                  <a:cubicBezTo>
                    <a:pt x="73373" y="0"/>
                    <a:pt x="63767" y="3445"/>
                    <a:pt x="55140" y="6978"/>
                  </a:cubicBezTo>
                  <a:cubicBezTo>
                    <a:pt x="43632" y="11715"/>
                    <a:pt x="32524" y="17753"/>
                    <a:pt x="22617" y="25325"/>
                  </a:cubicBezTo>
                  <a:cubicBezTo>
                    <a:pt x="13511" y="32263"/>
                    <a:pt x="5438" y="41169"/>
                    <a:pt x="2569" y="52544"/>
                  </a:cubicBezTo>
                  <a:cubicBezTo>
                    <a:pt x="1" y="62818"/>
                    <a:pt x="1535" y="73593"/>
                    <a:pt x="6439" y="82866"/>
                  </a:cubicBezTo>
                  <a:cubicBezTo>
                    <a:pt x="6529" y="82843"/>
                    <a:pt x="6621" y="82831"/>
                    <a:pt x="6712" y="82831"/>
                  </a:cubicBezTo>
                  <a:cubicBezTo>
                    <a:pt x="7027" y="82831"/>
                    <a:pt x="7340" y="82978"/>
                    <a:pt x="7573" y="83366"/>
                  </a:cubicBezTo>
                  <a:cubicBezTo>
                    <a:pt x="14778" y="95075"/>
                    <a:pt x="26787" y="101346"/>
                    <a:pt x="40296" y="102280"/>
                  </a:cubicBezTo>
                  <a:cubicBezTo>
                    <a:pt x="43355" y="102493"/>
                    <a:pt x="46443" y="102579"/>
                    <a:pt x="49538" y="102579"/>
                  </a:cubicBezTo>
                  <a:cubicBezTo>
                    <a:pt x="53702" y="102579"/>
                    <a:pt x="57879" y="102424"/>
                    <a:pt x="62012" y="102213"/>
                  </a:cubicBezTo>
                  <a:cubicBezTo>
                    <a:pt x="69184" y="101879"/>
                    <a:pt x="76356" y="101146"/>
                    <a:pt x="83361" y="99611"/>
                  </a:cubicBezTo>
                  <a:cubicBezTo>
                    <a:pt x="94468" y="97176"/>
                    <a:pt x="105043" y="92439"/>
                    <a:pt x="113415" y="84634"/>
                  </a:cubicBezTo>
                  <a:cubicBezTo>
                    <a:pt x="121855" y="76761"/>
                    <a:pt x="127092" y="66087"/>
                    <a:pt x="126858" y="54412"/>
                  </a:cubicBezTo>
                  <a:cubicBezTo>
                    <a:pt x="126625" y="42804"/>
                    <a:pt x="122488" y="30829"/>
                    <a:pt x="116317" y="21022"/>
                  </a:cubicBezTo>
                  <a:cubicBezTo>
                    <a:pt x="110880" y="12382"/>
                    <a:pt x="103208" y="4777"/>
                    <a:pt x="93301" y="1574"/>
                  </a:cubicBezTo>
                  <a:cubicBezTo>
                    <a:pt x="89876" y="469"/>
                    <a:pt x="86384" y="0"/>
                    <a:pt x="828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 rot="10066785">
            <a:off x="671755" y="3120728"/>
            <a:ext cx="2550721" cy="1455084"/>
            <a:chOff x="2329178" y="3634803"/>
            <a:chExt cx="2150185" cy="1510083"/>
          </a:xfrm>
        </p:grpSpPr>
        <p:sp>
          <p:nvSpPr>
            <p:cNvPr id="995" name="Google Shape;995;p21"/>
            <p:cNvSpPr/>
            <p:nvPr/>
          </p:nvSpPr>
          <p:spPr>
            <a:xfrm>
              <a:off x="2329178" y="3634803"/>
              <a:ext cx="2150185" cy="1510083"/>
            </a:xfrm>
            <a:custGeom>
              <a:rect b="b" l="l" r="r" t="t"/>
              <a:pathLst>
                <a:path extrusionOk="0" h="102188" w="145504">
                  <a:moveTo>
                    <a:pt x="56641" y="1"/>
                  </a:moveTo>
                  <a:cubicBezTo>
                    <a:pt x="44065" y="1"/>
                    <a:pt x="31256" y="5805"/>
                    <a:pt x="21282" y="13177"/>
                  </a:cubicBezTo>
                  <a:cubicBezTo>
                    <a:pt x="11342" y="20482"/>
                    <a:pt x="3603" y="30990"/>
                    <a:pt x="1835" y="43432"/>
                  </a:cubicBezTo>
                  <a:cubicBezTo>
                    <a:pt x="0" y="56141"/>
                    <a:pt x="5704" y="67583"/>
                    <a:pt x="14210" y="76689"/>
                  </a:cubicBezTo>
                  <a:cubicBezTo>
                    <a:pt x="31322" y="94869"/>
                    <a:pt x="57441" y="101273"/>
                    <a:pt x="81558" y="102074"/>
                  </a:cubicBezTo>
                  <a:cubicBezTo>
                    <a:pt x="83608" y="102145"/>
                    <a:pt x="85673" y="102188"/>
                    <a:pt x="87743" y="102188"/>
                  </a:cubicBezTo>
                  <a:cubicBezTo>
                    <a:pt x="98273" y="102188"/>
                    <a:pt x="108962" y="101090"/>
                    <a:pt x="118718" y="97104"/>
                  </a:cubicBezTo>
                  <a:cubicBezTo>
                    <a:pt x="129526" y="92667"/>
                    <a:pt x="139066" y="83728"/>
                    <a:pt x="142001" y="72119"/>
                  </a:cubicBezTo>
                  <a:cubicBezTo>
                    <a:pt x="142702" y="69351"/>
                    <a:pt x="142969" y="66482"/>
                    <a:pt x="142769" y="63646"/>
                  </a:cubicBezTo>
                  <a:cubicBezTo>
                    <a:pt x="142769" y="63580"/>
                    <a:pt x="142769" y="63546"/>
                    <a:pt x="142769" y="63513"/>
                  </a:cubicBezTo>
                  <a:cubicBezTo>
                    <a:pt x="142802" y="63413"/>
                    <a:pt x="142869" y="63346"/>
                    <a:pt x="142902" y="63213"/>
                  </a:cubicBezTo>
                  <a:cubicBezTo>
                    <a:pt x="145504" y="51504"/>
                    <a:pt x="136131" y="41164"/>
                    <a:pt x="128458" y="33558"/>
                  </a:cubicBezTo>
                  <a:cubicBezTo>
                    <a:pt x="118885" y="24085"/>
                    <a:pt x="107677" y="16213"/>
                    <a:pt x="95535" y="10442"/>
                  </a:cubicBezTo>
                  <a:cubicBezTo>
                    <a:pt x="83626" y="4771"/>
                    <a:pt x="69950" y="34"/>
                    <a:pt x="56641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2345936" y="3659303"/>
              <a:ext cx="2089066" cy="1460638"/>
            </a:xfrm>
            <a:custGeom>
              <a:rect b="b" l="l" r="r" t="t"/>
              <a:pathLst>
                <a:path extrusionOk="0" h="98842" w="141368">
                  <a:moveTo>
                    <a:pt x="55449" y="1"/>
                  </a:moveTo>
                  <a:cubicBezTo>
                    <a:pt x="52272" y="1"/>
                    <a:pt x="49110" y="309"/>
                    <a:pt x="46000" y="1012"/>
                  </a:cubicBezTo>
                  <a:cubicBezTo>
                    <a:pt x="34191" y="3713"/>
                    <a:pt x="22350" y="10151"/>
                    <a:pt x="13877" y="18791"/>
                  </a:cubicBezTo>
                  <a:cubicBezTo>
                    <a:pt x="5471" y="27397"/>
                    <a:pt x="0" y="39673"/>
                    <a:pt x="1968" y="51815"/>
                  </a:cubicBezTo>
                  <a:cubicBezTo>
                    <a:pt x="3870" y="63623"/>
                    <a:pt x="12576" y="73830"/>
                    <a:pt x="21849" y="80835"/>
                  </a:cubicBezTo>
                  <a:cubicBezTo>
                    <a:pt x="39944" y="94494"/>
                    <a:pt x="63597" y="98841"/>
                    <a:pt x="85883" y="98841"/>
                  </a:cubicBezTo>
                  <a:cubicBezTo>
                    <a:pt x="86890" y="98841"/>
                    <a:pt x="87895" y="98832"/>
                    <a:pt x="88897" y="98815"/>
                  </a:cubicBezTo>
                  <a:cubicBezTo>
                    <a:pt x="100872" y="98615"/>
                    <a:pt x="113481" y="97014"/>
                    <a:pt x="123855" y="90576"/>
                  </a:cubicBezTo>
                  <a:cubicBezTo>
                    <a:pt x="133562" y="84571"/>
                    <a:pt x="140968" y="73930"/>
                    <a:pt x="140300" y="62155"/>
                  </a:cubicBezTo>
                  <a:cubicBezTo>
                    <a:pt x="140267" y="61588"/>
                    <a:pt x="140534" y="61221"/>
                    <a:pt x="140934" y="61054"/>
                  </a:cubicBezTo>
                  <a:cubicBezTo>
                    <a:pt x="141368" y="58252"/>
                    <a:pt x="141101" y="55384"/>
                    <a:pt x="140300" y="52682"/>
                  </a:cubicBezTo>
                  <a:cubicBezTo>
                    <a:pt x="138633" y="47245"/>
                    <a:pt x="135063" y="42575"/>
                    <a:pt x="131361" y="38405"/>
                  </a:cubicBezTo>
                  <a:cubicBezTo>
                    <a:pt x="127124" y="33735"/>
                    <a:pt x="122521" y="29365"/>
                    <a:pt x="117618" y="25429"/>
                  </a:cubicBezTo>
                  <a:cubicBezTo>
                    <a:pt x="107610" y="17323"/>
                    <a:pt x="96269" y="10819"/>
                    <a:pt x="84227" y="6315"/>
                  </a:cubicBezTo>
                  <a:cubicBezTo>
                    <a:pt x="75208" y="2939"/>
                    <a:pt x="65256" y="1"/>
                    <a:pt x="55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p21"/>
          <p:cNvSpPr txBox="1"/>
          <p:nvPr>
            <p:ph type="title"/>
          </p:nvPr>
        </p:nvSpPr>
        <p:spPr>
          <a:xfrm>
            <a:off x="787200" y="715780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types of dogs</a:t>
            </a:r>
            <a:endParaRPr/>
          </a:p>
        </p:txBody>
      </p:sp>
      <p:sp>
        <p:nvSpPr>
          <p:cNvPr id="998" name="Google Shape;998;p21"/>
          <p:cNvSpPr txBox="1"/>
          <p:nvPr>
            <p:ph idx="2" type="title"/>
          </p:nvPr>
        </p:nvSpPr>
        <p:spPr>
          <a:xfrm>
            <a:off x="883642" y="1800643"/>
            <a:ext cx="2142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type 1</a:t>
            </a:r>
            <a:endParaRPr/>
          </a:p>
        </p:txBody>
      </p:sp>
      <p:sp>
        <p:nvSpPr>
          <p:cNvPr id="999" name="Google Shape;999;p21"/>
          <p:cNvSpPr txBox="1"/>
          <p:nvPr>
            <p:ph idx="1" type="subTitle"/>
          </p:nvPr>
        </p:nvSpPr>
        <p:spPr>
          <a:xfrm>
            <a:off x="883642" y="2140018"/>
            <a:ext cx="2142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1000" name="Google Shape;1000;p21"/>
          <p:cNvSpPr txBox="1"/>
          <p:nvPr>
            <p:ph idx="3" type="title"/>
          </p:nvPr>
        </p:nvSpPr>
        <p:spPr>
          <a:xfrm>
            <a:off x="883642" y="3347724"/>
            <a:ext cx="2142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type 3</a:t>
            </a:r>
            <a:endParaRPr/>
          </a:p>
        </p:txBody>
      </p:sp>
      <p:sp>
        <p:nvSpPr>
          <p:cNvPr id="1001" name="Google Shape;1001;p21"/>
          <p:cNvSpPr txBox="1"/>
          <p:nvPr>
            <p:ph idx="4" type="subTitle"/>
          </p:nvPr>
        </p:nvSpPr>
        <p:spPr>
          <a:xfrm>
            <a:off x="883642" y="3682118"/>
            <a:ext cx="2142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</a:t>
            </a:r>
            <a:endParaRPr/>
          </a:p>
        </p:txBody>
      </p:sp>
      <p:sp>
        <p:nvSpPr>
          <p:cNvPr id="1002" name="Google Shape;1002;p21"/>
          <p:cNvSpPr txBox="1"/>
          <p:nvPr>
            <p:ph idx="5" type="title"/>
          </p:nvPr>
        </p:nvSpPr>
        <p:spPr>
          <a:xfrm>
            <a:off x="6303602" y="1791316"/>
            <a:ext cx="2142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tYpe 2</a:t>
            </a:r>
            <a:endParaRPr/>
          </a:p>
        </p:txBody>
      </p:sp>
      <p:sp>
        <p:nvSpPr>
          <p:cNvPr id="1003" name="Google Shape;1003;p21"/>
          <p:cNvSpPr txBox="1"/>
          <p:nvPr>
            <p:ph idx="6" type="subTitle"/>
          </p:nvPr>
        </p:nvSpPr>
        <p:spPr>
          <a:xfrm>
            <a:off x="6303602" y="2130716"/>
            <a:ext cx="2142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004" name="Google Shape;1004;p21"/>
          <p:cNvSpPr txBox="1"/>
          <p:nvPr>
            <p:ph idx="7" type="title"/>
          </p:nvPr>
        </p:nvSpPr>
        <p:spPr>
          <a:xfrm>
            <a:off x="6303602" y="3338416"/>
            <a:ext cx="2142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type 4</a:t>
            </a:r>
            <a:endParaRPr/>
          </a:p>
        </p:txBody>
      </p:sp>
      <p:sp>
        <p:nvSpPr>
          <p:cNvPr id="1005" name="Google Shape;1005;p21"/>
          <p:cNvSpPr txBox="1"/>
          <p:nvPr>
            <p:ph idx="8" type="subTitle"/>
          </p:nvPr>
        </p:nvSpPr>
        <p:spPr>
          <a:xfrm>
            <a:off x="6303602" y="3672816"/>
            <a:ext cx="21429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a gas giant and has rings</a:t>
            </a:r>
            <a:endParaRPr/>
          </a:p>
        </p:txBody>
      </p:sp>
      <p:grpSp>
        <p:nvGrpSpPr>
          <p:cNvPr id="1006" name="Google Shape;1006;p21"/>
          <p:cNvGrpSpPr/>
          <p:nvPr/>
        </p:nvGrpSpPr>
        <p:grpSpPr>
          <a:xfrm rot="-603409">
            <a:off x="4462664" y="2999561"/>
            <a:ext cx="1274137" cy="846916"/>
            <a:chOff x="-1386875" y="-1765975"/>
            <a:chExt cx="1109150" cy="737250"/>
          </a:xfrm>
        </p:grpSpPr>
        <p:sp>
          <p:nvSpPr>
            <p:cNvPr id="1007" name="Google Shape;1007;p21"/>
            <p:cNvSpPr/>
            <p:nvPr/>
          </p:nvSpPr>
          <p:spPr>
            <a:xfrm>
              <a:off x="-1252600" y="-1744125"/>
              <a:ext cx="944850" cy="440725"/>
            </a:xfrm>
            <a:custGeom>
              <a:rect b="b" l="l" r="r" t="t"/>
              <a:pathLst>
                <a:path extrusionOk="0" h="17629" w="37794">
                  <a:moveTo>
                    <a:pt x="2199" y="1"/>
                  </a:moveTo>
                  <a:cubicBezTo>
                    <a:pt x="1788" y="1"/>
                    <a:pt x="1378" y="36"/>
                    <a:pt x="967" y="128"/>
                  </a:cubicBezTo>
                  <a:cubicBezTo>
                    <a:pt x="167" y="295"/>
                    <a:pt x="0" y="629"/>
                    <a:pt x="467" y="1329"/>
                  </a:cubicBezTo>
                  <a:cubicBezTo>
                    <a:pt x="701" y="1696"/>
                    <a:pt x="1001" y="1996"/>
                    <a:pt x="1301" y="2297"/>
                  </a:cubicBezTo>
                  <a:cubicBezTo>
                    <a:pt x="2102" y="3131"/>
                    <a:pt x="3102" y="3798"/>
                    <a:pt x="4036" y="4498"/>
                  </a:cubicBezTo>
                  <a:cubicBezTo>
                    <a:pt x="5237" y="5399"/>
                    <a:pt x="6471" y="6166"/>
                    <a:pt x="8039" y="6266"/>
                  </a:cubicBezTo>
                  <a:cubicBezTo>
                    <a:pt x="8606" y="6299"/>
                    <a:pt x="9173" y="6500"/>
                    <a:pt x="9740" y="6633"/>
                  </a:cubicBezTo>
                  <a:cubicBezTo>
                    <a:pt x="13109" y="7400"/>
                    <a:pt x="16312" y="8701"/>
                    <a:pt x="19481" y="10069"/>
                  </a:cubicBezTo>
                  <a:cubicBezTo>
                    <a:pt x="22716" y="11470"/>
                    <a:pt x="25818" y="13138"/>
                    <a:pt x="28620" y="15306"/>
                  </a:cubicBezTo>
                  <a:cubicBezTo>
                    <a:pt x="29755" y="16173"/>
                    <a:pt x="30822" y="16974"/>
                    <a:pt x="32290" y="17174"/>
                  </a:cubicBezTo>
                  <a:cubicBezTo>
                    <a:pt x="33477" y="17336"/>
                    <a:pt x="34665" y="17629"/>
                    <a:pt x="35870" y="17629"/>
                  </a:cubicBezTo>
                  <a:cubicBezTo>
                    <a:pt x="36154" y="17629"/>
                    <a:pt x="36440" y="17612"/>
                    <a:pt x="36726" y="17574"/>
                  </a:cubicBezTo>
                  <a:cubicBezTo>
                    <a:pt x="37627" y="17441"/>
                    <a:pt x="37794" y="17040"/>
                    <a:pt x="37327" y="16240"/>
                  </a:cubicBezTo>
                  <a:cubicBezTo>
                    <a:pt x="36860" y="15506"/>
                    <a:pt x="36226" y="14906"/>
                    <a:pt x="35525" y="14339"/>
                  </a:cubicBezTo>
                  <a:cubicBezTo>
                    <a:pt x="33324" y="12537"/>
                    <a:pt x="30922" y="10936"/>
                    <a:pt x="28454" y="9502"/>
                  </a:cubicBezTo>
                  <a:cubicBezTo>
                    <a:pt x="26352" y="8268"/>
                    <a:pt x="24217" y="7133"/>
                    <a:pt x="21449" y="5933"/>
                  </a:cubicBezTo>
                  <a:cubicBezTo>
                    <a:pt x="19080" y="4832"/>
                    <a:pt x="16145" y="3564"/>
                    <a:pt x="13109" y="2563"/>
                  </a:cubicBezTo>
                  <a:cubicBezTo>
                    <a:pt x="10141" y="1563"/>
                    <a:pt x="7172" y="595"/>
                    <a:pt x="4070" y="162"/>
                  </a:cubicBezTo>
                  <a:cubicBezTo>
                    <a:pt x="3446" y="81"/>
                    <a:pt x="2822" y="1"/>
                    <a:pt x="2199" y="1"/>
                  </a:cubicBezTo>
                  <a:close/>
                </a:path>
              </a:pathLst>
            </a:custGeom>
            <a:solidFill>
              <a:srgbClr val="212E3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-547950" y="-1300400"/>
              <a:ext cx="241875" cy="199875"/>
            </a:xfrm>
            <a:custGeom>
              <a:rect b="b" l="l" r="r" t="t"/>
              <a:pathLst>
                <a:path extrusionOk="0" h="7995" w="9675">
                  <a:moveTo>
                    <a:pt x="172" y="0"/>
                  </a:moveTo>
                  <a:cubicBezTo>
                    <a:pt x="109" y="0"/>
                    <a:pt x="51" y="25"/>
                    <a:pt x="1" y="125"/>
                  </a:cubicBezTo>
                  <a:cubicBezTo>
                    <a:pt x="668" y="826"/>
                    <a:pt x="1402" y="1460"/>
                    <a:pt x="2002" y="2260"/>
                  </a:cubicBezTo>
                  <a:cubicBezTo>
                    <a:pt x="3136" y="3695"/>
                    <a:pt x="3804" y="5229"/>
                    <a:pt x="3136" y="7097"/>
                  </a:cubicBezTo>
                  <a:cubicBezTo>
                    <a:pt x="3036" y="7364"/>
                    <a:pt x="2936" y="7631"/>
                    <a:pt x="2836" y="7898"/>
                  </a:cubicBezTo>
                  <a:cubicBezTo>
                    <a:pt x="2910" y="7971"/>
                    <a:pt x="2984" y="7994"/>
                    <a:pt x="3057" y="7994"/>
                  </a:cubicBezTo>
                  <a:cubicBezTo>
                    <a:pt x="3117" y="7994"/>
                    <a:pt x="3177" y="7979"/>
                    <a:pt x="3236" y="7964"/>
                  </a:cubicBezTo>
                  <a:cubicBezTo>
                    <a:pt x="5104" y="7731"/>
                    <a:pt x="6639" y="6930"/>
                    <a:pt x="7540" y="5162"/>
                  </a:cubicBezTo>
                  <a:cubicBezTo>
                    <a:pt x="7773" y="4729"/>
                    <a:pt x="8040" y="4295"/>
                    <a:pt x="8273" y="3828"/>
                  </a:cubicBezTo>
                  <a:cubicBezTo>
                    <a:pt x="8840" y="2794"/>
                    <a:pt x="9374" y="1727"/>
                    <a:pt x="9674" y="392"/>
                  </a:cubicBezTo>
                  <a:lnTo>
                    <a:pt x="9674" y="392"/>
                  </a:lnTo>
                  <a:cubicBezTo>
                    <a:pt x="8970" y="722"/>
                    <a:pt x="8296" y="835"/>
                    <a:pt x="7621" y="835"/>
                  </a:cubicBezTo>
                  <a:cubicBezTo>
                    <a:pt x="7273" y="835"/>
                    <a:pt x="6924" y="805"/>
                    <a:pt x="6572" y="759"/>
                  </a:cubicBezTo>
                  <a:cubicBezTo>
                    <a:pt x="4504" y="526"/>
                    <a:pt x="2436" y="292"/>
                    <a:pt x="368" y="25"/>
                  </a:cubicBezTo>
                  <a:cubicBezTo>
                    <a:pt x="301" y="25"/>
                    <a:pt x="234" y="0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-647175" y="-1292275"/>
              <a:ext cx="174300" cy="242850"/>
            </a:xfrm>
            <a:custGeom>
              <a:rect b="b" l="l" r="r" t="t"/>
              <a:pathLst>
                <a:path extrusionOk="0" h="9714" w="6972">
                  <a:moveTo>
                    <a:pt x="2769" y="1"/>
                  </a:moveTo>
                  <a:cubicBezTo>
                    <a:pt x="2736" y="34"/>
                    <a:pt x="2702" y="67"/>
                    <a:pt x="2702" y="67"/>
                  </a:cubicBezTo>
                  <a:cubicBezTo>
                    <a:pt x="3436" y="2903"/>
                    <a:pt x="2502" y="5171"/>
                    <a:pt x="200" y="6906"/>
                  </a:cubicBezTo>
                  <a:cubicBezTo>
                    <a:pt x="67" y="7006"/>
                    <a:pt x="0" y="7106"/>
                    <a:pt x="0" y="7272"/>
                  </a:cubicBezTo>
                  <a:cubicBezTo>
                    <a:pt x="0" y="8524"/>
                    <a:pt x="1235" y="9713"/>
                    <a:pt x="2516" y="9713"/>
                  </a:cubicBezTo>
                  <a:cubicBezTo>
                    <a:pt x="2567" y="9713"/>
                    <a:pt x="2618" y="9711"/>
                    <a:pt x="2669" y="9708"/>
                  </a:cubicBezTo>
                  <a:cubicBezTo>
                    <a:pt x="5004" y="9574"/>
                    <a:pt x="6972" y="6839"/>
                    <a:pt x="6405" y="4704"/>
                  </a:cubicBezTo>
                  <a:cubicBezTo>
                    <a:pt x="5971" y="3069"/>
                    <a:pt x="4937" y="1869"/>
                    <a:pt x="3803" y="768"/>
                  </a:cubicBezTo>
                  <a:cubicBezTo>
                    <a:pt x="3503" y="468"/>
                    <a:pt x="3203" y="101"/>
                    <a:pt x="2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-855650" y="-1332525"/>
              <a:ext cx="201000" cy="161775"/>
            </a:xfrm>
            <a:custGeom>
              <a:rect b="b" l="l" r="r" t="t"/>
              <a:pathLst>
                <a:path extrusionOk="0" h="6471" w="8040">
                  <a:moveTo>
                    <a:pt x="2887" y="0"/>
                  </a:moveTo>
                  <a:cubicBezTo>
                    <a:pt x="2055" y="0"/>
                    <a:pt x="1240" y="474"/>
                    <a:pt x="867" y="1244"/>
                  </a:cubicBezTo>
                  <a:cubicBezTo>
                    <a:pt x="667" y="1644"/>
                    <a:pt x="500" y="2044"/>
                    <a:pt x="300" y="2444"/>
                  </a:cubicBezTo>
                  <a:cubicBezTo>
                    <a:pt x="0" y="3112"/>
                    <a:pt x="100" y="3612"/>
                    <a:pt x="634" y="4079"/>
                  </a:cubicBezTo>
                  <a:cubicBezTo>
                    <a:pt x="1935" y="5213"/>
                    <a:pt x="3503" y="5847"/>
                    <a:pt x="5104" y="6281"/>
                  </a:cubicBezTo>
                  <a:cubicBezTo>
                    <a:pt x="5396" y="6359"/>
                    <a:pt x="5700" y="6471"/>
                    <a:pt x="6001" y="6471"/>
                  </a:cubicBezTo>
                  <a:cubicBezTo>
                    <a:pt x="6216" y="6471"/>
                    <a:pt x="6430" y="6414"/>
                    <a:pt x="6638" y="6247"/>
                  </a:cubicBezTo>
                  <a:cubicBezTo>
                    <a:pt x="6905" y="6014"/>
                    <a:pt x="7038" y="5880"/>
                    <a:pt x="6605" y="5680"/>
                  </a:cubicBezTo>
                  <a:cubicBezTo>
                    <a:pt x="6071" y="5447"/>
                    <a:pt x="5571" y="5180"/>
                    <a:pt x="5070" y="4913"/>
                  </a:cubicBezTo>
                  <a:cubicBezTo>
                    <a:pt x="4503" y="4613"/>
                    <a:pt x="4203" y="3645"/>
                    <a:pt x="4470" y="3078"/>
                  </a:cubicBezTo>
                  <a:cubicBezTo>
                    <a:pt x="4650" y="2674"/>
                    <a:pt x="5041" y="2436"/>
                    <a:pt x="5492" y="2436"/>
                  </a:cubicBezTo>
                  <a:cubicBezTo>
                    <a:pt x="5710" y="2436"/>
                    <a:pt x="5943" y="2492"/>
                    <a:pt x="6171" y="2611"/>
                  </a:cubicBezTo>
                  <a:cubicBezTo>
                    <a:pt x="6738" y="2945"/>
                    <a:pt x="7405" y="3045"/>
                    <a:pt x="8006" y="3345"/>
                  </a:cubicBezTo>
                  <a:cubicBezTo>
                    <a:pt x="8039" y="2678"/>
                    <a:pt x="7672" y="1911"/>
                    <a:pt x="7038" y="1677"/>
                  </a:cubicBezTo>
                  <a:cubicBezTo>
                    <a:pt x="5904" y="1210"/>
                    <a:pt x="4837" y="643"/>
                    <a:pt x="3736" y="176"/>
                  </a:cubicBezTo>
                  <a:cubicBezTo>
                    <a:pt x="3463" y="57"/>
                    <a:pt x="3174" y="0"/>
                    <a:pt x="2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-905700" y="-1388725"/>
              <a:ext cx="323600" cy="265350"/>
            </a:xfrm>
            <a:custGeom>
              <a:rect b="b" l="l" r="r" t="t"/>
              <a:pathLst>
                <a:path extrusionOk="0" h="10614" w="12944">
                  <a:moveTo>
                    <a:pt x="4929" y="1706"/>
                  </a:moveTo>
                  <a:cubicBezTo>
                    <a:pt x="5203" y="1706"/>
                    <a:pt x="5468" y="1754"/>
                    <a:pt x="5705" y="1857"/>
                  </a:cubicBezTo>
                  <a:cubicBezTo>
                    <a:pt x="6839" y="2357"/>
                    <a:pt x="8006" y="2824"/>
                    <a:pt x="9107" y="3425"/>
                  </a:cubicBezTo>
                  <a:cubicBezTo>
                    <a:pt x="10141" y="3992"/>
                    <a:pt x="10675" y="4692"/>
                    <a:pt x="10608" y="5860"/>
                  </a:cubicBezTo>
                  <a:cubicBezTo>
                    <a:pt x="10575" y="6060"/>
                    <a:pt x="10775" y="6160"/>
                    <a:pt x="10875" y="6260"/>
                  </a:cubicBezTo>
                  <a:cubicBezTo>
                    <a:pt x="11242" y="6661"/>
                    <a:pt x="11342" y="7094"/>
                    <a:pt x="11142" y="7628"/>
                  </a:cubicBezTo>
                  <a:cubicBezTo>
                    <a:pt x="10975" y="8128"/>
                    <a:pt x="10541" y="8228"/>
                    <a:pt x="10074" y="8262"/>
                  </a:cubicBezTo>
                  <a:cubicBezTo>
                    <a:pt x="9774" y="8295"/>
                    <a:pt x="9574" y="8362"/>
                    <a:pt x="9374" y="8595"/>
                  </a:cubicBezTo>
                  <a:cubicBezTo>
                    <a:pt x="8945" y="9024"/>
                    <a:pt x="8459" y="9224"/>
                    <a:pt x="7902" y="9224"/>
                  </a:cubicBezTo>
                  <a:cubicBezTo>
                    <a:pt x="7722" y="9224"/>
                    <a:pt x="7535" y="9203"/>
                    <a:pt x="7339" y="9162"/>
                  </a:cubicBezTo>
                  <a:cubicBezTo>
                    <a:pt x="6405" y="8962"/>
                    <a:pt x="5538" y="8629"/>
                    <a:pt x="4671" y="8128"/>
                  </a:cubicBezTo>
                  <a:cubicBezTo>
                    <a:pt x="3803" y="7795"/>
                    <a:pt x="2969" y="7328"/>
                    <a:pt x="2202" y="6694"/>
                  </a:cubicBezTo>
                  <a:cubicBezTo>
                    <a:pt x="1468" y="6060"/>
                    <a:pt x="1335" y="5526"/>
                    <a:pt x="1769" y="4659"/>
                  </a:cubicBezTo>
                  <a:cubicBezTo>
                    <a:pt x="2002" y="4159"/>
                    <a:pt x="2269" y="3625"/>
                    <a:pt x="2502" y="3125"/>
                  </a:cubicBezTo>
                  <a:cubicBezTo>
                    <a:pt x="2892" y="2294"/>
                    <a:pt x="3968" y="1706"/>
                    <a:pt x="4929" y="1706"/>
                  </a:cubicBezTo>
                  <a:close/>
                  <a:moveTo>
                    <a:pt x="4437" y="0"/>
                  </a:moveTo>
                  <a:cubicBezTo>
                    <a:pt x="3630" y="0"/>
                    <a:pt x="2926" y="337"/>
                    <a:pt x="2302" y="1123"/>
                  </a:cubicBezTo>
                  <a:cubicBezTo>
                    <a:pt x="1402" y="2191"/>
                    <a:pt x="835" y="3358"/>
                    <a:pt x="401" y="4626"/>
                  </a:cubicBezTo>
                  <a:cubicBezTo>
                    <a:pt x="1" y="5793"/>
                    <a:pt x="501" y="7394"/>
                    <a:pt x="1468" y="7861"/>
                  </a:cubicBezTo>
                  <a:cubicBezTo>
                    <a:pt x="3036" y="8595"/>
                    <a:pt x="4437" y="9596"/>
                    <a:pt x="6072" y="10263"/>
                  </a:cubicBezTo>
                  <a:cubicBezTo>
                    <a:pt x="6653" y="10489"/>
                    <a:pt x="7219" y="10614"/>
                    <a:pt x="7785" y="10614"/>
                  </a:cubicBezTo>
                  <a:cubicBezTo>
                    <a:pt x="8387" y="10614"/>
                    <a:pt x="8988" y="10473"/>
                    <a:pt x="9607" y="10163"/>
                  </a:cubicBezTo>
                  <a:cubicBezTo>
                    <a:pt x="11275" y="9329"/>
                    <a:pt x="12943" y="6460"/>
                    <a:pt x="12109" y="4526"/>
                  </a:cubicBezTo>
                  <a:cubicBezTo>
                    <a:pt x="11442" y="2925"/>
                    <a:pt x="10241" y="2024"/>
                    <a:pt x="8807" y="1423"/>
                  </a:cubicBezTo>
                  <a:cubicBezTo>
                    <a:pt x="7706" y="923"/>
                    <a:pt x="6672" y="523"/>
                    <a:pt x="5571" y="189"/>
                  </a:cubicBezTo>
                  <a:cubicBezTo>
                    <a:pt x="5172" y="66"/>
                    <a:pt x="4794" y="0"/>
                    <a:pt x="4437" y="0"/>
                  </a:cubicBez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-973250" y="-1380500"/>
              <a:ext cx="45900" cy="40600"/>
            </a:xfrm>
            <a:custGeom>
              <a:rect b="b" l="l" r="r" t="t"/>
              <a:pathLst>
                <a:path extrusionOk="0" h="1624" w="1836">
                  <a:moveTo>
                    <a:pt x="757" y="1"/>
                  </a:moveTo>
                  <a:cubicBezTo>
                    <a:pt x="555" y="1"/>
                    <a:pt x="371" y="78"/>
                    <a:pt x="234" y="294"/>
                  </a:cubicBezTo>
                  <a:cubicBezTo>
                    <a:pt x="1" y="694"/>
                    <a:pt x="201" y="1361"/>
                    <a:pt x="634" y="1561"/>
                  </a:cubicBezTo>
                  <a:cubicBezTo>
                    <a:pt x="746" y="1602"/>
                    <a:pt x="857" y="1624"/>
                    <a:pt x="965" y="1624"/>
                  </a:cubicBezTo>
                  <a:cubicBezTo>
                    <a:pt x="1214" y="1624"/>
                    <a:pt x="1449" y="1507"/>
                    <a:pt x="1635" y="1228"/>
                  </a:cubicBezTo>
                  <a:cubicBezTo>
                    <a:pt x="1835" y="928"/>
                    <a:pt x="1602" y="294"/>
                    <a:pt x="1202" y="94"/>
                  </a:cubicBezTo>
                  <a:cubicBezTo>
                    <a:pt x="1050" y="39"/>
                    <a:pt x="899" y="1"/>
                    <a:pt x="757" y="1"/>
                  </a:cubicBez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244275" y="-1558425"/>
              <a:ext cx="46725" cy="35725"/>
            </a:xfrm>
            <a:custGeom>
              <a:rect b="b" l="l" r="r" t="t"/>
              <a:pathLst>
                <a:path extrusionOk="0" h="1429" w="1869">
                  <a:moveTo>
                    <a:pt x="805" y="0"/>
                  </a:moveTo>
                  <a:cubicBezTo>
                    <a:pt x="574" y="0"/>
                    <a:pt x="363" y="96"/>
                    <a:pt x="201" y="339"/>
                  </a:cubicBezTo>
                  <a:cubicBezTo>
                    <a:pt x="1" y="606"/>
                    <a:pt x="267" y="1206"/>
                    <a:pt x="601" y="1373"/>
                  </a:cubicBezTo>
                  <a:cubicBezTo>
                    <a:pt x="677" y="1411"/>
                    <a:pt x="770" y="1428"/>
                    <a:pt x="870" y="1428"/>
                  </a:cubicBezTo>
                  <a:cubicBezTo>
                    <a:pt x="1209" y="1428"/>
                    <a:pt x="1625" y="1231"/>
                    <a:pt x="1702" y="973"/>
                  </a:cubicBezTo>
                  <a:cubicBezTo>
                    <a:pt x="1869" y="539"/>
                    <a:pt x="1635" y="306"/>
                    <a:pt x="1268" y="106"/>
                  </a:cubicBezTo>
                  <a:cubicBezTo>
                    <a:pt x="1111" y="40"/>
                    <a:pt x="954" y="0"/>
                    <a:pt x="805" y="0"/>
                  </a:cubicBez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1112500" y="-1465100"/>
              <a:ext cx="41700" cy="40850"/>
            </a:xfrm>
            <a:custGeom>
              <a:rect b="b" l="l" r="r" t="t"/>
              <a:pathLst>
                <a:path extrusionOk="0" h="1634" w="1668">
                  <a:moveTo>
                    <a:pt x="738" y="0"/>
                  </a:moveTo>
                  <a:cubicBezTo>
                    <a:pt x="516" y="0"/>
                    <a:pt x="357" y="179"/>
                    <a:pt x="234" y="376"/>
                  </a:cubicBezTo>
                  <a:cubicBezTo>
                    <a:pt x="0" y="742"/>
                    <a:pt x="234" y="1376"/>
                    <a:pt x="567" y="1543"/>
                  </a:cubicBezTo>
                  <a:cubicBezTo>
                    <a:pt x="702" y="1604"/>
                    <a:pt x="832" y="1634"/>
                    <a:pt x="951" y="1634"/>
                  </a:cubicBezTo>
                  <a:cubicBezTo>
                    <a:pt x="1156" y="1634"/>
                    <a:pt x="1329" y="1545"/>
                    <a:pt x="1434" y="1376"/>
                  </a:cubicBezTo>
                  <a:cubicBezTo>
                    <a:pt x="1668" y="876"/>
                    <a:pt x="1468" y="342"/>
                    <a:pt x="1001" y="75"/>
                  </a:cubicBezTo>
                  <a:cubicBezTo>
                    <a:pt x="904" y="23"/>
                    <a:pt x="817" y="0"/>
                    <a:pt x="738" y="0"/>
                  </a:cubicBez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1352675" y="-1722575"/>
              <a:ext cx="520400" cy="497875"/>
            </a:xfrm>
            <a:custGeom>
              <a:rect b="b" l="l" r="r" t="t"/>
              <a:pathLst>
                <a:path extrusionOk="0" h="19915" w="20816">
                  <a:moveTo>
                    <a:pt x="5151" y="6066"/>
                  </a:moveTo>
                  <a:cubicBezTo>
                    <a:pt x="5362" y="6066"/>
                    <a:pt x="5585" y="6111"/>
                    <a:pt x="5804" y="6205"/>
                  </a:cubicBezTo>
                  <a:cubicBezTo>
                    <a:pt x="6638" y="6605"/>
                    <a:pt x="6972" y="7139"/>
                    <a:pt x="6705" y="7706"/>
                  </a:cubicBezTo>
                  <a:cubicBezTo>
                    <a:pt x="6472" y="8197"/>
                    <a:pt x="5819" y="8528"/>
                    <a:pt x="5242" y="8528"/>
                  </a:cubicBezTo>
                  <a:cubicBezTo>
                    <a:pt x="5074" y="8528"/>
                    <a:pt x="4913" y="8500"/>
                    <a:pt x="4770" y="8440"/>
                  </a:cubicBezTo>
                  <a:cubicBezTo>
                    <a:pt x="4136" y="8173"/>
                    <a:pt x="3770" y="7272"/>
                    <a:pt x="4070" y="6672"/>
                  </a:cubicBezTo>
                  <a:cubicBezTo>
                    <a:pt x="4276" y="6282"/>
                    <a:pt x="4687" y="6066"/>
                    <a:pt x="5151" y="6066"/>
                  </a:cubicBezTo>
                  <a:close/>
                  <a:moveTo>
                    <a:pt x="10305" y="9802"/>
                  </a:moveTo>
                  <a:cubicBezTo>
                    <a:pt x="10492" y="9802"/>
                    <a:pt x="10687" y="9847"/>
                    <a:pt x="10875" y="9941"/>
                  </a:cubicBezTo>
                  <a:cubicBezTo>
                    <a:pt x="11542" y="10241"/>
                    <a:pt x="11942" y="11108"/>
                    <a:pt x="11675" y="11709"/>
                  </a:cubicBezTo>
                  <a:cubicBezTo>
                    <a:pt x="11492" y="12097"/>
                    <a:pt x="10996" y="12329"/>
                    <a:pt x="10487" y="12329"/>
                  </a:cubicBezTo>
                  <a:cubicBezTo>
                    <a:pt x="10253" y="12329"/>
                    <a:pt x="10017" y="12281"/>
                    <a:pt x="9807" y="12176"/>
                  </a:cubicBezTo>
                  <a:cubicBezTo>
                    <a:pt x="9273" y="11909"/>
                    <a:pt x="9040" y="11008"/>
                    <a:pt x="9340" y="10408"/>
                  </a:cubicBezTo>
                  <a:cubicBezTo>
                    <a:pt x="9523" y="10018"/>
                    <a:pt x="9896" y="9802"/>
                    <a:pt x="10305" y="9802"/>
                  </a:cubicBezTo>
                  <a:close/>
                  <a:moveTo>
                    <a:pt x="15956" y="13151"/>
                  </a:moveTo>
                  <a:cubicBezTo>
                    <a:pt x="16120" y="13151"/>
                    <a:pt x="16278" y="13180"/>
                    <a:pt x="16412" y="13243"/>
                  </a:cubicBezTo>
                  <a:cubicBezTo>
                    <a:pt x="17112" y="13577"/>
                    <a:pt x="17546" y="14511"/>
                    <a:pt x="17279" y="15111"/>
                  </a:cubicBezTo>
                  <a:cubicBezTo>
                    <a:pt x="17060" y="15525"/>
                    <a:pt x="16486" y="15797"/>
                    <a:pt x="15945" y="15797"/>
                  </a:cubicBezTo>
                  <a:cubicBezTo>
                    <a:pt x="15745" y="15797"/>
                    <a:pt x="15549" y="15759"/>
                    <a:pt x="15378" y="15678"/>
                  </a:cubicBezTo>
                  <a:cubicBezTo>
                    <a:pt x="14777" y="15445"/>
                    <a:pt x="14511" y="14377"/>
                    <a:pt x="14844" y="13710"/>
                  </a:cubicBezTo>
                  <a:cubicBezTo>
                    <a:pt x="15015" y="13368"/>
                    <a:pt x="15508" y="13151"/>
                    <a:pt x="15956" y="13151"/>
                  </a:cubicBezTo>
                  <a:close/>
                  <a:moveTo>
                    <a:pt x="3136" y="0"/>
                  </a:moveTo>
                  <a:cubicBezTo>
                    <a:pt x="1468" y="1868"/>
                    <a:pt x="667" y="4170"/>
                    <a:pt x="34" y="6505"/>
                  </a:cubicBezTo>
                  <a:cubicBezTo>
                    <a:pt x="0" y="6672"/>
                    <a:pt x="34" y="6872"/>
                    <a:pt x="100" y="7005"/>
                  </a:cubicBezTo>
                  <a:cubicBezTo>
                    <a:pt x="467" y="7772"/>
                    <a:pt x="801" y="8573"/>
                    <a:pt x="1401" y="9173"/>
                  </a:cubicBezTo>
                  <a:cubicBezTo>
                    <a:pt x="3102" y="10841"/>
                    <a:pt x="4804" y="12409"/>
                    <a:pt x="6805" y="13743"/>
                  </a:cubicBezTo>
                  <a:cubicBezTo>
                    <a:pt x="8806" y="15078"/>
                    <a:pt x="10741" y="16545"/>
                    <a:pt x="12843" y="17780"/>
                  </a:cubicBezTo>
                  <a:cubicBezTo>
                    <a:pt x="14177" y="18547"/>
                    <a:pt x="15478" y="19381"/>
                    <a:pt x="16912" y="19914"/>
                  </a:cubicBezTo>
                  <a:cubicBezTo>
                    <a:pt x="17046" y="16746"/>
                    <a:pt x="18347" y="14310"/>
                    <a:pt x="20815" y="12442"/>
                  </a:cubicBezTo>
                  <a:cubicBezTo>
                    <a:pt x="19681" y="11809"/>
                    <a:pt x="18413" y="11275"/>
                    <a:pt x="17212" y="10574"/>
                  </a:cubicBezTo>
                  <a:cubicBezTo>
                    <a:pt x="14410" y="9007"/>
                    <a:pt x="11508" y="7572"/>
                    <a:pt x="8840" y="5671"/>
                  </a:cubicBezTo>
                  <a:cubicBezTo>
                    <a:pt x="6638" y="4103"/>
                    <a:pt x="4303" y="2669"/>
                    <a:pt x="3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737250" y="-1260400"/>
              <a:ext cx="102600" cy="64875"/>
            </a:xfrm>
            <a:custGeom>
              <a:rect b="b" l="l" r="r" t="t"/>
              <a:pathLst>
                <a:path extrusionOk="0" h="2595" w="4104">
                  <a:moveTo>
                    <a:pt x="918" y="0"/>
                  </a:moveTo>
                  <a:cubicBezTo>
                    <a:pt x="635" y="0"/>
                    <a:pt x="394" y="183"/>
                    <a:pt x="268" y="460"/>
                  </a:cubicBezTo>
                  <a:cubicBezTo>
                    <a:pt x="101" y="827"/>
                    <a:pt x="1" y="1294"/>
                    <a:pt x="501" y="1561"/>
                  </a:cubicBezTo>
                  <a:cubicBezTo>
                    <a:pt x="1302" y="1961"/>
                    <a:pt x="2036" y="2361"/>
                    <a:pt x="2903" y="2562"/>
                  </a:cubicBezTo>
                  <a:cubicBezTo>
                    <a:pt x="2991" y="2584"/>
                    <a:pt x="3078" y="2594"/>
                    <a:pt x="3162" y="2594"/>
                  </a:cubicBezTo>
                  <a:cubicBezTo>
                    <a:pt x="3457" y="2594"/>
                    <a:pt x="3714" y="2462"/>
                    <a:pt x="3870" y="2228"/>
                  </a:cubicBezTo>
                  <a:cubicBezTo>
                    <a:pt x="4104" y="1928"/>
                    <a:pt x="3837" y="1661"/>
                    <a:pt x="3637" y="1394"/>
                  </a:cubicBezTo>
                  <a:cubicBezTo>
                    <a:pt x="3270" y="927"/>
                    <a:pt x="2736" y="794"/>
                    <a:pt x="2169" y="493"/>
                  </a:cubicBezTo>
                  <a:cubicBezTo>
                    <a:pt x="1902" y="393"/>
                    <a:pt x="1569" y="193"/>
                    <a:pt x="1202" y="60"/>
                  </a:cubicBezTo>
                  <a:cubicBezTo>
                    <a:pt x="1104" y="19"/>
                    <a:pt x="1009" y="0"/>
                    <a:pt x="918" y="0"/>
                  </a:cubicBez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-1386875" y="-1765975"/>
              <a:ext cx="1109150" cy="737250"/>
            </a:xfrm>
            <a:custGeom>
              <a:rect b="b" l="l" r="r" t="t"/>
              <a:pathLst>
                <a:path extrusionOk="0" h="29490" w="44366">
                  <a:moveTo>
                    <a:pt x="12710" y="7741"/>
                  </a:moveTo>
                  <a:lnTo>
                    <a:pt x="12710" y="7741"/>
                  </a:lnTo>
                  <a:cubicBezTo>
                    <a:pt x="20482" y="9975"/>
                    <a:pt x="28121" y="12511"/>
                    <a:pt x="34525" y="17681"/>
                  </a:cubicBezTo>
                  <a:cubicBezTo>
                    <a:pt x="33358" y="17614"/>
                    <a:pt x="32224" y="17347"/>
                    <a:pt x="31156" y="16980"/>
                  </a:cubicBezTo>
                  <a:cubicBezTo>
                    <a:pt x="30389" y="16680"/>
                    <a:pt x="29655" y="16113"/>
                    <a:pt x="28921" y="15680"/>
                  </a:cubicBezTo>
                  <a:cubicBezTo>
                    <a:pt x="27153" y="14645"/>
                    <a:pt x="25152" y="14212"/>
                    <a:pt x="23284" y="13478"/>
                  </a:cubicBezTo>
                  <a:cubicBezTo>
                    <a:pt x="22683" y="13278"/>
                    <a:pt x="22116" y="13011"/>
                    <a:pt x="21516" y="12744"/>
                  </a:cubicBezTo>
                  <a:cubicBezTo>
                    <a:pt x="19615" y="11877"/>
                    <a:pt x="17813" y="10809"/>
                    <a:pt x="15945" y="9875"/>
                  </a:cubicBezTo>
                  <a:cubicBezTo>
                    <a:pt x="14811" y="9308"/>
                    <a:pt x="13710" y="8608"/>
                    <a:pt x="12710" y="7741"/>
                  </a:cubicBezTo>
                  <a:close/>
                  <a:moveTo>
                    <a:pt x="7570" y="875"/>
                  </a:moveTo>
                  <a:cubicBezTo>
                    <a:pt x="8193" y="875"/>
                    <a:pt x="8817" y="955"/>
                    <a:pt x="9441" y="1036"/>
                  </a:cubicBezTo>
                  <a:cubicBezTo>
                    <a:pt x="12543" y="1469"/>
                    <a:pt x="15512" y="2437"/>
                    <a:pt x="18480" y="3437"/>
                  </a:cubicBezTo>
                  <a:cubicBezTo>
                    <a:pt x="21516" y="4438"/>
                    <a:pt x="24451" y="5706"/>
                    <a:pt x="26820" y="6807"/>
                  </a:cubicBezTo>
                  <a:cubicBezTo>
                    <a:pt x="29588" y="8007"/>
                    <a:pt x="31723" y="9142"/>
                    <a:pt x="33825" y="10376"/>
                  </a:cubicBezTo>
                  <a:cubicBezTo>
                    <a:pt x="36293" y="11810"/>
                    <a:pt x="38695" y="13411"/>
                    <a:pt x="40896" y="15213"/>
                  </a:cubicBezTo>
                  <a:cubicBezTo>
                    <a:pt x="41597" y="15780"/>
                    <a:pt x="42231" y="16380"/>
                    <a:pt x="42698" y="17147"/>
                  </a:cubicBezTo>
                  <a:cubicBezTo>
                    <a:pt x="43165" y="17914"/>
                    <a:pt x="42998" y="18348"/>
                    <a:pt x="42097" y="18448"/>
                  </a:cubicBezTo>
                  <a:cubicBezTo>
                    <a:pt x="41811" y="18486"/>
                    <a:pt x="41525" y="18503"/>
                    <a:pt x="41241" y="18503"/>
                  </a:cubicBezTo>
                  <a:cubicBezTo>
                    <a:pt x="40036" y="18503"/>
                    <a:pt x="38848" y="18210"/>
                    <a:pt x="37661" y="18048"/>
                  </a:cubicBezTo>
                  <a:cubicBezTo>
                    <a:pt x="36193" y="17848"/>
                    <a:pt x="35126" y="17047"/>
                    <a:pt x="33991" y="16180"/>
                  </a:cubicBezTo>
                  <a:cubicBezTo>
                    <a:pt x="31189" y="14012"/>
                    <a:pt x="28087" y="12344"/>
                    <a:pt x="24852" y="10943"/>
                  </a:cubicBezTo>
                  <a:cubicBezTo>
                    <a:pt x="21683" y="9575"/>
                    <a:pt x="18480" y="8274"/>
                    <a:pt x="15111" y="7507"/>
                  </a:cubicBezTo>
                  <a:cubicBezTo>
                    <a:pt x="14544" y="7374"/>
                    <a:pt x="14011" y="7173"/>
                    <a:pt x="13443" y="7140"/>
                  </a:cubicBezTo>
                  <a:cubicBezTo>
                    <a:pt x="11842" y="7040"/>
                    <a:pt x="10608" y="6273"/>
                    <a:pt x="9407" y="5372"/>
                  </a:cubicBezTo>
                  <a:cubicBezTo>
                    <a:pt x="8473" y="4672"/>
                    <a:pt x="7473" y="4005"/>
                    <a:pt x="6672" y="3171"/>
                  </a:cubicBezTo>
                  <a:cubicBezTo>
                    <a:pt x="6372" y="2870"/>
                    <a:pt x="6072" y="2570"/>
                    <a:pt x="5838" y="2203"/>
                  </a:cubicBezTo>
                  <a:cubicBezTo>
                    <a:pt x="5371" y="1536"/>
                    <a:pt x="5538" y="1169"/>
                    <a:pt x="6338" y="1002"/>
                  </a:cubicBezTo>
                  <a:cubicBezTo>
                    <a:pt x="6749" y="910"/>
                    <a:pt x="7159" y="875"/>
                    <a:pt x="7570" y="875"/>
                  </a:cubicBezTo>
                  <a:close/>
                  <a:moveTo>
                    <a:pt x="4504" y="1736"/>
                  </a:moveTo>
                  <a:cubicBezTo>
                    <a:pt x="5671" y="4405"/>
                    <a:pt x="8006" y="5839"/>
                    <a:pt x="10208" y="7407"/>
                  </a:cubicBezTo>
                  <a:cubicBezTo>
                    <a:pt x="12876" y="9308"/>
                    <a:pt x="15778" y="10743"/>
                    <a:pt x="18580" y="12310"/>
                  </a:cubicBezTo>
                  <a:cubicBezTo>
                    <a:pt x="19781" y="12978"/>
                    <a:pt x="21049" y="13545"/>
                    <a:pt x="22183" y="14178"/>
                  </a:cubicBezTo>
                  <a:cubicBezTo>
                    <a:pt x="19715" y="16046"/>
                    <a:pt x="18414" y="18482"/>
                    <a:pt x="18280" y="21650"/>
                  </a:cubicBezTo>
                  <a:cubicBezTo>
                    <a:pt x="16846" y="21150"/>
                    <a:pt x="15545" y="20283"/>
                    <a:pt x="14211" y="19516"/>
                  </a:cubicBezTo>
                  <a:cubicBezTo>
                    <a:pt x="12109" y="18281"/>
                    <a:pt x="10174" y="16814"/>
                    <a:pt x="8173" y="15446"/>
                  </a:cubicBezTo>
                  <a:cubicBezTo>
                    <a:pt x="6172" y="14145"/>
                    <a:pt x="4470" y="12544"/>
                    <a:pt x="2769" y="10909"/>
                  </a:cubicBezTo>
                  <a:cubicBezTo>
                    <a:pt x="2169" y="10309"/>
                    <a:pt x="1835" y="9508"/>
                    <a:pt x="1468" y="8741"/>
                  </a:cubicBezTo>
                  <a:cubicBezTo>
                    <a:pt x="1402" y="8608"/>
                    <a:pt x="1368" y="8408"/>
                    <a:pt x="1402" y="8241"/>
                  </a:cubicBezTo>
                  <a:cubicBezTo>
                    <a:pt x="2069" y="5906"/>
                    <a:pt x="2836" y="3604"/>
                    <a:pt x="4504" y="1736"/>
                  </a:cubicBezTo>
                  <a:close/>
                  <a:moveTo>
                    <a:pt x="23683" y="15090"/>
                  </a:moveTo>
                  <a:cubicBezTo>
                    <a:pt x="24041" y="15090"/>
                    <a:pt x="24419" y="15156"/>
                    <a:pt x="24818" y="15279"/>
                  </a:cubicBezTo>
                  <a:cubicBezTo>
                    <a:pt x="25919" y="15579"/>
                    <a:pt x="26953" y="16013"/>
                    <a:pt x="28021" y="16513"/>
                  </a:cubicBezTo>
                  <a:cubicBezTo>
                    <a:pt x="29488" y="17114"/>
                    <a:pt x="30689" y="18015"/>
                    <a:pt x="31356" y="19616"/>
                  </a:cubicBezTo>
                  <a:cubicBezTo>
                    <a:pt x="32190" y="21550"/>
                    <a:pt x="30522" y="24419"/>
                    <a:pt x="28854" y="25253"/>
                  </a:cubicBezTo>
                  <a:cubicBezTo>
                    <a:pt x="28235" y="25563"/>
                    <a:pt x="27634" y="25704"/>
                    <a:pt x="27032" y="25704"/>
                  </a:cubicBezTo>
                  <a:cubicBezTo>
                    <a:pt x="26466" y="25704"/>
                    <a:pt x="25900" y="25579"/>
                    <a:pt x="25319" y="25353"/>
                  </a:cubicBezTo>
                  <a:cubicBezTo>
                    <a:pt x="23684" y="24686"/>
                    <a:pt x="22283" y="23685"/>
                    <a:pt x="20715" y="22951"/>
                  </a:cubicBezTo>
                  <a:cubicBezTo>
                    <a:pt x="19748" y="22484"/>
                    <a:pt x="19248" y="20883"/>
                    <a:pt x="19648" y="19716"/>
                  </a:cubicBezTo>
                  <a:cubicBezTo>
                    <a:pt x="20082" y="18448"/>
                    <a:pt x="20649" y="17281"/>
                    <a:pt x="21516" y="16213"/>
                  </a:cubicBezTo>
                  <a:cubicBezTo>
                    <a:pt x="22163" y="15427"/>
                    <a:pt x="22874" y="15090"/>
                    <a:pt x="23683" y="15090"/>
                  </a:cubicBezTo>
                  <a:close/>
                  <a:moveTo>
                    <a:pt x="33733" y="18623"/>
                  </a:moveTo>
                  <a:cubicBezTo>
                    <a:pt x="33791" y="18623"/>
                    <a:pt x="33858" y="18648"/>
                    <a:pt x="33925" y="18648"/>
                  </a:cubicBezTo>
                  <a:cubicBezTo>
                    <a:pt x="35993" y="18915"/>
                    <a:pt x="38061" y="19149"/>
                    <a:pt x="40129" y="19382"/>
                  </a:cubicBezTo>
                  <a:cubicBezTo>
                    <a:pt x="40481" y="19428"/>
                    <a:pt x="40830" y="19458"/>
                    <a:pt x="41178" y="19458"/>
                  </a:cubicBezTo>
                  <a:cubicBezTo>
                    <a:pt x="41853" y="19458"/>
                    <a:pt x="42527" y="19345"/>
                    <a:pt x="43231" y="19015"/>
                  </a:cubicBezTo>
                  <a:lnTo>
                    <a:pt x="43231" y="19015"/>
                  </a:lnTo>
                  <a:cubicBezTo>
                    <a:pt x="42931" y="20350"/>
                    <a:pt x="42397" y="21417"/>
                    <a:pt x="41830" y="22451"/>
                  </a:cubicBezTo>
                  <a:cubicBezTo>
                    <a:pt x="41597" y="22885"/>
                    <a:pt x="41330" y="23318"/>
                    <a:pt x="41097" y="23785"/>
                  </a:cubicBezTo>
                  <a:cubicBezTo>
                    <a:pt x="40196" y="25553"/>
                    <a:pt x="38661" y="26321"/>
                    <a:pt x="36793" y="26587"/>
                  </a:cubicBezTo>
                  <a:cubicBezTo>
                    <a:pt x="36743" y="26587"/>
                    <a:pt x="36677" y="26604"/>
                    <a:pt x="36610" y="26604"/>
                  </a:cubicBezTo>
                  <a:cubicBezTo>
                    <a:pt x="36543" y="26604"/>
                    <a:pt x="36477" y="26587"/>
                    <a:pt x="36427" y="26521"/>
                  </a:cubicBezTo>
                  <a:cubicBezTo>
                    <a:pt x="36493" y="26254"/>
                    <a:pt x="36593" y="25987"/>
                    <a:pt x="36693" y="25720"/>
                  </a:cubicBezTo>
                  <a:cubicBezTo>
                    <a:pt x="37361" y="23852"/>
                    <a:pt x="36693" y="22318"/>
                    <a:pt x="35559" y="20850"/>
                  </a:cubicBezTo>
                  <a:cubicBezTo>
                    <a:pt x="34959" y="20083"/>
                    <a:pt x="34225" y="19449"/>
                    <a:pt x="33591" y="18748"/>
                  </a:cubicBezTo>
                  <a:cubicBezTo>
                    <a:pt x="33625" y="18648"/>
                    <a:pt x="33675" y="18623"/>
                    <a:pt x="33733" y="18623"/>
                  </a:cubicBezTo>
                  <a:close/>
                  <a:moveTo>
                    <a:pt x="32357" y="18949"/>
                  </a:moveTo>
                  <a:cubicBezTo>
                    <a:pt x="32791" y="19049"/>
                    <a:pt x="33091" y="19416"/>
                    <a:pt x="33391" y="19716"/>
                  </a:cubicBezTo>
                  <a:cubicBezTo>
                    <a:pt x="34525" y="20817"/>
                    <a:pt x="35559" y="22017"/>
                    <a:pt x="35993" y="23652"/>
                  </a:cubicBezTo>
                  <a:cubicBezTo>
                    <a:pt x="36560" y="25787"/>
                    <a:pt x="34592" y="28522"/>
                    <a:pt x="32290" y="28656"/>
                  </a:cubicBezTo>
                  <a:cubicBezTo>
                    <a:pt x="32238" y="28659"/>
                    <a:pt x="32186" y="28661"/>
                    <a:pt x="32134" y="28661"/>
                  </a:cubicBezTo>
                  <a:cubicBezTo>
                    <a:pt x="30823" y="28661"/>
                    <a:pt x="29588" y="27472"/>
                    <a:pt x="29588" y="26220"/>
                  </a:cubicBezTo>
                  <a:cubicBezTo>
                    <a:pt x="29588" y="26054"/>
                    <a:pt x="29655" y="25954"/>
                    <a:pt x="29788" y="25854"/>
                  </a:cubicBezTo>
                  <a:cubicBezTo>
                    <a:pt x="32090" y="24119"/>
                    <a:pt x="33024" y="21851"/>
                    <a:pt x="32290" y="19015"/>
                  </a:cubicBezTo>
                  <a:cubicBezTo>
                    <a:pt x="32290" y="19015"/>
                    <a:pt x="32324" y="18982"/>
                    <a:pt x="32357" y="18949"/>
                  </a:cubicBezTo>
                  <a:close/>
                  <a:moveTo>
                    <a:pt x="7565" y="1"/>
                  </a:moveTo>
                  <a:cubicBezTo>
                    <a:pt x="7236" y="1"/>
                    <a:pt x="6905" y="12"/>
                    <a:pt x="6572" y="35"/>
                  </a:cubicBezTo>
                  <a:cubicBezTo>
                    <a:pt x="5371" y="102"/>
                    <a:pt x="4337" y="569"/>
                    <a:pt x="3570" y="1569"/>
                  </a:cubicBezTo>
                  <a:cubicBezTo>
                    <a:pt x="2436" y="3071"/>
                    <a:pt x="1735" y="4838"/>
                    <a:pt x="968" y="6540"/>
                  </a:cubicBezTo>
                  <a:cubicBezTo>
                    <a:pt x="1" y="8675"/>
                    <a:pt x="701" y="10376"/>
                    <a:pt x="2135" y="11944"/>
                  </a:cubicBezTo>
                  <a:cubicBezTo>
                    <a:pt x="3570" y="13511"/>
                    <a:pt x="5171" y="14846"/>
                    <a:pt x="6872" y="16113"/>
                  </a:cubicBezTo>
                  <a:cubicBezTo>
                    <a:pt x="8707" y="17414"/>
                    <a:pt x="10541" y="18682"/>
                    <a:pt x="12476" y="19816"/>
                  </a:cubicBezTo>
                  <a:cubicBezTo>
                    <a:pt x="15145" y="21417"/>
                    <a:pt x="17980" y="22751"/>
                    <a:pt x="20749" y="24286"/>
                  </a:cubicBezTo>
                  <a:cubicBezTo>
                    <a:pt x="22083" y="25020"/>
                    <a:pt x="23484" y="25620"/>
                    <a:pt x="24918" y="26220"/>
                  </a:cubicBezTo>
                  <a:cubicBezTo>
                    <a:pt x="25588" y="26518"/>
                    <a:pt x="26314" y="26797"/>
                    <a:pt x="27067" y="26797"/>
                  </a:cubicBezTo>
                  <a:cubicBezTo>
                    <a:pt x="27326" y="26797"/>
                    <a:pt x="27589" y="26764"/>
                    <a:pt x="27854" y="26687"/>
                  </a:cubicBezTo>
                  <a:cubicBezTo>
                    <a:pt x="28165" y="26607"/>
                    <a:pt x="28369" y="26554"/>
                    <a:pt x="28516" y="26554"/>
                  </a:cubicBezTo>
                  <a:cubicBezTo>
                    <a:pt x="28794" y="26554"/>
                    <a:pt x="28870" y="26743"/>
                    <a:pt x="29088" y="27288"/>
                  </a:cubicBezTo>
                  <a:cubicBezTo>
                    <a:pt x="29155" y="27488"/>
                    <a:pt x="29221" y="27655"/>
                    <a:pt x="29321" y="27822"/>
                  </a:cubicBezTo>
                  <a:cubicBezTo>
                    <a:pt x="29555" y="28322"/>
                    <a:pt x="29922" y="28756"/>
                    <a:pt x="30422" y="29022"/>
                  </a:cubicBezTo>
                  <a:cubicBezTo>
                    <a:pt x="31026" y="29338"/>
                    <a:pt x="31629" y="29490"/>
                    <a:pt x="32209" y="29490"/>
                  </a:cubicBezTo>
                  <a:cubicBezTo>
                    <a:pt x="33040" y="29490"/>
                    <a:pt x="33824" y="29178"/>
                    <a:pt x="34492" y="28589"/>
                  </a:cubicBezTo>
                  <a:cubicBezTo>
                    <a:pt x="35526" y="27688"/>
                    <a:pt x="36593" y="27388"/>
                    <a:pt x="37861" y="27321"/>
                  </a:cubicBezTo>
                  <a:cubicBezTo>
                    <a:pt x="38128" y="27321"/>
                    <a:pt x="38395" y="27221"/>
                    <a:pt x="38661" y="27154"/>
                  </a:cubicBezTo>
                  <a:cubicBezTo>
                    <a:pt x="39595" y="26854"/>
                    <a:pt x="40463" y="26421"/>
                    <a:pt x="41030" y="25587"/>
                  </a:cubicBezTo>
                  <a:cubicBezTo>
                    <a:pt x="42131" y="23919"/>
                    <a:pt x="43131" y="22184"/>
                    <a:pt x="43865" y="20316"/>
                  </a:cubicBezTo>
                  <a:cubicBezTo>
                    <a:pt x="44366" y="19015"/>
                    <a:pt x="44199" y="17781"/>
                    <a:pt x="43331" y="16647"/>
                  </a:cubicBezTo>
                  <a:cubicBezTo>
                    <a:pt x="42731" y="15846"/>
                    <a:pt x="42031" y="15179"/>
                    <a:pt x="41297" y="14545"/>
                  </a:cubicBezTo>
                  <a:cubicBezTo>
                    <a:pt x="39529" y="13078"/>
                    <a:pt x="37561" y="11910"/>
                    <a:pt x="35626" y="10743"/>
                  </a:cubicBezTo>
                  <a:cubicBezTo>
                    <a:pt x="33424" y="9408"/>
                    <a:pt x="31323" y="7907"/>
                    <a:pt x="29188" y="7040"/>
                  </a:cubicBezTo>
                  <a:cubicBezTo>
                    <a:pt x="26953" y="5939"/>
                    <a:pt x="24885" y="5139"/>
                    <a:pt x="22884" y="4271"/>
                  </a:cubicBezTo>
                  <a:cubicBezTo>
                    <a:pt x="19848" y="2970"/>
                    <a:pt x="16746" y="1836"/>
                    <a:pt x="13577" y="969"/>
                  </a:cubicBezTo>
                  <a:cubicBezTo>
                    <a:pt x="11594" y="423"/>
                    <a:pt x="9612" y="1"/>
                    <a:pt x="756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-989925" y="-1393800"/>
              <a:ext cx="76750" cy="66475"/>
            </a:xfrm>
            <a:custGeom>
              <a:rect b="b" l="l" r="r" t="t"/>
              <a:pathLst>
                <a:path extrusionOk="0" h="2659" w="3070">
                  <a:moveTo>
                    <a:pt x="1424" y="533"/>
                  </a:moveTo>
                  <a:cubicBezTo>
                    <a:pt x="1566" y="533"/>
                    <a:pt x="1717" y="571"/>
                    <a:pt x="1869" y="626"/>
                  </a:cubicBezTo>
                  <a:cubicBezTo>
                    <a:pt x="2269" y="826"/>
                    <a:pt x="2502" y="1460"/>
                    <a:pt x="2302" y="1760"/>
                  </a:cubicBezTo>
                  <a:cubicBezTo>
                    <a:pt x="2116" y="2039"/>
                    <a:pt x="1881" y="2156"/>
                    <a:pt x="1632" y="2156"/>
                  </a:cubicBezTo>
                  <a:cubicBezTo>
                    <a:pt x="1524" y="2156"/>
                    <a:pt x="1413" y="2134"/>
                    <a:pt x="1301" y="2093"/>
                  </a:cubicBezTo>
                  <a:cubicBezTo>
                    <a:pt x="868" y="1893"/>
                    <a:pt x="668" y="1193"/>
                    <a:pt x="901" y="826"/>
                  </a:cubicBezTo>
                  <a:cubicBezTo>
                    <a:pt x="1038" y="610"/>
                    <a:pt x="1222" y="533"/>
                    <a:pt x="1424" y="533"/>
                  </a:cubicBezTo>
                  <a:close/>
                  <a:moveTo>
                    <a:pt x="1446" y="0"/>
                  </a:moveTo>
                  <a:cubicBezTo>
                    <a:pt x="998" y="0"/>
                    <a:pt x="505" y="217"/>
                    <a:pt x="334" y="559"/>
                  </a:cubicBezTo>
                  <a:cubicBezTo>
                    <a:pt x="1" y="1226"/>
                    <a:pt x="301" y="2294"/>
                    <a:pt x="868" y="2560"/>
                  </a:cubicBezTo>
                  <a:cubicBezTo>
                    <a:pt x="1028" y="2628"/>
                    <a:pt x="1209" y="2659"/>
                    <a:pt x="1395" y="2659"/>
                  </a:cubicBezTo>
                  <a:cubicBezTo>
                    <a:pt x="1947" y="2659"/>
                    <a:pt x="2545" y="2384"/>
                    <a:pt x="2769" y="1960"/>
                  </a:cubicBezTo>
                  <a:cubicBezTo>
                    <a:pt x="3069" y="1360"/>
                    <a:pt x="2602" y="426"/>
                    <a:pt x="1902" y="92"/>
                  </a:cubicBezTo>
                  <a:cubicBezTo>
                    <a:pt x="1768" y="29"/>
                    <a:pt x="1610" y="0"/>
                    <a:pt x="1446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-1258450" y="-1570950"/>
              <a:ext cx="80075" cy="61575"/>
            </a:xfrm>
            <a:custGeom>
              <a:rect b="b" l="l" r="r" t="t"/>
              <a:pathLst>
                <a:path extrusionOk="0" h="2463" w="3203">
                  <a:moveTo>
                    <a:pt x="1380" y="501"/>
                  </a:moveTo>
                  <a:cubicBezTo>
                    <a:pt x="1533" y="501"/>
                    <a:pt x="1698" y="541"/>
                    <a:pt x="1869" y="607"/>
                  </a:cubicBezTo>
                  <a:cubicBezTo>
                    <a:pt x="2202" y="807"/>
                    <a:pt x="2436" y="1040"/>
                    <a:pt x="2269" y="1474"/>
                  </a:cubicBezTo>
                  <a:cubicBezTo>
                    <a:pt x="2192" y="1732"/>
                    <a:pt x="1776" y="1929"/>
                    <a:pt x="1437" y="1929"/>
                  </a:cubicBezTo>
                  <a:cubicBezTo>
                    <a:pt x="1337" y="1929"/>
                    <a:pt x="1244" y="1912"/>
                    <a:pt x="1168" y="1874"/>
                  </a:cubicBezTo>
                  <a:cubicBezTo>
                    <a:pt x="868" y="1707"/>
                    <a:pt x="601" y="1107"/>
                    <a:pt x="768" y="840"/>
                  </a:cubicBezTo>
                  <a:cubicBezTo>
                    <a:pt x="930" y="597"/>
                    <a:pt x="1141" y="501"/>
                    <a:pt x="1380" y="501"/>
                  </a:cubicBezTo>
                  <a:close/>
                  <a:moveTo>
                    <a:pt x="1382" y="1"/>
                  </a:moveTo>
                  <a:cubicBezTo>
                    <a:pt x="918" y="1"/>
                    <a:pt x="507" y="217"/>
                    <a:pt x="301" y="607"/>
                  </a:cubicBezTo>
                  <a:cubicBezTo>
                    <a:pt x="1" y="1207"/>
                    <a:pt x="367" y="2108"/>
                    <a:pt x="1001" y="2375"/>
                  </a:cubicBezTo>
                  <a:cubicBezTo>
                    <a:pt x="1144" y="2435"/>
                    <a:pt x="1305" y="2463"/>
                    <a:pt x="1473" y="2463"/>
                  </a:cubicBezTo>
                  <a:cubicBezTo>
                    <a:pt x="2049" y="2463"/>
                    <a:pt x="2696" y="2132"/>
                    <a:pt x="2903" y="1641"/>
                  </a:cubicBezTo>
                  <a:cubicBezTo>
                    <a:pt x="3203" y="1040"/>
                    <a:pt x="2869" y="540"/>
                    <a:pt x="2035" y="140"/>
                  </a:cubicBezTo>
                  <a:cubicBezTo>
                    <a:pt x="1816" y="46"/>
                    <a:pt x="1593" y="1"/>
                    <a:pt x="1382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-1126700" y="-1477550"/>
              <a:ext cx="72600" cy="63500"/>
            </a:xfrm>
            <a:custGeom>
              <a:rect b="b" l="l" r="r" t="t"/>
              <a:pathLst>
                <a:path extrusionOk="0" h="2540" w="2904">
                  <a:moveTo>
                    <a:pt x="1306" y="498"/>
                  </a:moveTo>
                  <a:cubicBezTo>
                    <a:pt x="1385" y="498"/>
                    <a:pt x="1472" y="521"/>
                    <a:pt x="1569" y="573"/>
                  </a:cubicBezTo>
                  <a:cubicBezTo>
                    <a:pt x="2002" y="840"/>
                    <a:pt x="2236" y="1374"/>
                    <a:pt x="2002" y="1874"/>
                  </a:cubicBezTo>
                  <a:cubicBezTo>
                    <a:pt x="1897" y="2043"/>
                    <a:pt x="1724" y="2132"/>
                    <a:pt x="1519" y="2132"/>
                  </a:cubicBezTo>
                  <a:cubicBezTo>
                    <a:pt x="1400" y="2132"/>
                    <a:pt x="1270" y="2102"/>
                    <a:pt x="1135" y="2041"/>
                  </a:cubicBezTo>
                  <a:cubicBezTo>
                    <a:pt x="802" y="1908"/>
                    <a:pt x="568" y="1240"/>
                    <a:pt x="802" y="874"/>
                  </a:cubicBezTo>
                  <a:cubicBezTo>
                    <a:pt x="925" y="677"/>
                    <a:pt x="1084" y="498"/>
                    <a:pt x="1306" y="498"/>
                  </a:cubicBezTo>
                  <a:close/>
                  <a:moveTo>
                    <a:pt x="1266" y="1"/>
                  </a:moveTo>
                  <a:cubicBezTo>
                    <a:pt x="857" y="1"/>
                    <a:pt x="484" y="217"/>
                    <a:pt x="301" y="607"/>
                  </a:cubicBezTo>
                  <a:cubicBezTo>
                    <a:pt x="1" y="1207"/>
                    <a:pt x="234" y="2141"/>
                    <a:pt x="768" y="2408"/>
                  </a:cubicBezTo>
                  <a:cubicBezTo>
                    <a:pt x="967" y="2497"/>
                    <a:pt x="1186" y="2539"/>
                    <a:pt x="1404" y="2539"/>
                  </a:cubicBezTo>
                  <a:cubicBezTo>
                    <a:pt x="1916" y="2539"/>
                    <a:pt x="2415" y="2306"/>
                    <a:pt x="2603" y="1908"/>
                  </a:cubicBezTo>
                  <a:cubicBezTo>
                    <a:pt x="2903" y="1307"/>
                    <a:pt x="2503" y="440"/>
                    <a:pt x="1836" y="140"/>
                  </a:cubicBezTo>
                  <a:cubicBezTo>
                    <a:pt x="1648" y="46"/>
                    <a:pt x="1453" y="1"/>
                    <a:pt x="1266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-872350" y="-1346000"/>
              <a:ext cx="250225" cy="187875"/>
            </a:xfrm>
            <a:custGeom>
              <a:rect b="b" l="l" r="r" t="t"/>
              <a:pathLst>
                <a:path extrusionOk="0" h="7515" w="10009">
                  <a:moveTo>
                    <a:pt x="6303" y="3420"/>
                  </a:moveTo>
                  <a:cubicBezTo>
                    <a:pt x="6400" y="3420"/>
                    <a:pt x="6501" y="3440"/>
                    <a:pt x="6606" y="3484"/>
                  </a:cubicBezTo>
                  <a:cubicBezTo>
                    <a:pt x="6973" y="3617"/>
                    <a:pt x="7306" y="3784"/>
                    <a:pt x="7573" y="3917"/>
                  </a:cubicBezTo>
                  <a:cubicBezTo>
                    <a:pt x="8140" y="4218"/>
                    <a:pt x="8674" y="4351"/>
                    <a:pt x="9041" y="4818"/>
                  </a:cubicBezTo>
                  <a:cubicBezTo>
                    <a:pt x="9241" y="5085"/>
                    <a:pt x="9508" y="5352"/>
                    <a:pt x="9274" y="5652"/>
                  </a:cubicBezTo>
                  <a:cubicBezTo>
                    <a:pt x="9118" y="5886"/>
                    <a:pt x="8861" y="6018"/>
                    <a:pt x="8566" y="6018"/>
                  </a:cubicBezTo>
                  <a:cubicBezTo>
                    <a:pt x="8482" y="6018"/>
                    <a:pt x="8395" y="6008"/>
                    <a:pt x="8307" y="5986"/>
                  </a:cubicBezTo>
                  <a:cubicBezTo>
                    <a:pt x="7473" y="5785"/>
                    <a:pt x="6706" y="5352"/>
                    <a:pt x="5905" y="4985"/>
                  </a:cubicBezTo>
                  <a:cubicBezTo>
                    <a:pt x="5405" y="4718"/>
                    <a:pt x="5505" y="4251"/>
                    <a:pt x="5672" y="3884"/>
                  </a:cubicBezTo>
                  <a:cubicBezTo>
                    <a:pt x="5795" y="3588"/>
                    <a:pt x="6028" y="3420"/>
                    <a:pt x="6303" y="3420"/>
                  </a:cubicBezTo>
                  <a:close/>
                  <a:moveTo>
                    <a:pt x="3555" y="539"/>
                  </a:moveTo>
                  <a:cubicBezTo>
                    <a:pt x="3842" y="539"/>
                    <a:pt x="4131" y="596"/>
                    <a:pt x="4404" y="715"/>
                  </a:cubicBezTo>
                  <a:cubicBezTo>
                    <a:pt x="5505" y="1182"/>
                    <a:pt x="6572" y="1749"/>
                    <a:pt x="7706" y="2216"/>
                  </a:cubicBezTo>
                  <a:cubicBezTo>
                    <a:pt x="8340" y="2450"/>
                    <a:pt x="8707" y="3217"/>
                    <a:pt x="8674" y="3884"/>
                  </a:cubicBezTo>
                  <a:cubicBezTo>
                    <a:pt x="8073" y="3584"/>
                    <a:pt x="7406" y="3484"/>
                    <a:pt x="6839" y="3150"/>
                  </a:cubicBezTo>
                  <a:cubicBezTo>
                    <a:pt x="6611" y="3042"/>
                    <a:pt x="6379" y="2990"/>
                    <a:pt x="6161" y="2990"/>
                  </a:cubicBezTo>
                  <a:cubicBezTo>
                    <a:pt x="5710" y="2990"/>
                    <a:pt x="5318" y="3212"/>
                    <a:pt x="5138" y="3617"/>
                  </a:cubicBezTo>
                  <a:cubicBezTo>
                    <a:pt x="4871" y="4184"/>
                    <a:pt x="5171" y="5152"/>
                    <a:pt x="5738" y="5452"/>
                  </a:cubicBezTo>
                  <a:cubicBezTo>
                    <a:pt x="6239" y="5719"/>
                    <a:pt x="6739" y="5986"/>
                    <a:pt x="7273" y="6219"/>
                  </a:cubicBezTo>
                  <a:cubicBezTo>
                    <a:pt x="7706" y="6419"/>
                    <a:pt x="7573" y="6553"/>
                    <a:pt x="7306" y="6786"/>
                  </a:cubicBezTo>
                  <a:cubicBezTo>
                    <a:pt x="7085" y="6963"/>
                    <a:pt x="6858" y="7023"/>
                    <a:pt x="6629" y="7023"/>
                  </a:cubicBezTo>
                  <a:cubicBezTo>
                    <a:pt x="6341" y="7023"/>
                    <a:pt x="6051" y="6927"/>
                    <a:pt x="5772" y="6853"/>
                  </a:cubicBezTo>
                  <a:cubicBezTo>
                    <a:pt x="4171" y="6386"/>
                    <a:pt x="2603" y="5752"/>
                    <a:pt x="1302" y="4618"/>
                  </a:cubicBezTo>
                  <a:cubicBezTo>
                    <a:pt x="768" y="4151"/>
                    <a:pt x="668" y="3684"/>
                    <a:pt x="968" y="2983"/>
                  </a:cubicBezTo>
                  <a:cubicBezTo>
                    <a:pt x="1168" y="2583"/>
                    <a:pt x="1335" y="2183"/>
                    <a:pt x="1535" y="1783"/>
                  </a:cubicBezTo>
                  <a:cubicBezTo>
                    <a:pt x="1908" y="1013"/>
                    <a:pt x="2723" y="539"/>
                    <a:pt x="3555" y="539"/>
                  </a:cubicBezTo>
                  <a:close/>
                  <a:moveTo>
                    <a:pt x="3614" y="1"/>
                  </a:moveTo>
                  <a:cubicBezTo>
                    <a:pt x="2648" y="1"/>
                    <a:pt x="1560" y="606"/>
                    <a:pt x="1168" y="1416"/>
                  </a:cubicBezTo>
                  <a:cubicBezTo>
                    <a:pt x="902" y="1916"/>
                    <a:pt x="668" y="2450"/>
                    <a:pt x="435" y="2950"/>
                  </a:cubicBezTo>
                  <a:cubicBezTo>
                    <a:pt x="1" y="3817"/>
                    <a:pt x="134" y="4351"/>
                    <a:pt x="868" y="4985"/>
                  </a:cubicBezTo>
                  <a:cubicBezTo>
                    <a:pt x="1635" y="5619"/>
                    <a:pt x="2469" y="6086"/>
                    <a:pt x="3337" y="6419"/>
                  </a:cubicBezTo>
                  <a:cubicBezTo>
                    <a:pt x="4204" y="6920"/>
                    <a:pt x="5038" y="7253"/>
                    <a:pt x="5972" y="7453"/>
                  </a:cubicBezTo>
                  <a:cubicBezTo>
                    <a:pt x="6175" y="7494"/>
                    <a:pt x="6369" y="7515"/>
                    <a:pt x="6554" y="7515"/>
                  </a:cubicBezTo>
                  <a:cubicBezTo>
                    <a:pt x="7125" y="7515"/>
                    <a:pt x="7611" y="7315"/>
                    <a:pt x="8040" y="6886"/>
                  </a:cubicBezTo>
                  <a:cubicBezTo>
                    <a:pt x="8240" y="6653"/>
                    <a:pt x="8440" y="6586"/>
                    <a:pt x="8740" y="6553"/>
                  </a:cubicBezTo>
                  <a:cubicBezTo>
                    <a:pt x="9174" y="6519"/>
                    <a:pt x="9608" y="6419"/>
                    <a:pt x="9808" y="5919"/>
                  </a:cubicBezTo>
                  <a:cubicBezTo>
                    <a:pt x="10008" y="5419"/>
                    <a:pt x="9875" y="4952"/>
                    <a:pt x="9541" y="4551"/>
                  </a:cubicBezTo>
                  <a:cubicBezTo>
                    <a:pt x="9441" y="4451"/>
                    <a:pt x="9241" y="4351"/>
                    <a:pt x="9274" y="4151"/>
                  </a:cubicBezTo>
                  <a:cubicBezTo>
                    <a:pt x="9341" y="2983"/>
                    <a:pt x="8807" y="2283"/>
                    <a:pt x="7773" y="1716"/>
                  </a:cubicBezTo>
                  <a:cubicBezTo>
                    <a:pt x="6672" y="1115"/>
                    <a:pt x="5505" y="648"/>
                    <a:pt x="4371" y="148"/>
                  </a:cubicBezTo>
                  <a:cubicBezTo>
                    <a:pt x="4139" y="47"/>
                    <a:pt x="3881" y="1"/>
                    <a:pt x="3614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22"/>
          <p:cNvGrpSpPr/>
          <p:nvPr/>
        </p:nvGrpSpPr>
        <p:grpSpPr>
          <a:xfrm>
            <a:off x="5147881" y="3227483"/>
            <a:ext cx="1302813" cy="1008130"/>
            <a:chOff x="2321287" y="1612463"/>
            <a:chExt cx="2338983" cy="1709565"/>
          </a:xfrm>
        </p:grpSpPr>
        <p:sp>
          <p:nvSpPr>
            <p:cNvPr id="1027" name="Google Shape;1027;p22"/>
            <p:cNvSpPr/>
            <p:nvPr/>
          </p:nvSpPr>
          <p:spPr>
            <a:xfrm>
              <a:off x="2321287" y="1612463"/>
              <a:ext cx="2338983" cy="1709565"/>
            </a:xfrm>
            <a:custGeom>
              <a:rect b="b" l="l" r="r" t="t"/>
              <a:pathLst>
                <a:path extrusionOk="0" h="115687" w="158280">
                  <a:moveTo>
                    <a:pt x="69771" y="0"/>
                  </a:moveTo>
                  <a:cubicBezTo>
                    <a:pt x="62963" y="0"/>
                    <a:pt x="56179" y="548"/>
                    <a:pt x="49602" y="1760"/>
                  </a:cubicBezTo>
                  <a:cubicBezTo>
                    <a:pt x="36093" y="4262"/>
                    <a:pt x="23150" y="10133"/>
                    <a:pt x="13677" y="20240"/>
                  </a:cubicBezTo>
                  <a:cubicBezTo>
                    <a:pt x="3470" y="31081"/>
                    <a:pt x="0" y="45558"/>
                    <a:pt x="334" y="60135"/>
                  </a:cubicBezTo>
                  <a:cubicBezTo>
                    <a:pt x="701" y="74412"/>
                    <a:pt x="6305" y="87321"/>
                    <a:pt x="16679" y="97162"/>
                  </a:cubicBezTo>
                  <a:cubicBezTo>
                    <a:pt x="27253" y="107269"/>
                    <a:pt x="41297" y="112773"/>
                    <a:pt x="55607" y="114774"/>
                  </a:cubicBezTo>
                  <a:cubicBezTo>
                    <a:pt x="60262" y="115425"/>
                    <a:pt x="64930" y="115686"/>
                    <a:pt x="69602" y="115686"/>
                  </a:cubicBezTo>
                  <a:cubicBezTo>
                    <a:pt x="81468" y="115686"/>
                    <a:pt x="93357" y="113999"/>
                    <a:pt x="105109" y="112706"/>
                  </a:cubicBezTo>
                  <a:cubicBezTo>
                    <a:pt x="107611" y="112439"/>
                    <a:pt x="110079" y="112173"/>
                    <a:pt x="112547" y="111906"/>
                  </a:cubicBezTo>
                  <a:cubicBezTo>
                    <a:pt x="112775" y="112162"/>
                    <a:pt x="113075" y="112321"/>
                    <a:pt x="113469" y="112321"/>
                  </a:cubicBezTo>
                  <a:cubicBezTo>
                    <a:pt x="113537" y="112321"/>
                    <a:pt x="113608" y="112316"/>
                    <a:pt x="113682" y="112306"/>
                  </a:cubicBezTo>
                  <a:cubicBezTo>
                    <a:pt x="126391" y="110238"/>
                    <a:pt x="138232" y="103166"/>
                    <a:pt x="146171" y="93026"/>
                  </a:cubicBezTo>
                  <a:cubicBezTo>
                    <a:pt x="154744" y="82051"/>
                    <a:pt x="158280" y="67541"/>
                    <a:pt x="156145" y="53797"/>
                  </a:cubicBezTo>
                  <a:cubicBezTo>
                    <a:pt x="154077" y="40488"/>
                    <a:pt x="146505" y="28846"/>
                    <a:pt x="136331" y="20240"/>
                  </a:cubicBezTo>
                  <a:cubicBezTo>
                    <a:pt x="125123" y="10733"/>
                    <a:pt x="111113" y="5396"/>
                    <a:pt x="96803" y="2661"/>
                  </a:cubicBezTo>
                  <a:cubicBezTo>
                    <a:pt x="88040" y="981"/>
                    <a:pt x="78883" y="0"/>
                    <a:pt x="69771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2369276" y="1658116"/>
              <a:ext cx="2243248" cy="1623016"/>
            </a:xfrm>
            <a:custGeom>
              <a:rect b="b" l="l" r="r" t="t"/>
              <a:pathLst>
                <a:path extrusionOk="0" h="112203" w="155646">
                  <a:moveTo>
                    <a:pt x="68502" y="1"/>
                  </a:moveTo>
                  <a:cubicBezTo>
                    <a:pt x="45006" y="1"/>
                    <a:pt x="20108" y="6153"/>
                    <a:pt x="7273" y="27341"/>
                  </a:cubicBezTo>
                  <a:cubicBezTo>
                    <a:pt x="3470" y="33646"/>
                    <a:pt x="1602" y="40818"/>
                    <a:pt x="835" y="48089"/>
                  </a:cubicBezTo>
                  <a:cubicBezTo>
                    <a:pt x="1" y="55862"/>
                    <a:pt x="167" y="63901"/>
                    <a:pt x="2236" y="71473"/>
                  </a:cubicBezTo>
                  <a:cubicBezTo>
                    <a:pt x="5705" y="84048"/>
                    <a:pt x="14711" y="94523"/>
                    <a:pt x="25619" y="101328"/>
                  </a:cubicBezTo>
                  <a:cubicBezTo>
                    <a:pt x="38161" y="109166"/>
                    <a:pt x="53172" y="112169"/>
                    <a:pt x="67782" y="112202"/>
                  </a:cubicBezTo>
                  <a:cubicBezTo>
                    <a:pt x="67932" y="112203"/>
                    <a:pt x="68082" y="112203"/>
                    <a:pt x="68231" y="112203"/>
                  </a:cubicBezTo>
                  <a:cubicBezTo>
                    <a:pt x="76385" y="112203"/>
                    <a:pt x="84476" y="111319"/>
                    <a:pt x="92567" y="110467"/>
                  </a:cubicBezTo>
                  <a:cubicBezTo>
                    <a:pt x="100439" y="109633"/>
                    <a:pt x="108278" y="108800"/>
                    <a:pt x="116150" y="108032"/>
                  </a:cubicBezTo>
                  <a:cubicBezTo>
                    <a:pt x="118052" y="107599"/>
                    <a:pt x="119920" y="107032"/>
                    <a:pt x="121754" y="106364"/>
                  </a:cubicBezTo>
                  <a:cubicBezTo>
                    <a:pt x="133830" y="101861"/>
                    <a:pt x="144137" y="92688"/>
                    <a:pt x="149541" y="80913"/>
                  </a:cubicBezTo>
                  <a:cubicBezTo>
                    <a:pt x="155312" y="68371"/>
                    <a:pt x="155645" y="53460"/>
                    <a:pt x="150208" y="40717"/>
                  </a:cubicBezTo>
                  <a:cubicBezTo>
                    <a:pt x="138766" y="14098"/>
                    <a:pt x="109079" y="3124"/>
                    <a:pt x="82193" y="655"/>
                  </a:cubicBezTo>
                  <a:cubicBezTo>
                    <a:pt x="77754" y="242"/>
                    <a:pt x="73156" y="1"/>
                    <a:pt x="68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9" name="Google Shape;1029;p22"/>
          <p:cNvSpPr txBox="1"/>
          <p:nvPr>
            <p:ph type="title"/>
          </p:nvPr>
        </p:nvSpPr>
        <p:spPr>
          <a:xfrm>
            <a:off x="787200" y="71579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doggy infographic</a:t>
            </a:r>
            <a:endParaRPr/>
          </a:p>
        </p:txBody>
      </p:sp>
      <p:sp>
        <p:nvSpPr>
          <p:cNvPr id="1030" name="Google Shape;1030;p22"/>
          <p:cNvSpPr txBox="1"/>
          <p:nvPr>
            <p:ph idx="4294967295" type="title"/>
          </p:nvPr>
        </p:nvSpPr>
        <p:spPr>
          <a:xfrm>
            <a:off x="1119950" y="1885331"/>
            <a:ext cx="315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>
                <a:solidFill>
                  <a:schemeClr val="accent5"/>
                </a:solidFill>
              </a:rPr>
              <a:t>needs</a:t>
            </a:r>
            <a:endParaRPr sz="2500">
              <a:solidFill>
                <a:schemeClr val="accent5"/>
              </a:solidFill>
            </a:endParaRPr>
          </a:p>
        </p:txBody>
      </p:sp>
      <p:sp>
        <p:nvSpPr>
          <p:cNvPr id="1031" name="Google Shape;1031;p22"/>
          <p:cNvSpPr txBox="1"/>
          <p:nvPr>
            <p:ph idx="4294967295" type="subTitle"/>
          </p:nvPr>
        </p:nvSpPr>
        <p:spPr>
          <a:xfrm>
            <a:off x="6557663" y="3355638"/>
            <a:ext cx="13371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Here you can describe your items 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32" name="Google Shape;1032;p22"/>
          <p:cNvGrpSpPr/>
          <p:nvPr/>
        </p:nvGrpSpPr>
        <p:grpSpPr>
          <a:xfrm>
            <a:off x="763562" y="2299064"/>
            <a:ext cx="4166782" cy="2506356"/>
            <a:chOff x="1258786" y="2538137"/>
            <a:chExt cx="2878935" cy="1731705"/>
          </a:xfrm>
        </p:grpSpPr>
        <p:grpSp>
          <p:nvGrpSpPr>
            <p:cNvPr id="1033" name="Google Shape;1033;p22"/>
            <p:cNvGrpSpPr/>
            <p:nvPr/>
          </p:nvGrpSpPr>
          <p:grpSpPr>
            <a:xfrm>
              <a:off x="3782395" y="3017012"/>
              <a:ext cx="355326" cy="662050"/>
              <a:chOff x="676847" y="2434745"/>
              <a:chExt cx="397057" cy="739803"/>
            </a:xfrm>
          </p:grpSpPr>
          <p:sp>
            <p:nvSpPr>
              <p:cNvPr id="1034" name="Google Shape;1034;p22"/>
              <p:cNvSpPr/>
              <p:nvPr/>
            </p:nvSpPr>
            <p:spPr>
              <a:xfrm>
                <a:off x="713975" y="2579350"/>
                <a:ext cx="291650" cy="584225"/>
              </a:xfrm>
              <a:custGeom>
                <a:rect b="b" l="l" r="r" t="t"/>
                <a:pathLst>
                  <a:path extrusionOk="0" h="23369" w="11666">
                    <a:moveTo>
                      <a:pt x="4280" y="0"/>
                    </a:moveTo>
                    <a:lnTo>
                      <a:pt x="3181" y="1401"/>
                    </a:lnTo>
                    <a:lnTo>
                      <a:pt x="2916" y="5000"/>
                    </a:lnTo>
                    <a:lnTo>
                      <a:pt x="1629" y="5454"/>
                    </a:lnTo>
                    <a:lnTo>
                      <a:pt x="0" y="7083"/>
                    </a:lnTo>
                    <a:lnTo>
                      <a:pt x="151" y="21627"/>
                    </a:lnTo>
                    <a:lnTo>
                      <a:pt x="1174" y="22725"/>
                    </a:lnTo>
                    <a:lnTo>
                      <a:pt x="4583" y="23369"/>
                    </a:lnTo>
                    <a:lnTo>
                      <a:pt x="9431" y="23066"/>
                    </a:lnTo>
                    <a:lnTo>
                      <a:pt x="11666" y="21400"/>
                    </a:lnTo>
                    <a:lnTo>
                      <a:pt x="11400" y="7007"/>
                    </a:lnTo>
                    <a:lnTo>
                      <a:pt x="10491" y="5340"/>
                    </a:lnTo>
                    <a:lnTo>
                      <a:pt x="9128" y="5151"/>
                    </a:lnTo>
                    <a:lnTo>
                      <a:pt x="8636" y="1969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035" name="Google Shape;1035;p22"/>
              <p:cNvSpPr/>
              <p:nvPr/>
            </p:nvSpPr>
            <p:spPr>
              <a:xfrm>
                <a:off x="717100" y="2879175"/>
                <a:ext cx="289750" cy="168550"/>
              </a:xfrm>
              <a:custGeom>
                <a:rect b="b" l="l" r="r" t="t"/>
                <a:pathLst>
                  <a:path extrusionOk="0" h="6742" w="11590">
                    <a:moveTo>
                      <a:pt x="0" y="76"/>
                    </a:moveTo>
                    <a:lnTo>
                      <a:pt x="2727" y="1363"/>
                    </a:lnTo>
                    <a:lnTo>
                      <a:pt x="4924" y="1818"/>
                    </a:lnTo>
                    <a:lnTo>
                      <a:pt x="7954" y="1591"/>
                    </a:lnTo>
                    <a:lnTo>
                      <a:pt x="11590" y="0"/>
                    </a:lnTo>
                    <a:lnTo>
                      <a:pt x="11439" y="5530"/>
                    </a:lnTo>
                    <a:lnTo>
                      <a:pt x="8182" y="6515"/>
                    </a:lnTo>
                    <a:lnTo>
                      <a:pt x="5076" y="6742"/>
                    </a:lnTo>
                    <a:lnTo>
                      <a:pt x="1591" y="6060"/>
                    </a:lnTo>
                    <a:lnTo>
                      <a:pt x="303" y="54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</p:sp>
          <p:grpSp>
            <p:nvGrpSpPr>
              <p:cNvPr id="1036" name="Google Shape;1036;p22"/>
              <p:cNvGrpSpPr/>
              <p:nvPr/>
            </p:nvGrpSpPr>
            <p:grpSpPr>
              <a:xfrm>
                <a:off x="676847" y="2434745"/>
                <a:ext cx="397057" cy="739803"/>
                <a:chOff x="628222" y="2371595"/>
                <a:chExt cx="397057" cy="739803"/>
              </a:xfrm>
            </p:grpSpPr>
            <p:sp>
              <p:nvSpPr>
                <p:cNvPr id="1037" name="Google Shape;1037;p22"/>
                <p:cNvSpPr/>
                <p:nvPr/>
              </p:nvSpPr>
              <p:spPr>
                <a:xfrm>
                  <a:off x="656050" y="2506614"/>
                  <a:ext cx="309818" cy="604784"/>
                </a:xfrm>
                <a:custGeom>
                  <a:rect b="b" l="l" r="r" t="t"/>
                  <a:pathLst>
                    <a:path extrusionOk="0" h="48577" w="24885">
                      <a:moveTo>
                        <a:pt x="15545" y="1601"/>
                      </a:moveTo>
                      <a:cubicBezTo>
                        <a:pt x="16112" y="2335"/>
                        <a:pt x="16712" y="3136"/>
                        <a:pt x="17279" y="3870"/>
                      </a:cubicBezTo>
                      <a:cubicBezTo>
                        <a:pt x="16765" y="5413"/>
                        <a:pt x="15811" y="6023"/>
                        <a:pt x="14442" y="6023"/>
                      </a:cubicBezTo>
                      <a:cubicBezTo>
                        <a:pt x="14303" y="6023"/>
                        <a:pt x="14159" y="6017"/>
                        <a:pt x="14010" y="6005"/>
                      </a:cubicBezTo>
                      <a:cubicBezTo>
                        <a:pt x="13493" y="5971"/>
                        <a:pt x="12968" y="5955"/>
                        <a:pt x="12438" y="5955"/>
                      </a:cubicBezTo>
                      <a:cubicBezTo>
                        <a:pt x="11909" y="5955"/>
                        <a:pt x="11375" y="5971"/>
                        <a:pt x="10841" y="6005"/>
                      </a:cubicBezTo>
                      <a:cubicBezTo>
                        <a:pt x="10688" y="6017"/>
                        <a:pt x="10538" y="6024"/>
                        <a:pt x="10393" y="6024"/>
                      </a:cubicBezTo>
                      <a:cubicBezTo>
                        <a:pt x="9028" y="6024"/>
                        <a:pt x="8058" y="5434"/>
                        <a:pt x="7606" y="3836"/>
                      </a:cubicBezTo>
                      <a:cubicBezTo>
                        <a:pt x="8106" y="3136"/>
                        <a:pt x="8740" y="2335"/>
                        <a:pt x="9274" y="1601"/>
                      </a:cubicBezTo>
                      <a:close/>
                      <a:moveTo>
                        <a:pt x="17213" y="6538"/>
                      </a:moveTo>
                      <a:lnTo>
                        <a:pt x="17213" y="13076"/>
                      </a:lnTo>
                      <a:cubicBezTo>
                        <a:pt x="15645" y="13743"/>
                        <a:pt x="14069" y="14060"/>
                        <a:pt x="12480" y="14060"/>
                      </a:cubicBezTo>
                      <a:cubicBezTo>
                        <a:pt x="10891" y="14060"/>
                        <a:pt x="9290" y="13743"/>
                        <a:pt x="7672" y="13143"/>
                      </a:cubicBezTo>
                      <a:lnTo>
                        <a:pt x="7672" y="6772"/>
                      </a:lnTo>
                      <a:cubicBezTo>
                        <a:pt x="8039" y="7072"/>
                        <a:pt x="8306" y="7472"/>
                        <a:pt x="8640" y="7572"/>
                      </a:cubicBezTo>
                      <a:cubicBezTo>
                        <a:pt x="8813" y="7626"/>
                        <a:pt x="8997" y="7642"/>
                        <a:pt x="9186" y="7642"/>
                      </a:cubicBezTo>
                      <a:cubicBezTo>
                        <a:pt x="9468" y="7642"/>
                        <a:pt x="9761" y="7606"/>
                        <a:pt x="10041" y="7606"/>
                      </a:cubicBezTo>
                      <a:cubicBezTo>
                        <a:pt x="11032" y="7606"/>
                        <a:pt x="12023" y="7584"/>
                        <a:pt x="13008" y="7584"/>
                      </a:cubicBezTo>
                      <a:cubicBezTo>
                        <a:pt x="13747" y="7584"/>
                        <a:pt x="14482" y="7596"/>
                        <a:pt x="15211" y="7639"/>
                      </a:cubicBezTo>
                      <a:cubicBezTo>
                        <a:pt x="15252" y="7641"/>
                        <a:pt x="15293" y="7642"/>
                        <a:pt x="15332" y="7642"/>
                      </a:cubicBezTo>
                      <a:cubicBezTo>
                        <a:pt x="16098" y="7642"/>
                        <a:pt x="16610" y="7331"/>
                        <a:pt x="17213" y="6538"/>
                      </a:cubicBezTo>
                      <a:close/>
                      <a:moveTo>
                        <a:pt x="5571" y="11575"/>
                      </a:moveTo>
                      <a:lnTo>
                        <a:pt x="5571" y="13810"/>
                      </a:lnTo>
                      <a:cubicBezTo>
                        <a:pt x="7089" y="15061"/>
                        <a:pt x="9766" y="15687"/>
                        <a:pt x="12438" y="15687"/>
                      </a:cubicBezTo>
                      <a:cubicBezTo>
                        <a:pt x="15111" y="15687"/>
                        <a:pt x="17780" y="15061"/>
                        <a:pt x="19281" y="13810"/>
                      </a:cubicBezTo>
                      <a:lnTo>
                        <a:pt x="19281" y="11675"/>
                      </a:lnTo>
                      <a:cubicBezTo>
                        <a:pt x="20115" y="11976"/>
                        <a:pt x="20815" y="12276"/>
                        <a:pt x="21316" y="13043"/>
                      </a:cubicBezTo>
                      <a:cubicBezTo>
                        <a:pt x="21749" y="13743"/>
                        <a:pt x="22616" y="14144"/>
                        <a:pt x="22583" y="15144"/>
                      </a:cubicBezTo>
                      <a:cubicBezTo>
                        <a:pt x="22583" y="15478"/>
                        <a:pt x="22917" y="15878"/>
                        <a:pt x="22817" y="16212"/>
                      </a:cubicBezTo>
                      <a:cubicBezTo>
                        <a:pt x="22650" y="16779"/>
                        <a:pt x="22383" y="17379"/>
                        <a:pt x="21983" y="17846"/>
                      </a:cubicBezTo>
                      <a:cubicBezTo>
                        <a:pt x="20815" y="19381"/>
                        <a:pt x="19081" y="19981"/>
                        <a:pt x="17279" y="20448"/>
                      </a:cubicBezTo>
                      <a:cubicBezTo>
                        <a:pt x="15839" y="20835"/>
                        <a:pt x="14380" y="20962"/>
                        <a:pt x="12928" y="20962"/>
                      </a:cubicBezTo>
                      <a:cubicBezTo>
                        <a:pt x="11621" y="20962"/>
                        <a:pt x="10319" y="20859"/>
                        <a:pt x="9040" y="20748"/>
                      </a:cubicBezTo>
                      <a:cubicBezTo>
                        <a:pt x="6905" y="20582"/>
                        <a:pt x="4737" y="19915"/>
                        <a:pt x="3103" y="18180"/>
                      </a:cubicBezTo>
                      <a:cubicBezTo>
                        <a:pt x="1902" y="16912"/>
                        <a:pt x="1768" y="14677"/>
                        <a:pt x="3136" y="13443"/>
                      </a:cubicBezTo>
                      <a:cubicBezTo>
                        <a:pt x="3503" y="13143"/>
                        <a:pt x="4037" y="12910"/>
                        <a:pt x="4037" y="12242"/>
                      </a:cubicBezTo>
                      <a:cubicBezTo>
                        <a:pt x="4037" y="12176"/>
                        <a:pt x="4604" y="12109"/>
                        <a:pt x="4904" y="12009"/>
                      </a:cubicBezTo>
                      <a:cubicBezTo>
                        <a:pt x="5104" y="11942"/>
                        <a:pt x="5271" y="11775"/>
                        <a:pt x="5571" y="11575"/>
                      </a:cubicBezTo>
                      <a:close/>
                      <a:moveTo>
                        <a:pt x="2035" y="19581"/>
                      </a:moveTo>
                      <a:cubicBezTo>
                        <a:pt x="2435" y="19915"/>
                        <a:pt x="2736" y="20181"/>
                        <a:pt x="3069" y="20448"/>
                      </a:cubicBezTo>
                      <a:cubicBezTo>
                        <a:pt x="3403" y="20682"/>
                        <a:pt x="3770" y="20982"/>
                        <a:pt x="4137" y="21182"/>
                      </a:cubicBezTo>
                      <a:cubicBezTo>
                        <a:pt x="4537" y="21349"/>
                        <a:pt x="4971" y="21482"/>
                        <a:pt x="5371" y="21616"/>
                      </a:cubicBezTo>
                      <a:cubicBezTo>
                        <a:pt x="6598" y="21971"/>
                        <a:pt x="7794" y="22451"/>
                        <a:pt x="9110" y="22451"/>
                      </a:cubicBezTo>
                      <a:cubicBezTo>
                        <a:pt x="9153" y="22451"/>
                        <a:pt x="9197" y="22451"/>
                        <a:pt x="9240" y="22450"/>
                      </a:cubicBezTo>
                      <a:cubicBezTo>
                        <a:pt x="10208" y="22433"/>
                        <a:pt x="11175" y="22425"/>
                        <a:pt x="12142" y="22425"/>
                      </a:cubicBezTo>
                      <a:cubicBezTo>
                        <a:pt x="13110" y="22425"/>
                        <a:pt x="14077" y="22433"/>
                        <a:pt x="15044" y="22450"/>
                      </a:cubicBezTo>
                      <a:cubicBezTo>
                        <a:pt x="15088" y="22450"/>
                        <a:pt x="15132" y="22450"/>
                        <a:pt x="15176" y="22450"/>
                      </a:cubicBezTo>
                      <a:cubicBezTo>
                        <a:pt x="18022" y="22450"/>
                        <a:pt x="20484" y="21389"/>
                        <a:pt x="22783" y="19648"/>
                      </a:cubicBezTo>
                      <a:lnTo>
                        <a:pt x="22783" y="24751"/>
                      </a:lnTo>
                      <a:cubicBezTo>
                        <a:pt x="22016" y="25152"/>
                        <a:pt x="21149" y="25619"/>
                        <a:pt x="20248" y="26052"/>
                      </a:cubicBezTo>
                      <a:cubicBezTo>
                        <a:pt x="19014" y="26686"/>
                        <a:pt x="17213" y="27020"/>
                        <a:pt x="16145" y="27286"/>
                      </a:cubicBezTo>
                      <a:cubicBezTo>
                        <a:pt x="14978" y="27578"/>
                        <a:pt x="13797" y="27719"/>
                        <a:pt x="12620" y="27719"/>
                      </a:cubicBezTo>
                      <a:cubicBezTo>
                        <a:pt x="12047" y="27719"/>
                        <a:pt x="11476" y="27686"/>
                        <a:pt x="10908" y="27620"/>
                      </a:cubicBezTo>
                      <a:cubicBezTo>
                        <a:pt x="8440" y="27353"/>
                        <a:pt x="5871" y="27186"/>
                        <a:pt x="3703" y="25652"/>
                      </a:cubicBezTo>
                      <a:cubicBezTo>
                        <a:pt x="3469" y="25485"/>
                        <a:pt x="3203" y="25318"/>
                        <a:pt x="2902" y="25185"/>
                      </a:cubicBezTo>
                      <a:cubicBezTo>
                        <a:pt x="2636" y="25018"/>
                        <a:pt x="2369" y="24885"/>
                        <a:pt x="2035" y="24685"/>
                      </a:cubicBezTo>
                      <a:lnTo>
                        <a:pt x="2035" y="19581"/>
                      </a:lnTo>
                      <a:close/>
                      <a:moveTo>
                        <a:pt x="2068" y="26453"/>
                      </a:moveTo>
                      <a:cubicBezTo>
                        <a:pt x="4037" y="27920"/>
                        <a:pt x="6138" y="28721"/>
                        <a:pt x="8506" y="28888"/>
                      </a:cubicBezTo>
                      <a:cubicBezTo>
                        <a:pt x="10007" y="29021"/>
                        <a:pt x="11475" y="29288"/>
                        <a:pt x="12943" y="29288"/>
                      </a:cubicBezTo>
                      <a:cubicBezTo>
                        <a:pt x="15078" y="29255"/>
                        <a:pt x="17179" y="28821"/>
                        <a:pt x="19214" y="28387"/>
                      </a:cubicBezTo>
                      <a:cubicBezTo>
                        <a:pt x="20448" y="28120"/>
                        <a:pt x="21549" y="27253"/>
                        <a:pt x="22783" y="26586"/>
                      </a:cubicBezTo>
                      <a:cubicBezTo>
                        <a:pt x="22817" y="26653"/>
                        <a:pt x="22850" y="26686"/>
                        <a:pt x="22850" y="26719"/>
                      </a:cubicBezTo>
                      <a:cubicBezTo>
                        <a:pt x="22850" y="29521"/>
                        <a:pt x="22850" y="32323"/>
                        <a:pt x="22850" y="35259"/>
                      </a:cubicBezTo>
                      <a:cubicBezTo>
                        <a:pt x="20648" y="35926"/>
                        <a:pt x="18514" y="36893"/>
                        <a:pt x="16279" y="37194"/>
                      </a:cubicBezTo>
                      <a:cubicBezTo>
                        <a:pt x="15104" y="37350"/>
                        <a:pt x="13916" y="37411"/>
                        <a:pt x="12722" y="37411"/>
                      </a:cubicBezTo>
                      <a:cubicBezTo>
                        <a:pt x="11373" y="37411"/>
                        <a:pt x="10018" y="37333"/>
                        <a:pt x="8673" y="37227"/>
                      </a:cubicBezTo>
                      <a:cubicBezTo>
                        <a:pt x="6405" y="37060"/>
                        <a:pt x="4303" y="35893"/>
                        <a:pt x="2068" y="35192"/>
                      </a:cubicBezTo>
                      <a:lnTo>
                        <a:pt x="2068" y="26453"/>
                      </a:lnTo>
                      <a:close/>
                      <a:moveTo>
                        <a:pt x="2002" y="36526"/>
                      </a:moveTo>
                      <a:cubicBezTo>
                        <a:pt x="3403" y="37160"/>
                        <a:pt x="4704" y="37794"/>
                        <a:pt x="6071" y="38294"/>
                      </a:cubicBezTo>
                      <a:cubicBezTo>
                        <a:pt x="6939" y="38595"/>
                        <a:pt x="7906" y="38828"/>
                        <a:pt x="8807" y="38861"/>
                      </a:cubicBezTo>
                      <a:cubicBezTo>
                        <a:pt x="9694" y="38886"/>
                        <a:pt x="10586" y="38893"/>
                        <a:pt x="11478" y="38893"/>
                      </a:cubicBezTo>
                      <a:cubicBezTo>
                        <a:pt x="12455" y="38893"/>
                        <a:pt x="13433" y="38885"/>
                        <a:pt x="14408" y="38885"/>
                      </a:cubicBezTo>
                      <a:cubicBezTo>
                        <a:pt x="14955" y="38885"/>
                        <a:pt x="15501" y="38887"/>
                        <a:pt x="16045" y="38895"/>
                      </a:cubicBezTo>
                      <a:cubicBezTo>
                        <a:pt x="17179" y="38895"/>
                        <a:pt x="18247" y="38428"/>
                        <a:pt x="19314" y="38061"/>
                      </a:cubicBezTo>
                      <a:cubicBezTo>
                        <a:pt x="20448" y="37627"/>
                        <a:pt x="21582" y="37094"/>
                        <a:pt x="22850" y="36526"/>
                      </a:cubicBezTo>
                      <a:lnTo>
                        <a:pt x="22850" y="36526"/>
                      </a:lnTo>
                      <a:cubicBezTo>
                        <a:pt x="22850" y="38495"/>
                        <a:pt x="22917" y="40329"/>
                        <a:pt x="22817" y="42197"/>
                      </a:cubicBezTo>
                      <a:cubicBezTo>
                        <a:pt x="22783" y="42664"/>
                        <a:pt x="23684" y="43064"/>
                        <a:pt x="22850" y="43465"/>
                      </a:cubicBezTo>
                      <a:cubicBezTo>
                        <a:pt x="22550" y="44899"/>
                        <a:pt x="21616" y="45333"/>
                        <a:pt x="20281" y="45766"/>
                      </a:cubicBezTo>
                      <a:cubicBezTo>
                        <a:pt x="18311" y="46412"/>
                        <a:pt x="16372" y="46902"/>
                        <a:pt x="14312" y="46902"/>
                      </a:cubicBezTo>
                      <a:cubicBezTo>
                        <a:pt x="14245" y="46902"/>
                        <a:pt x="14178" y="46902"/>
                        <a:pt x="14110" y="46901"/>
                      </a:cubicBezTo>
                      <a:lnTo>
                        <a:pt x="9707" y="46901"/>
                      </a:lnTo>
                      <a:cubicBezTo>
                        <a:pt x="7606" y="46901"/>
                        <a:pt x="5638" y="46200"/>
                        <a:pt x="3670" y="45533"/>
                      </a:cubicBezTo>
                      <a:cubicBezTo>
                        <a:pt x="2502" y="45133"/>
                        <a:pt x="1935" y="44332"/>
                        <a:pt x="2002" y="42397"/>
                      </a:cubicBezTo>
                      <a:cubicBezTo>
                        <a:pt x="2035" y="40796"/>
                        <a:pt x="2002" y="39195"/>
                        <a:pt x="2002" y="37594"/>
                      </a:cubicBezTo>
                      <a:lnTo>
                        <a:pt x="2002" y="36526"/>
                      </a:lnTo>
                      <a:close/>
                      <a:moveTo>
                        <a:pt x="8606" y="0"/>
                      </a:moveTo>
                      <a:cubicBezTo>
                        <a:pt x="8006" y="601"/>
                        <a:pt x="7439" y="1134"/>
                        <a:pt x="6905" y="1735"/>
                      </a:cubicBezTo>
                      <a:cubicBezTo>
                        <a:pt x="6772" y="1835"/>
                        <a:pt x="6805" y="2102"/>
                        <a:pt x="6738" y="2269"/>
                      </a:cubicBezTo>
                      <a:cubicBezTo>
                        <a:pt x="6138" y="3703"/>
                        <a:pt x="5504" y="5137"/>
                        <a:pt x="5604" y="6805"/>
                      </a:cubicBezTo>
                      <a:cubicBezTo>
                        <a:pt x="5671" y="8106"/>
                        <a:pt x="5604" y="9440"/>
                        <a:pt x="5604" y="11008"/>
                      </a:cubicBezTo>
                      <a:cubicBezTo>
                        <a:pt x="5127" y="10712"/>
                        <a:pt x="4698" y="10554"/>
                        <a:pt x="4298" y="10554"/>
                      </a:cubicBezTo>
                      <a:cubicBezTo>
                        <a:pt x="3888" y="10554"/>
                        <a:pt x="3508" y="10720"/>
                        <a:pt x="3136" y="11075"/>
                      </a:cubicBezTo>
                      <a:cubicBezTo>
                        <a:pt x="2736" y="11442"/>
                        <a:pt x="2202" y="11709"/>
                        <a:pt x="1735" y="12009"/>
                      </a:cubicBezTo>
                      <a:cubicBezTo>
                        <a:pt x="567" y="12776"/>
                        <a:pt x="0" y="13777"/>
                        <a:pt x="0" y="15111"/>
                      </a:cubicBezTo>
                      <a:cubicBezTo>
                        <a:pt x="0" y="23584"/>
                        <a:pt x="0" y="32057"/>
                        <a:pt x="0" y="40529"/>
                      </a:cubicBezTo>
                      <a:cubicBezTo>
                        <a:pt x="0" y="41497"/>
                        <a:pt x="134" y="42431"/>
                        <a:pt x="334" y="43398"/>
                      </a:cubicBezTo>
                      <a:cubicBezTo>
                        <a:pt x="701" y="45199"/>
                        <a:pt x="1535" y="46500"/>
                        <a:pt x="3236" y="47101"/>
                      </a:cubicBezTo>
                      <a:cubicBezTo>
                        <a:pt x="5158" y="47762"/>
                        <a:pt x="7051" y="48543"/>
                        <a:pt x="9110" y="48543"/>
                      </a:cubicBezTo>
                      <a:cubicBezTo>
                        <a:pt x="9231" y="48543"/>
                        <a:pt x="9352" y="48541"/>
                        <a:pt x="9474" y="48535"/>
                      </a:cubicBezTo>
                      <a:cubicBezTo>
                        <a:pt x="10331" y="48481"/>
                        <a:pt x="11188" y="48447"/>
                        <a:pt x="12044" y="48447"/>
                      </a:cubicBezTo>
                      <a:cubicBezTo>
                        <a:pt x="12789" y="48447"/>
                        <a:pt x="13533" y="48473"/>
                        <a:pt x="14277" y="48535"/>
                      </a:cubicBezTo>
                      <a:cubicBezTo>
                        <a:pt x="14580" y="48563"/>
                        <a:pt x="14879" y="48576"/>
                        <a:pt x="15176" y="48576"/>
                      </a:cubicBezTo>
                      <a:cubicBezTo>
                        <a:pt x="17336" y="48576"/>
                        <a:pt x="19359" y="47883"/>
                        <a:pt x="21382" y="47267"/>
                      </a:cubicBezTo>
                      <a:cubicBezTo>
                        <a:pt x="22049" y="47067"/>
                        <a:pt x="22717" y="46634"/>
                        <a:pt x="23217" y="46167"/>
                      </a:cubicBezTo>
                      <a:cubicBezTo>
                        <a:pt x="23751" y="45633"/>
                        <a:pt x="24184" y="44966"/>
                        <a:pt x="24418" y="44265"/>
                      </a:cubicBezTo>
                      <a:cubicBezTo>
                        <a:pt x="24718" y="43431"/>
                        <a:pt x="24851" y="42531"/>
                        <a:pt x="24851" y="41630"/>
                      </a:cubicBezTo>
                      <a:cubicBezTo>
                        <a:pt x="24885" y="32690"/>
                        <a:pt x="24851" y="23751"/>
                        <a:pt x="24851" y="14811"/>
                      </a:cubicBezTo>
                      <a:cubicBezTo>
                        <a:pt x="24851" y="14210"/>
                        <a:pt x="24585" y="13743"/>
                        <a:pt x="24351" y="13210"/>
                      </a:cubicBezTo>
                      <a:cubicBezTo>
                        <a:pt x="23751" y="11875"/>
                        <a:pt x="22450" y="11609"/>
                        <a:pt x="21482" y="10875"/>
                      </a:cubicBezTo>
                      <a:cubicBezTo>
                        <a:pt x="21165" y="10641"/>
                        <a:pt x="20890" y="10541"/>
                        <a:pt x="20578" y="10541"/>
                      </a:cubicBezTo>
                      <a:cubicBezTo>
                        <a:pt x="20265" y="10541"/>
                        <a:pt x="19915" y="10641"/>
                        <a:pt x="19448" y="10808"/>
                      </a:cubicBezTo>
                      <a:cubicBezTo>
                        <a:pt x="19381" y="10775"/>
                        <a:pt x="19314" y="10708"/>
                        <a:pt x="19314" y="10675"/>
                      </a:cubicBezTo>
                      <a:cubicBezTo>
                        <a:pt x="19281" y="9407"/>
                        <a:pt x="19181" y="8139"/>
                        <a:pt x="19247" y="6905"/>
                      </a:cubicBezTo>
                      <a:cubicBezTo>
                        <a:pt x="19381" y="5237"/>
                        <a:pt x="18680" y="3803"/>
                        <a:pt x="18180" y="2335"/>
                      </a:cubicBezTo>
                      <a:cubicBezTo>
                        <a:pt x="17813" y="1268"/>
                        <a:pt x="16846" y="768"/>
                        <a:pt x="16279" y="0"/>
                      </a:cubicBezTo>
                      <a:close/>
                    </a:path>
                  </a:pathLst>
                </a:custGeom>
                <a:solidFill>
                  <a:srgbClr val="212E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22"/>
                <p:cNvSpPr/>
                <p:nvPr/>
              </p:nvSpPr>
              <p:spPr>
                <a:xfrm>
                  <a:off x="628222" y="2425881"/>
                  <a:ext cx="111726" cy="100409"/>
                </a:xfrm>
                <a:custGeom>
                  <a:rect b="b" l="l" r="r" t="t"/>
                  <a:pathLst>
                    <a:path extrusionOk="0" h="8065" w="8974">
                      <a:moveTo>
                        <a:pt x="4410" y="1706"/>
                      </a:moveTo>
                      <a:cubicBezTo>
                        <a:pt x="4694" y="1706"/>
                        <a:pt x="4974" y="1793"/>
                        <a:pt x="5271" y="2048"/>
                      </a:cubicBezTo>
                      <a:cubicBezTo>
                        <a:pt x="5309" y="2076"/>
                        <a:pt x="5357" y="2086"/>
                        <a:pt x="5412" y="2086"/>
                      </a:cubicBezTo>
                      <a:cubicBezTo>
                        <a:pt x="5527" y="2086"/>
                        <a:pt x="5671" y="2042"/>
                        <a:pt x="5799" y="2042"/>
                      </a:cubicBezTo>
                      <a:cubicBezTo>
                        <a:pt x="5824" y="2042"/>
                        <a:pt x="5848" y="2044"/>
                        <a:pt x="5871" y="2048"/>
                      </a:cubicBezTo>
                      <a:cubicBezTo>
                        <a:pt x="6805" y="2181"/>
                        <a:pt x="7005" y="2381"/>
                        <a:pt x="7039" y="3215"/>
                      </a:cubicBezTo>
                      <a:cubicBezTo>
                        <a:pt x="7072" y="3682"/>
                        <a:pt x="7039" y="4149"/>
                        <a:pt x="7039" y="4683"/>
                      </a:cubicBezTo>
                      <a:cubicBezTo>
                        <a:pt x="6405" y="5150"/>
                        <a:pt x="5971" y="5884"/>
                        <a:pt x="5137" y="6217"/>
                      </a:cubicBezTo>
                      <a:cubicBezTo>
                        <a:pt x="4850" y="6343"/>
                        <a:pt x="4611" y="6440"/>
                        <a:pt x="4373" y="6440"/>
                      </a:cubicBezTo>
                      <a:cubicBezTo>
                        <a:pt x="4170" y="6440"/>
                        <a:pt x="3967" y="6369"/>
                        <a:pt x="3736" y="6184"/>
                      </a:cubicBezTo>
                      <a:cubicBezTo>
                        <a:pt x="3470" y="5984"/>
                        <a:pt x="3103" y="5851"/>
                        <a:pt x="2769" y="5650"/>
                      </a:cubicBezTo>
                      <a:cubicBezTo>
                        <a:pt x="1735" y="5117"/>
                        <a:pt x="1501" y="4750"/>
                        <a:pt x="2002" y="3749"/>
                      </a:cubicBezTo>
                      <a:cubicBezTo>
                        <a:pt x="2302" y="3182"/>
                        <a:pt x="2002" y="2248"/>
                        <a:pt x="3169" y="1981"/>
                      </a:cubicBezTo>
                      <a:cubicBezTo>
                        <a:pt x="3630" y="1866"/>
                        <a:pt x="4025" y="1706"/>
                        <a:pt x="4410" y="1706"/>
                      </a:cubicBezTo>
                      <a:close/>
                      <a:moveTo>
                        <a:pt x="4304" y="0"/>
                      </a:moveTo>
                      <a:cubicBezTo>
                        <a:pt x="3870" y="0"/>
                        <a:pt x="3428" y="110"/>
                        <a:pt x="2969" y="280"/>
                      </a:cubicBezTo>
                      <a:cubicBezTo>
                        <a:pt x="2102" y="613"/>
                        <a:pt x="1401" y="1147"/>
                        <a:pt x="901" y="1948"/>
                      </a:cubicBezTo>
                      <a:cubicBezTo>
                        <a:pt x="234" y="3049"/>
                        <a:pt x="0" y="4283"/>
                        <a:pt x="301" y="5450"/>
                      </a:cubicBezTo>
                      <a:cubicBezTo>
                        <a:pt x="401" y="5917"/>
                        <a:pt x="668" y="6651"/>
                        <a:pt x="1568" y="6951"/>
                      </a:cubicBezTo>
                      <a:cubicBezTo>
                        <a:pt x="2538" y="7275"/>
                        <a:pt x="3483" y="8065"/>
                        <a:pt x="4470" y="8065"/>
                      </a:cubicBezTo>
                      <a:cubicBezTo>
                        <a:pt x="4603" y="8065"/>
                        <a:pt x="4736" y="8050"/>
                        <a:pt x="4871" y="8019"/>
                      </a:cubicBezTo>
                      <a:cubicBezTo>
                        <a:pt x="6872" y="7552"/>
                        <a:pt x="8973" y="6051"/>
                        <a:pt x="8640" y="3716"/>
                      </a:cubicBezTo>
                      <a:lnTo>
                        <a:pt x="8640" y="3315"/>
                      </a:lnTo>
                      <a:cubicBezTo>
                        <a:pt x="8607" y="1414"/>
                        <a:pt x="7939" y="647"/>
                        <a:pt x="6105" y="447"/>
                      </a:cubicBezTo>
                      <a:cubicBezTo>
                        <a:pt x="5905" y="413"/>
                        <a:pt x="5704" y="447"/>
                        <a:pt x="5538" y="347"/>
                      </a:cubicBezTo>
                      <a:cubicBezTo>
                        <a:pt x="5129" y="101"/>
                        <a:pt x="4720" y="0"/>
                        <a:pt x="4304" y="0"/>
                      </a:cubicBezTo>
                      <a:close/>
                    </a:path>
                  </a:pathLst>
                </a:custGeom>
                <a:solidFill>
                  <a:srgbClr val="212E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22"/>
                <p:cNvSpPr/>
                <p:nvPr/>
              </p:nvSpPr>
              <p:spPr>
                <a:xfrm>
                  <a:off x="743680" y="2371595"/>
                  <a:ext cx="68948" cy="69396"/>
                </a:xfrm>
                <a:custGeom>
                  <a:rect b="b" l="l" r="r" t="t"/>
                  <a:pathLst>
                    <a:path extrusionOk="0" h="5574" w="5538">
                      <a:moveTo>
                        <a:pt x="2975" y="1"/>
                      </a:moveTo>
                      <a:cubicBezTo>
                        <a:pt x="2158" y="1"/>
                        <a:pt x="1356" y="627"/>
                        <a:pt x="167" y="1905"/>
                      </a:cubicBezTo>
                      <a:cubicBezTo>
                        <a:pt x="167" y="2438"/>
                        <a:pt x="268" y="2972"/>
                        <a:pt x="167" y="3472"/>
                      </a:cubicBezTo>
                      <a:cubicBezTo>
                        <a:pt x="1" y="4240"/>
                        <a:pt x="468" y="4673"/>
                        <a:pt x="935" y="4940"/>
                      </a:cubicBezTo>
                      <a:cubicBezTo>
                        <a:pt x="1568" y="5274"/>
                        <a:pt x="2336" y="5574"/>
                        <a:pt x="3036" y="5574"/>
                      </a:cubicBezTo>
                      <a:cubicBezTo>
                        <a:pt x="3837" y="5574"/>
                        <a:pt x="4537" y="5240"/>
                        <a:pt x="5038" y="4406"/>
                      </a:cubicBezTo>
                      <a:cubicBezTo>
                        <a:pt x="5538" y="3439"/>
                        <a:pt x="5271" y="2505"/>
                        <a:pt x="5438" y="1438"/>
                      </a:cubicBezTo>
                      <a:cubicBezTo>
                        <a:pt x="4423" y="485"/>
                        <a:pt x="3693" y="1"/>
                        <a:pt x="2975" y="1"/>
                      </a:cubicBezTo>
                      <a:close/>
                    </a:path>
                  </a:pathLst>
                </a:custGeom>
                <a:solidFill>
                  <a:srgbClr val="212E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22"/>
                <p:cNvSpPr/>
                <p:nvPr/>
              </p:nvSpPr>
              <p:spPr>
                <a:xfrm>
                  <a:off x="957576" y="2566193"/>
                  <a:ext cx="67703" cy="63906"/>
                </a:xfrm>
                <a:custGeom>
                  <a:rect b="b" l="l" r="r" t="t"/>
                  <a:pathLst>
                    <a:path extrusionOk="0" h="5133" w="5438">
                      <a:moveTo>
                        <a:pt x="2576" y="0"/>
                      </a:moveTo>
                      <a:cubicBezTo>
                        <a:pt x="2399" y="0"/>
                        <a:pt x="2219" y="17"/>
                        <a:pt x="2035" y="52"/>
                      </a:cubicBezTo>
                      <a:cubicBezTo>
                        <a:pt x="1268" y="186"/>
                        <a:pt x="701" y="1019"/>
                        <a:pt x="334" y="2120"/>
                      </a:cubicBezTo>
                      <a:cubicBezTo>
                        <a:pt x="1" y="3288"/>
                        <a:pt x="534" y="4422"/>
                        <a:pt x="1635" y="4822"/>
                      </a:cubicBezTo>
                      <a:cubicBezTo>
                        <a:pt x="1935" y="4922"/>
                        <a:pt x="2269" y="4889"/>
                        <a:pt x="2569" y="4989"/>
                      </a:cubicBezTo>
                      <a:cubicBezTo>
                        <a:pt x="2870" y="5084"/>
                        <a:pt x="3140" y="5132"/>
                        <a:pt x="3382" y="5132"/>
                      </a:cubicBezTo>
                      <a:cubicBezTo>
                        <a:pt x="4160" y="5132"/>
                        <a:pt x="4664" y="4638"/>
                        <a:pt x="5071" y="3621"/>
                      </a:cubicBezTo>
                      <a:cubicBezTo>
                        <a:pt x="5404" y="2887"/>
                        <a:pt x="5438" y="2154"/>
                        <a:pt x="5438" y="1420"/>
                      </a:cubicBezTo>
                      <a:cubicBezTo>
                        <a:pt x="5238" y="1220"/>
                        <a:pt x="5071" y="986"/>
                        <a:pt x="4871" y="853"/>
                      </a:cubicBezTo>
                      <a:cubicBezTo>
                        <a:pt x="4157" y="359"/>
                        <a:pt x="3398" y="0"/>
                        <a:pt x="2576" y="0"/>
                      </a:cubicBezTo>
                      <a:close/>
                    </a:path>
                  </a:pathLst>
                </a:custGeom>
                <a:solidFill>
                  <a:srgbClr val="212E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41" name="Google Shape;1041;p22"/>
            <p:cNvGrpSpPr/>
            <p:nvPr/>
          </p:nvGrpSpPr>
          <p:grpSpPr>
            <a:xfrm>
              <a:off x="1304867" y="3672635"/>
              <a:ext cx="412537" cy="597207"/>
              <a:chOff x="934093" y="3261215"/>
              <a:chExt cx="460986" cy="667345"/>
            </a:xfrm>
          </p:grpSpPr>
          <p:sp>
            <p:nvSpPr>
              <p:cNvPr id="1042" name="Google Shape;1042;p22"/>
              <p:cNvSpPr/>
              <p:nvPr/>
            </p:nvSpPr>
            <p:spPr>
              <a:xfrm>
                <a:off x="943725" y="3320425"/>
                <a:ext cx="443150" cy="285950"/>
              </a:xfrm>
              <a:custGeom>
                <a:rect b="b" l="l" r="r" t="t"/>
                <a:pathLst>
                  <a:path extrusionOk="0" h="11438" w="17726">
                    <a:moveTo>
                      <a:pt x="1515" y="606"/>
                    </a:moveTo>
                    <a:lnTo>
                      <a:pt x="16363" y="0"/>
                    </a:lnTo>
                    <a:lnTo>
                      <a:pt x="17726" y="1212"/>
                    </a:lnTo>
                    <a:lnTo>
                      <a:pt x="17423" y="8863"/>
                    </a:lnTo>
                    <a:lnTo>
                      <a:pt x="16287" y="10832"/>
                    </a:lnTo>
                    <a:lnTo>
                      <a:pt x="13863" y="11211"/>
                    </a:lnTo>
                    <a:lnTo>
                      <a:pt x="2727" y="11438"/>
                    </a:lnTo>
                    <a:lnTo>
                      <a:pt x="0" y="9393"/>
                    </a:lnTo>
                    <a:lnTo>
                      <a:pt x="152" y="143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043" name="Google Shape;1043;p22"/>
              <p:cNvSpPr/>
              <p:nvPr/>
            </p:nvSpPr>
            <p:spPr>
              <a:xfrm>
                <a:off x="934093" y="3261626"/>
                <a:ext cx="460986" cy="666934"/>
              </a:xfrm>
              <a:custGeom>
                <a:rect b="b" l="l" r="r" t="t"/>
                <a:pathLst>
                  <a:path extrusionOk="0" h="53569" w="37027">
                    <a:moveTo>
                      <a:pt x="31130" y="25347"/>
                    </a:moveTo>
                    <a:cubicBezTo>
                      <a:pt x="31615" y="25347"/>
                      <a:pt x="32203" y="25419"/>
                      <a:pt x="32924" y="25419"/>
                    </a:cubicBezTo>
                    <a:cubicBezTo>
                      <a:pt x="32223" y="25852"/>
                      <a:pt x="31923" y="26119"/>
                      <a:pt x="31589" y="26219"/>
                    </a:cubicBezTo>
                    <a:cubicBezTo>
                      <a:pt x="30856" y="26420"/>
                      <a:pt x="30088" y="26553"/>
                      <a:pt x="29355" y="26620"/>
                    </a:cubicBezTo>
                    <a:cubicBezTo>
                      <a:pt x="28954" y="26653"/>
                      <a:pt x="28554" y="26661"/>
                      <a:pt x="28154" y="26661"/>
                    </a:cubicBezTo>
                    <a:cubicBezTo>
                      <a:pt x="27753" y="26661"/>
                      <a:pt x="27353" y="26653"/>
                      <a:pt x="26953" y="26653"/>
                    </a:cubicBezTo>
                    <a:lnTo>
                      <a:pt x="11709" y="26653"/>
                    </a:lnTo>
                    <a:cubicBezTo>
                      <a:pt x="11375" y="26653"/>
                      <a:pt x="11041" y="26661"/>
                      <a:pt x="10708" y="26661"/>
                    </a:cubicBezTo>
                    <a:cubicBezTo>
                      <a:pt x="10374" y="26661"/>
                      <a:pt x="10041" y="26653"/>
                      <a:pt x="9707" y="26620"/>
                    </a:cubicBezTo>
                    <a:cubicBezTo>
                      <a:pt x="9621" y="26611"/>
                      <a:pt x="9534" y="26608"/>
                      <a:pt x="9447" y="26608"/>
                    </a:cubicBezTo>
                    <a:cubicBezTo>
                      <a:pt x="9169" y="26608"/>
                      <a:pt x="8890" y="26641"/>
                      <a:pt x="8611" y="26641"/>
                    </a:cubicBezTo>
                    <a:cubicBezTo>
                      <a:pt x="8276" y="26641"/>
                      <a:pt x="7941" y="26594"/>
                      <a:pt x="7606" y="26386"/>
                    </a:cubicBezTo>
                    <a:cubicBezTo>
                      <a:pt x="7105" y="26086"/>
                      <a:pt x="6371" y="26219"/>
                      <a:pt x="5738" y="26153"/>
                    </a:cubicBezTo>
                    <a:cubicBezTo>
                      <a:pt x="5738" y="26053"/>
                      <a:pt x="5771" y="25953"/>
                      <a:pt x="5804" y="25819"/>
                    </a:cubicBezTo>
                    <a:lnTo>
                      <a:pt x="8373" y="25819"/>
                    </a:lnTo>
                    <a:cubicBezTo>
                      <a:pt x="12376" y="25819"/>
                      <a:pt x="16393" y="25834"/>
                      <a:pt x="20406" y="25834"/>
                    </a:cubicBezTo>
                    <a:cubicBezTo>
                      <a:pt x="22413" y="25834"/>
                      <a:pt x="24418" y="25830"/>
                      <a:pt x="26419" y="25819"/>
                    </a:cubicBezTo>
                    <a:cubicBezTo>
                      <a:pt x="26962" y="25819"/>
                      <a:pt x="27512" y="25856"/>
                      <a:pt x="28065" y="25856"/>
                    </a:cubicBezTo>
                    <a:cubicBezTo>
                      <a:pt x="28802" y="25856"/>
                      <a:pt x="29545" y="25791"/>
                      <a:pt x="30289" y="25486"/>
                    </a:cubicBezTo>
                    <a:cubicBezTo>
                      <a:pt x="30529" y="25379"/>
                      <a:pt x="30806" y="25347"/>
                      <a:pt x="31130" y="25347"/>
                    </a:cubicBezTo>
                    <a:close/>
                    <a:moveTo>
                      <a:pt x="21349" y="28288"/>
                    </a:moveTo>
                    <a:cubicBezTo>
                      <a:pt x="21349" y="29455"/>
                      <a:pt x="21382" y="30589"/>
                      <a:pt x="21315" y="31723"/>
                    </a:cubicBezTo>
                    <a:cubicBezTo>
                      <a:pt x="21249" y="33024"/>
                      <a:pt x="21716" y="34225"/>
                      <a:pt x="21916" y="35459"/>
                    </a:cubicBezTo>
                    <a:cubicBezTo>
                      <a:pt x="22183" y="37094"/>
                      <a:pt x="22817" y="38595"/>
                      <a:pt x="23317" y="40129"/>
                    </a:cubicBezTo>
                    <a:cubicBezTo>
                      <a:pt x="23617" y="41163"/>
                      <a:pt x="23650" y="42264"/>
                      <a:pt x="23717" y="43365"/>
                    </a:cubicBezTo>
                    <a:cubicBezTo>
                      <a:pt x="23784" y="44399"/>
                      <a:pt x="23751" y="45500"/>
                      <a:pt x="23717" y="46567"/>
                    </a:cubicBezTo>
                    <a:cubicBezTo>
                      <a:pt x="23717" y="47068"/>
                      <a:pt x="23984" y="47635"/>
                      <a:pt x="23417" y="48002"/>
                    </a:cubicBezTo>
                    <a:cubicBezTo>
                      <a:pt x="23350" y="49903"/>
                      <a:pt x="21883" y="50637"/>
                      <a:pt x="20548" y="51504"/>
                    </a:cubicBezTo>
                    <a:cubicBezTo>
                      <a:pt x="20125" y="51778"/>
                      <a:pt x="19665" y="51922"/>
                      <a:pt x="19196" y="51922"/>
                    </a:cubicBezTo>
                    <a:cubicBezTo>
                      <a:pt x="19036" y="51922"/>
                      <a:pt x="18875" y="51905"/>
                      <a:pt x="18714" y="51871"/>
                    </a:cubicBezTo>
                    <a:cubicBezTo>
                      <a:pt x="17112" y="51571"/>
                      <a:pt x="15611" y="50970"/>
                      <a:pt x="14244" y="50137"/>
                    </a:cubicBezTo>
                    <a:cubicBezTo>
                      <a:pt x="13777" y="49903"/>
                      <a:pt x="13176" y="49503"/>
                      <a:pt x="13310" y="48736"/>
                    </a:cubicBezTo>
                    <a:cubicBezTo>
                      <a:pt x="12009" y="46734"/>
                      <a:pt x="12509" y="44432"/>
                      <a:pt x="12576" y="42264"/>
                    </a:cubicBezTo>
                    <a:cubicBezTo>
                      <a:pt x="12643" y="40963"/>
                      <a:pt x="13343" y="39662"/>
                      <a:pt x="13777" y="38395"/>
                    </a:cubicBezTo>
                    <a:cubicBezTo>
                      <a:pt x="14244" y="37127"/>
                      <a:pt x="14744" y="35860"/>
                      <a:pt x="15211" y="34559"/>
                    </a:cubicBezTo>
                    <a:cubicBezTo>
                      <a:pt x="15244" y="34392"/>
                      <a:pt x="15311" y="34192"/>
                      <a:pt x="15311" y="34025"/>
                    </a:cubicBezTo>
                    <a:cubicBezTo>
                      <a:pt x="15345" y="32124"/>
                      <a:pt x="16078" y="30289"/>
                      <a:pt x="15645" y="28288"/>
                    </a:cubicBezTo>
                    <a:close/>
                    <a:moveTo>
                      <a:pt x="6038" y="1"/>
                    </a:moveTo>
                    <a:cubicBezTo>
                      <a:pt x="5638" y="501"/>
                      <a:pt x="5304" y="901"/>
                      <a:pt x="4804" y="1502"/>
                    </a:cubicBezTo>
                    <a:lnTo>
                      <a:pt x="4804" y="5304"/>
                    </a:lnTo>
                    <a:cubicBezTo>
                      <a:pt x="4493" y="5404"/>
                      <a:pt x="4196" y="5420"/>
                      <a:pt x="3903" y="5420"/>
                    </a:cubicBezTo>
                    <a:cubicBezTo>
                      <a:pt x="3763" y="5420"/>
                      <a:pt x="3624" y="5416"/>
                      <a:pt x="3484" y="5416"/>
                    </a:cubicBezTo>
                    <a:cubicBezTo>
                      <a:pt x="3132" y="5416"/>
                      <a:pt x="2777" y="5440"/>
                      <a:pt x="2402" y="5605"/>
                    </a:cubicBezTo>
                    <a:cubicBezTo>
                      <a:pt x="634" y="6439"/>
                      <a:pt x="167" y="8040"/>
                      <a:pt x="134" y="9641"/>
                    </a:cubicBezTo>
                    <a:cubicBezTo>
                      <a:pt x="0" y="13844"/>
                      <a:pt x="67" y="18080"/>
                      <a:pt x="100" y="22283"/>
                    </a:cubicBezTo>
                    <a:cubicBezTo>
                      <a:pt x="100" y="22650"/>
                      <a:pt x="134" y="23050"/>
                      <a:pt x="267" y="23417"/>
                    </a:cubicBezTo>
                    <a:cubicBezTo>
                      <a:pt x="901" y="24952"/>
                      <a:pt x="2836" y="26887"/>
                      <a:pt x="4470" y="27620"/>
                    </a:cubicBezTo>
                    <a:cubicBezTo>
                      <a:pt x="4637" y="27687"/>
                      <a:pt x="4804" y="27821"/>
                      <a:pt x="4970" y="27821"/>
                    </a:cubicBezTo>
                    <a:cubicBezTo>
                      <a:pt x="5010" y="27820"/>
                      <a:pt x="5050" y="27819"/>
                      <a:pt x="5089" y="27819"/>
                    </a:cubicBezTo>
                    <a:cubicBezTo>
                      <a:pt x="6503" y="27819"/>
                      <a:pt x="7851" y="28302"/>
                      <a:pt x="9269" y="28302"/>
                    </a:cubicBezTo>
                    <a:cubicBezTo>
                      <a:pt x="9513" y="28302"/>
                      <a:pt x="9759" y="28288"/>
                      <a:pt x="10007" y="28254"/>
                    </a:cubicBezTo>
                    <a:cubicBezTo>
                      <a:pt x="10400" y="28215"/>
                      <a:pt x="10793" y="28201"/>
                      <a:pt x="11185" y="28201"/>
                    </a:cubicBezTo>
                    <a:cubicBezTo>
                      <a:pt x="11793" y="28201"/>
                      <a:pt x="12401" y="28234"/>
                      <a:pt x="13010" y="28254"/>
                    </a:cubicBezTo>
                    <a:cubicBezTo>
                      <a:pt x="13810" y="28254"/>
                      <a:pt x="13843" y="28354"/>
                      <a:pt x="13710" y="29322"/>
                    </a:cubicBezTo>
                    <a:cubicBezTo>
                      <a:pt x="13677" y="29789"/>
                      <a:pt x="13710" y="30256"/>
                      <a:pt x="13710" y="30723"/>
                    </a:cubicBezTo>
                    <a:cubicBezTo>
                      <a:pt x="13710" y="31456"/>
                      <a:pt x="13743" y="32190"/>
                      <a:pt x="13643" y="32924"/>
                    </a:cubicBezTo>
                    <a:cubicBezTo>
                      <a:pt x="13477" y="33758"/>
                      <a:pt x="13176" y="34592"/>
                      <a:pt x="12909" y="35426"/>
                    </a:cubicBezTo>
                    <a:cubicBezTo>
                      <a:pt x="12609" y="36293"/>
                      <a:pt x="11909" y="37061"/>
                      <a:pt x="12076" y="38095"/>
                    </a:cubicBezTo>
                    <a:cubicBezTo>
                      <a:pt x="11275" y="39262"/>
                      <a:pt x="11175" y="40663"/>
                      <a:pt x="10808" y="41964"/>
                    </a:cubicBezTo>
                    <a:cubicBezTo>
                      <a:pt x="10408" y="43365"/>
                      <a:pt x="10675" y="44699"/>
                      <a:pt x="10508" y="46034"/>
                    </a:cubicBezTo>
                    <a:cubicBezTo>
                      <a:pt x="10341" y="47535"/>
                      <a:pt x="11375" y="48635"/>
                      <a:pt x="11742" y="49970"/>
                    </a:cubicBezTo>
                    <a:cubicBezTo>
                      <a:pt x="12042" y="51137"/>
                      <a:pt x="12909" y="51871"/>
                      <a:pt x="14044" y="52305"/>
                    </a:cubicBezTo>
                    <a:cubicBezTo>
                      <a:pt x="14791" y="52592"/>
                      <a:pt x="15464" y="53152"/>
                      <a:pt x="16297" y="53152"/>
                    </a:cubicBezTo>
                    <a:cubicBezTo>
                      <a:pt x="16431" y="53152"/>
                      <a:pt x="16569" y="53138"/>
                      <a:pt x="16712" y="53105"/>
                    </a:cubicBezTo>
                    <a:cubicBezTo>
                      <a:pt x="17154" y="53473"/>
                      <a:pt x="17628" y="53569"/>
                      <a:pt x="18112" y="53569"/>
                    </a:cubicBezTo>
                    <a:cubicBezTo>
                      <a:pt x="18629" y="53569"/>
                      <a:pt x="19157" y="53460"/>
                      <a:pt x="19668" y="53460"/>
                    </a:cubicBezTo>
                    <a:cubicBezTo>
                      <a:pt x="19762" y="53460"/>
                      <a:pt x="19855" y="53464"/>
                      <a:pt x="19948" y="53472"/>
                    </a:cubicBezTo>
                    <a:cubicBezTo>
                      <a:pt x="20029" y="53480"/>
                      <a:pt x="20108" y="53484"/>
                      <a:pt x="20185" y="53484"/>
                    </a:cubicBezTo>
                    <a:cubicBezTo>
                      <a:pt x="21372" y="53484"/>
                      <a:pt x="22067" y="52554"/>
                      <a:pt x="22850" y="51771"/>
                    </a:cubicBezTo>
                    <a:cubicBezTo>
                      <a:pt x="22950" y="51704"/>
                      <a:pt x="23017" y="51538"/>
                      <a:pt x="23117" y="51504"/>
                    </a:cubicBezTo>
                    <a:cubicBezTo>
                      <a:pt x="24318" y="51371"/>
                      <a:pt x="24618" y="50203"/>
                      <a:pt x="24851" y="49469"/>
                    </a:cubicBezTo>
                    <a:cubicBezTo>
                      <a:pt x="25352" y="48102"/>
                      <a:pt x="25885" y="46701"/>
                      <a:pt x="25752" y="45200"/>
                    </a:cubicBezTo>
                    <a:cubicBezTo>
                      <a:pt x="25685" y="44399"/>
                      <a:pt x="25785" y="43599"/>
                      <a:pt x="25719" y="42798"/>
                    </a:cubicBezTo>
                    <a:cubicBezTo>
                      <a:pt x="25619" y="41731"/>
                      <a:pt x="25685" y="40530"/>
                      <a:pt x="25185" y="39629"/>
                    </a:cubicBezTo>
                    <a:cubicBezTo>
                      <a:pt x="24551" y="38395"/>
                      <a:pt x="24251" y="37061"/>
                      <a:pt x="23884" y="35760"/>
                    </a:cubicBezTo>
                    <a:cubicBezTo>
                      <a:pt x="23217" y="33358"/>
                      <a:pt x="22583" y="30923"/>
                      <a:pt x="23050" y="28254"/>
                    </a:cubicBezTo>
                    <a:lnTo>
                      <a:pt x="30389" y="28254"/>
                    </a:lnTo>
                    <a:cubicBezTo>
                      <a:pt x="30617" y="28254"/>
                      <a:pt x="30911" y="28298"/>
                      <a:pt x="31153" y="28298"/>
                    </a:cubicBezTo>
                    <a:cubicBezTo>
                      <a:pt x="31334" y="28298"/>
                      <a:pt x="31485" y="28273"/>
                      <a:pt x="31556" y="28187"/>
                    </a:cubicBezTo>
                    <a:cubicBezTo>
                      <a:pt x="32223" y="27253"/>
                      <a:pt x="33424" y="27454"/>
                      <a:pt x="34191" y="26820"/>
                    </a:cubicBezTo>
                    <a:cubicBezTo>
                      <a:pt x="34792" y="26319"/>
                      <a:pt x="35559" y="25953"/>
                      <a:pt x="35959" y="25352"/>
                    </a:cubicBezTo>
                    <a:cubicBezTo>
                      <a:pt x="36360" y="24818"/>
                      <a:pt x="37027" y="24151"/>
                      <a:pt x="36293" y="23317"/>
                    </a:cubicBezTo>
                    <a:cubicBezTo>
                      <a:pt x="36093" y="23050"/>
                      <a:pt x="36026" y="22450"/>
                      <a:pt x="36193" y="22183"/>
                    </a:cubicBezTo>
                    <a:cubicBezTo>
                      <a:pt x="36760" y="21349"/>
                      <a:pt x="36560" y="20415"/>
                      <a:pt x="36560" y="19515"/>
                    </a:cubicBezTo>
                    <a:cubicBezTo>
                      <a:pt x="36593" y="17246"/>
                      <a:pt x="36560" y="14978"/>
                      <a:pt x="36560" y="12710"/>
                    </a:cubicBezTo>
                    <a:cubicBezTo>
                      <a:pt x="36560" y="10975"/>
                      <a:pt x="36660" y="9241"/>
                      <a:pt x="36526" y="7506"/>
                    </a:cubicBezTo>
                    <a:cubicBezTo>
                      <a:pt x="36426" y="6172"/>
                      <a:pt x="35926" y="4804"/>
                      <a:pt x="34592" y="4237"/>
                    </a:cubicBezTo>
                    <a:cubicBezTo>
                      <a:pt x="33491" y="3703"/>
                      <a:pt x="32223" y="3537"/>
                      <a:pt x="31089" y="3236"/>
                    </a:cubicBezTo>
                    <a:cubicBezTo>
                      <a:pt x="30355" y="2302"/>
                      <a:pt x="31122" y="734"/>
                      <a:pt x="29822" y="167"/>
                    </a:cubicBezTo>
                    <a:cubicBezTo>
                      <a:pt x="28654" y="634"/>
                      <a:pt x="28521" y="1468"/>
                      <a:pt x="28521" y="2469"/>
                    </a:cubicBezTo>
                    <a:cubicBezTo>
                      <a:pt x="28587" y="7439"/>
                      <a:pt x="28554" y="12376"/>
                      <a:pt x="28554" y="17313"/>
                    </a:cubicBezTo>
                    <a:cubicBezTo>
                      <a:pt x="28554" y="18447"/>
                      <a:pt x="28554" y="19581"/>
                      <a:pt x="28554" y="20715"/>
                    </a:cubicBezTo>
                    <a:cubicBezTo>
                      <a:pt x="28554" y="21483"/>
                      <a:pt x="28888" y="21816"/>
                      <a:pt x="29621" y="21816"/>
                    </a:cubicBezTo>
                    <a:cubicBezTo>
                      <a:pt x="29710" y="21827"/>
                      <a:pt x="29796" y="21831"/>
                      <a:pt x="29886" y="21831"/>
                    </a:cubicBezTo>
                    <a:cubicBezTo>
                      <a:pt x="30066" y="21831"/>
                      <a:pt x="30266" y="21816"/>
                      <a:pt x="30555" y="21816"/>
                    </a:cubicBezTo>
                    <a:cubicBezTo>
                      <a:pt x="30555" y="20916"/>
                      <a:pt x="30589" y="20182"/>
                      <a:pt x="30555" y="19448"/>
                    </a:cubicBezTo>
                    <a:cubicBezTo>
                      <a:pt x="30555" y="18681"/>
                      <a:pt x="30822" y="17947"/>
                      <a:pt x="30889" y="17213"/>
                    </a:cubicBezTo>
                    <a:cubicBezTo>
                      <a:pt x="31089" y="15712"/>
                      <a:pt x="30956" y="14144"/>
                      <a:pt x="30956" y="12610"/>
                    </a:cubicBezTo>
                    <a:lnTo>
                      <a:pt x="30956" y="4804"/>
                    </a:lnTo>
                    <a:cubicBezTo>
                      <a:pt x="31623" y="5038"/>
                      <a:pt x="32056" y="5338"/>
                      <a:pt x="32523" y="5371"/>
                    </a:cubicBezTo>
                    <a:cubicBezTo>
                      <a:pt x="33357" y="5438"/>
                      <a:pt x="34125" y="5705"/>
                      <a:pt x="34492" y="6372"/>
                    </a:cubicBezTo>
                    <a:cubicBezTo>
                      <a:pt x="34825" y="7006"/>
                      <a:pt x="34925" y="7840"/>
                      <a:pt x="34959" y="8573"/>
                    </a:cubicBezTo>
                    <a:cubicBezTo>
                      <a:pt x="34992" y="12643"/>
                      <a:pt x="34959" y="16713"/>
                      <a:pt x="34992" y="20782"/>
                    </a:cubicBezTo>
                    <a:cubicBezTo>
                      <a:pt x="34992" y="21616"/>
                      <a:pt x="34692" y="22283"/>
                      <a:pt x="34125" y="22850"/>
                    </a:cubicBezTo>
                    <a:cubicBezTo>
                      <a:pt x="33824" y="23217"/>
                      <a:pt x="33491" y="23551"/>
                      <a:pt x="33224" y="23851"/>
                    </a:cubicBezTo>
                    <a:cubicBezTo>
                      <a:pt x="28537" y="23851"/>
                      <a:pt x="23876" y="23843"/>
                      <a:pt x="19222" y="23843"/>
                    </a:cubicBezTo>
                    <a:cubicBezTo>
                      <a:pt x="14569" y="23843"/>
                      <a:pt x="9924" y="23851"/>
                      <a:pt x="5271" y="23884"/>
                    </a:cubicBezTo>
                    <a:cubicBezTo>
                      <a:pt x="4403" y="23884"/>
                      <a:pt x="3670" y="23417"/>
                      <a:pt x="2836" y="23417"/>
                    </a:cubicBezTo>
                    <a:cubicBezTo>
                      <a:pt x="2569" y="23384"/>
                      <a:pt x="2168" y="23084"/>
                      <a:pt x="2102" y="22817"/>
                    </a:cubicBezTo>
                    <a:cubicBezTo>
                      <a:pt x="1902" y="22016"/>
                      <a:pt x="1701" y="21216"/>
                      <a:pt x="1701" y="20382"/>
                    </a:cubicBezTo>
                    <a:cubicBezTo>
                      <a:pt x="1668" y="16713"/>
                      <a:pt x="1701" y="13043"/>
                      <a:pt x="1668" y="9374"/>
                    </a:cubicBezTo>
                    <a:cubicBezTo>
                      <a:pt x="1668" y="8407"/>
                      <a:pt x="2035" y="7639"/>
                      <a:pt x="2702" y="6972"/>
                    </a:cubicBezTo>
                    <a:cubicBezTo>
                      <a:pt x="3012" y="6647"/>
                      <a:pt x="3343" y="6566"/>
                      <a:pt x="3685" y="6566"/>
                    </a:cubicBezTo>
                    <a:cubicBezTo>
                      <a:pt x="4025" y="6566"/>
                      <a:pt x="4376" y="6646"/>
                      <a:pt x="4729" y="6646"/>
                    </a:cubicBezTo>
                    <a:cubicBezTo>
                      <a:pt x="4787" y="6646"/>
                      <a:pt x="4845" y="6644"/>
                      <a:pt x="4904" y="6639"/>
                    </a:cubicBezTo>
                    <a:lnTo>
                      <a:pt x="4904" y="15378"/>
                    </a:lnTo>
                    <a:cubicBezTo>
                      <a:pt x="4904" y="17146"/>
                      <a:pt x="4870" y="18881"/>
                      <a:pt x="4904" y="20615"/>
                    </a:cubicBezTo>
                    <a:cubicBezTo>
                      <a:pt x="4904" y="21483"/>
                      <a:pt x="5137" y="21716"/>
                      <a:pt x="6005" y="21816"/>
                    </a:cubicBezTo>
                    <a:cubicBezTo>
                      <a:pt x="6271" y="21850"/>
                      <a:pt x="6538" y="21850"/>
                      <a:pt x="6905" y="21850"/>
                    </a:cubicBezTo>
                    <a:cubicBezTo>
                      <a:pt x="6905" y="20816"/>
                      <a:pt x="6838" y="19915"/>
                      <a:pt x="6905" y="18981"/>
                    </a:cubicBezTo>
                    <a:cubicBezTo>
                      <a:pt x="6972" y="18114"/>
                      <a:pt x="7272" y="17213"/>
                      <a:pt x="7272" y="16346"/>
                    </a:cubicBezTo>
                    <a:cubicBezTo>
                      <a:pt x="7339" y="12143"/>
                      <a:pt x="7339" y="7940"/>
                      <a:pt x="7272" y="3703"/>
                    </a:cubicBezTo>
                    <a:cubicBezTo>
                      <a:pt x="7272" y="2703"/>
                      <a:pt x="7005" y="1702"/>
                      <a:pt x="6805" y="701"/>
                    </a:cubicBezTo>
                    <a:cubicBezTo>
                      <a:pt x="6738" y="468"/>
                      <a:pt x="6371" y="267"/>
                      <a:pt x="6038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1039578" y="3263705"/>
                <a:ext cx="31586" cy="269729"/>
              </a:xfrm>
              <a:custGeom>
                <a:rect b="b" l="l" r="r" t="t"/>
                <a:pathLst>
                  <a:path extrusionOk="0" h="21665" w="2537">
                    <a:moveTo>
                      <a:pt x="1402" y="0"/>
                    </a:moveTo>
                    <a:cubicBezTo>
                      <a:pt x="902" y="434"/>
                      <a:pt x="535" y="801"/>
                      <a:pt x="34" y="1268"/>
                    </a:cubicBezTo>
                    <a:lnTo>
                      <a:pt x="34" y="19448"/>
                    </a:lnTo>
                    <a:cubicBezTo>
                      <a:pt x="34" y="19848"/>
                      <a:pt x="34" y="20248"/>
                      <a:pt x="34" y="20649"/>
                    </a:cubicBezTo>
                    <a:cubicBezTo>
                      <a:pt x="1" y="21282"/>
                      <a:pt x="401" y="21583"/>
                      <a:pt x="968" y="21649"/>
                    </a:cubicBezTo>
                    <a:cubicBezTo>
                      <a:pt x="1068" y="21660"/>
                      <a:pt x="1172" y="21664"/>
                      <a:pt x="1282" y="21664"/>
                    </a:cubicBezTo>
                    <a:cubicBezTo>
                      <a:pt x="1502" y="21664"/>
                      <a:pt x="1747" y="21649"/>
                      <a:pt x="2036" y="21649"/>
                    </a:cubicBezTo>
                    <a:cubicBezTo>
                      <a:pt x="1902" y="19748"/>
                      <a:pt x="2336" y="17947"/>
                      <a:pt x="2403" y="16179"/>
                    </a:cubicBezTo>
                    <a:cubicBezTo>
                      <a:pt x="2536" y="11976"/>
                      <a:pt x="2469" y="7773"/>
                      <a:pt x="2403" y="3570"/>
                    </a:cubicBezTo>
                    <a:cubicBezTo>
                      <a:pt x="2403" y="2569"/>
                      <a:pt x="2169" y="1535"/>
                      <a:pt x="1936" y="567"/>
                    </a:cubicBezTo>
                    <a:cubicBezTo>
                      <a:pt x="1902" y="301"/>
                      <a:pt x="1502" y="134"/>
                      <a:pt x="1402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1089843" y="3261626"/>
                <a:ext cx="30328" cy="271647"/>
              </a:xfrm>
              <a:custGeom>
                <a:rect b="b" l="l" r="r" t="t"/>
                <a:pathLst>
                  <a:path extrusionOk="0" h="21819" w="2436">
                    <a:moveTo>
                      <a:pt x="1234" y="1"/>
                    </a:moveTo>
                    <a:cubicBezTo>
                      <a:pt x="767" y="501"/>
                      <a:pt x="400" y="935"/>
                      <a:pt x="0" y="1402"/>
                    </a:cubicBezTo>
                    <a:lnTo>
                      <a:pt x="0" y="19548"/>
                    </a:lnTo>
                    <a:cubicBezTo>
                      <a:pt x="0" y="19948"/>
                      <a:pt x="0" y="20349"/>
                      <a:pt x="0" y="20749"/>
                    </a:cubicBezTo>
                    <a:cubicBezTo>
                      <a:pt x="0" y="21452"/>
                      <a:pt x="307" y="21818"/>
                      <a:pt x="978" y="21818"/>
                    </a:cubicBezTo>
                    <a:cubicBezTo>
                      <a:pt x="1007" y="21818"/>
                      <a:pt x="1037" y="21818"/>
                      <a:pt x="1068" y="21816"/>
                    </a:cubicBezTo>
                    <a:lnTo>
                      <a:pt x="2002" y="21816"/>
                    </a:lnTo>
                    <a:cubicBezTo>
                      <a:pt x="2002" y="20782"/>
                      <a:pt x="1968" y="19882"/>
                      <a:pt x="2035" y="19048"/>
                    </a:cubicBezTo>
                    <a:cubicBezTo>
                      <a:pt x="2102" y="18147"/>
                      <a:pt x="2369" y="17280"/>
                      <a:pt x="2402" y="16412"/>
                    </a:cubicBezTo>
                    <a:cubicBezTo>
                      <a:pt x="2435" y="12143"/>
                      <a:pt x="2435" y="7873"/>
                      <a:pt x="2402" y="3603"/>
                    </a:cubicBezTo>
                    <a:cubicBezTo>
                      <a:pt x="2369" y="2636"/>
                      <a:pt x="2168" y="1702"/>
                      <a:pt x="1968" y="768"/>
                    </a:cubicBezTo>
                    <a:cubicBezTo>
                      <a:pt x="1902" y="501"/>
                      <a:pt x="1535" y="301"/>
                      <a:pt x="1234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1144665" y="3261215"/>
                <a:ext cx="30328" cy="272219"/>
              </a:xfrm>
              <a:custGeom>
                <a:rect b="b" l="l" r="r" t="t"/>
                <a:pathLst>
                  <a:path extrusionOk="0" h="21865" w="2436">
                    <a:moveTo>
                      <a:pt x="1201" y="0"/>
                    </a:moveTo>
                    <a:cubicBezTo>
                      <a:pt x="834" y="534"/>
                      <a:pt x="534" y="968"/>
                      <a:pt x="0" y="1768"/>
                    </a:cubicBezTo>
                    <a:lnTo>
                      <a:pt x="0" y="20215"/>
                    </a:lnTo>
                    <a:cubicBezTo>
                      <a:pt x="0" y="20415"/>
                      <a:pt x="0" y="20615"/>
                      <a:pt x="0" y="20815"/>
                    </a:cubicBezTo>
                    <a:cubicBezTo>
                      <a:pt x="67" y="21482"/>
                      <a:pt x="334" y="21749"/>
                      <a:pt x="1101" y="21849"/>
                    </a:cubicBezTo>
                    <a:cubicBezTo>
                      <a:pt x="1190" y="21860"/>
                      <a:pt x="1275" y="21864"/>
                      <a:pt x="1364" y="21864"/>
                    </a:cubicBezTo>
                    <a:cubicBezTo>
                      <a:pt x="1542" y="21864"/>
                      <a:pt x="1735" y="21849"/>
                      <a:pt x="2002" y="21849"/>
                    </a:cubicBezTo>
                    <a:cubicBezTo>
                      <a:pt x="2002" y="20782"/>
                      <a:pt x="1968" y="19915"/>
                      <a:pt x="2035" y="19047"/>
                    </a:cubicBezTo>
                    <a:cubicBezTo>
                      <a:pt x="2102" y="18180"/>
                      <a:pt x="2369" y="17279"/>
                      <a:pt x="2402" y="16412"/>
                    </a:cubicBezTo>
                    <a:cubicBezTo>
                      <a:pt x="2435" y="12142"/>
                      <a:pt x="2435" y="7873"/>
                      <a:pt x="2402" y="3603"/>
                    </a:cubicBezTo>
                    <a:cubicBezTo>
                      <a:pt x="2402" y="2669"/>
                      <a:pt x="2169" y="1701"/>
                      <a:pt x="1968" y="801"/>
                    </a:cubicBezTo>
                    <a:cubicBezTo>
                      <a:pt x="1902" y="534"/>
                      <a:pt x="1535" y="334"/>
                      <a:pt x="1201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1199076" y="3263294"/>
                <a:ext cx="31984" cy="269953"/>
              </a:xfrm>
              <a:custGeom>
                <a:rect b="b" l="l" r="r" t="t"/>
                <a:pathLst>
                  <a:path extrusionOk="0" h="21683" w="2569">
                    <a:moveTo>
                      <a:pt x="1134" y="0"/>
                    </a:moveTo>
                    <a:cubicBezTo>
                      <a:pt x="267" y="634"/>
                      <a:pt x="0" y="1368"/>
                      <a:pt x="33" y="2402"/>
                    </a:cubicBezTo>
                    <a:cubicBezTo>
                      <a:pt x="100" y="7606"/>
                      <a:pt x="33" y="12809"/>
                      <a:pt x="33" y="18013"/>
                    </a:cubicBezTo>
                    <a:cubicBezTo>
                      <a:pt x="33" y="18880"/>
                      <a:pt x="67" y="19748"/>
                      <a:pt x="33" y="20615"/>
                    </a:cubicBezTo>
                    <a:cubicBezTo>
                      <a:pt x="33" y="21349"/>
                      <a:pt x="400" y="21682"/>
                      <a:pt x="1101" y="21682"/>
                    </a:cubicBezTo>
                    <a:lnTo>
                      <a:pt x="2002" y="21682"/>
                    </a:lnTo>
                    <a:cubicBezTo>
                      <a:pt x="2068" y="20248"/>
                      <a:pt x="1901" y="18947"/>
                      <a:pt x="2235" y="17779"/>
                    </a:cubicBezTo>
                    <a:cubicBezTo>
                      <a:pt x="2569" y="16579"/>
                      <a:pt x="2368" y="15444"/>
                      <a:pt x="2435" y="14277"/>
                    </a:cubicBezTo>
                    <a:cubicBezTo>
                      <a:pt x="2502" y="13009"/>
                      <a:pt x="2469" y="11742"/>
                      <a:pt x="2469" y="10474"/>
                    </a:cubicBezTo>
                    <a:cubicBezTo>
                      <a:pt x="2469" y="8873"/>
                      <a:pt x="2469" y="7272"/>
                      <a:pt x="2469" y="5671"/>
                    </a:cubicBezTo>
                    <a:cubicBezTo>
                      <a:pt x="2435" y="4170"/>
                      <a:pt x="2502" y="2702"/>
                      <a:pt x="2102" y="1234"/>
                    </a:cubicBezTo>
                    <a:cubicBezTo>
                      <a:pt x="1935" y="567"/>
                      <a:pt x="1735" y="167"/>
                      <a:pt x="1134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1244348" y="3264116"/>
                <a:ext cx="31150" cy="269132"/>
              </a:xfrm>
              <a:custGeom>
                <a:rect b="b" l="l" r="r" t="t"/>
                <a:pathLst>
                  <a:path extrusionOk="0" h="21617" w="2502">
                    <a:moveTo>
                      <a:pt x="1301" y="1"/>
                    </a:moveTo>
                    <a:cubicBezTo>
                      <a:pt x="33" y="468"/>
                      <a:pt x="0" y="1335"/>
                      <a:pt x="0" y="2336"/>
                    </a:cubicBezTo>
                    <a:cubicBezTo>
                      <a:pt x="33" y="7540"/>
                      <a:pt x="33" y="12743"/>
                      <a:pt x="33" y="17947"/>
                    </a:cubicBezTo>
                    <a:cubicBezTo>
                      <a:pt x="33" y="18814"/>
                      <a:pt x="33" y="19682"/>
                      <a:pt x="33" y="20549"/>
                    </a:cubicBezTo>
                    <a:cubicBezTo>
                      <a:pt x="0" y="21283"/>
                      <a:pt x="367" y="21616"/>
                      <a:pt x="1101" y="21616"/>
                    </a:cubicBezTo>
                    <a:lnTo>
                      <a:pt x="2168" y="21616"/>
                    </a:lnTo>
                    <a:cubicBezTo>
                      <a:pt x="1701" y="19581"/>
                      <a:pt x="2335" y="17814"/>
                      <a:pt x="2402" y="16012"/>
                    </a:cubicBezTo>
                    <a:cubicBezTo>
                      <a:pt x="2502" y="14144"/>
                      <a:pt x="2435" y="12276"/>
                      <a:pt x="2435" y="10408"/>
                    </a:cubicBezTo>
                    <a:cubicBezTo>
                      <a:pt x="2435" y="8807"/>
                      <a:pt x="2435" y="7206"/>
                      <a:pt x="2435" y="5605"/>
                    </a:cubicBezTo>
                    <a:cubicBezTo>
                      <a:pt x="2435" y="4104"/>
                      <a:pt x="2502" y="2636"/>
                      <a:pt x="2068" y="1135"/>
                    </a:cubicBezTo>
                    <a:cubicBezTo>
                      <a:pt x="1901" y="501"/>
                      <a:pt x="1735" y="101"/>
                      <a:pt x="1301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9" name="Google Shape;1049;p22"/>
            <p:cNvGrpSpPr/>
            <p:nvPr/>
          </p:nvGrpSpPr>
          <p:grpSpPr>
            <a:xfrm>
              <a:off x="1258786" y="2538137"/>
              <a:ext cx="504710" cy="528130"/>
              <a:chOff x="819729" y="1631623"/>
              <a:chExt cx="563985" cy="590155"/>
            </a:xfrm>
          </p:grpSpPr>
          <p:sp>
            <p:nvSpPr>
              <p:cNvPr id="1050" name="Google Shape;1050;p22"/>
              <p:cNvSpPr/>
              <p:nvPr/>
            </p:nvSpPr>
            <p:spPr>
              <a:xfrm>
                <a:off x="931425" y="1640950"/>
                <a:ext cx="374025" cy="305850"/>
              </a:xfrm>
              <a:custGeom>
                <a:rect b="b" l="l" r="r" t="t"/>
                <a:pathLst>
                  <a:path extrusionOk="0" h="12234" w="14961">
                    <a:moveTo>
                      <a:pt x="4659" y="682"/>
                    </a:moveTo>
                    <a:lnTo>
                      <a:pt x="3939" y="2197"/>
                    </a:lnTo>
                    <a:lnTo>
                      <a:pt x="3939" y="3447"/>
                    </a:lnTo>
                    <a:lnTo>
                      <a:pt x="3181" y="3636"/>
                    </a:lnTo>
                    <a:lnTo>
                      <a:pt x="2197" y="3939"/>
                    </a:lnTo>
                    <a:lnTo>
                      <a:pt x="2083" y="5151"/>
                    </a:lnTo>
                    <a:lnTo>
                      <a:pt x="2386" y="6288"/>
                    </a:lnTo>
                    <a:lnTo>
                      <a:pt x="682" y="6363"/>
                    </a:lnTo>
                    <a:lnTo>
                      <a:pt x="0" y="7878"/>
                    </a:lnTo>
                    <a:lnTo>
                      <a:pt x="757" y="10681"/>
                    </a:lnTo>
                    <a:lnTo>
                      <a:pt x="2500" y="11477"/>
                    </a:lnTo>
                    <a:lnTo>
                      <a:pt x="3939" y="11325"/>
                    </a:lnTo>
                    <a:lnTo>
                      <a:pt x="4772" y="10871"/>
                    </a:lnTo>
                    <a:lnTo>
                      <a:pt x="5757" y="11666"/>
                    </a:lnTo>
                    <a:lnTo>
                      <a:pt x="7575" y="12234"/>
                    </a:lnTo>
                    <a:lnTo>
                      <a:pt x="9772" y="11628"/>
                    </a:lnTo>
                    <a:lnTo>
                      <a:pt x="10984" y="11666"/>
                    </a:lnTo>
                    <a:lnTo>
                      <a:pt x="13484" y="11174"/>
                    </a:lnTo>
                    <a:lnTo>
                      <a:pt x="14923" y="9545"/>
                    </a:lnTo>
                    <a:lnTo>
                      <a:pt x="14961" y="7386"/>
                    </a:lnTo>
                    <a:lnTo>
                      <a:pt x="13332" y="6477"/>
                    </a:lnTo>
                    <a:lnTo>
                      <a:pt x="13181" y="4545"/>
                    </a:lnTo>
                    <a:lnTo>
                      <a:pt x="12385" y="3333"/>
                    </a:lnTo>
                    <a:lnTo>
                      <a:pt x="11363" y="3333"/>
                    </a:lnTo>
                    <a:lnTo>
                      <a:pt x="10529" y="3636"/>
                    </a:lnTo>
                    <a:lnTo>
                      <a:pt x="9658" y="2046"/>
                    </a:lnTo>
                    <a:lnTo>
                      <a:pt x="7954" y="758"/>
                    </a:lnTo>
                    <a:lnTo>
                      <a:pt x="64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</p:sp>
          <p:sp>
            <p:nvSpPr>
              <p:cNvPr id="1051" name="Google Shape;1051;p22"/>
              <p:cNvSpPr/>
              <p:nvPr/>
            </p:nvSpPr>
            <p:spPr>
              <a:xfrm>
                <a:off x="819729" y="1631623"/>
                <a:ext cx="563985" cy="590155"/>
              </a:xfrm>
              <a:custGeom>
                <a:rect b="b" l="l" r="r" t="t"/>
                <a:pathLst>
                  <a:path extrusionOk="0" h="47402" w="45300">
                    <a:moveTo>
                      <a:pt x="21589" y="1610"/>
                    </a:moveTo>
                    <a:cubicBezTo>
                      <a:pt x="22246" y="1610"/>
                      <a:pt x="22931" y="1826"/>
                      <a:pt x="23584" y="2270"/>
                    </a:cubicBezTo>
                    <a:cubicBezTo>
                      <a:pt x="23785" y="2403"/>
                      <a:pt x="24051" y="2436"/>
                      <a:pt x="24252" y="2570"/>
                    </a:cubicBezTo>
                    <a:cubicBezTo>
                      <a:pt x="24418" y="2670"/>
                      <a:pt x="24552" y="2837"/>
                      <a:pt x="24719" y="3003"/>
                    </a:cubicBezTo>
                    <a:cubicBezTo>
                      <a:pt x="24051" y="3771"/>
                      <a:pt x="23451" y="4571"/>
                      <a:pt x="22784" y="5305"/>
                    </a:cubicBezTo>
                    <a:cubicBezTo>
                      <a:pt x="22117" y="6039"/>
                      <a:pt x="21816" y="6839"/>
                      <a:pt x="21983" y="7807"/>
                    </a:cubicBezTo>
                    <a:cubicBezTo>
                      <a:pt x="21983" y="7974"/>
                      <a:pt x="21950" y="8174"/>
                      <a:pt x="21917" y="8474"/>
                    </a:cubicBezTo>
                    <a:lnTo>
                      <a:pt x="20349" y="8474"/>
                    </a:lnTo>
                    <a:cubicBezTo>
                      <a:pt x="20321" y="8474"/>
                      <a:pt x="20294" y="8473"/>
                      <a:pt x="20267" y="8473"/>
                    </a:cubicBezTo>
                    <a:cubicBezTo>
                      <a:pt x="18248" y="8473"/>
                      <a:pt x="17035" y="9696"/>
                      <a:pt x="16146" y="11309"/>
                    </a:cubicBezTo>
                    <a:cubicBezTo>
                      <a:pt x="15545" y="12477"/>
                      <a:pt x="15912" y="12977"/>
                      <a:pt x="17313" y="13311"/>
                    </a:cubicBezTo>
                    <a:cubicBezTo>
                      <a:pt x="17480" y="13011"/>
                      <a:pt x="17780" y="12744"/>
                      <a:pt x="17847" y="12410"/>
                    </a:cubicBezTo>
                    <a:cubicBezTo>
                      <a:pt x="18080" y="11376"/>
                      <a:pt x="18948" y="11076"/>
                      <a:pt x="19682" y="10575"/>
                    </a:cubicBezTo>
                    <a:cubicBezTo>
                      <a:pt x="19986" y="10373"/>
                      <a:pt x="20285" y="10295"/>
                      <a:pt x="20581" y="10295"/>
                    </a:cubicBezTo>
                    <a:cubicBezTo>
                      <a:pt x="21065" y="10295"/>
                      <a:pt x="21541" y="10502"/>
                      <a:pt x="22017" y="10709"/>
                    </a:cubicBezTo>
                    <a:cubicBezTo>
                      <a:pt x="22299" y="10820"/>
                      <a:pt x="22544" y="10874"/>
                      <a:pt x="22751" y="10874"/>
                    </a:cubicBezTo>
                    <a:cubicBezTo>
                      <a:pt x="23352" y="10874"/>
                      <a:pt x="23634" y="10418"/>
                      <a:pt x="23584" y="9575"/>
                    </a:cubicBezTo>
                    <a:cubicBezTo>
                      <a:pt x="23584" y="9441"/>
                      <a:pt x="23651" y="9241"/>
                      <a:pt x="23584" y="9174"/>
                    </a:cubicBezTo>
                    <a:cubicBezTo>
                      <a:pt x="23117" y="8607"/>
                      <a:pt x="23017" y="8007"/>
                      <a:pt x="23318" y="7373"/>
                    </a:cubicBezTo>
                    <a:cubicBezTo>
                      <a:pt x="23651" y="6639"/>
                      <a:pt x="23751" y="5772"/>
                      <a:pt x="24552" y="5272"/>
                    </a:cubicBezTo>
                    <a:cubicBezTo>
                      <a:pt x="24852" y="5138"/>
                      <a:pt x="25052" y="4838"/>
                      <a:pt x="25386" y="4471"/>
                    </a:cubicBezTo>
                    <a:cubicBezTo>
                      <a:pt x="26019" y="5472"/>
                      <a:pt x="27354" y="5272"/>
                      <a:pt x="28088" y="6306"/>
                    </a:cubicBezTo>
                    <a:cubicBezTo>
                      <a:pt x="28821" y="7340"/>
                      <a:pt x="28855" y="8441"/>
                      <a:pt x="28788" y="9641"/>
                    </a:cubicBezTo>
                    <a:lnTo>
                      <a:pt x="30256" y="9641"/>
                    </a:lnTo>
                    <a:lnTo>
                      <a:pt x="31390" y="8507"/>
                    </a:lnTo>
                    <a:cubicBezTo>
                      <a:pt x="31650" y="8503"/>
                      <a:pt x="31876" y="8499"/>
                      <a:pt x="32076" y="8499"/>
                    </a:cubicBezTo>
                    <a:cubicBezTo>
                      <a:pt x="33384" y="8499"/>
                      <a:pt x="33552" y="8664"/>
                      <a:pt x="34826" y="9908"/>
                    </a:cubicBezTo>
                    <a:cubicBezTo>
                      <a:pt x="34659" y="11409"/>
                      <a:pt x="35226" y="13011"/>
                      <a:pt x="34259" y="14445"/>
                    </a:cubicBezTo>
                    <a:cubicBezTo>
                      <a:pt x="34025" y="14311"/>
                      <a:pt x="33758" y="14145"/>
                      <a:pt x="33525" y="14011"/>
                    </a:cubicBezTo>
                    <a:cubicBezTo>
                      <a:pt x="33358" y="14178"/>
                      <a:pt x="33225" y="14278"/>
                      <a:pt x="33225" y="14378"/>
                    </a:cubicBezTo>
                    <a:cubicBezTo>
                      <a:pt x="33125" y="15212"/>
                      <a:pt x="33325" y="16013"/>
                      <a:pt x="32858" y="16847"/>
                    </a:cubicBezTo>
                    <a:cubicBezTo>
                      <a:pt x="32374" y="17693"/>
                      <a:pt x="31863" y="18128"/>
                      <a:pt x="31003" y="18128"/>
                    </a:cubicBezTo>
                    <a:cubicBezTo>
                      <a:pt x="30913" y="18128"/>
                      <a:pt x="30820" y="18124"/>
                      <a:pt x="30723" y="18114"/>
                    </a:cubicBezTo>
                    <a:cubicBezTo>
                      <a:pt x="30523" y="18092"/>
                      <a:pt x="30323" y="18085"/>
                      <a:pt x="30122" y="18085"/>
                    </a:cubicBezTo>
                    <a:cubicBezTo>
                      <a:pt x="29722" y="18085"/>
                      <a:pt x="29322" y="18114"/>
                      <a:pt x="28922" y="18114"/>
                    </a:cubicBezTo>
                    <a:cubicBezTo>
                      <a:pt x="27254" y="18081"/>
                      <a:pt x="27254" y="18081"/>
                      <a:pt x="27220" y="16113"/>
                    </a:cubicBezTo>
                    <a:lnTo>
                      <a:pt x="27220" y="16113"/>
                    </a:lnTo>
                    <a:cubicBezTo>
                      <a:pt x="27362" y="16120"/>
                      <a:pt x="27503" y="16124"/>
                      <a:pt x="27642" y="16124"/>
                    </a:cubicBezTo>
                    <a:cubicBezTo>
                      <a:pt x="29328" y="16124"/>
                      <a:pt x="30758" y="15542"/>
                      <a:pt x="31590" y="13878"/>
                    </a:cubicBezTo>
                    <a:lnTo>
                      <a:pt x="30689" y="12977"/>
                    </a:lnTo>
                    <a:cubicBezTo>
                      <a:pt x="30089" y="13377"/>
                      <a:pt x="29522" y="13778"/>
                      <a:pt x="28922" y="14178"/>
                    </a:cubicBezTo>
                    <a:cubicBezTo>
                      <a:pt x="28538" y="14424"/>
                      <a:pt x="28161" y="14556"/>
                      <a:pt x="27788" y="14556"/>
                    </a:cubicBezTo>
                    <a:cubicBezTo>
                      <a:pt x="27351" y="14556"/>
                      <a:pt x="26919" y="14374"/>
                      <a:pt x="26486" y="13978"/>
                    </a:cubicBezTo>
                    <a:cubicBezTo>
                      <a:pt x="26213" y="13750"/>
                      <a:pt x="25953" y="13633"/>
                      <a:pt x="25717" y="13633"/>
                    </a:cubicBezTo>
                    <a:cubicBezTo>
                      <a:pt x="25434" y="13633"/>
                      <a:pt x="25185" y="13800"/>
                      <a:pt x="24985" y="14145"/>
                    </a:cubicBezTo>
                    <a:cubicBezTo>
                      <a:pt x="24385" y="15203"/>
                      <a:pt x="23539" y="15722"/>
                      <a:pt x="22405" y="15722"/>
                    </a:cubicBezTo>
                    <a:cubicBezTo>
                      <a:pt x="22217" y="15722"/>
                      <a:pt x="22021" y="15708"/>
                      <a:pt x="21816" y="15679"/>
                    </a:cubicBezTo>
                    <a:cubicBezTo>
                      <a:pt x="21116" y="15212"/>
                      <a:pt x="20682" y="14345"/>
                      <a:pt x="19515" y="13811"/>
                    </a:cubicBezTo>
                    <a:lnTo>
                      <a:pt x="19515" y="13811"/>
                    </a:lnTo>
                    <a:cubicBezTo>
                      <a:pt x="19748" y="14879"/>
                      <a:pt x="19248" y="15646"/>
                      <a:pt x="19982" y="16313"/>
                    </a:cubicBezTo>
                    <a:cubicBezTo>
                      <a:pt x="20682" y="16947"/>
                      <a:pt x="21416" y="17247"/>
                      <a:pt x="22384" y="17347"/>
                    </a:cubicBezTo>
                    <a:cubicBezTo>
                      <a:pt x="22467" y="17354"/>
                      <a:pt x="22549" y="17358"/>
                      <a:pt x="22630" y="17358"/>
                    </a:cubicBezTo>
                    <a:cubicBezTo>
                      <a:pt x="23676" y="17358"/>
                      <a:pt x="24495" y="16785"/>
                      <a:pt x="25486" y="16413"/>
                    </a:cubicBezTo>
                    <a:cubicBezTo>
                      <a:pt x="25552" y="16713"/>
                      <a:pt x="25586" y="16913"/>
                      <a:pt x="25586" y="17080"/>
                    </a:cubicBezTo>
                    <a:cubicBezTo>
                      <a:pt x="25653" y="17647"/>
                      <a:pt x="25419" y="18248"/>
                      <a:pt x="25986" y="18715"/>
                    </a:cubicBezTo>
                    <a:cubicBezTo>
                      <a:pt x="26653" y="19282"/>
                      <a:pt x="27320" y="19715"/>
                      <a:pt x="28221" y="19715"/>
                    </a:cubicBezTo>
                    <a:cubicBezTo>
                      <a:pt x="28655" y="19699"/>
                      <a:pt x="29088" y="19690"/>
                      <a:pt x="29522" y="19690"/>
                    </a:cubicBezTo>
                    <a:cubicBezTo>
                      <a:pt x="29956" y="19690"/>
                      <a:pt x="30389" y="19699"/>
                      <a:pt x="30823" y="19715"/>
                    </a:cubicBezTo>
                    <a:cubicBezTo>
                      <a:pt x="30856" y="19716"/>
                      <a:pt x="30890" y="19717"/>
                      <a:pt x="30923" y="19717"/>
                    </a:cubicBezTo>
                    <a:cubicBezTo>
                      <a:pt x="32134" y="19717"/>
                      <a:pt x="32944" y="19121"/>
                      <a:pt x="33658" y="18114"/>
                    </a:cubicBezTo>
                    <a:cubicBezTo>
                      <a:pt x="34259" y="17280"/>
                      <a:pt x="34592" y="16446"/>
                      <a:pt x="34392" y="15346"/>
                    </a:cubicBezTo>
                    <a:cubicBezTo>
                      <a:pt x="34758" y="15311"/>
                      <a:pt x="35110" y="15285"/>
                      <a:pt x="35450" y="15285"/>
                    </a:cubicBezTo>
                    <a:cubicBezTo>
                      <a:pt x="36409" y="15285"/>
                      <a:pt x="37264" y="15491"/>
                      <a:pt x="38028" y="16280"/>
                    </a:cubicBezTo>
                    <a:cubicBezTo>
                      <a:pt x="38428" y="16646"/>
                      <a:pt x="38628" y="17214"/>
                      <a:pt x="38395" y="17480"/>
                    </a:cubicBezTo>
                    <a:cubicBezTo>
                      <a:pt x="37861" y="18014"/>
                      <a:pt x="38061" y="18581"/>
                      <a:pt x="38061" y="19148"/>
                    </a:cubicBezTo>
                    <a:cubicBezTo>
                      <a:pt x="38028" y="20049"/>
                      <a:pt x="37694" y="20816"/>
                      <a:pt x="36994" y="21316"/>
                    </a:cubicBezTo>
                    <a:cubicBezTo>
                      <a:pt x="36027" y="22017"/>
                      <a:pt x="34993" y="22584"/>
                      <a:pt x="33958" y="23151"/>
                    </a:cubicBezTo>
                    <a:cubicBezTo>
                      <a:pt x="33692" y="23318"/>
                      <a:pt x="33325" y="23318"/>
                      <a:pt x="33024" y="23318"/>
                    </a:cubicBezTo>
                    <a:cubicBezTo>
                      <a:pt x="32828" y="23299"/>
                      <a:pt x="32631" y="23292"/>
                      <a:pt x="32433" y="23292"/>
                    </a:cubicBezTo>
                    <a:cubicBezTo>
                      <a:pt x="31867" y="23292"/>
                      <a:pt x="31293" y="23349"/>
                      <a:pt x="30721" y="23349"/>
                    </a:cubicBezTo>
                    <a:cubicBezTo>
                      <a:pt x="30060" y="23349"/>
                      <a:pt x="29400" y="23274"/>
                      <a:pt x="28755" y="22951"/>
                    </a:cubicBezTo>
                    <a:cubicBezTo>
                      <a:pt x="28640" y="22893"/>
                      <a:pt x="28513" y="22866"/>
                      <a:pt x="28381" y="22866"/>
                    </a:cubicBezTo>
                    <a:cubicBezTo>
                      <a:pt x="28053" y="22866"/>
                      <a:pt x="27686" y="23033"/>
                      <a:pt x="27354" y="23318"/>
                    </a:cubicBezTo>
                    <a:cubicBezTo>
                      <a:pt x="26498" y="24013"/>
                      <a:pt x="25514" y="24601"/>
                      <a:pt x="24453" y="24601"/>
                    </a:cubicBezTo>
                    <a:cubicBezTo>
                      <a:pt x="24190" y="24601"/>
                      <a:pt x="23923" y="24565"/>
                      <a:pt x="23651" y="24485"/>
                    </a:cubicBezTo>
                    <a:cubicBezTo>
                      <a:pt x="22283" y="24085"/>
                      <a:pt x="20849" y="23685"/>
                      <a:pt x="19848" y="22551"/>
                    </a:cubicBezTo>
                    <a:cubicBezTo>
                      <a:pt x="19448" y="22117"/>
                      <a:pt x="19048" y="21683"/>
                      <a:pt x="18714" y="21350"/>
                    </a:cubicBezTo>
                    <a:cubicBezTo>
                      <a:pt x="17330" y="22254"/>
                      <a:pt x="15922" y="22919"/>
                      <a:pt x="14429" y="22919"/>
                    </a:cubicBezTo>
                    <a:cubicBezTo>
                      <a:pt x="14159" y="22919"/>
                      <a:pt x="13886" y="22897"/>
                      <a:pt x="13611" y="22851"/>
                    </a:cubicBezTo>
                    <a:cubicBezTo>
                      <a:pt x="12343" y="22651"/>
                      <a:pt x="11442" y="21617"/>
                      <a:pt x="10775" y="20449"/>
                    </a:cubicBezTo>
                    <a:cubicBezTo>
                      <a:pt x="10208" y="19549"/>
                      <a:pt x="9808" y="18681"/>
                      <a:pt x="9941" y="17580"/>
                    </a:cubicBezTo>
                    <a:cubicBezTo>
                      <a:pt x="10008" y="16913"/>
                      <a:pt x="9941" y="16246"/>
                      <a:pt x="9941" y="15512"/>
                    </a:cubicBezTo>
                    <a:cubicBezTo>
                      <a:pt x="10408" y="15112"/>
                      <a:pt x="10909" y="14678"/>
                      <a:pt x="11576" y="14078"/>
                    </a:cubicBezTo>
                    <a:cubicBezTo>
                      <a:pt x="11887" y="14078"/>
                      <a:pt x="12302" y="14093"/>
                      <a:pt x="12762" y="14093"/>
                    </a:cubicBezTo>
                    <a:cubicBezTo>
                      <a:pt x="12992" y="14093"/>
                      <a:pt x="13233" y="14089"/>
                      <a:pt x="13477" y="14078"/>
                    </a:cubicBezTo>
                    <a:cubicBezTo>
                      <a:pt x="14645" y="14045"/>
                      <a:pt x="15012" y="13511"/>
                      <a:pt x="14545" y="12477"/>
                    </a:cubicBezTo>
                    <a:cubicBezTo>
                      <a:pt x="13944" y="11076"/>
                      <a:pt x="13944" y="11076"/>
                      <a:pt x="13944" y="9475"/>
                    </a:cubicBezTo>
                    <a:cubicBezTo>
                      <a:pt x="14526" y="8917"/>
                      <a:pt x="15126" y="8465"/>
                      <a:pt x="15884" y="8465"/>
                    </a:cubicBezTo>
                    <a:cubicBezTo>
                      <a:pt x="16169" y="8465"/>
                      <a:pt x="16476" y="8528"/>
                      <a:pt x="16813" y="8674"/>
                    </a:cubicBezTo>
                    <a:cubicBezTo>
                      <a:pt x="16890" y="8708"/>
                      <a:pt x="16971" y="8724"/>
                      <a:pt x="17053" y="8724"/>
                    </a:cubicBezTo>
                    <a:cubicBezTo>
                      <a:pt x="17609" y="8724"/>
                      <a:pt x="18204" y="8009"/>
                      <a:pt x="17914" y="7573"/>
                    </a:cubicBezTo>
                    <a:cubicBezTo>
                      <a:pt x="17547" y="7040"/>
                      <a:pt x="17580" y="6506"/>
                      <a:pt x="17547" y="5939"/>
                    </a:cubicBezTo>
                    <a:cubicBezTo>
                      <a:pt x="17547" y="5372"/>
                      <a:pt x="17580" y="4905"/>
                      <a:pt x="18080" y="4538"/>
                    </a:cubicBezTo>
                    <a:cubicBezTo>
                      <a:pt x="18381" y="4271"/>
                      <a:pt x="18547" y="3804"/>
                      <a:pt x="18781" y="3437"/>
                    </a:cubicBezTo>
                    <a:cubicBezTo>
                      <a:pt x="19433" y="2238"/>
                      <a:pt x="20469" y="1610"/>
                      <a:pt x="21589" y="1610"/>
                    </a:cubicBezTo>
                    <a:close/>
                    <a:moveTo>
                      <a:pt x="9141" y="21183"/>
                    </a:moveTo>
                    <a:cubicBezTo>
                      <a:pt x="10653" y="23501"/>
                      <a:pt x="12092" y="24565"/>
                      <a:pt x="13914" y="24565"/>
                    </a:cubicBezTo>
                    <a:cubicBezTo>
                      <a:pt x="15107" y="24565"/>
                      <a:pt x="16464" y="24109"/>
                      <a:pt x="18114" y="23251"/>
                    </a:cubicBezTo>
                    <a:cubicBezTo>
                      <a:pt x="19481" y="24686"/>
                      <a:pt x="20983" y="26053"/>
                      <a:pt x="23217" y="26120"/>
                    </a:cubicBezTo>
                    <a:cubicBezTo>
                      <a:pt x="23554" y="26131"/>
                      <a:pt x="23889" y="26140"/>
                      <a:pt x="24221" y="26140"/>
                    </a:cubicBezTo>
                    <a:cubicBezTo>
                      <a:pt x="25897" y="26140"/>
                      <a:pt x="27480" y="25905"/>
                      <a:pt x="28621" y="24485"/>
                    </a:cubicBezTo>
                    <a:cubicBezTo>
                      <a:pt x="29757" y="24769"/>
                      <a:pt x="30905" y="24982"/>
                      <a:pt x="32058" y="24982"/>
                    </a:cubicBezTo>
                    <a:cubicBezTo>
                      <a:pt x="34157" y="24982"/>
                      <a:pt x="36273" y="24278"/>
                      <a:pt x="38362" y="22017"/>
                    </a:cubicBezTo>
                    <a:cubicBezTo>
                      <a:pt x="38795" y="22351"/>
                      <a:pt x="39229" y="22717"/>
                      <a:pt x="39596" y="23051"/>
                    </a:cubicBezTo>
                    <a:cubicBezTo>
                      <a:pt x="37961" y="25419"/>
                      <a:pt x="35326" y="25986"/>
                      <a:pt x="32924" y="26887"/>
                    </a:cubicBezTo>
                    <a:cubicBezTo>
                      <a:pt x="31757" y="27321"/>
                      <a:pt x="30389" y="27254"/>
                      <a:pt x="29122" y="27321"/>
                    </a:cubicBezTo>
                    <a:cubicBezTo>
                      <a:pt x="28288" y="27354"/>
                      <a:pt x="27454" y="27371"/>
                      <a:pt x="26620" y="27371"/>
                    </a:cubicBezTo>
                    <a:cubicBezTo>
                      <a:pt x="25786" y="27371"/>
                      <a:pt x="24952" y="27354"/>
                      <a:pt x="24118" y="27321"/>
                    </a:cubicBezTo>
                    <a:cubicBezTo>
                      <a:pt x="23017" y="27254"/>
                      <a:pt x="21950" y="27021"/>
                      <a:pt x="20849" y="26954"/>
                    </a:cubicBezTo>
                    <a:cubicBezTo>
                      <a:pt x="20710" y="26945"/>
                      <a:pt x="20570" y="26941"/>
                      <a:pt x="20428" y="26941"/>
                    </a:cubicBezTo>
                    <a:cubicBezTo>
                      <a:pt x="19885" y="26941"/>
                      <a:pt x="19323" y="26994"/>
                      <a:pt x="18775" y="26994"/>
                    </a:cubicBezTo>
                    <a:cubicBezTo>
                      <a:pt x="18400" y="26994"/>
                      <a:pt x="18032" y="26969"/>
                      <a:pt x="17680" y="26887"/>
                    </a:cubicBezTo>
                    <a:cubicBezTo>
                      <a:pt x="16112" y="26487"/>
                      <a:pt x="14545" y="26153"/>
                      <a:pt x="13110" y="25319"/>
                    </a:cubicBezTo>
                    <a:cubicBezTo>
                      <a:pt x="11342" y="24319"/>
                      <a:pt x="9408" y="23618"/>
                      <a:pt x="8173" y="22150"/>
                    </a:cubicBezTo>
                    <a:cubicBezTo>
                      <a:pt x="8507" y="21817"/>
                      <a:pt x="8841" y="21483"/>
                      <a:pt x="9141" y="21183"/>
                    </a:cubicBezTo>
                    <a:close/>
                    <a:moveTo>
                      <a:pt x="6906" y="23752"/>
                    </a:moveTo>
                    <a:cubicBezTo>
                      <a:pt x="9441" y="26053"/>
                      <a:pt x="12577" y="27254"/>
                      <a:pt x="15712" y="28455"/>
                    </a:cubicBezTo>
                    <a:cubicBezTo>
                      <a:pt x="15879" y="28522"/>
                      <a:pt x="16112" y="28488"/>
                      <a:pt x="16279" y="28522"/>
                    </a:cubicBezTo>
                    <a:cubicBezTo>
                      <a:pt x="17647" y="28655"/>
                      <a:pt x="18981" y="28822"/>
                      <a:pt x="20349" y="28922"/>
                    </a:cubicBezTo>
                    <a:cubicBezTo>
                      <a:pt x="20941" y="28950"/>
                      <a:pt x="21533" y="28960"/>
                      <a:pt x="22125" y="28960"/>
                    </a:cubicBezTo>
                    <a:cubicBezTo>
                      <a:pt x="22934" y="28960"/>
                      <a:pt x="23743" y="28941"/>
                      <a:pt x="24552" y="28922"/>
                    </a:cubicBezTo>
                    <a:cubicBezTo>
                      <a:pt x="24581" y="28921"/>
                      <a:pt x="24609" y="28921"/>
                      <a:pt x="24638" y="28921"/>
                    </a:cubicBezTo>
                    <a:cubicBezTo>
                      <a:pt x="25642" y="28921"/>
                      <a:pt x="26582" y="29383"/>
                      <a:pt x="27586" y="29383"/>
                    </a:cubicBezTo>
                    <a:cubicBezTo>
                      <a:pt x="27784" y="29383"/>
                      <a:pt x="27984" y="29365"/>
                      <a:pt x="28188" y="29322"/>
                    </a:cubicBezTo>
                    <a:cubicBezTo>
                      <a:pt x="30156" y="28922"/>
                      <a:pt x="32191" y="28889"/>
                      <a:pt x="34159" y="28255"/>
                    </a:cubicBezTo>
                    <a:cubicBezTo>
                      <a:pt x="35460" y="27854"/>
                      <a:pt x="36794" y="27588"/>
                      <a:pt x="37995" y="26920"/>
                    </a:cubicBezTo>
                    <a:cubicBezTo>
                      <a:pt x="38762" y="26487"/>
                      <a:pt x="39496" y="25986"/>
                      <a:pt x="40330" y="25453"/>
                    </a:cubicBezTo>
                    <a:cubicBezTo>
                      <a:pt x="40863" y="27321"/>
                      <a:pt x="41831" y="29189"/>
                      <a:pt x="42031" y="31324"/>
                    </a:cubicBezTo>
                    <a:cubicBezTo>
                      <a:pt x="42098" y="31791"/>
                      <a:pt x="42331" y="32258"/>
                      <a:pt x="42431" y="32758"/>
                    </a:cubicBezTo>
                    <a:cubicBezTo>
                      <a:pt x="42531" y="33225"/>
                      <a:pt x="42198" y="33825"/>
                      <a:pt x="42731" y="34226"/>
                    </a:cubicBezTo>
                    <a:cubicBezTo>
                      <a:pt x="42765" y="34259"/>
                      <a:pt x="42831" y="34326"/>
                      <a:pt x="42831" y="34393"/>
                    </a:cubicBezTo>
                    <a:cubicBezTo>
                      <a:pt x="42531" y="36361"/>
                      <a:pt x="43432" y="38262"/>
                      <a:pt x="43232" y="40230"/>
                    </a:cubicBezTo>
                    <a:cubicBezTo>
                      <a:pt x="43132" y="41031"/>
                      <a:pt x="42898" y="41564"/>
                      <a:pt x="41831" y="41865"/>
                    </a:cubicBezTo>
                    <a:cubicBezTo>
                      <a:pt x="39896" y="42365"/>
                      <a:pt x="38095" y="43199"/>
                      <a:pt x="36060" y="43399"/>
                    </a:cubicBezTo>
                    <a:cubicBezTo>
                      <a:pt x="35093" y="43499"/>
                      <a:pt x="34059" y="43866"/>
                      <a:pt x="33225" y="44266"/>
                    </a:cubicBezTo>
                    <a:cubicBezTo>
                      <a:pt x="32090" y="44733"/>
                      <a:pt x="30856" y="44133"/>
                      <a:pt x="29889" y="44967"/>
                    </a:cubicBezTo>
                    <a:cubicBezTo>
                      <a:pt x="26813" y="45091"/>
                      <a:pt x="23718" y="45455"/>
                      <a:pt x="20632" y="45455"/>
                    </a:cubicBezTo>
                    <a:cubicBezTo>
                      <a:pt x="19569" y="45455"/>
                      <a:pt x="18507" y="45411"/>
                      <a:pt x="17447" y="45300"/>
                    </a:cubicBezTo>
                    <a:cubicBezTo>
                      <a:pt x="15345" y="45067"/>
                      <a:pt x="13177" y="44833"/>
                      <a:pt x="11075" y="44233"/>
                    </a:cubicBezTo>
                    <a:cubicBezTo>
                      <a:pt x="9808" y="43866"/>
                      <a:pt x="8374" y="43799"/>
                      <a:pt x="7039" y="43366"/>
                    </a:cubicBezTo>
                    <a:cubicBezTo>
                      <a:pt x="7017" y="43354"/>
                      <a:pt x="6995" y="43351"/>
                      <a:pt x="6973" y="43351"/>
                    </a:cubicBezTo>
                    <a:cubicBezTo>
                      <a:pt x="6928" y="43351"/>
                      <a:pt x="6884" y="43366"/>
                      <a:pt x="6839" y="43366"/>
                    </a:cubicBezTo>
                    <a:cubicBezTo>
                      <a:pt x="6606" y="43232"/>
                      <a:pt x="6405" y="43132"/>
                      <a:pt x="6172" y="42999"/>
                    </a:cubicBezTo>
                    <a:cubicBezTo>
                      <a:pt x="5205" y="42465"/>
                      <a:pt x="4171" y="42031"/>
                      <a:pt x="3170" y="41564"/>
                    </a:cubicBezTo>
                    <a:cubicBezTo>
                      <a:pt x="2836" y="41398"/>
                      <a:pt x="2603" y="41031"/>
                      <a:pt x="2403" y="40830"/>
                    </a:cubicBezTo>
                    <a:cubicBezTo>
                      <a:pt x="2002" y="38662"/>
                      <a:pt x="2803" y="36828"/>
                      <a:pt x="3303" y="34926"/>
                    </a:cubicBezTo>
                    <a:cubicBezTo>
                      <a:pt x="3770" y="33058"/>
                      <a:pt x="4738" y="31290"/>
                      <a:pt x="4771" y="29289"/>
                    </a:cubicBezTo>
                    <a:cubicBezTo>
                      <a:pt x="4804" y="28422"/>
                      <a:pt x="5271" y="27521"/>
                      <a:pt x="5605" y="26654"/>
                    </a:cubicBezTo>
                    <a:cubicBezTo>
                      <a:pt x="6005" y="25686"/>
                      <a:pt x="6472" y="24719"/>
                      <a:pt x="6906" y="23752"/>
                    </a:cubicBezTo>
                    <a:close/>
                    <a:moveTo>
                      <a:pt x="21679" y="0"/>
                    </a:moveTo>
                    <a:cubicBezTo>
                      <a:pt x="19370" y="0"/>
                      <a:pt x="17865" y="1098"/>
                      <a:pt x="16846" y="3037"/>
                    </a:cubicBezTo>
                    <a:cubicBezTo>
                      <a:pt x="16212" y="4204"/>
                      <a:pt x="15745" y="5438"/>
                      <a:pt x="16046" y="7073"/>
                    </a:cubicBezTo>
                    <a:cubicBezTo>
                      <a:pt x="15730" y="6895"/>
                      <a:pt x="15459" y="6825"/>
                      <a:pt x="15218" y="6825"/>
                    </a:cubicBezTo>
                    <a:cubicBezTo>
                      <a:pt x="14468" y="6825"/>
                      <a:pt x="14008" y="7505"/>
                      <a:pt x="13377" y="7707"/>
                    </a:cubicBezTo>
                    <a:cubicBezTo>
                      <a:pt x="12410" y="8040"/>
                      <a:pt x="12210" y="9141"/>
                      <a:pt x="12043" y="9908"/>
                    </a:cubicBezTo>
                    <a:cubicBezTo>
                      <a:pt x="11909" y="10676"/>
                      <a:pt x="12410" y="11543"/>
                      <a:pt x="12643" y="12377"/>
                    </a:cubicBezTo>
                    <a:cubicBezTo>
                      <a:pt x="12614" y="12377"/>
                      <a:pt x="12505" y="12482"/>
                      <a:pt x="12411" y="12482"/>
                    </a:cubicBezTo>
                    <a:cubicBezTo>
                      <a:pt x="12399" y="12482"/>
                      <a:pt x="12388" y="12481"/>
                      <a:pt x="12376" y="12477"/>
                    </a:cubicBezTo>
                    <a:cubicBezTo>
                      <a:pt x="12193" y="12432"/>
                      <a:pt x="12017" y="12412"/>
                      <a:pt x="11849" y="12412"/>
                    </a:cubicBezTo>
                    <a:cubicBezTo>
                      <a:pt x="10885" y="12412"/>
                      <a:pt x="10151" y="13076"/>
                      <a:pt x="9441" y="13644"/>
                    </a:cubicBezTo>
                    <a:cubicBezTo>
                      <a:pt x="8540" y="14378"/>
                      <a:pt x="8340" y="15446"/>
                      <a:pt x="8374" y="16580"/>
                    </a:cubicBezTo>
                    <a:cubicBezTo>
                      <a:pt x="8374" y="17447"/>
                      <a:pt x="8374" y="18314"/>
                      <a:pt x="8374" y="19148"/>
                    </a:cubicBezTo>
                    <a:cubicBezTo>
                      <a:pt x="6005" y="21050"/>
                      <a:pt x="4904" y="23651"/>
                      <a:pt x="3837" y="26353"/>
                    </a:cubicBezTo>
                    <a:cubicBezTo>
                      <a:pt x="3203" y="27921"/>
                      <a:pt x="2870" y="29556"/>
                      <a:pt x="2436" y="31157"/>
                    </a:cubicBezTo>
                    <a:cubicBezTo>
                      <a:pt x="1802" y="33559"/>
                      <a:pt x="401" y="35860"/>
                      <a:pt x="735" y="38495"/>
                    </a:cubicBezTo>
                    <a:cubicBezTo>
                      <a:pt x="735" y="38662"/>
                      <a:pt x="568" y="38829"/>
                      <a:pt x="501" y="38996"/>
                    </a:cubicBezTo>
                    <a:cubicBezTo>
                      <a:pt x="1" y="40630"/>
                      <a:pt x="701" y="42865"/>
                      <a:pt x="2202" y="43299"/>
                    </a:cubicBezTo>
                    <a:cubicBezTo>
                      <a:pt x="3370" y="43599"/>
                      <a:pt x="4304" y="44300"/>
                      <a:pt x="5438" y="44700"/>
                    </a:cubicBezTo>
                    <a:cubicBezTo>
                      <a:pt x="6506" y="45067"/>
                      <a:pt x="9941" y="46101"/>
                      <a:pt x="10842" y="46168"/>
                    </a:cubicBezTo>
                    <a:cubicBezTo>
                      <a:pt x="12043" y="46268"/>
                      <a:pt x="13344" y="46201"/>
                      <a:pt x="14445" y="46635"/>
                    </a:cubicBezTo>
                    <a:cubicBezTo>
                      <a:pt x="15312" y="46968"/>
                      <a:pt x="16112" y="46768"/>
                      <a:pt x="16913" y="47002"/>
                    </a:cubicBezTo>
                    <a:cubicBezTo>
                      <a:pt x="17780" y="47235"/>
                      <a:pt x="18648" y="47402"/>
                      <a:pt x="19548" y="47402"/>
                    </a:cubicBezTo>
                    <a:cubicBezTo>
                      <a:pt x="19843" y="47383"/>
                      <a:pt x="20138" y="47378"/>
                      <a:pt x="20433" y="47378"/>
                    </a:cubicBezTo>
                    <a:cubicBezTo>
                      <a:pt x="20911" y="47378"/>
                      <a:pt x="21388" y="47393"/>
                      <a:pt x="21865" y="47393"/>
                    </a:cubicBezTo>
                    <a:cubicBezTo>
                      <a:pt x="22160" y="47393"/>
                      <a:pt x="22455" y="47387"/>
                      <a:pt x="22750" y="47368"/>
                    </a:cubicBezTo>
                    <a:cubicBezTo>
                      <a:pt x="22870" y="47360"/>
                      <a:pt x="22990" y="47357"/>
                      <a:pt x="23110" y="47357"/>
                    </a:cubicBezTo>
                    <a:cubicBezTo>
                      <a:pt x="23495" y="47357"/>
                      <a:pt x="23880" y="47390"/>
                      <a:pt x="24268" y="47390"/>
                    </a:cubicBezTo>
                    <a:cubicBezTo>
                      <a:pt x="24736" y="47390"/>
                      <a:pt x="25207" y="47342"/>
                      <a:pt x="25686" y="47135"/>
                    </a:cubicBezTo>
                    <a:cubicBezTo>
                      <a:pt x="26587" y="46735"/>
                      <a:pt x="27721" y="47102"/>
                      <a:pt x="28655" y="46568"/>
                    </a:cubicBezTo>
                    <a:cubicBezTo>
                      <a:pt x="29002" y="46600"/>
                      <a:pt x="29347" y="46615"/>
                      <a:pt x="29691" y="46615"/>
                    </a:cubicBezTo>
                    <a:cubicBezTo>
                      <a:pt x="31462" y="46615"/>
                      <a:pt x="33194" y="46220"/>
                      <a:pt x="34926" y="45801"/>
                    </a:cubicBezTo>
                    <a:cubicBezTo>
                      <a:pt x="36260" y="45434"/>
                      <a:pt x="37661" y="45200"/>
                      <a:pt x="38995" y="44900"/>
                    </a:cubicBezTo>
                    <a:cubicBezTo>
                      <a:pt x="40597" y="44500"/>
                      <a:pt x="42131" y="43799"/>
                      <a:pt x="43732" y="43332"/>
                    </a:cubicBezTo>
                    <a:cubicBezTo>
                      <a:pt x="44166" y="43199"/>
                      <a:pt x="44633" y="42698"/>
                      <a:pt x="44800" y="42265"/>
                    </a:cubicBezTo>
                    <a:cubicBezTo>
                      <a:pt x="45066" y="41631"/>
                      <a:pt x="45166" y="40931"/>
                      <a:pt x="45233" y="40230"/>
                    </a:cubicBezTo>
                    <a:cubicBezTo>
                      <a:pt x="45300" y="39363"/>
                      <a:pt x="45300" y="38462"/>
                      <a:pt x="45233" y="37628"/>
                    </a:cubicBezTo>
                    <a:cubicBezTo>
                      <a:pt x="45166" y="36728"/>
                      <a:pt x="44966" y="35860"/>
                      <a:pt x="44833" y="34960"/>
                    </a:cubicBezTo>
                    <a:cubicBezTo>
                      <a:pt x="44699" y="33825"/>
                      <a:pt x="44833" y="32524"/>
                      <a:pt x="44333" y="31590"/>
                    </a:cubicBezTo>
                    <a:cubicBezTo>
                      <a:pt x="43932" y="30790"/>
                      <a:pt x="44199" y="30056"/>
                      <a:pt x="43899" y="29356"/>
                    </a:cubicBezTo>
                    <a:cubicBezTo>
                      <a:pt x="43298" y="27854"/>
                      <a:pt x="42731" y="26320"/>
                      <a:pt x="42398" y="24752"/>
                    </a:cubicBezTo>
                    <a:cubicBezTo>
                      <a:pt x="42231" y="23985"/>
                      <a:pt x="41664" y="23285"/>
                      <a:pt x="41497" y="22517"/>
                    </a:cubicBezTo>
                    <a:cubicBezTo>
                      <a:pt x="41264" y="21450"/>
                      <a:pt x="40163" y="21417"/>
                      <a:pt x="39596" y="20649"/>
                    </a:cubicBezTo>
                    <a:cubicBezTo>
                      <a:pt x="39629" y="20149"/>
                      <a:pt x="39529" y="19482"/>
                      <a:pt x="39796" y="18981"/>
                    </a:cubicBezTo>
                    <a:cubicBezTo>
                      <a:pt x="40296" y="18014"/>
                      <a:pt x="40063" y="17013"/>
                      <a:pt x="39963" y="16079"/>
                    </a:cubicBezTo>
                    <a:cubicBezTo>
                      <a:pt x="39896" y="15479"/>
                      <a:pt x="39663" y="14645"/>
                      <a:pt x="38628" y="14445"/>
                    </a:cubicBezTo>
                    <a:cubicBezTo>
                      <a:pt x="37895" y="14311"/>
                      <a:pt x="37194" y="13778"/>
                      <a:pt x="36427" y="13411"/>
                    </a:cubicBezTo>
                    <a:cubicBezTo>
                      <a:pt x="37027" y="12143"/>
                      <a:pt x="36961" y="10809"/>
                      <a:pt x="36427" y="9408"/>
                    </a:cubicBezTo>
                    <a:cubicBezTo>
                      <a:pt x="35993" y="8274"/>
                      <a:pt x="34292" y="6906"/>
                      <a:pt x="33091" y="6873"/>
                    </a:cubicBezTo>
                    <a:cubicBezTo>
                      <a:pt x="32802" y="6862"/>
                      <a:pt x="32513" y="6858"/>
                      <a:pt x="32225" y="6858"/>
                    </a:cubicBezTo>
                    <a:cubicBezTo>
                      <a:pt x="31649" y="6858"/>
                      <a:pt x="31079" y="6873"/>
                      <a:pt x="30523" y="6873"/>
                    </a:cubicBezTo>
                    <a:cubicBezTo>
                      <a:pt x="30056" y="6172"/>
                      <a:pt x="29622" y="5539"/>
                      <a:pt x="29222" y="4905"/>
                    </a:cubicBezTo>
                    <a:cubicBezTo>
                      <a:pt x="28821" y="4304"/>
                      <a:pt x="27887" y="4204"/>
                      <a:pt x="27821" y="3304"/>
                    </a:cubicBezTo>
                    <a:cubicBezTo>
                      <a:pt x="27821" y="3177"/>
                      <a:pt x="27581" y="2901"/>
                      <a:pt x="27442" y="2901"/>
                    </a:cubicBezTo>
                    <a:cubicBezTo>
                      <a:pt x="27435" y="2901"/>
                      <a:pt x="27427" y="2902"/>
                      <a:pt x="27420" y="2903"/>
                    </a:cubicBezTo>
                    <a:cubicBezTo>
                      <a:pt x="27333" y="2916"/>
                      <a:pt x="27249" y="2922"/>
                      <a:pt x="27169" y="2922"/>
                    </a:cubicBezTo>
                    <a:cubicBezTo>
                      <a:pt x="26187" y="2922"/>
                      <a:pt x="25774" y="2022"/>
                      <a:pt x="25219" y="1436"/>
                    </a:cubicBezTo>
                    <a:cubicBezTo>
                      <a:pt x="24252" y="402"/>
                      <a:pt x="23184" y="68"/>
                      <a:pt x="21783" y="1"/>
                    </a:cubicBezTo>
                    <a:cubicBezTo>
                      <a:pt x="21748" y="1"/>
                      <a:pt x="21714" y="0"/>
                      <a:pt x="21679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963439" y="2021342"/>
                <a:ext cx="325194" cy="135979"/>
              </a:xfrm>
              <a:custGeom>
                <a:rect b="b" l="l" r="r" t="t"/>
                <a:pathLst>
                  <a:path extrusionOk="0" h="10922" w="26120">
                    <a:moveTo>
                      <a:pt x="22362" y="1221"/>
                    </a:moveTo>
                    <a:cubicBezTo>
                      <a:pt x="22564" y="1221"/>
                      <a:pt x="22771" y="1233"/>
                      <a:pt x="22984" y="1258"/>
                    </a:cubicBezTo>
                    <a:cubicBezTo>
                      <a:pt x="22116" y="3293"/>
                      <a:pt x="20248" y="4027"/>
                      <a:pt x="18580" y="5227"/>
                    </a:cubicBezTo>
                    <a:cubicBezTo>
                      <a:pt x="19064" y="5550"/>
                      <a:pt x="19423" y="5996"/>
                      <a:pt x="19747" y="5996"/>
                    </a:cubicBezTo>
                    <a:cubicBezTo>
                      <a:pt x="19759" y="5996"/>
                      <a:pt x="19770" y="5996"/>
                      <a:pt x="19781" y="5995"/>
                    </a:cubicBezTo>
                    <a:cubicBezTo>
                      <a:pt x="19877" y="5989"/>
                      <a:pt x="19972" y="5986"/>
                      <a:pt x="20066" y="5986"/>
                    </a:cubicBezTo>
                    <a:cubicBezTo>
                      <a:pt x="21675" y="5986"/>
                      <a:pt x="23035" y="6767"/>
                      <a:pt x="24485" y="7429"/>
                    </a:cubicBezTo>
                    <a:cubicBezTo>
                      <a:pt x="24451" y="8129"/>
                      <a:pt x="24118" y="8430"/>
                      <a:pt x="23384" y="8463"/>
                    </a:cubicBezTo>
                    <a:cubicBezTo>
                      <a:pt x="23069" y="8471"/>
                      <a:pt x="22755" y="8476"/>
                      <a:pt x="22443" y="8476"/>
                    </a:cubicBezTo>
                    <a:cubicBezTo>
                      <a:pt x="20237" y="8476"/>
                      <a:pt x="18086" y="8243"/>
                      <a:pt x="16012" y="7396"/>
                    </a:cubicBezTo>
                    <a:cubicBezTo>
                      <a:pt x="15912" y="7362"/>
                      <a:pt x="15787" y="7346"/>
                      <a:pt x="15662" y="7346"/>
                    </a:cubicBezTo>
                    <a:cubicBezTo>
                      <a:pt x="15537" y="7346"/>
                      <a:pt x="15411" y="7362"/>
                      <a:pt x="15311" y="7396"/>
                    </a:cubicBezTo>
                    <a:cubicBezTo>
                      <a:pt x="14211" y="7796"/>
                      <a:pt x="13143" y="8230"/>
                      <a:pt x="12042" y="8630"/>
                    </a:cubicBezTo>
                    <a:cubicBezTo>
                      <a:pt x="11675" y="8763"/>
                      <a:pt x="11275" y="8830"/>
                      <a:pt x="10908" y="8830"/>
                    </a:cubicBezTo>
                    <a:cubicBezTo>
                      <a:pt x="10441" y="8847"/>
                      <a:pt x="9974" y="8855"/>
                      <a:pt x="9507" y="8855"/>
                    </a:cubicBezTo>
                    <a:cubicBezTo>
                      <a:pt x="9040" y="8855"/>
                      <a:pt x="8573" y="8847"/>
                      <a:pt x="8106" y="8830"/>
                    </a:cubicBezTo>
                    <a:cubicBezTo>
                      <a:pt x="7583" y="8830"/>
                      <a:pt x="7029" y="8903"/>
                      <a:pt x="6507" y="8903"/>
                    </a:cubicBezTo>
                    <a:cubicBezTo>
                      <a:pt x="6098" y="8903"/>
                      <a:pt x="5709" y="8858"/>
                      <a:pt x="5371" y="8697"/>
                    </a:cubicBezTo>
                    <a:cubicBezTo>
                      <a:pt x="4137" y="8096"/>
                      <a:pt x="3069" y="7095"/>
                      <a:pt x="2002" y="6328"/>
                    </a:cubicBezTo>
                    <a:cubicBezTo>
                      <a:pt x="2169" y="5094"/>
                      <a:pt x="3203" y="4894"/>
                      <a:pt x="3870" y="4427"/>
                    </a:cubicBezTo>
                    <a:cubicBezTo>
                      <a:pt x="5191" y="3505"/>
                      <a:pt x="6597" y="2810"/>
                      <a:pt x="8218" y="2810"/>
                    </a:cubicBezTo>
                    <a:cubicBezTo>
                      <a:pt x="8357" y="2810"/>
                      <a:pt x="8498" y="2815"/>
                      <a:pt x="8640" y="2826"/>
                    </a:cubicBezTo>
                    <a:cubicBezTo>
                      <a:pt x="8807" y="2842"/>
                      <a:pt x="8974" y="2851"/>
                      <a:pt x="9140" y="2851"/>
                    </a:cubicBezTo>
                    <a:cubicBezTo>
                      <a:pt x="9307" y="2851"/>
                      <a:pt x="9474" y="2842"/>
                      <a:pt x="9641" y="2826"/>
                    </a:cubicBezTo>
                    <a:cubicBezTo>
                      <a:pt x="9884" y="2792"/>
                      <a:pt x="10122" y="2775"/>
                      <a:pt x="10356" y="2775"/>
                    </a:cubicBezTo>
                    <a:cubicBezTo>
                      <a:pt x="11949" y="2775"/>
                      <a:pt x="13327" y="3525"/>
                      <a:pt x="14578" y="4427"/>
                    </a:cubicBezTo>
                    <a:cubicBezTo>
                      <a:pt x="15145" y="4827"/>
                      <a:pt x="15645" y="4794"/>
                      <a:pt x="16546" y="4860"/>
                    </a:cubicBezTo>
                    <a:cubicBezTo>
                      <a:pt x="16112" y="3426"/>
                      <a:pt x="16879" y="2792"/>
                      <a:pt x="17947" y="2459"/>
                    </a:cubicBezTo>
                    <a:cubicBezTo>
                      <a:pt x="19345" y="2012"/>
                      <a:pt x="20690" y="1221"/>
                      <a:pt x="22362" y="1221"/>
                    </a:cubicBezTo>
                    <a:close/>
                    <a:moveTo>
                      <a:pt x="22333" y="0"/>
                    </a:moveTo>
                    <a:cubicBezTo>
                      <a:pt x="19621" y="0"/>
                      <a:pt x="17290" y="1048"/>
                      <a:pt x="15145" y="3026"/>
                    </a:cubicBezTo>
                    <a:cubicBezTo>
                      <a:pt x="13823" y="1466"/>
                      <a:pt x="12166" y="1184"/>
                      <a:pt x="10440" y="1184"/>
                    </a:cubicBezTo>
                    <a:cubicBezTo>
                      <a:pt x="9988" y="1184"/>
                      <a:pt x="9531" y="1204"/>
                      <a:pt x="9074" y="1224"/>
                    </a:cubicBezTo>
                    <a:cubicBezTo>
                      <a:pt x="8940" y="1224"/>
                      <a:pt x="8807" y="1239"/>
                      <a:pt x="8673" y="1239"/>
                    </a:cubicBezTo>
                    <a:cubicBezTo>
                      <a:pt x="8607" y="1239"/>
                      <a:pt x="8540" y="1236"/>
                      <a:pt x="8473" y="1224"/>
                    </a:cubicBezTo>
                    <a:cubicBezTo>
                      <a:pt x="8344" y="1216"/>
                      <a:pt x="8217" y="1211"/>
                      <a:pt x="8091" y="1211"/>
                    </a:cubicBezTo>
                    <a:cubicBezTo>
                      <a:pt x="6329" y="1211"/>
                      <a:pt x="4862" y="2052"/>
                      <a:pt x="3336" y="2892"/>
                    </a:cubicBezTo>
                    <a:cubicBezTo>
                      <a:pt x="2002" y="3626"/>
                      <a:pt x="1101" y="4860"/>
                      <a:pt x="0" y="5828"/>
                    </a:cubicBezTo>
                    <a:cubicBezTo>
                      <a:pt x="301" y="7396"/>
                      <a:pt x="801" y="8129"/>
                      <a:pt x="2102" y="8863"/>
                    </a:cubicBezTo>
                    <a:cubicBezTo>
                      <a:pt x="2469" y="9063"/>
                      <a:pt x="2903" y="9197"/>
                      <a:pt x="3236" y="9497"/>
                    </a:cubicBezTo>
                    <a:cubicBezTo>
                      <a:pt x="4615" y="10616"/>
                      <a:pt x="6126" y="10921"/>
                      <a:pt x="7676" y="10921"/>
                    </a:cubicBezTo>
                    <a:cubicBezTo>
                      <a:pt x="8712" y="10921"/>
                      <a:pt x="9765" y="10785"/>
                      <a:pt x="10808" y="10665"/>
                    </a:cubicBezTo>
                    <a:cubicBezTo>
                      <a:pt x="12243" y="10498"/>
                      <a:pt x="13510" y="9797"/>
                      <a:pt x="14744" y="9097"/>
                    </a:cubicBezTo>
                    <a:cubicBezTo>
                      <a:pt x="15089" y="8903"/>
                      <a:pt x="15475" y="8793"/>
                      <a:pt x="15787" y="8793"/>
                    </a:cubicBezTo>
                    <a:cubicBezTo>
                      <a:pt x="15957" y="8793"/>
                      <a:pt x="16106" y="8826"/>
                      <a:pt x="16212" y="8897"/>
                    </a:cubicBezTo>
                    <a:cubicBezTo>
                      <a:pt x="17313" y="9631"/>
                      <a:pt x="18647" y="9330"/>
                      <a:pt x="19681" y="9731"/>
                    </a:cubicBezTo>
                    <a:cubicBezTo>
                      <a:pt x="20265" y="9953"/>
                      <a:pt x="20829" y="10031"/>
                      <a:pt x="21381" y="10031"/>
                    </a:cubicBezTo>
                    <a:cubicBezTo>
                      <a:pt x="22405" y="10031"/>
                      <a:pt x="23388" y="9761"/>
                      <a:pt x="24385" y="9631"/>
                    </a:cubicBezTo>
                    <a:cubicBezTo>
                      <a:pt x="24985" y="9564"/>
                      <a:pt x="26119" y="8363"/>
                      <a:pt x="26052" y="7929"/>
                    </a:cubicBezTo>
                    <a:cubicBezTo>
                      <a:pt x="25952" y="7162"/>
                      <a:pt x="25719" y="6428"/>
                      <a:pt x="24952" y="6061"/>
                    </a:cubicBezTo>
                    <a:cubicBezTo>
                      <a:pt x="24918" y="6045"/>
                      <a:pt x="24885" y="6045"/>
                      <a:pt x="24852" y="6045"/>
                    </a:cubicBezTo>
                    <a:cubicBezTo>
                      <a:pt x="24818" y="6045"/>
                      <a:pt x="24785" y="6045"/>
                      <a:pt x="24751" y="6028"/>
                    </a:cubicBezTo>
                    <a:cubicBezTo>
                      <a:pt x="23884" y="5594"/>
                      <a:pt x="22984" y="5127"/>
                      <a:pt x="22116" y="4660"/>
                    </a:cubicBezTo>
                    <a:cubicBezTo>
                      <a:pt x="22750" y="3826"/>
                      <a:pt x="23384" y="2959"/>
                      <a:pt x="24084" y="2058"/>
                    </a:cubicBezTo>
                    <a:cubicBezTo>
                      <a:pt x="24084" y="1425"/>
                      <a:pt x="24018" y="724"/>
                      <a:pt x="23984" y="124"/>
                    </a:cubicBezTo>
                    <a:cubicBezTo>
                      <a:pt x="23418" y="41"/>
                      <a:pt x="22868" y="0"/>
                      <a:pt x="22333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3" name="Google Shape;1053;p22"/>
            <p:cNvGrpSpPr/>
            <p:nvPr/>
          </p:nvGrpSpPr>
          <p:grpSpPr>
            <a:xfrm>
              <a:off x="1992106" y="2714819"/>
              <a:ext cx="183087" cy="174763"/>
              <a:chOff x="1891206" y="1886797"/>
              <a:chExt cx="183087" cy="174763"/>
            </a:xfrm>
          </p:grpSpPr>
          <p:sp>
            <p:nvSpPr>
              <p:cNvPr id="1054" name="Google Shape;1054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6" name="Google Shape;1056;p22"/>
            <p:cNvGrpSpPr/>
            <p:nvPr/>
          </p:nvGrpSpPr>
          <p:grpSpPr>
            <a:xfrm>
              <a:off x="2336756" y="2714819"/>
              <a:ext cx="183087" cy="174763"/>
              <a:chOff x="1891206" y="1886797"/>
              <a:chExt cx="183087" cy="174763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9" name="Google Shape;1059;p22"/>
            <p:cNvGrpSpPr/>
            <p:nvPr/>
          </p:nvGrpSpPr>
          <p:grpSpPr>
            <a:xfrm>
              <a:off x="2681406" y="2714819"/>
              <a:ext cx="183087" cy="174763"/>
              <a:chOff x="1891206" y="1886797"/>
              <a:chExt cx="183087" cy="174763"/>
            </a:xfrm>
          </p:grpSpPr>
          <p:sp>
            <p:nvSpPr>
              <p:cNvPr id="1060" name="Google Shape;1060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2" name="Google Shape;1062;p22"/>
            <p:cNvGrpSpPr/>
            <p:nvPr/>
          </p:nvGrpSpPr>
          <p:grpSpPr>
            <a:xfrm>
              <a:off x="3026056" y="2714819"/>
              <a:ext cx="183087" cy="174763"/>
              <a:chOff x="1891206" y="1886797"/>
              <a:chExt cx="183087" cy="174763"/>
            </a:xfrm>
          </p:grpSpPr>
          <p:sp>
            <p:nvSpPr>
              <p:cNvPr id="1063" name="Google Shape;1063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5" name="Google Shape;1065;p22"/>
            <p:cNvGrpSpPr/>
            <p:nvPr/>
          </p:nvGrpSpPr>
          <p:grpSpPr>
            <a:xfrm>
              <a:off x="3370706" y="2714819"/>
              <a:ext cx="183087" cy="174763"/>
              <a:chOff x="1891206" y="1886797"/>
              <a:chExt cx="183087" cy="174763"/>
            </a:xfrm>
          </p:grpSpPr>
          <p:sp>
            <p:nvSpPr>
              <p:cNvPr id="1066" name="Google Shape;1066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8" name="Google Shape;1068;p22"/>
            <p:cNvGrpSpPr/>
            <p:nvPr/>
          </p:nvGrpSpPr>
          <p:grpSpPr>
            <a:xfrm>
              <a:off x="1992106" y="3298544"/>
              <a:ext cx="183087" cy="174763"/>
              <a:chOff x="1891206" y="1886797"/>
              <a:chExt cx="183087" cy="174763"/>
            </a:xfrm>
          </p:grpSpPr>
          <p:sp>
            <p:nvSpPr>
              <p:cNvPr id="1069" name="Google Shape;1069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1" name="Google Shape;1071;p22"/>
            <p:cNvGrpSpPr/>
            <p:nvPr/>
          </p:nvGrpSpPr>
          <p:grpSpPr>
            <a:xfrm>
              <a:off x="2336756" y="3298544"/>
              <a:ext cx="183087" cy="174763"/>
              <a:chOff x="1891206" y="1886797"/>
              <a:chExt cx="183087" cy="174763"/>
            </a:xfrm>
          </p:grpSpPr>
          <p:sp>
            <p:nvSpPr>
              <p:cNvPr id="1072" name="Google Shape;1072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4" name="Google Shape;1074;p22"/>
            <p:cNvGrpSpPr/>
            <p:nvPr/>
          </p:nvGrpSpPr>
          <p:grpSpPr>
            <a:xfrm>
              <a:off x="2681406" y="3298544"/>
              <a:ext cx="183087" cy="174763"/>
              <a:chOff x="1891206" y="1886797"/>
              <a:chExt cx="183087" cy="174763"/>
            </a:xfrm>
          </p:grpSpPr>
          <p:sp>
            <p:nvSpPr>
              <p:cNvPr id="1075" name="Google Shape;1075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7" name="Google Shape;1077;p22"/>
            <p:cNvGrpSpPr/>
            <p:nvPr/>
          </p:nvGrpSpPr>
          <p:grpSpPr>
            <a:xfrm>
              <a:off x="3026056" y="3298544"/>
              <a:ext cx="183087" cy="174763"/>
              <a:chOff x="1891206" y="1886797"/>
              <a:chExt cx="183087" cy="174763"/>
            </a:xfrm>
          </p:grpSpPr>
          <p:sp>
            <p:nvSpPr>
              <p:cNvPr id="1078" name="Google Shape;1078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0" name="Google Shape;1080;p22"/>
            <p:cNvGrpSpPr/>
            <p:nvPr/>
          </p:nvGrpSpPr>
          <p:grpSpPr>
            <a:xfrm>
              <a:off x="3370706" y="3298544"/>
              <a:ext cx="183087" cy="174763"/>
              <a:chOff x="1891206" y="1886797"/>
              <a:chExt cx="183087" cy="174763"/>
            </a:xfrm>
          </p:grpSpPr>
          <p:sp>
            <p:nvSpPr>
              <p:cNvPr id="1081" name="Google Shape;1081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3" name="Google Shape;1083;p22"/>
            <p:cNvGrpSpPr/>
            <p:nvPr/>
          </p:nvGrpSpPr>
          <p:grpSpPr>
            <a:xfrm>
              <a:off x="1992106" y="3883857"/>
              <a:ext cx="183087" cy="174763"/>
              <a:chOff x="1891206" y="1886797"/>
              <a:chExt cx="183087" cy="174763"/>
            </a:xfrm>
          </p:grpSpPr>
          <p:sp>
            <p:nvSpPr>
              <p:cNvPr id="1084" name="Google Shape;1084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22"/>
            <p:cNvGrpSpPr/>
            <p:nvPr/>
          </p:nvGrpSpPr>
          <p:grpSpPr>
            <a:xfrm>
              <a:off x="2336756" y="3883857"/>
              <a:ext cx="183087" cy="174763"/>
              <a:chOff x="1891206" y="1886797"/>
              <a:chExt cx="183087" cy="174763"/>
            </a:xfrm>
          </p:grpSpPr>
          <p:sp>
            <p:nvSpPr>
              <p:cNvPr id="1087" name="Google Shape;1087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9" name="Google Shape;1089;p22"/>
            <p:cNvGrpSpPr/>
            <p:nvPr/>
          </p:nvGrpSpPr>
          <p:grpSpPr>
            <a:xfrm>
              <a:off x="2681406" y="3883857"/>
              <a:ext cx="183087" cy="174763"/>
              <a:chOff x="1891206" y="1886797"/>
              <a:chExt cx="183087" cy="174763"/>
            </a:xfrm>
          </p:grpSpPr>
          <p:sp>
            <p:nvSpPr>
              <p:cNvPr id="1090" name="Google Shape;1090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2" name="Google Shape;1092;p22"/>
            <p:cNvGrpSpPr/>
            <p:nvPr/>
          </p:nvGrpSpPr>
          <p:grpSpPr>
            <a:xfrm>
              <a:off x="3026056" y="3883857"/>
              <a:ext cx="183087" cy="174763"/>
              <a:chOff x="1891206" y="1886797"/>
              <a:chExt cx="183087" cy="174763"/>
            </a:xfrm>
          </p:grpSpPr>
          <p:sp>
            <p:nvSpPr>
              <p:cNvPr id="1093" name="Google Shape;1093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5" name="Google Shape;1095;p22"/>
            <p:cNvGrpSpPr/>
            <p:nvPr/>
          </p:nvGrpSpPr>
          <p:grpSpPr>
            <a:xfrm>
              <a:off x="3370706" y="3883857"/>
              <a:ext cx="183087" cy="174763"/>
              <a:chOff x="1891206" y="1886797"/>
              <a:chExt cx="183087" cy="174763"/>
            </a:xfrm>
          </p:grpSpPr>
          <p:sp>
            <p:nvSpPr>
              <p:cNvPr id="1096" name="Google Shape;1096;p22"/>
              <p:cNvSpPr/>
              <p:nvPr/>
            </p:nvSpPr>
            <p:spPr>
              <a:xfrm>
                <a:off x="1891206" y="1886797"/>
                <a:ext cx="183087" cy="174763"/>
              </a:xfrm>
              <a:custGeom>
                <a:rect b="b" l="l" r="r" t="t"/>
                <a:pathLst>
                  <a:path extrusionOk="0" h="4052" w="4245">
                    <a:moveTo>
                      <a:pt x="2471" y="479"/>
                    </a:moveTo>
                    <a:cubicBezTo>
                      <a:pt x="3991" y="1026"/>
                      <a:pt x="3876" y="3501"/>
                      <a:pt x="2183" y="3501"/>
                    </a:cubicBezTo>
                    <a:cubicBezTo>
                      <a:pt x="2113" y="3501"/>
                      <a:pt x="2040" y="3496"/>
                      <a:pt x="1964" y="3488"/>
                    </a:cubicBezTo>
                    <a:cubicBezTo>
                      <a:pt x="1204" y="3393"/>
                      <a:pt x="571" y="2854"/>
                      <a:pt x="666" y="2063"/>
                    </a:cubicBezTo>
                    <a:cubicBezTo>
                      <a:pt x="729" y="1081"/>
                      <a:pt x="1489" y="701"/>
                      <a:pt x="2312" y="542"/>
                    </a:cubicBezTo>
                    <a:cubicBezTo>
                      <a:pt x="2344" y="542"/>
                      <a:pt x="2407" y="511"/>
                      <a:pt x="2439" y="479"/>
                    </a:cubicBezTo>
                    <a:close/>
                    <a:moveTo>
                      <a:pt x="2019" y="1"/>
                    </a:moveTo>
                    <a:cubicBezTo>
                      <a:pt x="1079" y="1"/>
                      <a:pt x="210" y="1046"/>
                      <a:pt x="96" y="1936"/>
                    </a:cubicBezTo>
                    <a:cubicBezTo>
                      <a:pt x="0" y="3044"/>
                      <a:pt x="824" y="3899"/>
                      <a:pt x="1901" y="4026"/>
                    </a:cubicBezTo>
                    <a:cubicBezTo>
                      <a:pt x="2009" y="4043"/>
                      <a:pt x="2116" y="4051"/>
                      <a:pt x="2223" y="4051"/>
                    </a:cubicBezTo>
                    <a:cubicBezTo>
                      <a:pt x="3115" y="4051"/>
                      <a:pt x="3919" y="3471"/>
                      <a:pt x="4117" y="2538"/>
                    </a:cubicBezTo>
                    <a:cubicBezTo>
                      <a:pt x="4244" y="1461"/>
                      <a:pt x="3642" y="384"/>
                      <a:pt x="2566" y="194"/>
                    </a:cubicBezTo>
                    <a:cubicBezTo>
                      <a:pt x="2566" y="194"/>
                      <a:pt x="2534" y="194"/>
                      <a:pt x="2471" y="162"/>
                    </a:cubicBezTo>
                    <a:cubicBezTo>
                      <a:pt x="2439" y="99"/>
                      <a:pt x="2407" y="36"/>
                      <a:pt x="2312" y="36"/>
                    </a:cubicBezTo>
                    <a:cubicBezTo>
                      <a:pt x="2214" y="12"/>
                      <a:pt x="2116" y="1"/>
                      <a:pt x="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1910425" y="1902725"/>
                <a:ext cx="158327" cy="139798"/>
              </a:xfrm>
              <a:custGeom>
                <a:rect b="b" l="l" r="r" t="t"/>
                <a:pathLst>
                  <a:path extrusionOk="0" h="3022" w="3422">
                    <a:moveTo>
                      <a:pt x="1901" y="0"/>
                    </a:moveTo>
                    <a:lnTo>
                      <a:pt x="1901" y="0"/>
                    </a:lnTo>
                    <a:cubicBezTo>
                      <a:pt x="1869" y="32"/>
                      <a:pt x="1837" y="32"/>
                      <a:pt x="1742" y="32"/>
                    </a:cubicBezTo>
                    <a:cubicBezTo>
                      <a:pt x="951" y="190"/>
                      <a:pt x="159" y="570"/>
                      <a:pt x="96" y="1520"/>
                    </a:cubicBezTo>
                    <a:cubicBezTo>
                      <a:pt x="1" y="2312"/>
                      <a:pt x="634" y="2914"/>
                      <a:pt x="1394" y="3009"/>
                    </a:cubicBezTo>
                    <a:cubicBezTo>
                      <a:pt x="1470" y="3017"/>
                      <a:pt x="1543" y="3022"/>
                      <a:pt x="1613" y="3022"/>
                    </a:cubicBezTo>
                    <a:cubicBezTo>
                      <a:pt x="3306" y="3022"/>
                      <a:pt x="3421" y="547"/>
                      <a:pt x="19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98" name="Google Shape;1098;p22"/>
          <p:cNvSpPr txBox="1"/>
          <p:nvPr>
            <p:ph type="title"/>
          </p:nvPr>
        </p:nvSpPr>
        <p:spPr>
          <a:xfrm>
            <a:off x="5072988" y="3445175"/>
            <a:ext cx="145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000">
                <a:solidFill>
                  <a:schemeClr val="dk2"/>
                </a:solidFill>
              </a:rPr>
              <a:t>80%</a:t>
            </a:r>
            <a:endParaRPr sz="3000">
              <a:solidFill>
                <a:schemeClr val="dk2"/>
              </a:solidFill>
            </a:endParaRPr>
          </a:p>
        </p:txBody>
      </p:sp>
      <p:grpSp>
        <p:nvGrpSpPr>
          <p:cNvPr id="1099" name="Google Shape;1099;p22"/>
          <p:cNvGrpSpPr/>
          <p:nvPr/>
        </p:nvGrpSpPr>
        <p:grpSpPr>
          <a:xfrm>
            <a:off x="5151035" y="2571744"/>
            <a:ext cx="2589475" cy="503184"/>
            <a:chOff x="4905494" y="2697322"/>
            <a:chExt cx="2810370" cy="546108"/>
          </a:xfrm>
        </p:grpSpPr>
        <p:grpSp>
          <p:nvGrpSpPr>
            <p:cNvPr id="1100" name="Google Shape;1100;p22"/>
            <p:cNvGrpSpPr/>
            <p:nvPr/>
          </p:nvGrpSpPr>
          <p:grpSpPr>
            <a:xfrm rot="2263212">
              <a:off x="4966769" y="2795152"/>
              <a:ext cx="439521" cy="350447"/>
              <a:chOff x="8441800" y="1251275"/>
              <a:chExt cx="439525" cy="350450"/>
            </a:xfrm>
          </p:grpSpPr>
          <p:sp>
            <p:nvSpPr>
              <p:cNvPr id="1101" name="Google Shape;1101;p22"/>
              <p:cNvSpPr/>
              <p:nvPr/>
            </p:nvSpPr>
            <p:spPr>
              <a:xfrm>
                <a:off x="8543800" y="1431100"/>
                <a:ext cx="262450" cy="154525"/>
              </a:xfrm>
              <a:custGeom>
                <a:rect b="b" l="l" r="r" t="t"/>
                <a:pathLst>
                  <a:path extrusionOk="0" h="6181" w="10498">
                    <a:moveTo>
                      <a:pt x="5512" y="0"/>
                    </a:moveTo>
                    <a:cubicBezTo>
                      <a:pt x="5386" y="0"/>
                      <a:pt x="5258" y="6"/>
                      <a:pt x="5127" y="18"/>
                    </a:cubicBezTo>
                    <a:cubicBezTo>
                      <a:pt x="5051" y="14"/>
                      <a:pt x="4976" y="12"/>
                      <a:pt x="4902" y="12"/>
                    </a:cubicBezTo>
                    <a:cubicBezTo>
                      <a:pt x="3797" y="12"/>
                      <a:pt x="2840" y="469"/>
                      <a:pt x="2059" y="1219"/>
                    </a:cubicBezTo>
                    <a:cubicBezTo>
                      <a:pt x="1291" y="1953"/>
                      <a:pt x="491" y="2620"/>
                      <a:pt x="257" y="3721"/>
                    </a:cubicBezTo>
                    <a:cubicBezTo>
                      <a:pt x="1" y="4843"/>
                      <a:pt x="638" y="5626"/>
                      <a:pt x="1724" y="5626"/>
                    </a:cubicBezTo>
                    <a:cubicBezTo>
                      <a:pt x="1768" y="5626"/>
                      <a:pt x="1813" y="5624"/>
                      <a:pt x="1858" y="5622"/>
                    </a:cubicBezTo>
                    <a:cubicBezTo>
                      <a:pt x="2359" y="5589"/>
                      <a:pt x="2826" y="5455"/>
                      <a:pt x="3293" y="5288"/>
                    </a:cubicBezTo>
                    <a:cubicBezTo>
                      <a:pt x="3690" y="5126"/>
                      <a:pt x="4082" y="5055"/>
                      <a:pt x="4472" y="5055"/>
                    </a:cubicBezTo>
                    <a:cubicBezTo>
                      <a:pt x="4966" y="5055"/>
                      <a:pt x="5458" y="5169"/>
                      <a:pt x="5961" y="5355"/>
                    </a:cubicBezTo>
                    <a:cubicBezTo>
                      <a:pt x="6562" y="5622"/>
                      <a:pt x="7129" y="5989"/>
                      <a:pt x="7763" y="6122"/>
                    </a:cubicBezTo>
                    <a:cubicBezTo>
                      <a:pt x="7922" y="6162"/>
                      <a:pt x="8073" y="6181"/>
                      <a:pt x="8217" y="6181"/>
                    </a:cubicBezTo>
                    <a:cubicBezTo>
                      <a:pt x="8911" y="6181"/>
                      <a:pt x="9422" y="5747"/>
                      <a:pt x="9864" y="5222"/>
                    </a:cubicBezTo>
                    <a:cubicBezTo>
                      <a:pt x="10398" y="4655"/>
                      <a:pt x="10498" y="3954"/>
                      <a:pt x="10098" y="3220"/>
                    </a:cubicBezTo>
                    <a:cubicBezTo>
                      <a:pt x="9764" y="2553"/>
                      <a:pt x="9164" y="2053"/>
                      <a:pt x="8663" y="1519"/>
                    </a:cubicBezTo>
                    <a:cubicBezTo>
                      <a:pt x="7812" y="607"/>
                      <a:pt x="6795" y="0"/>
                      <a:pt x="5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8461000" y="1341475"/>
                <a:ext cx="92575" cy="90925"/>
              </a:xfrm>
              <a:custGeom>
                <a:rect b="b" l="l" r="r" t="t"/>
                <a:pathLst>
                  <a:path extrusionOk="0" h="3637" w="3703">
                    <a:moveTo>
                      <a:pt x="2035" y="0"/>
                    </a:moveTo>
                    <a:cubicBezTo>
                      <a:pt x="1134" y="0"/>
                      <a:pt x="0" y="801"/>
                      <a:pt x="133" y="1735"/>
                    </a:cubicBezTo>
                    <a:cubicBezTo>
                      <a:pt x="133" y="2836"/>
                      <a:pt x="934" y="3636"/>
                      <a:pt x="1968" y="3636"/>
                    </a:cubicBezTo>
                    <a:cubicBezTo>
                      <a:pt x="2969" y="3603"/>
                      <a:pt x="3669" y="2969"/>
                      <a:pt x="3669" y="2068"/>
                    </a:cubicBezTo>
                    <a:cubicBezTo>
                      <a:pt x="3703" y="834"/>
                      <a:pt x="3002" y="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8787900" y="1341475"/>
                <a:ext cx="68400" cy="69275"/>
              </a:xfrm>
              <a:custGeom>
                <a:rect b="b" l="l" r="r" t="t"/>
                <a:pathLst>
                  <a:path extrusionOk="0" h="2771" w="2736">
                    <a:moveTo>
                      <a:pt x="1534" y="0"/>
                    </a:moveTo>
                    <a:cubicBezTo>
                      <a:pt x="901" y="0"/>
                      <a:pt x="33" y="801"/>
                      <a:pt x="33" y="1401"/>
                    </a:cubicBezTo>
                    <a:cubicBezTo>
                      <a:pt x="0" y="2135"/>
                      <a:pt x="534" y="2769"/>
                      <a:pt x="1134" y="2769"/>
                    </a:cubicBezTo>
                    <a:cubicBezTo>
                      <a:pt x="1153" y="2770"/>
                      <a:pt x="1172" y="2770"/>
                      <a:pt x="1191" y="2770"/>
                    </a:cubicBezTo>
                    <a:cubicBezTo>
                      <a:pt x="2001" y="2770"/>
                      <a:pt x="2703" y="2083"/>
                      <a:pt x="2735" y="1301"/>
                    </a:cubicBezTo>
                    <a:cubicBezTo>
                      <a:pt x="2735" y="567"/>
                      <a:pt x="2235" y="0"/>
                      <a:pt x="1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8614475" y="1272650"/>
                <a:ext cx="116725" cy="93875"/>
              </a:xfrm>
              <a:custGeom>
                <a:rect b="b" l="l" r="r" t="t"/>
                <a:pathLst>
                  <a:path extrusionOk="0" h="3755" w="4669">
                    <a:moveTo>
                      <a:pt x="2089" y="1"/>
                    </a:moveTo>
                    <a:cubicBezTo>
                      <a:pt x="1145" y="1"/>
                      <a:pt x="209" y="629"/>
                      <a:pt x="99" y="1486"/>
                    </a:cubicBezTo>
                    <a:cubicBezTo>
                      <a:pt x="0" y="2506"/>
                      <a:pt x="1234" y="3755"/>
                      <a:pt x="2389" y="3755"/>
                    </a:cubicBezTo>
                    <a:cubicBezTo>
                      <a:pt x="2404" y="3755"/>
                      <a:pt x="2419" y="3754"/>
                      <a:pt x="2434" y="3754"/>
                    </a:cubicBezTo>
                    <a:lnTo>
                      <a:pt x="2767" y="3754"/>
                    </a:lnTo>
                    <a:cubicBezTo>
                      <a:pt x="3635" y="3687"/>
                      <a:pt x="4202" y="3220"/>
                      <a:pt x="4469" y="2353"/>
                    </a:cubicBezTo>
                    <a:cubicBezTo>
                      <a:pt x="4669" y="1719"/>
                      <a:pt x="4402" y="1186"/>
                      <a:pt x="3701" y="618"/>
                    </a:cubicBezTo>
                    <a:cubicBezTo>
                      <a:pt x="3368" y="385"/>
                      <a:pt x="3068" y="185"/>
                      <a:pt x="2667" y="85"/>
                    </a:cubicBezTo>
                    <a:cubicBezTo>
                      <a:pt x="2479" y="28"/>
                      <a:pt x="2284" y="1"/>
                      <a:pt x="20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8528525" y="1409950"/>
                <a:ext cx="299425" cy="191775"/>
              </a:xfrm>
              <a:custGeom>
                <a:rect b="b" l="l" r="r" t="t"/>
                <a:pathLst>
                  <a:path extrusionOk="0" h="7671" w="11977">
                    <a:moveTo>
                      <a:pt x="6123" y="846"/>
                    </a:moveTo>
                    <a:cubicBezTo>
                      <a:pt x="7406" y="846"/>
                      <a:pt x="8423" y="1453"/>
                      <a:pt x="9274" y="2365"/>
                    </a:cubicBezTo>
                    <a:cubicBezTo>
                      <a:pt x="9775" y="2899"/>
                      <a:pt x="10375" y="3399"/>
                      <a:pt x="10709" y="4066"/>
                    </a:cubicBezTo>
                    <a:cubicBezTo>
                      <a:pt x="11076" y="4800"/>
                      <a:pt x="11009" y="5467"/>
                      <a:pt x="10475" y="6068"/>
                    </a:cubicBezTo>
                    <a:cubicBezTo>
                      <a:pt x="10033" y="6593"/>
                      <a:pt x="9522" y="7027"/>
                      <a:pt x="8828" y="7027"/>
                    </a:cubicBezTo>
                    <a:cubicBezTo>
                      <a:pt x="8684" y="7027"/>
                      <a:pt x="8533" y="7008"/>
                      <a:pt x="8374" y="6968"/>
                    </a:cubicBezTo>
                    <a:cubicBezTo>
                      <a:pt x="7740" y="6835"/>
                      <a:pt x="7173" y="6468"/>
                      <a:pt x="6572" y="6201"/>
                    </a:cubicBezTo>
                    <a:cubicBezTo>
                      <a:pt x="6069" y="6015"/>
                      <a:pt x="5577" y="5901"/>
                      <a:pt x="5083" y="5901"/>
                    </a:cubicBezTo>
                    <a:cubicBezTo>
                      <a:pt x="4693" y="5901"/>
                      <a:pt x="4301" y="5972"/>
                      <a:pt x="3904" y="6134"/>
                    </a:cubicBezTo>
                    <a:cubicBezTo>
                      <a:pt x="3437" y="6301"/>
                      <a:pt x="2970" y="6435"/>
                      <a:pt x="2469" y="6468"/>
                    </a:cubicBezTo>
                    <a:cubicBezTo>
                      <a:pt x="2424" y="6470"/>
                      <a:pt x="2379" y="6472"/>
                      <a:pt x="2335" y="6472"/>
                    </a:cubicBezTo>
                    <a:cubicBezTo>
                      <a:pt x="1249" y="6472"/>
                      <a:pt x="612" y="5689"/>
                      <a:pt x="868" y="4567"/>
                    </a:cubicBezTo>
                    <a:cubicBezTo>
                      <a:pt x="1102" y="3466"/>
                      <a:pt x="1902" y="2799"/>
                      <a:pt x="2670" y="2065"/>
                    </a:cubicBezTo>
                    <a:cubicBezTo>
                      <a:pt x="3482" y="1315"/>
                      <a:pt x="4411" y="858"/>
                      <a:pt x="5513" y="858"/>
                    </a:cubicBezTo>
                    <a:cubicBezTo>
                      <a:pt x="5587" y="858"/>
                      <a:pt x="5662" y="860"/>
                      <a:pt x="5738" y="864"/>
                    </a:cubicBezTo>
                    <a:cubicBezTo>
                      <a:pt x="5869" y="852"/>
                      <a:pt x="5997" y="846"/>
                      <a:pt x="6123" y="846"/>
                    </a:cubicBezTo>
                    <a:close/>
                    <a:moveTo>
                      <a:pt x="5932" y="0"/>
                    </a:moveTo>
                    <a:cubicBezTo>
                      <a:pt x="5535" y="0"/>
                      <a:pt x="5126" y="52"/>
                      <a:pt x="4704" y="163"/>
                    </a:cubicBezTo>
                    <a:cubicBezTo>
                      <a:pt x="2703" y="664"/>
                      <a:pt x="1435" y="2131"/>
                      <a:pt x="368" y="3833"/>
                    </a:cubicBezTo>
                    <a:cubicBezTo>
                      <a:pt x="101" y="4266"/>
                      <a:pt x="1" y="4767"/>
                      <a:pt x="1" y="5300"/>
                    </a:cubicBezTo>
                    <a:cubicBezTo>
                      <a:pt x="1" y="6701"/>
                      <a:pt x="902" y="7602"/>
                      <a:pt x="2303" y="7602"/>
                    </a:cubicBezTo>
                    <a:cubicBezTo>
                      <a:pt x="3003" y="7602"/>
                      <a:pt x="3604" y="7369"/>
                      <a:pt x="4204" y="7102"/>
                    </a:cubicBezTo>
                    <a:cubicBezTo>
                      <a:pt x="4634" y="6927"/>
                      <a:pt x="5064" y="6843"/>
                      <a:pt x="5490" y="6843"/>
                    </a:cubicBezTo>
                    <a:cubicBezTo>
                      <a:pt x="5957" y="6843"/>
                      <a:pt x="6419" y="6943"/>
                      <a:pt x="6873" y="7135"/>
                    </a:cubicBezTo>
                    <a:cubicBezTo>
                      <a:pt x="7473" y="7369"/>
                      <a:pt x="8107" y="7535"/>
                      <a:pt x="8774" y="7635"/>
                    </a:cubicBezTo>
                    <a:cubicBezTo>
                      <a:pt x="8923" y="7659"/>
                      <a:pt x="9068" y="7671"/>
                      <a:pt x="9208" y="7671"/>
                    </a:cubicBezTo>
                    <a:cubicBezTo>
                      <a:pt x="10043" y="7671"/>
                      <a:pt x="10728" y="7263"/>
                      <a:pt x="11242" y="6635"/>
                    </a:cubicBezTo>
                    <a:cubicBezTo>
                      <a:pt x="11909" y="5867"/>
                      <a:pt x="11976" y="4967"/>
                      <a:pt x="11609" y="4033"/>
                    </a:cubicBezTo>
                    <a:cubicBezTo>
                      <a:pt x="11209" y="3032"/>
                      <a:pt x="10508" y="2265"/>
                      <a:pt x="9708" y="1598"/>
                    </a:cubicBezTo>
                    <a:cubicBezTo>
                      <a:pt x="8566" y="638"/>
                      <a:pt x="7323" y="0"/>
                      <a:pt x="5932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8441800" y="1321400"/>
                <a:ext cx="138450" cy="136850"/>
              </a:xfrm>
              <a:custGeom>
                <a:rect b="b" l="l" r="r" t="t"/>
                <a:pathLst>
                  <a:path extrusionOk="0" h="5474" w="5538">
                    <a:moveTo>
                      <a:pt x="2803" y="803"/>
                    </a:moveTo>
                    <a:cubicBezTo>
                      <a:pt x="3770" y="803"/>
                      <a:pt x="4437" y="1637"/>
                      <a:pt x="4437" y="2871"/>
                    </a:cubicBezTo>
                    <a:cubicBezTo>
                      <a:pt x="4437" y="3772"/>
                      <a:pt x="3737" y="4406"/>
                      <a:pt x="2736" y="4439"/>
                    </a:cubicBezTo>
                    <a:cubicBezTo>
                      <a:pt x="1702" y="4439"/>
                      <a:pt x="901" y="3639"/>
                      <a:pt x="901" y="2538"/>
                    </a:cubicBezTo>
                    <a:cubicBezTo>
                      <a:pt x="768" y="1604"/>
                      <a:pt x="1902" y="803"/>
                      <a:pt x="2803" y="803"/>
                    </a:cubicBezTo>
                    <a:close/>
                    <a:moveTo>
                      <a:pt x="3199" y="0"/>
                    </a:moveTo>
                    <a:cubicBezTo>
                      <a:pt x="3167" y="0"/>
                      <a:pt x="3135" y="1"/>
                      <a:pt x="3103" y="3"/>
                    </a:cubicBezTo>
                    <a:cubicBezTo>
                      <a:pt x="1168" y="69"/>
                      <a:pt x="34" y="970"/>
                      <a:pt x="34" y="2738"/>
                    </a:cubicBezTo>
                    <a:cubicBezTo>
                      <a:pt x="1" y="4239"/>
                      <a:pt x="1202" y="5473"/>
                      <a:pt x="2636" y="5473"/>
                    </a:cubicBezTo>
                    <a:cubicBezTo>
                      <a:pt x="2659" y="5474"/>
                      <a:pt x="2682" y="5474"/>
                      <a:pt x="2704" y="5474"/>
                    </a:cubicBezTo>
                    <a:cubicBezTo>
                      <a:pt x="4306" y="5474"/>
                      <a:pt x="5538" y="4318"/>
                      <a:pt x="5505" y="2838"/>
                    </a:cubicBezTo>
                    <a:cubicBezTo>
                      <a:pt x="5505" y="1308"/>
                      <a:pt x="4488" y="0"/>
                      <a:pt x="3199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8601925" y="1251275"/>
                <a:ext cx="145925" cy="138600"/>
              </a:xfrm>
              <a:custGeom>
                <a:rect b="b" l="l" r="r" t="t"/>
                <a:pathLst>
                  <a:path extrusionOk="0" h="5544" w="5837">
                    <a:moveTo>
                      <a:pt x="2591" y="856"/>
                    </a:moveTo>
                    <a:cubicBezTo>
                      <a:pt x="2786" y="856"/>
                      <a:pt x="2981" y="883"/>
                      <a:pt x="3169" y="940"/>
                    </a:cubicBezTo>
                    <a:cubicBezTo>
                      <a:pt x="3570" y="1040"/>
                      <a:pt x="3870" y="1240"/>
                      <a:pt x="4203" y="1473"/>
                    </a:cubicBezTo>
                    <a:cubicBezTo>
                      <a:pt x="4904" y="2041"/>
                      <a:pt x="5171" y="2574"/>
                      <a:pt x="4971" y="3208"/>
                    </a:cubicBezTo>
                    <a:cubicBezTo>
                      <a:pt x="4704" y="4075"/>
                      <a:pt x="4137" y="4542"/>
                      <a:pt x="3269" y="4609"/>
                    </a:cubicBezTo>
                    <a:lnTo>
                      <a:pt x="2936" y="4609"/>
                    </a:lnTo>
                    <a:cubicBezTo>
                      <a:pt x="2920" y="4609"/>
                      <a:pt x="2905" y="4610"/>
                      <a:pt x="2889" y="4610"/>
                    </a:cubicBezTo>
                    <a:cubicBezTo>
                      <a:pt x="1735" y="4610"/>
                      <a:pt x="503" y="3394"/>
                      <a:pt x="634" y="2341"/>
                    </a:cubicBezTo>
                    <a:cubicBezTo>
                      <a:pt x="717" y="1484"/>
                      <a:pt x="1648" y="856"/>
                      <a:pt x="2591" y="856"/>
                    </a:cubicBezTo>
                    <a:close/>
                    <a:moveTo>
                      <a:pt x="2983" y="0"/>
                    </a:moveTo>
                    <a:cubicBezTo>
                      <a:pt x="2933" y="0"/>
                      <a:pt x="2884" y="2"/>
                      <a:pt x="2836" y="6"/>
                    </a:cubicBezTo>
                    <a:cubicBezTo>
                      <a:pt x="1001" y="106"/>
                      <a:pt x="34" y="906"/>
                      <a:pt x="34" y="2608"/>
                    </a:cubicBezTo>
                    <a:cubicBezTo>
                      <a:pt x="1" y="4059"/>
                      <a:pt x="1404" y="5544"/>
                      <a:pt x="2693" y="5544"/>
                    </a:cubicBezTo>
                    <a:cubicBezTo>
                      <a:pt x="2707" y="5544"/>
                      <a:pt x="2721" y="5543"/>
                      <a:pt x="2736" y="5543"/>
                    </a:cubicBezTo>
                    <a:cubicBezTo>
                      <a:pt x="4770" y="5510"/>
                      <a:pt x="5738" y="4075"/>
                      <a:pt x="5805" y="2441"/>
                    </a:cubicBezTo>
                    <a:cubicBezTo>
                      <a:pt x="5837" y="1283"/>
                      <a:pt x="4318" y="0"/>
                      <a:pt x="2983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8769550" y="1324625"/>
                <a:ext cx="111775" cy="116950"/>
              </a:xfrm>
              <a:custGeom>
                <a:rect b="b" l="l" r="r" t="t"/>
                <a:pathLst>
                  <a:path extrusionOk="0" h="4678" w="4471">
                    <a:moveTo>
                      <a:pt x="2268" y="674"/>
                    </a:moveTo>
                    <a:cubicBezTo>
                      <a:pt x="2969" y="674"/>
                      <a:pt x="3469" y="1241"/>
                      <a:pt x="3469" y="1975"/>
                    </a:cubicBezTo>
                    <a:cubicBezTo>
                      <a:pt x="3437" y="2757"/>
                      <a:pt x="2735" y="3444"/>
                      <a:pt x="1925" y="3444"/>
                    </a:cubicBezTo>
                    <a:cubicBezTo>
                      <a:pt x="1906" y="3444"/>
                      <a:pt x="1887" y="3444"/>
                      <a:pt x="1868" y="3443"/>
                    </a:cubicBezTo>
                    <a:cubicBezTo>
                      <a:pt x="1268" y="3443"/>
                      <a:pt x="734" y="2809"/>
                      <a:pt x="767" y="2075"/>
                    </a:cubicBezTo>
                    <a:cubicBezTo>
                      <a:pt x="767" y="1475"/>
                      <a:pt x="1635" y="674"/>
                      <a:pt x="2268" y="674"/>
                    </a:cubicBezTo>
                    <a:close/>
                    <a:moveTo>
                      <a:pt x="2637" y="1"/>
                    </a:moveTo>
                    <a:cubicBezTo>
                      <a:pt x="2592" y="1"/>
                      <a:pt x="2547" y="3"/>
                      <a:pt x="2502" y="7"/>
                    </a:cubicBezTo>
                    <a:cubicBezTo>
                      <a:pt x="1001" y="141"/>
                      <a:pt x="34" y="841"/>
                      <a:pt x="34" y="2342"/>
                    </a:cubicBezTo>
                    <a:cubicBezTo>
                      <a:pt x="0" y="3743"/>
                      <a:pt x="834" y="4677"/>
                      <a:pt x="2002" y="4677"/>
                    </a:cubicBezTo>
                    <a:cubicBezTo>
                      <a:pt x="3369" y="4677"/>
                      <a:pt x="4470" y="3543"/>
                      <a:pt x="4470" y="2175"/>
                    </a:cubicBezTo>
                    <a:cubicBezTo>
                      <a:pt x="4470" y="1027"/>
                      <a:pt x="3616" y="1"/>
                      <a:pt x="2637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9" name="Google Shape;1109;p22"/>
            <p:cNvGrpSpPr/>
            <p:nvPr/>
          </p:nvGrpSpPr>
          <p:grpSpPr>
            <a:xfrm rot="2263212">
              <a:off x="5528844" y="2795152"/>
              <a:ext cx="439521" cy="350447"/>
              <a:chOff x="8441800" y="1251275"/>
              <a:chExt cx="439525" cy="350450"/>
            </a:xfrm>
          </p:grpSpPr>
          <p:sp>
            <p:nvSpPr>
              <p:cNvPr id="1110" name="Google Shape;1110;p22"/>
              <p:cNvSpPr/>
              <p:nvPr/>
            </p:nvSpPr>
            <p:spPr>
              <a:xfrm>
                <a:off x="8543800" y="1431100"/>
                <a:ext cx="262450" cy="154525"/>
              </a:xfrm>
              <a:custGeom>
                <a:rect b="b" l="l" r="r" t="t"/>
                <a:pathLst>
                  <a:path extrusionOk="0" h="6181" w="10498">
                    <a:moveTo>
                      <a:pt x="5512" y="0"/>
                    </a:moveTo>
                    <a:cubicBezTo>
                      <a:pt x="5386" y="0"/>
                      <a:pt x="5258" y="6"/>
                      <a:pt x="5127" y="18"/>
                    </a:cubicBezTo>
                    <a:cubicBezTo>
                      <a:pt x="5051" y="14"/>
                      <a:pt x="4976" y="12"/>
                      <a:pt x="4902" y="12"/>
                    </a:cubicBezTo>
                    <a:cubicBezTo>
                      <a:pt x="3797" y="12"/>
                      <a:pt x="2840" y="469"/>
                      <a:pt x="2059" y="1219"/>
                    </a:cubicBezTo>
                    <a:cubicBezTo>
                      <a:pt x="1291" y="1953"/>
                      <a:pt x="491" y="2620"/>
                      <a:pt x="257" y="3721"/>
                    </a:cubicBezTo>
                    <a:cubicBezTo>
                      <a:pt x="1" y="4843"/>
                      <a:pt x="638" y="5626"/>
                      <a:pt x="1724" y="5626"/>
                    </a:cubicBezTo>
                    <a:cubicBezTo>
                      <a:pt x="1768" y="5626"/>
                      <a:pt x="1813" y="5624"/>
                      <a:pt x="1858" y="5622"/>
                    </a:cubicBezTo>
                    <a:cubicBezTo>
                      <a:pt x="2359" y="5589"/>
                      <a:pt x="2826" y="5455"/>
                      <a:pt x="3293" y="5288"/>
                    </a:cubicBezTo>
                    <a:cubicBezTo>
                      <a:pt x="3690" y="5126"/>
                      <a:pt x="4082" y="5055"/>
                      <a:pt x="4472" y="5055"/>
                    </a:cubicBezTo>
                    <a:cubicBezTo>
                      <a:pt x="4966" y="5055"/>
                      <a:pt x="5458" y="5169"/>
                      <a:pt x="5961" y="5355"/>
                    </a:cubicBezTo>
                    <a:cubicBezTo>
                      <a:pt x="6562" y="5622"/>
                      <a:pt x="7129" y="5989"/>
                      <a:pt x="7763" y="6122"/>
                    </a:cubicBezTo>
                    <a:cubicBezTo>
                      <a:pt x="7922" y="6162"/>
                      <a:pt x="8073" y="6181"/>
                      <a:pt x="8217" y="6181"/>
                    </a:cubicBezTo>
                    <a:cubicBezTo>
                      <a:pt x="8911" y="6181"/>
                      <a:pt x="9422" y="5747"/>
                      <a:pt x="9864" y="5222"/>
                    </a:cubicBezTo>
                    <a:cubicBezTo>
                      <a:pt x="10398" y="4655"/>
                      <a:pt x="10498" y="3954"/>
                      <a:pt x="10098" y="3220"/>
                    </a:cubicBezTo>
                    <a:cubicBezTo>
                      <a:pt x="9764" y="2553"/>
                      <a:pt x="9164" y="2053"/>
                      <a:pt x="8663" y="1519"/>
                    </a:cubicBezTo>
                    <a:cubicBezTo>
                      <a:pt x="7812" y="607"/>
                      <a:pt x="6795" y="0"/>
                      <a:pt x="5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8461000" y="1341475"/>
                <a:ext cx="92575" cy="90925"/>
              </a:xfrm>
              <a:custGeom>
                <a:rect b="b" l="l" r="r" t="t"/>
                <a:pathLst>
                  <a:path extrusionOk="0" h="3637" w="3703">
                    <a:moveTo>
                      <a:pt x="2035" y="0"/>
                    </a:moveTo>
                    <a:cubicBezTo>
                      <a:pt x="1134" y="0"/>
                      <a:pt x="0" y="801"/>
                      <a:pt x="133" y="1735"/>
                    </a:cubicBezTo>
                    <a:cubicBezTo>
                      <a:pt x="133" y="2836"/>
                      <a:pt x="934" y="3636"/>
                      <a:pt x="1968" y="3636"/>
                    </a:cubicBezTo>
                    <a:cubicBezTo>
                      <a:pt x="2969" y="3603"/>
                      <a:pt x="3669" y="2969"/>
                      <a:pt x="3669" y="2068"/>
                    </a:cubicBezTo>
                    <a:cubicBezTo>
                      <a:pt x="3703" y="834"/>
                      <a:pt x="3002" y="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8787900" y="1341475"/>
                <a:ext cx="68400" cy="69275"/>
              </a:xfrm>
              <a:custGeom>
                <a:rect b="b" l="l" r="r" t="t"/>
                <a:pathLst>
                  <a:path extrusionOk="0" h="2771" w="2736">
                    <a:moveTo>
                      <a:pt x="1534" y="0"/>
                    </a:moveTo>
                    <a:cubicBezTo>
                      <a:pt x="901" y="0"/>
                      <a:pt x="33" y="801"/>
                      <a:pt x="33" y="1401"/>
                    </a:cubicBezTo>
                    <a:cubicBezTo>
                      <a:pt x="0" y="2135"/>
                      <a:pt x="534" y="2769"/>
                      <a:pt x="1134" y="2769"/>
                    </a:cubicBezTo>
                    <a:cubicBezTo>
                      <a:pt x="1153" y="2770"/>
                      <a:pt x="1172" y="2770"/>
                      <a:pt x="1191" y="2770"/>
                    </a:cubicBezTo>
                    <a:cubicBezTo>
                      <a:pt x="2001" y="2770"/>
                      <a:pt x="2703" y="2083"/>
                      <a:pt x="2735" y="1301"/>
                    </a:cubicBezTo>
                    <a:cubicBezTo>
                      <a:pt x="2735" y="567"/>
                      <a:pt x="2235" y="0"/>
                      <a:pt x="1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8614475" y="1272650"/>
                <a:ext cx="116725" cy="93875"/>
              </a:xfrm>
              <a:custGeom>
                <a:rect b="b" l="l" r="r" t="t"/>
                <a:pathLst>
                  <a:path extrusionOk="0" h="3755" w="4669">
                    <a:moveTo>
                      <a:pt x="2089" y="1"/>
                    </a:moveTo>
                    <a:cubicBezTo>
                      <a:pt x="1145" y="1"/>
                      <a:pt x="209" y="629"/>
                      <a:pt x="99" y="1486"/>
                    </a:cubicBezTo>
                    <a:cubicBezTo>
                      <a:pt x="0" y="2506"/>
                      <a:pt x="1234" y="3755"/>
                      <a:pt x="2389" y="3755"/>
                    </a:cubicBezTo>
                    <a:cubicBezTo>
                      <a:pt x="2404" y="3755"/>
                      <a:pt x="2419" y="3754"/>
                      <a:pt x="2434" y="3754"/>
                    </a:cubicBezTo>
                    <a:lnTo>
                      <a:pt x="2767" y="3754"/>
                    </a:lnTo>
                    <a:cubicBezTo>
                      <a:pt x="3635" y="3687"/>
                      <a:pt x="4202" y="3220"/>
                      <a:pt x="4469" y="2353"/>
                    </a:cubicBezTo>
                    <a:cubicBezTo>
                      <a:pt x="4669" y="1719"/>
                      <a:pt x="4402" y="1186"/>
                      <a:pt x="3701" y="618"/>
                    </a:cubicBezTo>
                    <a:cubicBezTo>
                      <a:pt x="3368" y="385"/>
                      <a:pt x="3068" y="185"/>
                      <a:pt x="2667" y="85"/>
                    </a:cubicBezTo>
                    <a:cubicBezTo>
                      <a:pt x="2479" y="28"/>
                      <a:pt x="2284" y="1"/>
                      <a:pt x="20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8528525" y="1409950"/>
                <a:ext cx="299425" cy="191775"/>
              </a:xfrm>
              <a:custGeom>
                <a:rect b="b" l="l" r="r" t="t"/>
                <a:pathLst>
                  <a:path extrusionOk="0" h="7671" w="11977">
                    <a:moveTo>
                      <a:pt x="6123" y="846"/>
                    </a:moveTo>
                    <a:cubicBezTo>
                      <a:pt x="7406" y="846"/>
                      <a:pt x="8423" y="1453"/>
                      <a:pt x="9274" y="2365"/>
                    </a:cubicBezTo>
                    <a:cubicBezTo>
                      <a:pt x="9775" y="2899"/>
                      <a:pt x="10375" y="3399"/>
                      <a:pt x="10709" y="4066"/>
                    </a:cubicBezTo>
                    <a:cubicBezTo>
                      <a:pt x="11076" y="4800"/>
                      <a:pt x="11009" y="5467"/>
                      <a:pt x="10475" y="6068"/>
                    </a:cubicBezTo>
                    <a:cubicBezTo>
                      <a:pt x="10033" y="6593"/>
                      <a:pt x="9522" y="7027"/>
                      <a:pt x="8828" y="7027"/>
                    </a:cubicBezTo>
                    <a:cubicBezTo>
                      <a:pt x="8684" y="7027"/>
                      <a:pt x="8533" y="7008"/>
                      <a:pt x="8374" y="6968"/>
                    </a:cubicBezTo>
                    <a:cubicBezTo>
                      <a:pt x="7740" y="6835"/>
                      <a:pt x="7173" y="6468"/>
                      <a:pt x="6572" y="6201"/>
                    </a:cubicBezTo>
                    <a:cubicBezTo>
                      <a:pt x="6069" y="6015"/>
                      <a:pt x="5577" y="5901"/>
                      <a:pt x="5083" y="5901"/>
                    </a:cubicBezTo>
                    <a:cubicBezTo>
                      <a:pt x="4693" y="5901"/>
                      <a:pt x="4301" y="5972"/>
                      <a:pt x="3904" y="6134"/>
                    </a:cubicBezTo>
                    <a:cubicBezTo>
                      <a:pt x="3437" y="6301"/>
                      <a:pt x="2970" y="6435"/>
                      <a:pt x="2469" y="6468"/>
                    </a:cubicBezTo>
                    <a:cubicBezTo>
                      <a:pt x="2424" y="6470"/>
                      <a:pt x="2379" y="6472"/>
                      <a:pt x="2335" y="6472"/>
                    </a:cubicBezTo>
                    <a:cubicBezTo>
                      <a:pt x="1249" y="6472"/>
                      <a:pt x="612" y="5689"/>
                      <a:pt x="868" y="4567"/>
                    </a:cubicBezTo>
                    <a:cubicBezTo>
                      <a:pt x="1102" y="3466"/>
                      <a:pt x="1902" y="2799"/>
                      <a:pt x="2670" y="2065"/>
                    </a:cubicBezTo>
                    <a:cubicBezTo>
                      <a:pt x="3482" y="1315"/>
                      <a:pt x="4411" y="858"/>
                      <a:pt x="5513" y="858"/>
                    </a:cubicBezTo>
                    <a:cubicBezTo>
                      <a:pt x="5587" y="858"/>
                      <a:pt x="5662" y="860"/>
                      <a:pt x="5738" y="864"/>
                    </a:cubicBezTo>
                    <a:cubicBezTo>
                      <a:pt x="5869" y="852"/>
                      <a:pt x="5997" y="846"/>
                      <a:pt x="6123" y="846"/>
                    </a:cubicBezTo>
                    <a:close/>
                    <a:moveTo>
                      <a:pt x="5932" y="0"/>
                    </a:moveTo>
                    <a:cubicBezTo>
                      <a:pt x="5535" y="0"/>
                      <a:pt x="5126" y="52"/>
                      <a:pt x="4704" y="163"/>
                    </a:cubicBezTo>
                    <a:cubicBezTo>
                      <a:pt x="2703" y="664"/>
                      <a:pt x="1435" y="2131"/>
                      <a:pt x="368" y="3833"/>
                    </a:cubicBezTo>
                    <a:cubicBezTo>
                      <a:pt x="101" y="4266"/>
                      <a:pt x="1" y="4767"/>
                      <a:pt x="1" y="5300"/>
                    </a:cubicBezTo>
                    <a:cubicBezTo>
                      <a:pt x="1" y="6701"/>
                      <a:pt x="902" y="7602"/>
                      <a:pt x="2303" y="7602"/>
                    </a:cubicBezTo>
                    <a:cubicBezTo>
                      <a:pt x="3003" y="7602"/>
                      <a:pt x="3604" y="7369"/>
                      <a:pt x="4204" y="7102"/>
                    </a:cubicBezTo>
                    <a:cubicBezTo>
                      <a:pt x="4634" y="6927"/>
                      <a:pt x="5064" y="6843"/>
                      <a:pt x="5490" y="6843"/>
                    </a:cubicBezTo>
                    <a:cubicBezTo>
                      <a:pt x="5957" y="6843"/>
                      <a:pt x="6419" y="6943"/>
                      <a:pt x="6873" y="7135"/>
                    </a:cubicBezTo>
                    <a:cubicBezTo>
                      <a:pt x="7473" y="7369"/>
                      <a:pt x="8107" y="7535"/>
                      <a:pt x="8774" y="7635"/>
                    </a:cubicBezTo>
                    <a:cubicBezTo>
                      <a:pt x="8923" y="7659"/>
                      <a:pt x="9068" y="7671"/>
                      <a:pt x="9208" y="7671"/>
                    </a:cubicBezTo>
                    <a:cubicBezTo>
                      <a:pt x="10043" y="7671"/>
                      <a:pt x="10728" y="7263"/>
                      <a:pt x="11242" y="6635"/>
                    </a:cubicBezTo>
                    <a:cubicBezTo>
                      <a:pt x="11909" y="5867"/>
                      <a:pt x="11976" y="4967"/>
                      <a:pt x="11609" y="4033"/>
                    </a:cubicBezTo>
                    <a:cubicBezTo>
                      <a:pt x="11209" y="3032"/>
                      <a:pt x="10508" y="2265"/>
                      <a:pt x="9708" y="1598"/>
                    </a:cubicBezTo>
                    <a:cubicBezTo>
                      <a:pt x="8566" y="638"/>
                      <a:pt x="7323" y="0"/>
                      <a:pt x="5932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8441800" y="1321400"/>
                <a:ext cx="138450" cy="136850"/>
              </a:xfrm>
              <a:custGeom>
                <a:rect b="b" l="l" r="r" t="t"/>
                <a:pathLst>
                  <a:path extrusionOk="0" h="5474" w="5538">
                    <a:moveTo>
                      <a:pt x="2803" y="803"/>
                    </a:moveTo>
                    <a:cubicBezTo>
                      <a:pt x="3770" y="803"/>
                      <a:pt x="4437" y="1637"/>
                      <a:pt x="4437" y="2871"/>
                    </a:cubicBezTo>
                    <a:cubicBezTo>
                      <a:pt x="4437" y="3772"/>
                      <a:pt x="3737" y="4406"/>
                      <a:pt x="2736" y="4439"/>
                    </a:cubicBezTo>
                    <a:cubicBezTo>
                      <a:pt x="1702" y="4439"/>
                      <a:pt x="901" y="3639"/>
                      <a:pt x="901" y="2538"/>
                    </a:cubicBezTo>
                    <a:cubicBezTo>
                      <a:pt x="768" y="1604"/>
                      <a:pt x="1902" y="803"/>
                      <a:pt x="2803" y="803"/>
                    </a:cubicBezTo>
                    <a:close/>
                    <a:moveTo>
                      <a:pt x="3199" y="0"/>
                    </a:moveTo>
                    <a:cubicBezTo>
                      <a:pt x="3167" y="0"/>
                      <a:pt x="3135" y="1"/>
                      <a:pt x="3103" y="3"/>
                    </a:cubicBezTo>
                    <a:cubicBezTo>
                      <a:pt x="1168" y="69"/>
                      <a:pt x="34" y="970"/>
                      <a:pt x="34" y="2738"/>
                    </a:cubicBezTo>
                    <a:cubicBezTo>
                      <a:pt x="1" y="4239"/>
                      <a:pt x="1202" y="5473"/>
                      <a:pt x="2636" y="5473"/>
                    </a:cubicBezTo>
                    <a:cubicBezTo>
                      <a:pt x="2659" y="5474"/>
                      <a:pt x="2682" y="5474"/>
                      <a:pt x="2704" y="5474"/>
                    </a:cubicBezTo>
                    <a:cubicBezTo>
                      <a:pt x="4306" y="5474"/>
                      <a:pt x="5538" y="4318"/>
                      <a:pt x="5505" y="2838"/>
                    </a:cubicBezTo>
                    <a:cubicBezTo>
                      <a:pt x="5505" y="1308"/>
                      <a:pt x="4488" y="0"/>
                      <a:pt x="3199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8601925" y="1251275"/>
                <a:ext cx="145925" cy="138600"/>
              </a:xfrm>
              <a:custGeom>
                <a:rect b="b" l="l" r="r" t="t"/>
                <a:pathLst>
                  <a:path extrusionOk="0" h="5544" w="5837">
                    <a:moveTo>
                      <a:pt x="2591" y="856"/>
                    </a:moveTo>
                    <a:cubicBezTo>
                      <a:pt x="2786" y="856"/>
                      <a:pt x="2981" y="883"/>
                      <a:pt x="3169" y="940"/>
                    </a:cubicBezTo>
                    <a:cubicBezTo>
                      <a:pt x="3570" y="1040"/>
                      <a:pt x="3870" y="1240"/>
                      <a:pt x="4203" y="1473"/>
                    </a:cubicBezTo>
                    <a:cubicBezTo>
                      <a:pt x="4904" y="2041"/>
                      <a:pt x="5171" y="2574"/>
                      <a:pt x="4971" y="3208"/>
                    </a:cubicBezTo>
                    <a:cubicBezTo>
                      <a:pt x="4704" y="4075"/>
                      <a:pt x="4137" y="4542"/>
                      <a:pt x="3269" y="4609"/>
                    </a:cubicBezTo>
                    <a:lnTo>
                      <a:pt x="2936" y="4609"/>
                    </a:lnTo>
                    <a:cubicBezTo>
                      <a:pt x="2920" y="4609"/>
                      <a:pt x="2905" y="4610"/>
                      <a:pt x="2889" y="4610"/>
                    </a:cubicBezTo>
                    <a:cubicBezTo>
                      <a:pt x="1735" y="4610"/>
                      <a:pt x="503" y="3394"/>
                      <a:pt x="634" y="2341"/>
                    </a:cubicBezTo>
                    <a:cubicBezTo>
                      <a:pt x="717" y="1484"/>
                      <a:pt x="1648" y="856"/>
                      <a:pt x="2591" y="856"/>
                    </a:cubicBezTo>
                    <a:close/>
                    <a:moveTo>
                      <a:pt x="2983" y="0"/>
                    </a:moveTo>
                    <a:cubicBezTo>
                      <a:pt x="2933" y="0"/>
                      <a:pt x="2884" y="2"/>
                      <a:pt x="2836" y="6"/>
                    </a:cubicBezTo>
                    <a:cubicBezTo>
                      <a:pt x="1001" y="106"/>
                      <a:pt x="34" y="906"/>
                      <a:pt x="34" y="2608"/>
                    </a:cubicBezTo>
                    <a:cubicBezTo>
                      <a:pt x="1" y="4059"/>
                      <a:pt x="1404" y="5544"/>
                      <a:pt x="2693" y="5544"/>
                    </a:cubicBezTo>
                    <a:cubicBezTo>
                      <a:pt x="2707" y="5544"/>
                      <a:pt x="2721" y="5543"/>
                      <a:pt x="2736" y="5543"/>
                    </a:cubicBezTo>
                    <a:cubicBezTo>
                      <a:pt x="4770" y="5510"/>
                      <a:pt x="5738" y="4075"/>
                      <a:pt x="5805" y="2441"/>
                    </a:cubicBezTo>
                    <a:cubicBezTo>
                      <a:pt x="5837" y="1283"/>
                      <a:pt x="4318" y="0"/>
                      <a:pt x="2983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8769550" y="1324625"/>
                <a:ext cx="111775" cy="116950"/>
              </a:xfrm>
              <a:custGeom>
                <a:rect b="b" l="l" r="r" t="t"/>
                <a:pathLst>
                  <a:path extrusionOk="0" h="4678" w="4471">
                    <a:moveTo>
                      <a:pt x="2268" y="674"/>
                    </a:moveTo>
                    <a:cubicBezTo>
                      <a:pt x="2969" y="674"/>
                      <a:pt x="3469" y="1241"/>
                      <a:pt x="3469" y="1975"/>
                    </a:cubicBezTo>
                    <a:cubicBezTo>
                      <a:pt x="3437" y="2757"/>
                      <a:pt x="2735" y="3444"/>
                      <a:pt x="1925" y="3444"/>
                    </a:cubicBezTo>
                    <a:cubicBezTo>
                      <a:pt x="1906" y="3444"/>
                      <a:pt x="1887" y="3444"/>
                      <a:pt x="1868" y="3443"/>
                    </a:cubicBezTo>
                    <a:cubicBezTo>
                      <a:pt x="1268" y="3443"/>
                      <a:pt x="734" y="2809"/>
                      <a:pt x="767" y="2075"/>
                    </a:cubicBezTo>
                    <a:cubicBezTo>
                      <a:pt x="767" y="1475"/>
                      <a:pt x="1635" y="674"/>
                      <a:pt x="2268" y="674"/>
                    </a:cubicBezTo>
                    <a:close/>
                    <a:moveTo>
                      <a:pt x="2637" y="1"/>
                    </a:moveTo>
                    <a:cubicBezTo>
                      <a:pt x="2592" y="1"/>
                      <a:pt x="2547" y="3"/>
                      <a:pt x="2502" y="7"/>
                    </a:cubicBezTo>
                    <a:cubicBezTo>
                      <a:pt x="1001" y="141"/>
                      <a:pt x="34" y="841"/>
                      <a:pt x="34" y="2342"/>
                    </a:cubicBezTo>
                    <a:cubicBezTo>
                      <a:pt x="0" y="3743"/>
                      <a:pt x="834" y="4677"/>
                      <a:pt x="2002" y="4677"/>
                    </a:cubicBezTo>
                    <a:cubicBezTo>
                      <a:pt x="3369" y="4677"/>
                      <a:pt x="4470" y="3543"/>
                      <a:pt x="4470" y="2175"/>
                    </a:cubicBezTo>
                    <a:cubicBezTo>
                      <a:pt x="4470" y="1027"/>
                      <a:pt x="3616" y="1"/>
                      <a:pt x="2637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8" name="Google Shape;1118;p22"/>
            <p:cNvGrpSpPr/>
            <p:nvPr/>
          </p:nvGrpSpPr>
          <p:grpSpPr>
            <a:xfrm rot="2263212">
              <a:off x="6090919" y="2795152"/>
              <a:ext cx="439521" cy="350447"/>
              <a:chOff x="8441800" y="1251275"/>
              <a:chExt cx="439525" cy="350450"/>
            </a:xfrm>
          </p:grpSpPr>
          <p:sp>
            <p:nvSpPr>
              <p:cNvPr id="1119" name="Google Shape;1119;p22"/>
              <p:cNvSpPr/>
              <p:nvPr/>
            </p:nvSpPr>
            <p:spPr>
              <a:xfrm>
                <a:off x="8543800" y="1431100"/>
                <a:ext cx="262450" cy="154525"/>
              </a:xfrm>
              <a:custGeom>
                <a:rect b="b" l="l" r="r" t="t"/>
                <a:pathLst>
                  <a:path extrusionOk="0" h="6181" w="10498">
                    <a:moveTo>
                      <a:pt x="5512" y="0"/>
                    </a:moveTo>
                    <a:cubicBezTo>
                      <a:pt x="5386" y="0"/>
                      <a:pt x="5258" y="6"/>
                      <a:pt x="5127" y="18"/>
                    </a:cubicBezTo>
                    <a:cubicBezTo>
                      <a:pt x="5051" y="14"/>
                      <a:pt x="4976" y="12"/>
                      <a:pt x="4902" y="12"/>
                    </a:cubicBezTo>
                    <a:cubicBezTo>
                      <a:pt x="3797" y="12"/>
                      <a:pt x="2840" y="469"/>
                      <a:pt x="2059" y="1219"/>
                    </a:cubicBezTo>
                    <a:cubicBezTo>
                      <a:pt x="1291" y="1953"/>
                      <a:pt x="491" y="2620"/>
                      <a:pt x="257" y="3721"/>
                    </a:cubicBezTo>
                    <a:cubicBezTo>
                      <a:pt x="1" y="4843"/>
                      <a:pt x="638" y="5626"/>
                      <a:pt x="1724" y="5626"/>
                    </a:cubicBezTo>
                    <a:cubicBezTo>
                      <a:pt x="1768" y="5626"/>
                      <a:pt x="1813" y="5624"/>
                      <a:pt x="1858" y="5622"/>
                    </a:cubicBezTo>
                    <a:cubicBezTo>
                      <a:pt x="2359" y="5589"/>
                      <a:pt x="2826" y="5455"/>
                      <a:pt x="3293" y="5288"/>
                    </a:cubicBezTo>
                    <a:cubicBezTo>
                      <a:pt x="3690" y="5126"/>
                      <a:pt x="4082" y="5055"/>
                      <a:pt x="4472" y="5055"/>
                    </a:cubicBezTo>
                    <a:cubicBezTo>
                      <a:pt x="4966" y="5055"/>
                      <a:pt x="5458" y="5169"/>
                      <a:pt x="5961" y="5355"/>
                    </a:cubicBezTo>
                    <a:cubicBezTo>
                      <a:pt x="6562" y="5622"/>
                      <a:pt x="7129" y="5989"/>
                      <a:pt x="7763" y="6122"/>
                    </a:cubicBezTo>
                    <a:cubicBezTo>
                      <a:pt x="7922" y="6162"/>
                      <a:pt x="8073" y="6181"/>
                      <a:pt x="8217" y="6181"/>
                    </a:cubicBezTo>
                    <a:cubicBezTo>
                      <a:pt x="8911" y="6181"/>
                      <a:pt x="9422" y="5747"/>
                      <a:pt x="9864" y="5222"/>
                    </a:cubicBezTo>
                    <a:cubicBezTo>
                      <a:pt x="10398" y="4655"/>
                      <a:pt x="10498" y="3954"/>
                      <a:pt x="10098" y="3220"/>
                    </a:cubicBezTo>
                    <a:cubicBezTo>
                      <a:pt x="9764" y="2553"/>
                      <a:pt x="9164" y="2053"/>
                      <a:pt x="8663" y="1519"/>
                    </a:cubicBezTo>
                    <a:cubicBezTo>
                      <a:pt x="7812" y="607"/>
                      <a:pt x="6795" y="0"/>
                      <a:pt x="5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8461000" y="1341475"/>
                <a:ext cx="92575" cy="90925"/>
              </a:xfrm>
              <a:custGeom>
                <a:rect b="b" l="l" r="r" t="t"/>
                <a:pathLst>
                  <a:path extrusionOk="0" h="3637" w="3703">
                    <a:moveTo>
                      <a:pt x="2035" y="0"/>
                    </a:moveTo>
                    <a:cubicBezTo>
                      <a:pt x="1134" y="0"/>
                      <a:pt x="0" y="801"/>
                      <a:pt x="133" y="1735"/>
                    </a:cubicBezTo>
                    <a:cubicBezTo>
                      <a:pt x="133" y="2836"/>
                      <a:pt x="934" y="3636"/>
                      <a:pt x="1968" y="3636"/>
                    </a:cubicBezTo>
                    <a:cubicBezTo>
                      <a:pt x="2969" y="3603"/>
                      <a:pt x="3669" y="2969"/>
                      <a:pt x="3669" y="2068"/>
                    </a:cubicBezTo>
                    <a:cubicBezTo>
                      <a:pt x="3703" y="834"/>
                      <a:pt x="3002" y="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8787900" y="1341475"/>
                <a:ext cx="68400" cy="69275"/>
              </a:xfrm>
              <a:custGeom>
                <a:rect b="b" l="l" r="r" t="t"/>
                <a:pathLst>
                  <a:path extrusionOk="0" h="2771" w="2736">
                    <a:moveTo>
                      <a:pt x="1534" y="0"/>
                    </a:moveTo>
                    <a:cubicBezTo>
                      <a:pt x="901" y="0"/>
                      <a:pt x="33" y="801"/>
                      <a:pt x="33" y="1401"/>
                    </a:cubicBezTo>
                    <a:cubicBezTo>
                      <a:pt x="0" y="2135"/>
                      <a:pt x="534" y="2769"/>
                      <a:pt x="1134" y="2769"/>
                    </a:cubicBezTo>
                    <a:cubicBezTo>
                      <a:pt x="1153" y="2770"/>
                      <a:pt x="1172" y="2770"/>
                      <a:pt x="1191" y="2770"/>
                    </a:cubicBezTo>
                    <a:cubicBezTo>
                      <a:pt x="2001" y="2770"/>
                      <a:pt x="2703" y="2083"/>
                      <a:pt x="2735" y="1301"/>
                    </a:cubicBezTo>
                    <a:cubicBezTo>
                      <a:pt x="2735" y="567"/>
                      <a:pt x="2235" y="0"/>
                      <a:pt x="1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8614475" y="1272650"/>
                <a:ext cx="116725" cy="93875"/>
              </a:xfrm>
              <a:custGeom>
                <a:rect b="b" l="l" r="r" t="t"/>
                <a:pathLst>
                  <a:path extrusionOk="0" h="3755" w="4669">
                    <a:moveTo>
                      <a:pt x="2089" y="1"/>
                    </a:moveTo>
                    <a:cubicBezTo>
                      <a:pt x="1145" y="1"/>
                      <a:pt x="209" y="629"/>
                      <a:pt x="99" y="1486"/>
                    </a:cubicBezTo>
                    <a:cubicBezTo>
                      <a:pt x="0" y="2506"/>
                      <a:pt x="1234" y="3755"/>
                      <a:pt x="2389" y="3755"/>
                    </a:cubicBezTo>
                    <a:cubicBezTo>
                      <a:pt x="2404" y="3755"/>
                      <a:pt x="2419" y="3754"/>
                      <a:pt x="2434" y="3754"/>
                    </a:cubicBezTo>
                    <a:lnTo>
                      <a:pt x="2767" y="3754"/>
                    </a:lnTo>
                    <a:cubicBezTo>
                      <a:pt x="3635" y="3687"/>
                      <a:pt x="4202" y="3220"/>
                      <a:pt x="4469" y="2353"/>
                    </a:cubicBezTo>
                    <a:cubicBezTo>
                      <a:pt x="4669" y="1719"/>
                      <a:pt x="4402" y="1186"/>
                      <a:pt x="3701" y="618"/>
                    </a:cubicBezTo>
                    <a:cubicBezTo>
                      <a:pt x="3368" y="385"/>
                      <a:pt x="3068" y="185"/>
                      <a:pt x="2667" y="85"/>
                    </a:cubicBezTo>
                    <a:cubicBezTo>
                      <a:pt x="2479" y="28"/>
                      <a:pt x="2284" y="1"/>
                      <a:pt x="20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8528525" y="1409950"/>
                <a:ext cx="299425" cy="191775"/>
              </a:xfrm>
              <a:custGeom>
                <a:rect b="b" l="l" r="r" t="t"/>
                <a:pathLst>
                  <a:path extrusionOk="0" h="7671" w="11977">
                    <a:moveTo>
                      <a:pt x="6123" y="846"/>
                    </a:moveTo>
                    <a:cubicBezTo>
                      <a:pt x="7406" y="846"/>
                      <a:pt x="8423" y="1453"/>
                      <a:pt x="9274" y="2365"/>
                    </a:cubicBezTo>
                    <a:cubicBezTo>
                      <a:pt x="9775" y="2899"/>
                      <a:pt x="10375" y="3399"/>
                      <a:pt x="10709" y="4066"/>
                    </a:cubicBezTo>
                    <a:cubicBezTo>
                      <a:pt x="11076" y="4800"/>
                      <a:pt x="11009" y="5467"/>
                      <a:pt x="10475" y="6068"/>
                    </a:cubicBezTo>
                    <a:cubicBezTo>
                      <a:pt x="10033" y="6593"/>
                      <a:pt x="9522" y="7027"/>
                      <a:pt x="8828" y="7027"/>
                    </a:cubicBezTo>
                    <a:cubicBezTo>
                      <a:pt x="8684" y="7027"/>
                      <a:pt x="8533" y="7008"/>
                      <a:pt x="8374" y="6968"/>
                    </a:cubicBezTo>
                    <a:cubicBezTo>
                      <a:pt x="7740" y="6835"/>
                      <a:pt x="7173" y="6468"/>
                      <a:pt x="6572" y="6201"/>
                    </a:cubicBezTo>
                    <a:cubicBezTo>
                      <a:pt x="6069" y="6015"/>
                      <a:pt x="5577" y="5901"/>
                      <a:pt x="5083" y="5901"/>
                    </a:cubicBezTo>
                    <a:cubicBezTo>
                      <a:pt x="4693" y="5901"/>
                      <a:pt x="4301" y="5972"/>
                      <a:pt x="3904" y="6134"/>
                    </a:cubicBezTo>
                    <a:cubicBezTo>
                      <a:pt x="3437" y="6301"/>
                      <a:pt x="2970" y="6435"/>
                      <a:pt x="2469" y="6468"/>
                    </a:cubicBezTo>
                    <a:cubicBezTo>
                      <a:pt x="2424" y="6470"/>
                      <a:pt x="2379" y="6472"/>
                      <a:pt x="2335" y="6472"/>
                    </a:cubicBezTo>
                    <a:cubicBezTo>
                      <a:pt x="1249" y="6472"/>
                      <a:pt x="612" y="5689"/>
                      <a:pt x="868" y="4567"/>
                    </a:cubicBezTo>
                    <a:cubicBezTo>
                      <a:pt x="1102" y="3466"/>
                      <a:pt x="1902" y="2799"/>
                      <a:pt x="2670" y="2065"/>
                    </a:cubicBezTo>
                    <a:cubicBezTo>
                      <a:pt x="3482" y="1315"/>
                      <a:pt x="4411" y="858"/>
                      <a:pt x="5513" y="858"/>
                    </a:cubicBezTo>
                    <a:cubicBezTo>
                      <a:pt x="5587" y="858"/>
                      <a:pt x="5662" y="860"/>
                      <a:pt x="5738" y="864"/>
                    </a:cubicBezTo>
                    <a:cubicBezTo>
                      <a:pt x="5869" y="852"/>
                      <a:pt x="5997" y="846"/>
                      <a:pt x="6123" y="846"/>
                    </a:cubicBezTo>
                    <a:close/>
                    <a:moveTo>
                      <a:pt x="5932" y="0"/>
                    </a:moveTo>
                    <a:cubicBezTo>
                      <a:pt x="5535" y="0"/>
                      <a:pt x="5126" y="52"/>
                      <a:pt x="4704" y="163"/>
                    </a:cubicBezTo>
                    <a:cubicBezTo>
                      <a:pt x="2703" y="664"/>
                      <a:pt x="1435" y="2131"/>
                      <a:pt x="368" y="3833"/>
                    </a:cubicBezTo>
                    <a:cubicBezTo>
                      <a:pt x="101" y="4266"/>
                      <a:pt x="1" y="4767"/>
                      <a:pt x="1" y="5300"/>
                    </a:cubicBezTo>
                    <a:cubicBezTo>
                      <a:pt x="1" y="6701"/>
                      <a:pt x="902" y="7602"/>
                      <a:pt x="2303" y="7602"/>
                    </a:cubicBezTo>
                    <a:cubicBezTo>
                      <a:pt x="3003" y="7602"/>
                      <a:pt x="3604" y="7369"/>
                      <a:pt x="4204" y="7102"/>
                    </a:cubicBezTo>
                    <a:cubicBezTo>
                      <a:pt x="4634" y="6927"/>
                      <a:pt x="5064" y="6843"/>
                      <a:pt x="5490" y="6843"/>
                    </a:cubicBezTo>
                    <a:cubicBezTo>
                      <a:pt x="5957" y="6843"/>
                      <a:pt x="6419" y="6943"/>
                      <a:pt x="6873" y="7135"/>
                    </a:cubicBezTo>
                    <a:cubicBezTo>
                      <a:pt x="7473" y="7369"/>
                      <a:pt x="8107" y="7535"/>
                      <a:pt x="8774" y="7635"/>
                    </a:cubicBezTo>
                    <a:cubicBezTo>
                      <a:pt x="8923" y="7659"/>
                      <a:pt x="9068" y="7671"/>
                      <a:pt x="9208" y="7671"/>
                    </a:cubicBezTo>
                    <a:cubicBezTo>
                      <a:pt x="10043" y="7671"/>
                      <a:pt x="10728" y="7263"/>
                      <a:pt x="11242" y="6635"/>
                    </a:cubicBezTo>
                    <a:cubicBezTo>
                      <a:pt x="11909" y="5867"/>
                      <a:pt x="11976" y="4967"/>
                      <a:pt x="11609" y="4033"/>
                    </a:cubicBezTo>
                    <a:cubicBezTo>
                      <a:pt x="11209" y="3032"/>
                      <a:pt x="10508" y="2265"/>
                      <a:pt x="9708" y="1598"/>
                    </a:cubicBezTo>
                    <a:cubicBezTo>
                      <a:pt x="8566" y="638"/>
                      <a:pt x="7323" y="0"/>
                      <a:pt x="5932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8441800" y="1321400"/>
                <a:ext cx="138450" cy="136850"/>
              </a:xfrm>
              <a:custGeom>
                <a:rect b="b" l="l" r="r" t="t"/>
                <a:pathLst>
                  <a:path extrusionOk="0" h="5474" w="5538">
                    <a:moveTo>
                      <a:pt x="2803" y="803"/>
                    </a:moveTo>
                    <a:cubicBezTo>
                      <a:pt x="3770" y="803"/>
                      <a:pt x="4437" y="1637"/>
                      <a:pt x="4437" y="2871"/>
                    </a:cubicBezTo>
                    <a:cubicBezTo>
                      <a:pt x="4437" y="3772"/>
                      <a:pt x="3737" y="4406"/>
                      <a:pt x="2736" y="4439"/>
                    </a:cubicBezTo>
                    <a:cubicBezTo>
                      <a:pt x="1702" y="4439"/>
                      <a:pt x="901" y="3639"/>
                      <a:pt x="901" y="2538"/>
                    </a:cubicBezTo>
                    <a:cubicBezTo>
                      <a:pt x="768" y="1604"/>
                      <a:pt x="1902" y="803"/>
                      <a:pt x="2803" y="803"/>
                    </a:cubicBezTo>
                    <a:close/>
                    <a:moveTo>
                      <a:pt x="3199" y="0"/>
                    </a:moveTo>
                    <a:cubicBezTo>
                      <a:pt x="3167" y="0"/>
                      <a:pt x="3135" y="1"/>
                      <a:pt x="3103" y="3"/>
                    </a:cubicBezTo>
                    <a:cubicBezTo>
                      <a:pt x="1168" y="69"/>
                      <a:pt x="34" y="970"/>
                      <a:pt x="34" y="2738"/>
                    </a:cubicBezTo>
                    <a:cubicBezTo>
                      <a:pt x="1" y="4239"/>
                      <a:pt x="1202" y="5473"/>
                      <a:pt x="2636" y="5473"/>
                    </a:cubicBezTo>
                    <a:cubicBezTo>
                      <a:pt x="2659" y="5474"/>
                      <a:pt x="2682" y="5474"/>
                      <a:pt x="2704" y="5474"/>
                    </a:cubicBezTo>
                    <a:cubicBezTo>
                      <a:pt x="4306" y="5474"/>
                      <a:pt x="5538" y="4318"/>
                      <a:pt x="5505" y="2838"/>
                    </a:cubicBezTo>
                    <a:cubicBezTo>
                      <a:pt x="5505" y="1308"/>
                      <a:pt x="4488" y="0"/>
                      <a:pt x="3199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8601925" y="1251275"/>
                <a:ext cx="145925" cy="138600"/>
              </a:xfrm>
              <a:custGeom>
                <a:rect b="b" l="l" r="r" t="t"/>
                <a:pathLst>
                  <a:path extrusionOk="0" h="5544" w="5837">
                    <a:moveTo>
                      <a:pt x="2591" y="856"/>
                    </a:moveTo>
                    <a:cubicBezTo>
                      <a:pt x="2786" y="856"/>
                      <a:pt x="2981" y="883"/>
                      <a:pt x="3169" y="940"/>
                    </a:cubicBezTo>
                    <a:cubicBezTo>
                      <a:pt x="3570" y="1040"/>
                      <a:pt x="3870" y="1240"/>
                      <a:pt x="4203" y="1473"/>
                    </a:cubicBezTo>
                    <a:cubicBezTo>
                      <a:pt x="4904" y="2041"/>
                      <a:pt x="5171" y="2574"/>
                      <a:pt x="4971" y="3208"/>
                    </a:cubicBezTo>
                    <a:cubicBezTo>
                      <a:pt x="4704" y="4075"/>
                      <a:pt x="4137" y="4542"/>
                      <a:pt x="3269" y="4609"/>
                    </a:cubicBezTo>
                    <a:lnTo>
                      <a:pt x="2936" y="4609"/>
                    </a:lnTo>
                    <a:cubicBezTo>
                      <a:pt x="2920" y="4609"/>
                      <a:pt x="2905" y="4610"/>
                      <a:pt x="2889" y="4610"/>
                    </a:cubicBezTo>
                    <a:cubicBezTo>
                      <a:pt x="1735" y="4610"/>
                      <a:pt x="503" y="3394"/>
                      <a:pt x="634" y="2341"/>
                    </a:cubicBezTo>
                    <a:cubicBezTo>
                      <a:pt x="717" y="1484"/>
                      <a:pt x="1648" y="856"/>
                      <a:pt x="2591" y="856"/>
                    </a:cubicBezTo>
                    <a:close/>
                    <a:moveTo>
                      <a:pt x="2983" y="0"/>
                    </a:moveTo>
                    <a:cubicBezTo>
                      <a:pt x="2933" y="0"/>
                      <a:pt x="2884" y="2"/>
                      <a:pt x="2836" y="6"/>
                    </a:cubicBezTo>
                    <a:cubicBezTo>
                      <a:pt x="1001" y="106"/>
                      <a:pt x="34" y="906"/>
                      <a:pt x="34" y="2608"/>
                    </a:cubicBezTo>
                    <a:cubicBezTo>
                      <a:pt x="1" y="4059"/>
                      <a:pt x="1404" y="5544"/>
                      <a:pt x="2693" y="5544"/>
                    </a:cubicBezTo>
                    <a:cubicBezTo>
                      <a:pt x="2707" y="5544"/>
                      <a:pt x="2721" y="5543"/>
                      <a:pt x="2736" y="5543"/>
                    </a:cubicBezTo>
                    <a:cubicBezTo>
                      <a:pt x="4770" y="5510"/>
                      <a:pt x="5738" y="4075"/>
                      <a:pt x="5805" y="2441"/>
                    </a:cubicBezTo>
                    <a:cubicBezTo>
                      <a:pt x="5837" y="1283"/>
                      <a:pt x="4318" y="0"/>
                      <a:pt x="2983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8769550" y="1324625"/>
                <a:ext cx="111775" cy="116950"/>
              </a:xfrm>
              <a:custGeom>
                <a:rect b="b" l="l" r="r" t="t"/>
                <a:pathLst>
                  <a:path extrusionOk="0" h="4678" w="4471">
                    <a:moveTo>
                      <a:pt x="2268" y="674"/>
                    </a:moveTo>
                    <a:cubicBezTo>
                      <a:pt x="2969" y="674"/>
                      <a:pt x="3469" y="1241"/>
                      <a:pt x="3469" y="1975"/>
                    </a:cubicBezTo>
                    <a:cubicBezTo>
                      <a:pt x="3437" y="2757"/>
                      <a:pt x="2735" y="3444"/>
                      <a:pt x="1925" y="3444"/>
                    </a:cubicBezTo>
                    <a:cubicBezTo>
                      <a:pt x="1906" y="3444"/>
                      <a:pt x="1887" y="3444"/>
                      <a:pt x="1868" y="3443"/>
                    </a:cubicBezTo>
                    <a:cubicBezTo>
                      <a:pt x="1268" y="3443"/>
                      <a:pt x="734" y="2809"/>
                      <a:pt x="767" y="2075"/>
                    </a:cubicBezTo>
                    <a:cubicBezTo>
                      <a:pt x="767" y="1475"/>
                      <a:pt x="1635" y="674"/>
                      <a:pt x="2268" y="674"/>
                    </a:cubicBezTo>
                    <a:close/>
                    <a:moveTo>
                      <a:pt x="2637" y="1"/>
                    </a:moveTo>
                    <a:cubicBezTo>
                      <a:pt x="2592" y="1"/>
                      <a:pt x="2547" y="3"/>
                      <a:pt x="2502" y="7"/>
                    </a:cubicBezTo>
                    <a:cubicBezTo>
                      <a:pt x="1001" y="141"/>
                      <a:pt x="34" y="841"/>
                      <a:pt x="34" y="2342"/>
                    </a:cubicBezTo>
                    <a:cubicBezTo>
                      <a:pt x="0" y="3743"/>
                      <a:pt x="834" y="4677"/>
                      <a:pt x="2002" y="4677"/>
                    </a:cubicBezTo>
                    <a:cubicBezTo>
                      <a:pt x="3369" y="4677"/>
                      <a:pt x="4470" y="3543"/>
                      <a:pt x="4470" y="2175"/>
                    </a:cubicBezTo>
                    <a:cubicBezTo>
                      <a:pt x="4470" y="1027"/>
                      <a:pt x="3616" y="1"/>
                      <a:pt x="2637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7" name="Google Shape;1127;p22"/>
            <p:cNvGrpSpPr/>
            <p:nvPr/>
          </p:nvGrpSpPr>
          <p:grpSpPr>
            <a:xfrm rot="2263212">
              <a:off x="6652994" y="2795152"/>
              <a:ext cx="439521" cy="350447"/>
              <a:chOff x="8441800" y="1251275"/>
              <a:chExt cx="439525" cy="350450"/>
            </a:xfrm>
          </p:grpSpPr>
          <p:sp>
            <p:nvSpPr>
              <p:cNvPr id="1128" name="Google Shape;1128;p22"/>
              <p:cNvSpPr/>
              <p:nvPr/>
            </p:nvSpPr>
            <p:spPr>
              <a:xfrm>
                <a:off x="8543800" y="1431100"/>
                <a:ext cx="262450" cy="154525"/>
              </a:xfrm>
              <a:custGeom>
                <a:rect b="b" l="l" r="r" t="t"/>
                <a:pathLst>
                  <a:path extrusionOk="0" h="6181" w="10498">
                    <a:moveTo>
                      <a:pt x="5512" y="0"/>
                    </a:moveTo>
                    <a:cubicBezTo>
                      <a:pt x="5386" y="0"/>
                      <a:pt x="5258" y="6"/>
                      <a:pt x="5127" y="18"/>
                    </a:cubicBezTo>
                    <a:cubicBezTo>
                      <a:pt x="5051" y="14"/>
                      <a:pt x="4976" y="12"/>
                      <a:pt x="4902" y="12"/>
                    </a:cubicBezTo>
                    <a:cubicBezTo>
                      <a:pt x="3797" y="12"/>
                      <a:pt x="2840" y="469"/>
                      <a:pt x="2059" y="1219"/>
                    </a:cubicBezTo>
                    <a:cubicBezTo>
                      <a:pt x="1291" y="1953"/>
                      <a:pt x="491" y="2620"/>
                      <a:pt x="257" y="3721"/>
                    </a:cubicBezTo>
                    <a:cubicBezTo>
                      <a:pt x="1" y="4843"/>
                      <a:pt x="638" y="5626"/>
                      <a:pt x="1724" y="5626"/>
                    </a:cubicBezTo>
                    <a:cubicBezTo>
                      <a:pt x="1768" y="5626"/>
                      <a:pt x="1813" y="5624"/>
                      <a:pt x="1858" y="5622"/>
                    </a:cubicBezTo>
                    <a:cubicBezTo>
                      <a:pt x="2359" y="5589"/>
                      <a:pt x="2826" y="5455"/>
                      <a:pt x="3293" y="5288"/>
                    </a:cubicBezTo>
                    <a:cubicBezTo>
                      <a:pt x="3690" y="5126"/>
                      <a:pt x="4082" y="5055"/>
                      <a:pt x="4472" y="5055"/>
                    </a:cubicBezTo>
                    <a:cubicBezTo>
                      <a:pt x="4966" y="5055"/>
                      <a:pt x="5458" y="5169"/>
                      <a:pt x="5961" y="5355"/>
                    </a:cubicBezTo>
                    <a:cubicBezTo>
                      <a:pt x="6562" y="5622"/>
                      <a:pt x="7129" y="5989"/>
                      <a:pt x="7763" y="6122"/>
                    </a:cubicBezTo>
                    <a:cubicBezTo>
                      <a:pt x="7922" y="6162"/>
                      <a:pt x="8073" y="6181"/>
                      <a:pt x="8217" y="6181"/>
                    </a:cubicBezTo>
                    <a:cubicBezTo>
                      <a:pt x="8911" y="6181"/>
                      <a:pt x="9422" y="5747"/>
                      <a:pt x="9864" y="5222"/>
                    </a:cubicBezTo>
                    <a:cubicBezTo>
                      <a:pt x="10398" y="4655"/>
                      <a:pt x="10498" y="3954"/>
                      <a:pt x="10098" y="3220"/>
                    </a:cubicBezTo>
                    <a:cubicBezTo>
                      <a:pt x="9764" y="2553"/>
                      <a:pt x="9164" y="2053"/>
                      <a:pt x="8663" y="1519"/>
                    </a:cubicBezTo>
                    <a:cubicBezTo>
                      <a:pt x="7812" y="607"/>
                      <a:pt x="6795" y="0"/>
                      <a:pt x="5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8461000" y="1341475"/>
                <a:ext cx="92575" cy="90925"/>
              </a:xfrm>
              <a:custGeom>
                <a:rect b="b" l="l" r="r" t="t"/>
                <a:pathLst>
                  <a:path extrusionOk="0" h="3637" w="3703">
                    <a:moveTo>
                      <a:pt x="2035" y="0"/>
                    </a:moveTo>
                    <a:cubicBezTo>
                      <a:pt x="1134" y="0"/>
                      <a:pt x="0" y="801"/>
                      <a:pt x="133" y="1735"/>
                    </a:cubicBezTo>
                    <a:cubicBezTo>
                      <a:pt x="133" y="2836"/>
                      <a:pt x="934" y="3636"/>
                      <a:pt x="1968" y="3636"/>
                    </a:cubicBezTo>
                    <a:cubicBezTo>
                      <a:pt x="2969" y="3603"/>
                      <a:pt x="3669" y="2969"/>
                      <a:pt x="3669" y="2068"/>
                    </a:cubicBezTo>
                    <a:cubicBezTo>
                      <a:pt x="3703" y="834"/>
                      <a:pt x="3002" y="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8787900" y="1341475"/>
                <a:ext cx="68400" cy="69275"/>
              </a:xfrm>
              <a:custGeom>
                <a:rect b="b" l="l" r="r" t="t"/>
                <a:pathLst>
                  <a:path extrusionOk="0" h="2771" w="2736">
                    <a:moveTo>
                      <a:pt x="1534" y="0"/>
                    </a:moveTo>
                    <a:cubicBezTo>
                      <a:pt x="901" y="0"/>
                      <a:pt x="33" y="801"/>
                      <a:pt x="33" y="1401"/>
                    </a:cubicBezTo>
                    <a:cubicBezTo>
                      <a:pt x="0" y="2135"/>
                      <a:pt x="534" y="2769"/>
                      <a:pt x="1134" y="2769"/>
                    </a:cubicBezTo>
                    <a:cubicBezTo>
                      <a:pt x="1153" y="2770"/>
                      <a:pt x="1172" y="2770"/>
                      <a:pt x="1191" y="2770"/>
                    </a:cubicBezTo>
                    <a:cubicBezTo>
                      <a:pt x="2001" y="2770"/>
                      <a:pt x="2703" y="2083"/>
                      <a:pt x="2735" y="1301"/>
                    </a:cubicBezTo>
                    <a:cubicBezTo>
                      <a:pt x="2735" y="567"/>
                      <a:pt x="2235" y="0"/>
                      <a:pt x="1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8614475" y="1272650"/>
                <a:ext cx="116725" cy="93875"/>
              </a:xfrm>
              <a:custGeom>
                <a:rect b="b" l="l" r="r" t="t"/>
                <a:pathLst>
                  <a:path extrusionOk="0" h="3755" w="4669">
                    <a:moveTo>
                      <a:pt x="2089" y="1"/>
                    </a:moveTo>
                    <a:cubicBezTo>
                      <a:pt x="1145" y="1"/>
                      <a:pt x="209" y="629"/>
                      <a:pt x="99" y="1486"/>
                    </a:cubicBezTo>
                    <a:cubicBezTo>
                      <a:pt x="0" y="2506"/>
                      <a:pt x="1234" y="3755"/>
                      <a:pt x="2389" y="3755"/>
                    </a:cubicBezTo>
                    <a:cubicBezTo>
                      <a:pt x="2404" y="3755"/>
                      <a:pt x="2419" y="3754"/>
                      <a:pt x="2434" y="3754"/>
                    </a:cubicBezTo>
                    <a:lnTo>
                      <a:pt x="2767" y="3754"/>
                    </a:lnTo>
                    <a:cubicBezTo>
                      <a:pt x="3635" y="3687"/>
                      <a:pt x="4202" y="3220"/>
                      <a:pt x="4469" y="2353"/>
                    </a:cubicBezTo>
                    <a:cubicBezTo>
                      <a:pt x="4669" y="1719"/>
                      <a:pt x="4402" y="1186"/>
                      <a:pt x="3701" y="618"/>
                    </a:cubicBezTo>
                    <a:cubicBezTo>
                      <a:pt x="3368" y="385"/>
                      <a:pt x="3068" y="185"/>
                      <a:pt x="2667" y="85"/>
                    </a:cubicBezTo>
                    <a:cubicBezTo>
                      <a:pt x="2479" y="28"/>
                      <a:pt x="2284" y="1"/>
                      <a:pt x="20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8528525" y="1409950"/>
                <a:ext cx="299425" cy="191775"/>
              </a:xfrm>
              <a:custGeom>
                <a:rect b="b" l="l" r="r" t="t"/>
                <a:pathLst>
                  <a:path extrusionOk="0" h="7671" w="11977">
                    <a:moveTo>
                      <a:pt x="6123" y="846"/>
                    </a:moveTo>
                    <a:cubicBezTo>
                      <a:pt x="7406" y="846"/>
                      <a:pt x="8423" y="1453"/>
                      <a:pt x="9274" y="2365"/>
                    </a:cubicBezTo>
                    <a:cubicBezTo>
                      <a:pt x="9775" y="2899"/>
                      <a:pt x="10375" y="3399"/>
                      <a:pt x="10709" y="4066"/>
                    </a:cubicBezTo>
                    <a:cubicBezTo>
                      <a:pt x="11076" y="4800"/>
                      <a:pt x="11009" y="5467"/>
                      <a:pt x="10475" y="6068"/>
                    </a:cubicBezTo>
                    <a:cubicBezTo>
                      <a:pt x="10033" y="6593"/>
                      <a:pt x="9522" y="7027"/>
                      <a:pt x="8828" y="7027"/>
                    </a:cubicBezTo>
                    <a:cubicBezTo>
                      <a:pt x="8684" y="7027"/>
                      <a:pt x="8533" y="7008"/>
                      <a:pt x="8374" y="6968"/>
                    </a:cubicBezTo>
                    <a:cubicBezTo>
                      <a:pt x="7740" y="6835"/>
                      <a:pt x="7173" y="6468"/>
                      <a:pt x="6572" y="6201"/>
                    </a:cubicBezTo>
                    <a:cubicBezTo>
                      <a:pt x="6069" y="6015"/>
                      <a:pt x="5577" y="5901"/>
                      <a:pt x="5083" y="5901"/>
                    </a:cubicBezTo>
                    <a:cubicBezTo>
                      <a:pt x="4693" y="5901"/>
                      <a:pt x="4301" y="5972"/>
                      <a:pt x="3904" y="6134"/>
                    </a:cubicBezTo>
                    <a:cubicBezTo>
                      <a:pt x="3437" y="6301"/>
                      <a:pt x="2970" y="6435"/>
                      <a:pt x="2469" y="6468"/>
                    </a:cubicBezTo>
                    <a:cubicBezTo>
                      <a:pt x="2424" y="6470"/>
                      <a:pt x="2379" y="6472"/>
                      <a:pt x="2335" y="6472"/>
                    </a:cubicBezTo>
                    <a:cubicBezTo>
                      <a:pt x="1249" y="6472"/>
                      <a:pt x="612" y="5689"/>
                      <a:pt x="868" y="4567"/>
                    </a:cubicBezTo>
                    <a:cubicBezTo>
                      <a:pt x="1102" y="3466"/>
                      <a:pt x="1902" y="2799"/>
                      <a:pt x="2670" y="2065"/>
                    </a:cubicBezTo>
                    <a:cubicBezTo>
                      <a:pt x="3482" y="1315"/>
                      <a:pt x="4411" y="858"/>
                      <a:pt x="5513" y="858"/>
                    </a:cubicBezTo>
                    <a:cubicBezTo>
                      <a:pt x="5587" y="858"/>
                      <a:pt x="5662" y="860"/>
                      <a:pt x="5738" y="864"/>
                    </a:cubicBezTo>
                    <a:cubicBezTo>
                      <a:pt x="5869" y="852"/>
                      <a:pt x="5997" y="846"/>
                      <a:pt x="6123" y="846"/>
                    </a:cubicBezTo>
                    <a:close/>
                    <a:moveTo>
                      <a:pt x="5932" y="0"/>
                    </a:moveTo>
                    <a:cubicBezTo>
                      <a:pt x="5535" y="0"/>
                      <a:pt x="5126" y="52"/>
                      <a:pt x="4704" y="163"/>
                    </a:cubicBezTo>
                    <a:cubicBezTo>
                      <a:pt x="2703" y="664"/>
                      <a:pt x="1435" y="2131"/>
                      <a:pt x="368" y="3833"/>
                    </a:cubicBezTo>
                    <a:cubicBezTo>
                      <a:pt x="101" y="4266"/>
                      <a:pt x="1" y="4767"/>
                      <a:pt x="1" y="5300"/>
                    </a:cubicBezTo>
                    <a:cubicBezTo>
                      <a:pt x="1" y="6701"/>
                      <a:pt x="902" y="7602"/>
                      <a:pt x="2303" y="7602"/>
                    </a:cubicBezTo>
                    <a:cubicBezTo>
                      <a:pt x="3003" y="7602"/>
                      <a:pt x="3604" y="7369"/>
                      <a:pt x="4204" y="7102"/>
                    </a:cubicBezTo>
                    <a:cubicBezTo>
                      <a:pt x="4634" y="6927"/>
                      <a:pt x="5064" y="6843"/>
                      <a:pt x="5490" y="6843"/>
                    </a:cubicBezTo>
                    <a:cubicBezTo>
                      <a:pt x="5957" y="6843"/>
                      <a:pt x="6419" y="6943"/>
                      <a:pt x="6873" y="7135"/>
                    </a:cubicBezTo>
                    <a:cubicBezTo>
                      <a:pt x="7473" y="7369"/>
                      <a:pt x="8107" y="7535"/>
                      <a:pt x="8774" y="7635"/>
                    </a:cubicBezTo>
                    <a:cubicBezTo>
                      <a:pt x="8923" y="7659"/>
                      <a:pt x="9068" y="7671"/>
                      <a:pt x="9208" y="7671"/>
                    </a:cubicBezTo>
                    <a:cubicBezTo>
                      <a:pt x="10043" y="7671"/>
                      <a:pt x="10728" y="7263"/>
                      <a:pt x="11242" y="6635"/>
                    </a:cubicBezTo>
                    <a:cubicBezTo>
                      <a:pt x="11909" y="5867"/>
                      <a:pt x="11976" y="4967"/>
                      <a:pt x="11609" y="4033"/>
                    </a:cubicBezTo>
                    <a:cubicBezTo>
                      <a:pt x="11209" y="3032"/>
                      <a:pt x="10508" y="2265"/>
                      <a:pt x="9708" y="1598"/>
                    </a:cubicBezTo>
                    <a:cubicBezTo>
                      <a:pt x="8566" y="638"/>
                      <a:pt x="7323" y="0"/>
                      <a:pt x="5932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8441800" y="1321400"/>
                <a:ext cx="138450" cy="136850"/>
              </a:xfrm>
              <a:custGeom>
                <a:rect b="b" l="l" r="r" t="t"/>
                <a:pathLst>
                  <a:path extrusionOk="0" h="5474" w="5538">
                    <a:moveTo>
                      <a:pt x="2803" y="803"/>
                    </a:moveTo>
                    <a:cubicBezTo>
                      <a:pt x="3770" y="803"/>
                      <a:pt x="4437" y="1637"/>
                      <a:pt x="4437" y="2871"/>
                    </a:cubicBezTo>
                    <a:cubicBezTo>
                      <a:pt x="4437" y="3772"/>
                      <a:pt x="3737" y="4406"/>
                      <a:pt x="2736" y="4439"/>
                    </a:cubicBezTo>
                    <a:cubicBezTo>
                      <a:pt x="1702" y="4439"/>
                      <a:pt x="901" y="3639"/>
                      <a:pt x="901" y="2538"/>
                    </a:cubicBezTo>
                    <a:cubicBezTo>
                      <a:pt x="768" y="1604"/>
                      <a:pt x="1902" y="803"/>
                      <a:pt x="2803" y="803"/>
                    </a:cubicBezTo>
                    <a:close/>
                    <a:moveTo>
                      <a:pt x="3199" y="0"/>
                    </a:moveTo>
                    <a:cubicBezTo>
                      <a:pt x="3167" y="0"/>
                      <a:pt x="3135" y="1"/>
                      <a:pt x="3103" y="3"/>
                    </a:cubicBezTo>
                    <a:cubicBezTo>
                      <a:pt x="1168" y="69"/>
                      <a:pt x="34" y="970"/>
                      <a:pt x="34" y="2738"/>
                    </a:cubicBezTo>
                    <a:cubicBezTo>
                      <a:pt x="1" y="4239"/>
                      <a:pt x="1202" y="5473"/>
                      <a:pt x="2636" y="5473"/>
                    </a:cubicBezTo>
                    <a:cubicBezTo>
                      <a:pt x="2659" y="5474"/>
                      <a:pt x="2682" y="5474"/>
                      <a:pt x="2704" y="5474"/>
                    </a:cubicBezTo>
                    <a:cubicBezTo>
                      <a:pt x="4306" y="5474"/>
                      <a:pt x="5538" y="4318"/>
                      <a:pt x="5505" y="2838"/>
                    </a:cubicBezTo>
                    <a:cubicBezTo>
                      <a:pt x="5505" y="1308"/>
                      <a:pt x="4488" y="0"/>
                      <a:pt x="3199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8601925" y="1251275"/>
                <a:ext cx="145925" cy="138600"/>
              </a:xfrm>
              <a:custGeom>
                <a:rect b="b" l="l" r="r" t="t"/>
                <a:pathLst>
                  <a:path extrusionOk="0" h="5544" w="5837">
                    <a:moveTo>
                      <a:pt x="2591" y="856"/>
                    </a:moveTo>
                    <a:cubicBezTo>
                      <a:pt x="2786" y="856"/>
                      <a:pt x="2981" y="883"/>
                      <a:pt x="3169" y="940"/>
                    </a:cubicBezTo>
                    <a:cubicBezTo>
                      <a:pt x="3570" y="1040"/>
                      <a:pt x="3870" y="1240"/>
                      <a:pt x="4203" y="1473"/>
                    </a:cubicBezTo>
                    <a:cubicBezTo>
                      <a:pt x="4904" y="2041"/>
                      <a:pt x="5171" y="2574"/>
                      <a:pt x="4971" y="3208"/>
                    </a:cubicBezTo>
                    <a:cubicBezTo>
                      <a:pt x="4704" y="4075"/>
                      <a:pt x="4137" y="4542"/>
                      <a:pt x="3269" y="4609"/>
                    </a:cubicBezTo>
                    <a:lnTo>
                      <a:pt x="2936" y="4609"/>
                    </a:lnTo>
                    <a:cubicBezTo>
                      <a:pt x="2920" y="4609"/>
                      <a:pt x="2905" y="4610"/>
                      <a:pt x="2889" y="4610"/>
                    </a:cubicBezTo>
                    <a:cubicBezTo>
                      <a:pt x="1735" y="4610"/>
                      <a:pt x="503" y="3394"/>
                      <a:pt x="634" y="2341"/>
                    </a:cubicBezTo>
                    <a:cubicBezTo>
                      <a:pt x="717" y="1484"/>
                      <a:pt x="1648" y="856"/>
                      <a:pt x="2591" y="856"/>
                    </a:cubicBezTo>
                    <a:close/>
                    <a:moveTo>
                      <a:pt x="2983" y="0"/>
                    </a:moveTo>
                    <a:cubicBezTo>
                      <a:pt x="2933" y="0"/>
                      <a:pt x="2884" y="2"/>
                      <a:pt x="2836" y="6"/>
                    </a:cubicBezTo>
                    <a:cubicBezTo>
                      <a:pt x="1001" y="106"/>
                      <a:pt x="34" y="906"/>
                      <a:pt x="34" y="2608"/>
                    </a:cubicBezTo>
                    <a:cubicBezTo>
                      <a:pt x="1" y="4059"/>
                      <a:pt x="1404" y="5544"/>
                      <a:pt x="2693" y="5544"/>
                    </a:cubicBezTo>
                    <a:cubicBezTo>
                      <a:pt x="2707" y="5544"/>
                      <a:pt x="2721" y="5543"/>
                      <a:pt x="2736" y="5543"/>
                    </a:cubicBezTo>
                    <a:cubicBezTo>
                      <a:pt x="4770" y="5510"/>
                      <a:pt x="5738" y="4075"/>
                      <a:pt x="5805" y="2441"/>
                    </a:cubicBezTo>
                    <a:cubicBezTo>
                      <a:pt x="5837" y="1283"/>
                      <a:pt x="4318" y="0"/>
                      <a:pt x="2983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8769550" y="1324625"/>
                <a:ext cx="111775" cy="116950"/>
              </a:xfrm>
              <a:custGeom>
                <a:rect b="b" l="l" r="r" t="t"/>
                <a:pathLst>
                  <a:path extrusionOk="0" h="4678" w="4471">
                    <a:moveTo>
                      <a:pt x="2268" y="674"/>
                    </a:moveTo>
                    <a:cubicBezTo>
                      <a:pt x="2969" y="674"/>
                      <a:pt x="3469" y="1241"/>
                      <a:pt x="3469" y="1975"/>
                    </a:cubicBezTo>
                    <a:cubicBezTo>
                      <a:pt x="3437" y="2757"/>
                      <a:pt x="2735" y="3444"/>
                      <a:pt x="1925" y="3444"/>
                    </a:cubicBezTo>
                    <a:cubicBezTo>
                      <a:pt x="1906" y="3444"/>
                      <a:pt x="1887" y="3444"/>
                      <a:pt x="1868" y="3443"/>
                    </a:cubicBezTo>
                    <a:cubicBezTo>
                      <a:pt x="1268" y="3443"/>
                      <a:pt x="734" y="2809"/>
                      <a:pt x="767" y="2075"/>
                    </a:cubicBezTo>
                    <a:cubicBezTo>
                      <a:pt x="767" y="1475"/>
                      <a:pt x="1635" y="674"/>
                      <a:pt x="2268" y="674"/>
                    </a:cubicBezTo>
                    <a:close/>
                    <a:moveTo>
                      <a:pt x="2637" y="1"/>
                    </a:moveTo>
                    <a:cubicBezTo>
                      <a:pt x="2592" y="1"/>
                      <a:pt x="2547" y="3"/>
                      <a:pt x="2502" y="7"/>
                    </a:cubicBezTo>
                    <a:cubicBezTo>
                      <a:pt x="1001" y="141"/>
                      <a:pt x="34" y="841"/>
                      <a:pt x="34" y="2342"/>
                    </a:cubicBezTo>
                    <a:cubicBezTo>
                      <a:pt x="0" y="3743"/>
                      <a:pt x="834" y="4677"/>
                      <a:pt x="2002" y="4677"/>
                    </a:cubicBezTo>
                    <a:cubicBezTo>
                      <a:pt x="3369" y="4677"/>
                      <a:pt x="4470" y="3543"/>
                      <a:pt x="4470" y="2175"/>
                    </a:cubicBezTo>
                    <a:cubicBezTo>
                      <a:pt x="4470" y="1027"/>
                      <a:pt x="3616" y="1"/>
                      <a:pt x="2637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6" name="Google Shape;1136;p22"/>
            <p:cNvGrpSpPr/>
            <p:nvPr/>
          </p:nvGrpSpPr>
          <p:grpSpPr>
            <a:xfrm rot="2263212">
              <a:off x="7215069" y="2795152"/>
              <a:ext cx="439521" cy="350447"/>
              <a:chOff x="8441800" y="1251275"/>
              <a:chExt cx="439525" cy="350450"/>
            </a:xfrm>
          </p:grpSpPr>
          <p:sp>
            <p:nvSpPr>
              <p:cNvPr id="1137" name="Google Shape;1137;p22"/>
              <p:cNvSpPr/>
              <p:nvPr/>
            </p:nvSpPr>
            <p:spPr>
              <a:xfrm>
                <a:off x="8543800" y="1431100"/>
                <a:ext cx="262450" cy="154525"/>
              </a:xfrm>
              <a:custGeom>
                <a:rect b="b" l="l" r="r" t="t"/>
                <a:pathLst>
                  <a:path extrusionOk="0" h="6181" w="10498">
                    <a:moveTo>
                      <a:pt x="5512" y="0"/>
                    </a:moveTo>
                    <a:cubicBezTo>
                      <a:pt x="5386" y="0"/>
                      <a:pt x="5258" y="6"/>
                      <a:pt x="5127" y="18"/>
                    </a:cubicBezTo>
                    <a:cubicBezTo>
                      <a:pt x="5051" y="14"/>
                      <a:pt x="4976" y="12"/>
                      <a:pt x="4902" y="12"/>
                    </a:cubicBezTo>
                    <a:cubicBezTo>
                      <a:pt x="3797" y="12"/>
                      <a:pt x="2840" y="469"/>
                      <a:pt x="2059" y="1219"/>
                    </a:cubicBezTo>
                    <a:cubicBezTo>
                      <a:pt x="1291" y="1953"/>
                      <a:pt x="491" y="2620"/>
                      <a:pt x="257" y="3721"/>
                    </a:cubicBezTo>
                    <a:cubicBezTo>
                      <a:pt x="1" y="4843"/>
                      <a:pt x="638" y="5626"/>
                      <a:pt x="1724" y="5626"/>
                    </a:cubicBezTo>
                    <a:cubicBezTo>
                      <a:pt x="1768" y="5626"/>
                      <a:pt x="1813" y="5624"/>
                      <a:pt x="1858" y="5622"/>
                    </a:cubicBezTo>
                    <a:cubicBezTo>
                      <a:pt x="2359" y="5589"/>
                      <a:pt x="2826" y="5455"/>
                      <a:pt x="3293" y="5288"/>
                    </a:cubicBezTo>
                    <a:cubicBezTo>
                      <a:pt x="3690" y="5126"/>
                      <a:pt x="4082" y="5055"/>
                      <a:pt x="4472" y="5055"/>
                    </a:cubicBezTo>
                    <a:cubicBezTo>
                      <a:pt x="4966" y="5055"/>
                      <a:pt x="5458" y="5169"/>
                      <a:pt x="5961" y="5355"/>
                    </a:cubicBezTo>
                    <a:cubicBezTo>
                      <a:pt x="6562" y="5622"/>
                      <a:pt x="7129" y="5989"/>
                      <a:pt x="7763" y="6122"/>
                    </a:cubicBezTo>
                    <a:cubicBezTo>
                      <a:pt x="7922" y="6162"/>
                      <a:pt x="8073" y="6181"/>
                      <a:pt x="8217" y="6181"/>
                    </a:cubicBezTo>
                    <a:cubicBezTo>
                      <a:pt x="8911" y="6181"/>
                      <a:pt x="9422" y="5747"/>
                      <a:pt x="9864" y="5222"/>
                    </a:cubicBezTo>
                    <a:cubicBezTo>
                      <a:pt x="10398" y="4655"/>
                      <a:pt x="10498" y="3954"/>
                      <a:pt x="10098" y="3220"/>
                    </a:cubicBezTo>
                    <a:cubicBezTo>
                      <a:pt x="9764" y="2553"/>
                      <a:pt x="9164" y="2053"/>
                      <a:pt x="8663" y="1519"/>
                    </a:cubicBezTo>
                    <a:cubicBezTo>
                      <a:pt x="7812" y="607"/>
                      <a:pt x="6795" y="0"/>
                      <a:pt x="55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8461000" y="1341475"/>
                <a:ext cx="92575" cy="90925"/>
              </a:xfrm>
              <a:custGeom>
                <a:rect b="b" l="l" r="r" t="t"/>
                <a:pathLst>
                  <a:path extrusionOk="0" h="3637" w="3703">
                    <a:moveTo>
                      <a:pt x="2035" y="0"/>
                    </a:moveTo>
                    <a:cubicBezTo>
                      <a:pt x="1134" y="0"/>
                      <a:pt x="0" y="801"/>
                      <a:pt x="133" y="1735"/>
                    </a:cubicBezTo>
                    <a:cubicBezTo>
                      <a:pt x="133" y="2836"/>
                      <a:pt x="934" y="3636"/>
                      <a:pt x="1968" y="3636"/>
                    </a:cubicBezTo>
                    <a:cubicBezTo>
                      <a:pt x="2969" y="3603"/>
                      <a:pt x="3669" y="2969"/>
                      <a:pt x="3669" y="2068"/>
                    </a:cubicBezTo>
                    <a:cubicBezTo>
                      <a:pt x="3703" y="834"/>
                      <a:pt x="3002" y="0"/>
                      <a:pt x="20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8787900" y="1341475"/>
                <a:ext cx="68400" cy="69275"/>
              </a:xfrm>
              <a:custGeom>
                <a:rect b="b" l="l" r="r" t="t"/>
                <a:pathLst>
                  <a:path extrusionOk="0" h="2771" w="2736">
                    <a:moveTo>
                      <a:pt x="1534" y="0"/>
                    </a:moveTo>
                    <a:cubicBezTo>
                      <a:pt x="901" y="0"/>
                      <a:pt x="33" y="801"/>
                      <a:pt x="33" y="1401"/>
                    </a:cubicBezTo>
                    <a:cubicBezTo>
                      <a:pt x="0" y="2135"/>
                      <a:pt x="534" y="2769"/>
                      <a:pt x="1134" y="2769"/>
                    </a:cubicBezTo>
                    <a:cubicBezTo>
                      <a:pt x="1153" y="2770"/>
                      <a:pt x="1172" y="2770"/>
                      <a:pt x="1191" y="2770"/>
                    </a:cubicBezTo>
                    <a:cubicBezTo>
                      <a:pt x="2001" y="2770"/>
                      <a:pt x="2703" y="2083"/>
                      <a:pt x="2735" y="1301"/>
                    </a:cubicBezTo>
                    <a:cubicBezTo>
                      <a:pt x="2735" y="567"/>
                      <a:pt x="2235" y="0"/>
                      <a:pt x="1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8614475" y="1272650"/>
                <a:ext cx="116725" cy="93875"/>
              </a:xfrm>
              <a:custGeom>
                <a:rect b="b" l="l" r="r" t="t"/>
                <a:pathLst>
                  <a:path extrusionOk="0" h="3755" w="4669">
                    <a:moveTo>
                      <a:pt x="2089" y="1"/>
                    </a:moveTo>
                    <a:cubicBezTo>
                      <a:pt x="1145" y="1"/>
                      <a:pt x="209" y="629"/>
                      <a:pt x="99" y="1486"/>
                    </a:cubicBezTo>
                    <a:cubicBezTo>
                      <a:pt x="0" y="2506"/>
                      <a:pt x="1234" y="3755"/>
                      <a:pt x="2389" y="3755"/>
                    </a:cubicBezTo>
                    <a:cubicBezTo>
                      <a:pt x="2404" y="3755"/>
                      <a:pt x="2419" y="3754"/>
                      <a:pt x="2434" y="3754"/>
                    </a:cubicBezTo>
                    <a:lnTo>
                      <a:pt x="2767" y="3754"/>
                    </a:lnTo>
                    <a:cubicBezTo>
                      <a:pt x="3635" y="3687"/>
                      <a:pt x="4202" y="3220"/>
                      <a:pt x="4469" y="2353"/>
                    </a:cubicBezTo>
                    <a:cubicBezTo>
                      <a:pt x="4669" y="1719"/>
                      <a:pt x="4402" y="1186"/>
                      <a:pt x="3701" y="618"/>
                    </a:cubicBezTo>
                    <a:cubicBezTo>
                      <a:pt x="3368" y="385"/>
                      <a:pt x="3068" y="185"/>
                      <a:pt x="2667" y="85"/>
                    </a:cubicBezTo>
                    <a:cubicBezTo>
                      <a:pt x="2479" y="28"/>
                      <a:pt x="2284" y="1"/>
                      <a:pt x="2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8528525" y="1409950"/>
                <a:ext cx="299425" cy="191775"/>
              </a:xfrm>
              <a:custGeom>
                <a:rect b="b" l="l" r="r" t="t"/>
                <a:pathLst>
                  <a:path extrusionOk="0" h="7671" w="11977">
                    <a:moveTo>
                      <a:pt x="6123" y="846"/>
                    </a:moveTo>
                    <a:cubicBezTo>
                      <a:pt x="7406" y="846"/>
                      <a:pt x="8423" y="1453"/>
                      <a:pt x="9274" y="2365"/>
                    </a:cubicBezTo>
                    <a:cubicBezTo>
                      <a:pt x="9775" y="2899"/>
                      <a:pt x="10375" y="3399"/>
                      <a:pt x="10709" y="4066"/>
                    </a:cubicBezTo>
                    <a:cubicBezTo>
                      <a:pt x="11076" y="4800"/>
                      <a:pt x="11009" y="5467"/>
                      <a:pt x="10475" y="6068"/>
                    </a:cubicBezTo>
                    <a:cubicBezTo>
                      <a:pt x="10033" y="6593"/>
                      <a:pt x="9522" y="7027"/>
                      <a:pt x="8828" y="7027"/>
                    </a:cubicBezTo>
                    <a:cubicBezTo>
                      <a:pt x="8684" y="7027"/>
                      <a:pt x="8533" y="7008"/>
                      <a:pt x="8374" y="6968"/>
                    </a:cubicBezTo>
                    <a:cubicBezTo>
                      <a:pt x="7740" y="6835"/>
                      <a:pt x="7173" y="6468"/>
                      <a:pt x="6572" y="6201"/>
                    </a:cubicBezTo>
                    <a:cubicBezTo>
                      <a:pt x="6069" y="6015"/>
                      <a:pt x="5577" y="5901"/>
                      <a:pt x="5083" y="5901"/>
                    </a:cubicBezTo>
                    <a:cubicBezTo>
                      <a:pt x="4693" y="5901"/>
                      <a:pt x="4301" y="5972"/>
                      <a:pt x="3904" y="6134"/>
                    </a:cubicBezTo>
                    <a:cubicBezTo>
                      <a:pt x="3437" y="6301"/>
                      <a:pt x="2970" y="6435"/>
                      <a:pt x="2469" y="6468"/>
                    </a:cubicBezTo>
                    <a:cubicBezTo>
                      <a:pt x="2424" y="6470"/>
                      <a:pt x="2379" y="6472"/>
                      <a:pt x="2335" y="6472"/>
                    </a:cubicBezTo>
                    <a:cubicBezTo>
                      <a:pt x="1249" y="6472"/>
                      <a:pt x="612" y="5689"/>
                      <a:pt x="868" y="4567"/>
                    </a:cubicBezTo>
                    <a:cubicBezTo>
                      <a:pt x="1102" y="3466"/>
                      <a:pt x="1902" y="2799"/>
                      <a:pt x="2670" y="2065"/>
                    </a:cubicBezTo>
                    <a:cubicBezTo>
                      <a:pt x="3482" y="1315"/>
                      <a:pt x="4411" y="858"/>
                      <a:pt x="5513" y="858"/>
                    </a:cubicBezTo>
                    <a:cubicBezTo>
                      <a:pt x="5587" y="858"/>
                      <a:pt x="5662" y="860"/>
                      <a:pt x="5738" y="864"/>
                    </a:cubicBezTo>
                    <a:cubicBezTo>
                      <a:pt x="5869" y="852"/>
                      <a:pt x="5997" y="846"/>
                      <a:pt x="6123" y="846"/>
                    </a:cubicBezTo>
                    <a:close/>
                    <a:moveTo>
                      <a:pt x="5932" y="0"/>
                    </a:moveTo>
                    <a:cubicBezTo>
                      <a:pt x="5535" y="0"/>
                      <a:pt x="5126" y="52"/>
                      <a:pt x="4704" y="163"/>
                    </a:cubicBezTo>
                    <a:cubicBezTo>
                      <a:pt x="2703" y="664"/>
                      <a:pt x="1435" y="2131"/>
                      <a:pt x="368" y="3833"/>
                    </a:cubicBezTo>
                    <a:cubicBezTo>
                      <a:pt x="101" y="4266"/>
                      <a:pt x="1" y="4767"/>
                      <a:pt x="1" y="5300"/>
                    </a:cubicBezTo>
                    <a:cubicBezTo>
                      <a:pt x="1" y="6701"/>
                      <a:pt x="902" y="7602"/>
                      <a:pt x="2303" y="7602"/>
                    </a:cubicBezTo>
                    <a:cubicBezTo>
                      <a:pt x="3003" y="7602"/>
                      <a:pt x="3604" y="7369"/>
                      <a:pt x="4204" y="7102"/>
                    </a:cubicBezTo>
                    <a:cubicBezTo>
                      <a:pt x="4634" y="6927"/>
                      <a:pt x="5064" y="6843"/>
                      <a:pt x="5490" y="6843"/>
                    </a:cubicBezTo>
                    <a:cubicBezTo>
                      <a:pt x="5957" y="6843"/>
                      <a:pt x="6419" y="6943"/>
                      <a:pt x="6873" y="7135"/>
                    </a:cubicBezTo>
                    <a:cubicBezTo>
                      <a:pt x="7473" y="7369"/>
                      <a:pt x="8107" y="7535"/>
                      <a:pt x="8774" y="7635"/>
                    </a:cubicBezTo>
                    <a:cubicBezTo>
                      <a:pt x="8923" y="7659"/>
                      <a:pt x="9068" y="7671"/>
                      <a:pt x="9208" y="7671"/>
                    </a:cubicBezTo>
                    <a:cubicBezTo>
                      <a:pt x="10043" y="7671"/>
                      <a:pt x="10728" y="7263"/>
                      <a:pt x="11242" y="6635"/>
                    </a:cubicBezTo>
                    <a:cubicBezTo>
                      <a:pt x="11909" y="5867"/>
                      <a:pt x="11976" y="4967"/>
                      <a:pt x="11609" y="4033"/>
                    </a:cubicBezTo>
                    <a:cubicBezTo>
                      <a:pt x="11209" y="3032"/>
                      <a:pt x="10508" y="2265"/>
                      <a:pt x="9708" y="1598"/>
                    </a:cubicBezTo>
                    <a:cubicBezTo>
                      <a:pt x="8566" y="638"/>
                      <a:pt x="7323" y="0"/>
                      <a:pt x="5932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8441800" y="1321400"/>
                <a:ext cx="138450" cy="136850"/>
              </a:xfrm>
              <a:custGeom>
                <a:rect b="b" l="l" r="r" t="t"/>
                <a:pathLst>
                  <a:path extrusionOk="0" h="5474" w="5538">
                    <a:moveTo>
                      <a:pt x="2803" y="803"/>
                    </a:moveTo>
                    <a:cubicBezTo>
                      <a:pt x="3770" y="803"/>
                      <a:pt x="4437" y="1637"/>
                      <a:pt x="4437" y="2871"/>
                    </a:cubicBezTo>
                    <a:cubicBezTo>
                      <a:pt x="4437" y="3772"/>
                      <a:pt x="3737" y="4406"/>
                      <a:pt x="2736" y="4439"/>
                    </a:cubicBezTo>
                    <a:cubicBezTo>
                      <a:pt x="1702" y="4439"/>
                      <a:pt x="901" y="3639"/>
                      <a:pt x="901" y="2538"/>
                    </a:cubicBezTo>
                    <a:cubicBezTo>
                      <a:pt x="768" y="1604"/>
                      <a:pt x="1902" y="803"/>
                      <a:pt x="2803" y="803"/>
                    </a:cubicBezTo>
                    <a:close/>
                    <a:moveTo>
                      <a:pt x="3199" y="0"/>
                    </a:moveTo>
                    <a:cubicBezTo>
                      <a:pt x="3167" y="0"/>
                      <a:pt x="3135" y="1"/>
                      <a:pt x="3103" y="3"/>
                    </a:cubicBezTo>
                    <a:cubicBezTo>
                      <a:pt x="1168" y="69"/>
                      <a:pt x="34" y="970"/>
                      <a:pt x="34" y="2738"/>
                    </a:cubicBezTo>
                    <a:cubicBezTo>
                      <a:pt x="1" y="4239"/>
                      <a:pt x="1202" y="5473"/>
                      <a:pt x="2636" y="5473"/>
                    </a:cubicBezTo>
                    <a:cubicBezTo>
                      <a:pt x="2659" y="5474"/>
                      <a:pt x="2682" y="5474"/>
                      <a:pt x="2704" y="5474"/>
                    </a:cubicBezTo>
                    <a:cubicBezTo>
                      <a:pt x="4306" y="5474"/>
                      <a:pt x="5538" y="4318"/>
                      <a:pt x="5505" y="2838"/>
                    </a:cubicBezTo>
                    <a:cubicBezTo>
                      <a:pt x="5505" y="1308"/>
                      <a:pt x="4488" y="0"/>
                      <a:pt x="3199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8601925" y="1251275"/>
                <a:ext cx="145925" cy="138600"/>
              </a:xfrm>
              <a:custGeom>
                <a:rect b="b" l="l" r="r" t="t"/>
                <a:pathLst>
                  <a:path extrusionOk="0" h="5544" w="5837">
                    <a:moveTo>
                      <a:pt x="2591" y="856"/>
                    </a:moveTo>
                    <a:cubicBezTo>
                      <a:pt x="2786" y="856"/>
                      <a:pt x="2981" y="883"/>
                      <a:pt x="3169" y="940"/>
                    </a:cubicBezTo>
                    <a:cubicBezTo>
                      <a:pt x="3570" y="1040"/>
                      <a:pt x="3870" y="1240"/>
                      <a:pt x="4203" y="1473"/>
                    </a:cubicBezTo>
                    <a:cubicBezTo>
                      <a:pt x="4904" y="2041"/>
                      <a:pt x="5171" y="2574"/>
                      <a:pt x="4971" y="3208"/>
                    </a:cubicBezTo>
                    <a:cubicBezTo>
                      <a:pt x="4704" y="4075"/>
                      <a:pt x="4137" y="4542"/>
                      <a:pt x="3269" y="4609"/>
                    </a:cubicBezTo>
                    <a:lnTo>
                      <a:pt x="2936" y="4609"/>
                    </a:lnTo>
                    <a:cubicBezTo>
                      <a:pt x="2920" y="4609"/>
                      <a:pt x="2905" y="4610"/>
                      <a:pt x="2889" y="4610"/>
                    </a:cubicBezTo>
                    <a:cubicBezTo>
                      <a:pt x="1735" y="4610"/>
                      <a:pt x="503" y="3394"/>
                      <a:pt x="634" y="2341"/>
                    </a:cubicBezTo>
                    <a:cubicBezTo>
                      <a:pt x="717" y="1484"/>
                      <a:pt x="1648" y="856"/>
                      <a:pt x="2591" y="856"/>
                    </a:cubicBezTo>
                    <a:close/>
                    <a:moveTo>
                      <a:pt x="2983" y="0"/>
                    </a:moveTo>
                    <a:cubicBezTo>
                      <a:pt x="2933" y="0"/>
                      <a:pt x="2884" y="2"/>
                      <a:pt x="2836" y="6"/>
                    </a:cubicBezTo>
                    <a:cubicBezTo>
                      <a:pt x="1001" y="106"/>
                      <a:pt x="34" y="906"/>
                      <a:pt x="34" y="2608"/>
                    </a:cubicBezTo>
                    <a:cubicBezTo>
                      <a:pt x="1" y="4059"/>
                      <a:pt x="1404" y="5544"/>
                      <a:pt x="2693" y="5544"/>
                    </a:cubicBezTo>
                    <a:cubicBezTo>
                      <a:pt x="2707" y="5544"/>
                      <a:pt x="2721" y="5543"/>
                      <a:pt x="2736" y="5543"/>
                    </a:cubicBezTo>
                    <a:cubicBezTo>
                      <a:pt x="4770" y="5510"/>
                      <a:pt x="5738" y="4075"/>
                      <a:pt x="5805" y="2441"/>
                    </a:cubicBezTo>
                    <a:cubicBezTo>
                      <a:pt x="5837" y="1283"/>
                      <a:pt x="4318" y="0"/>
                      <a:pt x="2983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8769550" y="1324625"/>
                <a:ext cx="111775" cy="116950"/>
              </a:xfrm>
              <a:custGeom>
                <a:rect b="b" l="l" r="r" t="t"/>
                <a:pathLst>
                  <a:path extrusionOk="0" h="4678" w="4471">
                    <a:moveTo>
                      <a:pt x="2268" y="674"/>
                    </a:moveTo>
                    <a:cubicBezTo>
                      <a:pt x="2969" y="674"/>
                      <a:pt x="3469" y="1241"/>
                      <a:pt x="3469" y="1975"/>
                    </a:cubicBezTo>
                    <a:cubicBezTo>
                      <a:pt x="3437" y="2757"/>
                      <a:pt x="2735" y="3444"/>
                      <a:pt x="1925" y="3444"/>
                    </a:cubicBezTo>
                    <a:cubicBezTo>
                      <a:pt x="1906" y="3444"/>
                      <a:pt x="1887" y="3444"/>
                      <a:pt x="1868" y="3443"/>
                    </a:cubicBezTo>
                    <a:cubicBezTo>
                      <a:pt x="1268" y="3443"/>
                      <a:pt x="734" y="2809"/>
                      <a:pt x="767" y="2075"/>
                    </a:cubicBezTo>
                    <a:cubicBezTo>
                      <a:pt x="767" y="1475"/>
                      <a:pt x="1635" y="674"/>
                      <a:pt x="2268" y="674"/>
                    </a:cubicBezTo>
                    <a:close/>
                    <a:moveTo>
                      <a:pt x="2637" y="1"/>
                    </a:moveTo>
                    <a:cubicBezTo>
                      <a:pt x="2592" y="1"/>
                      <a:pt x="2547" y="3"/>
                      <a:pt x="2502" y="7"/>
                    </a:cubicBezTo>
                    <a:cubicBezTo>
                      <a:pt x="1001" y="141"/>
                      <a:pt x="34" y="841"/>
                      <a:pt x="34" y="2342"/>
                    </a:cubicBezTo>
                    <a:cubicBezTo>
                      <a:pt x="0" y="3743"/>
                      <a:pt x="834" y="4677"/>
                      <a:pt x="2002" y="4677"/>
                    </a:cubicBezTo>
                    <a:cubicBezTo>
                      <a:pt x="3369" y="4677"/>
                      <a:pt x="4470" y="3543"/>
                      <a:pt x="4470" y="2175"/>
                    </a:cubicBezTo>
                    <a:cubicBezTo>
                      <a:pt x="4470" y="1027"/>
                      <a:pt x="3616" y="1"/>
                      <a:pt x="2637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45" name="Google Shape;1145;p22"/>
          <p:cNvSpPr txBox="1"/>
          <p:nvPr>
            <p:ph idx="4294967295" type="title"/>
          </p:nvPr>
        </p:nvSpPr>
        <p:spPr>
          <a:xfrm>
            <a:off x="4867475" y="1885331"/>
            <a:ext cx="315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>
                <a:solidFill>
                  <a:schemeClr val="accent5"/>
                </a:solidFill>
              </a:rPr>
              <a:t>walks</a:t>
            </a:r>
            <a:endParaRPr sz="25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3"/>
          <p:cNvSpPr txBox="1"/>
          <p:nvPr>
            <p:ph type="title"/>
          </p:nvPr>
        </p:nvSpPr>
        <p:spPr>
          <a:xfrm>
            <a:off x="787200" y="798912"/>
            <a:ext cx="75960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words to describe them </a:t>
            </a:r>
            <a:endParaRPr/>
          </a:p>
        </p:txBody>
      </p:sp>
      <p:sp>
        <p:nvSpPr>
          <p:cNvPr id="1151" name="Google Shape;1151;p23"/>
          <p:cNvSpPr txBox="1"/>
          <p:nvPr>
            <p:ph idx="1" type="subTitle"/>
          </p:nvPr>
        </p:nvSpPr>
        <p:spPr>
          <a:xfrm>
            <a:off x="3625568" y="3288326"/>
            <a:ext cx="1923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152" name="Google Shape;1152;p23"/>
          <p:cNvSpPr txBox="1"/>
          <p:nvPr>
            <p:ph idx="2" type="subTitle"/>
          </p:nvPr>
        </p:nvSpPr>
        <p:spPr>
          <a:xfrm>
            <a:off x="781745" y="4034096"/>
            <a:ext cx="1923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Saturn is a gas giant and has rings</a:t>
            </a:r>
            <a:endParaRPr/>
          </a:p>
        </p:txBody>
      </p:sp>
      <p:sp>
        <p:nvSpPr>
          <p:cNvPr id="1153" name="Google Shape;1153;p23"/>
          <p:cNvSpPr txBox="1"/>
          <p:nvPr>
            <p:ph idx="3" type="subTitle"/>
          </p:nvPr>
        </p:nvSpPr>
        <p:spPr>
          <a:xfrm>
            <a:off x="6459600" y="4034096"/>
            <a:ext cx="19236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/>
              <a:t>Neptune is far away from Earth</a:t>
            </a:r>
            <a:endParaRPr/>
          </a:p>
        </p:txBody>
      </p:sp>
      <p:grpSp>
        <p:nvGrpSpPr>
          <p:cNvPr id="1154" name="Google Shape;1154;p23"/>
          <p:cNvGrpSpPr/>
          <p:nvPr/>
        </p:nvGrpSpPr>
        <p:grpSpPr>
          <a:xfrm rot="402470">
            <a:off x="7021108" y="3648319"/>
            <a:ext cx="800556" cy="319332"/>
            <a:chOff x="294725" y="909825"/>
            <a:chExt cx="800600" cy="319350"/>
          </a:xfrm>
        </p:grpSpPr>
        <p:sp>
          <p:nvSpPr>
            <p:cNvPr id="1155" name="Google Shape;1155;p23"/>
            <p:cNvSpPr/>
            <p:nvPr/>
          </p:nvSpPr>
          <p:spPr>
            <a:xfrm>
              <a:off x="294725" y="934150"/>
              <a:ext cx="256050" cy="266650"/>
            </a:xfrm>
            <a:custGeom>
              <a:rect b="b" l="l" r="r" t="t"/>
              <a:pathLst>
                <a:path extrusionOk="0" h="10666" w="10242">
                  <a:moveTo>
                    <a:pt x="8540" y="1"/>
                  </a:moveTo>
                  <a:cubicBezTo>
                    <a:pt x="8248" y="1"/>
                    <a:pt x="7956" y="43"/>
                    <a:pt x="7673" y="143"/>
                  </a:cubicBezTo>
                  <a:cubicBezTo>
                    <a:pt x="7105" y="343"/>
                    <a:pt x="6739" y="743"/>
                    <a:pt x="6805" y="1377"/>
                  </a:cubicBezTo>
                  <a:cubicBezTo>
                    <a:pt x="6872" y="2444"/>
                    <a:pt x="6605" y="3512"/>
                    <a:pt x="6672" y="4613"/>
                  </a:cubicBezTo>
                  <a:cubicBezTo>
                    <a:pt x="6672" y="4813"/>
                    <a:pt x="6739" y="5080"/>
                    <a:pt x="6438" y="5346"/>
                  </a:cubicBezTo>
                  <a:cubicBezTo>
                    <a:pt x="6272" y="5013"/>
                    <a:pt x="6138" y="4746"/>
                    <a:pt x="6005" y="4446"/>
                  </a:cubicBezTo>
                  <a:cubicBezTo>
                    <a:pt x="5504" y="3345"/>
                    <a:pt x="5004" y="2211"/>
                    <a:pt x="4504" y="1110"/>
                  </a:cubicBezTo>
                  <a:cubicBezTo>
                    <a:pt x="4337" y="743"/>
                    <a:pt x="4137" y="343"/>
                    <a:pt x="3703" y="310"/>
                  </a:cubicBezTo>
                  <a:cubicBezTo>
                    <a:pt x="3420" y="276"/>
                    <a:pt x="3136" y="251"/>
                    <a:pt x="2852" y="251"/>
                  </a:cubicBezTo>
                  <a:cubicBezTo>
                    <a:pt x="2569" y="251"/>
                    <a:pt x="2285" y="276"/>
                    <a:pt x="2002" y="343"/>
                  </a:cubicBezTo>
                  <a:cubicBezTo>
                    <a:pt x="1135" y="576"/>
                    <a:pt x="901" y="843"/>
                    <a:pt x="801" y="1744"/>
                  </a:cubicBezTo>
                  <a:cubicBezTo>
                    <a:pt x="701" y="2778"/>
                    <a:pt x="567" y="3812"/>
                    <a:pt x="467" y="4846"/>
                  </a:cubicBezTo>
                  <a:cubicBezTo>
                    <a:pt x="334" y="6314"/>
                    <a:pt x="0" y="7782"/>
                    <a:pt x="0" y="9249"/>
                  </a:cubicBezTo>
                  <a:cubicBezTo>
                    <a:pt x="34" y="9983"/>
                    <a:pt x="367" y="10483"/>
                    <a:pt x="901" y="10584"/>
                  </a:cubicBezTo>
                  <a:cubicBezTo>
                    <a:pt x="1176" y="10638"/>
                    <a:pt x="1428" y="10666"/>
                    <a:pt x="1657" y="10666"/>
                  </a:cubicBezTo>
                  <a:cubicBezTo>
                    <a:pt x="2402" y="10666"/>
                    <a:pt x="2899" y="10378"/>
                    <a:pt x="3103" y="9816"/>
                  </a:cubicBezTo>
                  <a:cubicBezTo>
                    <a:pt x="3369" y="9116"/>
                    <a:pt x="3336" y="8382"/>
                    <a:pt x="3269" y="7648"/>
                  </a:cubicBezTo>
                  <a:cubicBezTo>
                    <a:pt x="3203" y="6981"/>
                    <a:pt x="3169" y="6314"/>
                    <a:pt x="3336" y="5447"/>
                  </a:cubicBezTo>
                  <a:cubicBezTo>
                    <a:pt x="3536" y="5880"/>
                    <a:pt x="3703" y="6114"/>
                    <a:pt x="3770" y="6347"/>
                  </a:cubicBezTo>
                  <a:cubicBezTo>
                    <a:pt x="4103" y="7248"/>
                    <a:pt x="4570" y="8048"/>
                    <a:pt x="5004" y="8882"/>
                  </a:cubicBezTo>
                  <a:cubicBezTo>
                    <a:pt x="5453" y="9721"/>
                    <a:pt x="6118" y="10237"/>
                    <a:pt x="7046" y="10237"/>
                  </a:cubicBezTo>
                  <a:cubicBezTo>
                    <a:pt x="7151" y="10237"/>
                    <a:pt x="7260" y="10230"/>
                    <a:pt x="7372" y="10217"/>
                  </a:cubicBezTo>
                  <a:cubicBezTo>
                    <a:pt x="8406" y="10083"/>
                    <a:pt x="8907" y="9383"/>
                    <a:pt x="9140" y="8415"/>
                  </a:cubicBezTo>
                  <a:cubicBezTo>
                    <a:pt x="9574" y="6747"/>
                    <a:pt x="9707" y="5013"/>
                    <a:pt x="10008" y="3345"/>
                  </a:cubicBezTo>
                  <a:cubicBezTo>
                    <a:pt x="10108" y="2678"/>
                    <a:pt x="10241" y="2044"/>
                    <a:pt x="10208" y="1377"/>
                  </a:cubicBezTo>
                  <a:cubicBezTo>
                    <a:pt x="10174" y="810"/>
                    <a:pt x="10041" y="276"/>
                    <a:pt x="9407" y="109"/>
                  </a:cubicBezTo>
                  <a:cubicBezTo>
                    <a:pt x="9124" y="43"/>
                    <a:pt x="8832" y="1"/>
                    <a:pt x="8540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3"/>
            <p:cNvSpPr/>
            <p:nvPr/>
          </p:nvSpPr>
          <p:spPr>
            <a:xfrm>
              <a:off x="902650" y="965300"/>
              <a:ext cx="192675" cy="263300"/>
            </a:xfrm>
            <a:custGeom>
              <a:rect b="b" l="l" r="r" t="t"/>
              <a:pathLst>
                <a:path extrusionOk="0" h="10532" w="7707">
                  <a:moveTo>
                    <a:pt x="4471" y="2266"/>
                  </a:moveTo>
                  <a:cubicBezTo>
                    <a:pt x="4971" y="2299"/>
                    <a:pt x="5338" y="2566"/>
                    <a:pt x="5505" y="3066"/>
                  </a:cubicBezTo>
                  <a:cubicBezTo>
                    <a:pt x="5571" y="3300"/>
                    <a:pt x="5571" y="3533"/>
                    <a:pt x="5371" y="3734"/>
                  </a:cubicBezTo>
                  <a:cubicBezTo>
                    <a:pt x="5298" y="3822"/>
                    <a:pt x="5224" y="3852"/>
                    <a:pt x="5145" y="3852"/>
                  </a:cubicBezTo>
                  <a:cubicBezTo>
                    <a:pt x="5044" y="3852"/>
                    <a:pt x="4935" y="3804"/>
                    <a:pt x="4804" y="3767"/>
                  </a:cubicBezTo>
                  <a:cubicBezTo>
                    <a:pt x="4648" y="3728"/>
                    <a:pt x="4469" y="3712"/>
                    <a:pt x="4287" y="3712"/>
                  </a:cubicBezTo>
                  <a:cubicBezTo>
                    <a:pt x="4158" y="3712"/>
                    <a:pt x="4028" y="3720"/>
                    <a:pt x="3904" y="3734"/>
                  </a:cubicBezTo>
                  <a:cubicBezTo>
                    <a:pt x="3821" y="3734"/>
                    <a:pt x="3739" y="3740"/>
                    <a:pt x="3662" y="3740"/>
                  </a:cubicBezTo>
                  <a:cubicBezTo>
                    <a:pt x="3488" y="3740"/>
                    <a:pt x="3339" y="3708"/>
                    <a:pt x="3270" y="3500"/>
                  </a:cubicBezTo>
                  <a:cubicBezTo>
                    <a:pt x="3136" y="3200"/>
                    <a:pt x="3236" y="2966"/>
                    <a:pt x="3403" y="2766"/>
                  </a:cubicBezTo>
                  <a:cubicBezTo>
                    <a:pt x="3670" y="2433"/>
                    <a:pt x="4037" y="2266"/>
                    <a:pt x="4471" y="2266"/>
                  </a:cubicBezTo>
                  <a:close/>
                  <a:moveTo>
                    <a:pt x="4286" y="1"/>
                  </a:moveTo>
                  <a:cubicBezTo>
                    <a:pt x="3121" y="1"/>
                    <a:pt x="2110" y="534"/>
                    <a:pt x="1435" y="1532"/>
                  </a:cubicBezTo>
                  <a:cubicBezTo>
                    <a:pt x="635" y="2666"/>
                    <a:pt x="101" y="4134"/>
                    <a:pt x="67" y="5568"/>
                  </a:cubicBezTo>
                  <a:cubicBezTo>
                    <a:pt x="1" y="7003"/>
                    <a:pt x="401" y="8437"/>
                    <a:pt x="1468" y="9471"/>
                  </a:cubicBezTo>
                  <a:cubicBezTo>
                    <a:pt x="2204" y="10226"/>
                    <a:pt x="3163" y="10531"/>
                    <a:pt x="4152" y="10531"/>
                  </a:cubicBezTo>
                  <a:cubicBezTo>
                    <a:pt x="4868" y="10531"/>
                    <a:pt x="5599" y="10371"/>
                    <a:pt x="6272" y="10105"/>
                  </a:cubicBezTo>
                  <a:cubicBezTo>
                    <a:pt x="6906" y="9871"/>
                    <a:pt x="7273" y="9304"/>
                    <a:pt x="7473" y="8704"/>
                  </a:cubicBezTo>
                  <a:cubicBezTo>
                    <a:pt x="7640" y="8137"/>
                    <a:pt x="7673" y="7503"/>
                    <a:pt x="7106" y="7069"/>
                  </a:cubicBezTo>
                  <a:cubicBezTo>
                    <a:pt x="6892" y="6909"/>
                    <a:pt x="6679" y="6845"/>
                    <a:pt x="6468" y="6845"/>
                  </a:cubicBezTo>
                  <a:cubicBezTo>
                    <a:pt x="6151" y="6845"/>
                    <a:pt x="5838" y="6989"/>
                    <a:pt x="5538" y="7169"/>
                  </a:cubicBezTo>
                  <a:cubicBezTo>
                    <a:pt x="5371" y="7269"/>
                    <a:pt x="5171" y="7369"/>
                    <a:pt x="5004" y="7470"/>
                  </a:cubicBezTo>
                  <a:cubicBezTo>
                    <a:pt x="4793" y="7586"/>
                    <a:pt x="4572" y="7642"/>
                    <a:pt x="4357" y="7642"/>
                  </a:cubicBezTo>
                  <a:cubicBezTo>
                    <a:pt x="3895" y="7642"/>
                    <a:pt x="3464" y="7381"/>
                    <a:pt x="3236" y="6902"/>
                  </a:cubicBezTo>
                  <a:cubicBezTo>
                    <a:pt x="3003" y="6302"/>
                    <a:pt x="3370" y="5702"/>
                    <a:pt x="4004" y="5668"/>
                  </a:cubicBezTo>
                  <a:cubicBezTo>
                    <a:pt x="4337" y="5635"/>
                    <a:pt x="4671" y="5568"/>
                    <a:pt x="5004" y="5568"/>
                  </a:cubicBezTo>
                  <a:cubicBezTo>
                    <a:pt x="7139" y="5535"/>
                    <a:pt x="7706" y="4434"/>
                    <a:pt x="7273" y="2266"/>
                  </a:cubicBezTo>
                  <a:cubicBezTo>
                    <a:pt x="7039" y="965"/>
                    <a:pt x="6038" y="198"/>
                    <a:pt x="4771" y="31"/>
                  </a:cubicBezTo>
                  <a:cubicBezTo>
                    <a:pt x="4607" y="11"/>
                    <a:pt x="4445" y="1"/>
                    <a:pt x="4286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3"/>
            <p:cNvSpPr/>
            <p:nvPr/>
          </p:nvSpPr>
          <p:spPr>
            <a:xfrm>
              <a:off x="700000" y="963625"/>
              <a:ext cx="182475" cy="265550"/>
            </a:xfrm>
            <a:custGeom>
              <a:rect b="b" l="l" r="r" t="t"/>
              <a:pathLst>
                <a:path extrusionOk="0" h="10622" w="7299">
                  <a:moveTo>
                    <a:pt x="4108" y="0"/>
                  </a:moveTo>
                  <a:cubicBezTo>
                    <a:pt x="2971" y="0"/>
                    <a:pt x="1824" y="489"/>
                    <a:pt x="1135" y="1499"/>
                  </a:cubicBezTo>
                  <a:cubicBezTo>
                    <a:pt x="301" y="2700"/>
                    <a:pt x="201" y="4134"/>
                    <a:pt x="68" y="5535"/>
                  </a:cubicBezTo>
                  <a:cubicBezTo>
                    <a:pt x="1" y="6536"/>
                    <a:pt x="134" y="7503"/>
                    <a:pt x="401" y="8471"/>
                  </a:cubicBezTo>
                  <a:cubicBezTo>
                    <a:pt x="535" y="8871"/>
                    <a:pt x="735" y="9238"/>
                    <a:pt x="1068" y="9538"/>
                  </a:cubicBezTo>
                  <a:cubicBezTo>
                    <a:pt x="1902" y="10252"/>
                    <a:pt x="2815" y="10622"/>
                    <a:pt x="3903" y="10622"/>
                  </a:cubicBezTo>
                  <a:cubicBezTo>
                    <a:pt x="4034" y="10622"/>
                    <a:pt x="4168" y="10616"/>
                    <a:pt x="4304" y="10605"/>
                  </a:cubicBezTo>
                  <a:cubicBezTo>
                    <a:pt x="5772" y="10505"/>
                    <a:pt x="7206" y="9204"/>
                    <a:pt x="7273" y="7870"/>
                  </a:cubicBezTo>
                  <a:cubicBezTo>
                    <a:pt x="7299" y="7145"/>
                    <a:pt x="6843" y="6682"/>
                    <a:pt x="6247" y="6682"/>
                  </a:cubicBezTo>
                  <a:cubicBezTo>
                    <a:pt x="6075" y="6682"/>
                    <a:pt x="5892" y="6720"/>
                    <a:pt x="5705" y="6803"/>
                  </a:cubicBezTo>
                  <a:cubicBezTo>
                    <a:pt x="5338" y="6969"/>
                    <a:pt x="5005" y="7203"/>
                    <a:pt x="4638" y="7336"/>
                  </a:cubicBezTo>
                  <a:cubicBezTo>
                    <a:pt x="4474" y="7389"/>
                    <a:pt x="4316" y="7414"/>
                    <a:pt x="4170" y="7414"/>
                  </a:cubicBezTo>
                  <a:cubicBezTo>
                    <a:pt x="3660" y="7414"/>
                    <a:pt x="3281" y="7106"/>
                    <a:pt x="3203" y="6536"/>
                  </a:cubicBezTo>
                  <a:cubicBezTo>
                    <a:pt x="3070" y="5702"/>
                    <a:pt x="3137" y="4901"/>
                    <a:pt x="3537" y="4134"/>
                  </a:cubicBezTo>
                  <a:cubicBezTo>
                    <a:pt x="3700" y="3832"/>
                    <a:pt x="3862" y="3562"/>
                    <a:pt x="4150" y="3562"/>
                  </a:cubicBezTo>
                  <a:cubicBezTo>
                    <a:pt x="4274" y="3562"/>
                    <a:pt x="4423" y="3613"/>
                    <a:pt x="4604" y="3734"/>
                  </a:cubicBezTo>
                  <a:cubicBezTo>
                    <a:pt x="4707" y="3807"/>
                    <a:pt x="4829" y="3835"/>
                    <a:pt x="4962" y="3835"/>
                  </a:cubicBezTo>
                  <a:cubicBezTo>
                    <a:pt x="5131" y="3835"/>
                    <a:pt x="5318" y="3790"/>
                    <a:pt x="5505" y="3734"/>
                  </a:cubicBezTo>
                  <a:cubicBezTo>
                    <a:pt x="6172" y="3467"/>
                    <a:pt x="6739" y="2733"/>
                    <a:pt x="6706" y="2033"/>
                  </a:cubicBezTo>
                  <a:cubicBezTo>
                    <a:pt x="6672" y="1265"/>
                    <a:pt x="6372" y="598"/>
                    <a:pt x="5605" y="298"/>
                  </a:cubicBezTo>
                  <a:cubicBezTo>
                    <a:pt x="5137" y="100"/>
                    <a:pt x="4624" y="0"/>
                    <a:pt x="4108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3"/>
            <p:cNvSpPr/>
            <p:nvPr/>
          </p:nvSpPr>
          <p:spPr>
            <a:xfrm>
              <a:off x="584925" y="1001100"/>
              <a:ext cx="87600" cy="190475"/>
            </a:xfrm>
            <a:custGeom>
              <a:rect b="b" l="l" r="r" t="t"/>
              <a:pathLst>
                <a:path extrusionOk="0" h="7619" w="3504">
                  <a:moveTo>
                    <a:pt x="1714" y="1"/>
                  </a:moveTo>
                  <a:cubicBezTo>
                    <a:pt x="931" y="1"/>
                    <a:pt x="513" y="306"/>
                    <a:pt x="401" y="1034"/>
                  </a:cubicBezTo>
                  <a:cubicBezTo>
                    <a:pt x="134" y="2802"/>
                    <a:pt x="1" y="4637"/>
                    <a:pt x="334" y="6438"/>
                  </a:cubicBezTo>
                  <a:cubicBezTo>
                    <a:pt x="486" y="7166"/>
                    <a:pt x="1135" y="7619"/>
                    <a:pt x="1930" y="7619"/>
                  </a:cubicBezTo>
                  <a:cubicBezTo>
                    <a:pt x="2008" y="7619"/>
                    <a:pt x="2088" y="7614"/>
                    <a:pt x="2169" y="7605"/>
                  </a:cubicBezTo>
                  <a:cubicBezTo>
                    <a:pt x="2869" y="7539"/>
                    <a:pt x="3270" y="7072"/>
                    <a:pt x="3336" y="6238"/>
                  </a:cubicBezTo>
                  <a:cubicBezTo>
                    <a:pt x="3370" y="5470"/>
                    <a:pt x="3370" y="4703"/>
                    <a:pt x="3403" y="4003"/>
                  </a:cubicBezTo>
                  <a:cubicBezTo>
                    <a:pt x="3503" y="3169"/>
                    <a:pt x="3503" y="2368"/>
                    <a:pt x="3470" y="1534"/>
                  </a:cubicBezTo>
                  <a:cubicBezTo>
                    <a:pt x="3436" y="634"/>
                    <a:pt x="3003" y="133"/>
                    <a:pt x="2202" y="33"/>
                  </a:cubicBezTo>
                  <a:cubicBezTo>
                    <a:pt x="2026" y="12"/>
                    <a:pt x="1863" y="1"/>
                    <a:pt x="1714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3"/>
            <p:cNvSpPr/>
            <p:nvPr/>
          </p:nvSpPr>
          <p:spPr>
            <a:xfrm>
              <a:off x="595025" y="909825"/>
              <a:ext cx="69975" cy="72100"/>
            </a:xfrm>
            <a:custGeom>
              <a:rect b="b" l="l" r="r" t="t"/>
              <a:pathLst>
                <a:path extrusionOk="0" h="2884" w="2799">
                  <a:moveTo>
                    <a:pt x="1337" y="1"/>
                  </a:moveTo>
                  <a:cubicBezTo>
                    <a:pt x="518" y="1"/>
                    <a:pt x="0" y="445"/>
                    <a:pt x="30" y="1383"/>
                  </a:cubicBezTo>
                  <a:cubicBezTo>
                    <a:pt x="64" y="2417"/>
                    <a:pt x="464" y="2850"/>
                    <a:pt x="1465" y="2884"/>
                  </a:cubicBezTo>
                  <a:cubicBezTo>
                    <a:pt x="2399" y="2884"/>
                    <a:pt x="2799" y="2550"/>
                    <a:pt x="2732" y="1616"/>
                  </a:cubicBezTo>
                  <a:cubicBezTo>
                    <a:pt x="2699" y="82"/>
                    <a:pt x="2432" y="15"/>
                    <a:pt x="1598" y="15"/>
                  </a:cubicBezTo>
                  <a:cubicBezTo>
                    <a:pt x="1508" y="6"/>
                    <a:pt x="1421" y="1"/>
                    <a:pt x="1337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23"/>
          <p:cNvGrpSpPr/>
          <p:nvPr/>
        </p:nvGrpSpPr>
        <p:grpSpPr>
          <a:xfrm rot="457519">
            <a:off x="1228313" y="3601923"/>
            <a:ext cx="959917" cy="412343"/>
            <a:chOff x="987725" y="279000"/>
            <a:chExt cx="959875" cy="412325"/>
          </a:xfrm>
        </p:grpSpPr>
        <p:sp>
          <p:nvSpPr>
            <p:cNvPr id="1161" name="Google Shape;1161;p23"/>
            <p:cNvSpPr/>
            <p:nvPr/>
          </p:nvSpPr>
          <p:spPr>
            <a:xfrm>
              <a:off x="1742425" y="279000"/>
              <a:ext cx="205175" cy="265175"/>
            </a:xfrm>
            <a:custGeom>
              <a:rect b="b" l="l" r="r" t="t"/>
              <a:pathLst>
                <a:path extrusionOk="0" h="10607" w="8207">
                  <a:moveTo>
                    <a:pt x="1640" y="0"/>
                  </a:moveTo>
                  <a:cubicBezTo>
                    <a:pt x="1099" y="0"/>
                    <a:pt x="589" y="305"/>
                    <a:pt x="367" y="897"/>
                  </a:cubicBezTo>
                  <a:cubicBezTo>
                    <a:pt x="201" y="1264"/>
                    <a:pt x="134" y="1664"/>
                    <a:pt x="34" y="2065"/>
                  </a:cubicBezTo>
                  <a:cubicBezTo>
                    <a:pt x="34" y="2298"/>
                    <a:pt x="0" y="2532"/>
                    <a:pt x="0" y="2765"/>
                  </a:cubicBezTo>
                  <a:cubicBezTo>
                    <a:pt x="167" y="5000"/>
                    <a:pt x="534" y="7168"/>
                    <a:pt x="1201" y="9303"/>
                  </a:cubicBezTo>
                  <a:cubicBezTo>
                    <a:pt x="1521" y="10231"/>
                    <a:pt x="1872" y="10606"/>
                    <a:pt x="2811" y="10606"/>
                  </a:cubicBezTo>
                  <a:cubicBezTo>
                    <a:pt x="2852" y="10606"/>
                    <a:pt x="2893" y="10605"/>
                    <a:pt x="2936" y="10604"/>
                  </a:cubicBezTo>
                  <a:cubicBezTo>
                    <a:pt x="4504" y="10537"/>
                    <a:pt x="6038" y="10170"/>
                    <a:pt x="7339" y="9203"/>
                  </a:cubicBezTo>
                  <a:cubicBezTo>
                    <a:pt x="8040" y="8736"/>
                    <a:pt x="8206" y="7936"/>
                    <a:pt x="7839" y="7135"/>
                  </a:cubicBezTo>
                  <a:cubicBezTo>
                    <a:pt x="7548" y="6466"/>
                    <a:pt x="7003" y="6076"/>
                    <a:pt x="6315" y="6076"/>
                  </a:cubicBezTo>
                  <a:cubicBezTo>
                    <a:pt x="6215" y="6076"/>
                    <a:pt x="6111" y="6084"/>
                    <a:pt x="6005" y="6101"/>
                  </a:cubicBezTo>
                  <a:cubicBezTo>
                    <a:pt x="5371" y="6201"/>
                    <a:pt x="4771" y="6434"/>
                    <a:pt x="4170" y="6668"/>
                  </a:cubicBezTo>
                  <a:cubicBezTo>
                    <a:pt x="4037" y="6712"/>
                    <a:pt x="3930" y="6735"/>
                    <a:pt x="3845" y="6735"/>
                  </a:cubicBezTo>
                  <a:cubicBezTo>
                    <a:pt x="3611" y="6735"/>
                    <a:pt x="3545" y="6559"/>
                    <a:pt x="3570" y="6168"/>
                  </a:cubicBezTo>
                  <a:cubicBezTo>
                    <a:pt x="3603" y="5134"/>
                    <a:pt x="3703" y="4099"/>
                    <a:pt x="3670" y="3032"/>
                  </a:cubicBezTo>
                  <a:cubicBezTo>
                    <a:pt x="3636" y="2165"/>
                    <a:pt x="3470" y="1297"/>
                    <a:pt x="2869" y="597"/>
                  </a:cubicBezTo>
                  <a:cubicBezTo>
                    <a:pt x="2528" y="196"/>
                    <a:pt x="2074" y="0"/>
                    <a:pt x="1640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987725" y="406575"/>
              <a:ext cx="257700" cy="284750"/>
            </a:xfrm>
            <a:custGeom>
              <a:rect b="b" l="l" r="r" t="t"/>
              <a:pathLst>
                <a:path extrusionOk="0" h="11390" w="10308">
                  <a:moveTo>
                    <a:pt x="5839" y="0"/>
                  </a:moveTo>
                  <a:cubicBezTo>
                    <a:pt x="5684" y="0"/>
                    <a:pt x="5528" y="10"/>
                    <a:pt x="5371" y="31"/>
                  </a:cubicBezTo>
                  <a:cubicBezTo>
                    <a:pt x="4470" y="131"/>
                    <a:pt x="3669" y="464"/>
                    <a:pt x="3069" y="1031"/>
                  </a:cubicBezTo>
                  <a:cubicBezTo>
                    <a:pt x="1168" y="2799"/>
                    <a:pt x="0" y="5601"/>
                    <a:pt x="1535" y="8570"/>
                  </a:cubicBezTo>
                  <a:cubicBezTo>
                    <a:pt x="2335" y="10038"/>
                    <a:pt x="3436" y="11172"/>
                    <a:pt x="5237" y="11372"/>
                  </a:cubicBezTo>
                  <a:cubicBezTo>
                    <a:pt x="5340" y="11384"/>
                    <a:pt x="5445" y="11389"/>
                    <a:pt x="5553" y="11389"/>
                  </a:cubicBezTo>
                  <a:cubicBezTo>
                    <a:pt x="7286" y="11389"/>
                    <a:pt x="9511" y="9907"/>
                    <a:pt x="10107" y="8336"/>
                  </a:cubicBezTo>
                  <a:cubicBezTo>
                    <a:pt x="10308" y="7803"/>
                    <a:pt x="10208" y="7302"/>
                    <a:pt x="10007" y="6802"/>
                  </a:cubicBezTo>
                  <a:cubicBezTo>
                    <a:pt x="9805" y="6308"/>
                    <a:pt x="9406" y="6056"/>
                    <a:pt x="8964" y="6056"/>
                  </a:cubicBezTo>
                  <a:cubicBezTo>
                    <a:pt x="8749" y="6056"/>
                    <a:pt x="8524" y="6115"/>
                    <a:pt x="8306" y="6235"/>
                  </a:cubicBezTo>
                  <a:cubicBezTo>
                    <a:pt x="7973" y="6435"/>
                    <a:pt x="7772" y="6735"/>
                    <a:pt x="7506" y="6969"/>
                  </a:cubicBezTo>
                  <a:cubicBezTo>
                    <a:pt x="7147" y="7243"/>
                    <a:pt x="6761" y="7398"/>
                    <a:pt x="6357" y="7398"/>
                  </a:cubicBezTo>
                  <a:cubicBezTo>
                    <a:pt x="6123" y="7398"/>
                    <a:pt x="5882" y="7346"/>
                    <a:pt x="5638" y="7236"/>
                  </a:cubicBezTo>
                  <a:cubicBezTo>
                    <a:pt x="5037" y="6969"/>
                    <a:pt x="4804" y="6468"/>
                    <a:pt x="4770" y="5801"/>
                  </a:cubicBezTo>
                  <a:cubicBezTo>
                    <a:pt x="4745" y="4824"/>
                    <a:pt x="5433" y="4144"/>
                    <a:pt x="6269" y="4144"/>
                  </a:cubicBezTo>
                  <a:cubicBezTo>
                    <a:pt x="6518" y="4144"/>
                    <a:pt x="6779" y="4204"/>
                    <a:pt x="7039" y="4334"/>
                  </a:cubicBezTo>
                  <a:cubicBezTo>
                    <a:pt x="7172" y="4434"/>
                    <a:pt x="7305" y="4434"/>
                    <a:pt x="7439" y="4434"/>
                  </a:cubicBezTo>
                  <a:cubicBezTo>
                    <a:pt x="8506" y="4367"/>
                    <a:pt x="9274" y="3066"/>
                    <a:pt x="8873" y="1965"/>
                  </a:cubicBezTo>
                  <a:cubicBezTo>
                    <a:pt x="8424" y="768"/>
                    <a:pt x="7196" y="0"/>
                    <a:pt x="5839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1495575" y="329750"/>
              <a:ext cx="231875" cy="275175"/>
            </a:xfrm>
            <a:custGeom>
              <a:rect b="b" l="l" r="r" t="t"/>
              <a:pathLst>
                <a:path extrusionOk="0" h="11007" w="9275">
                  <a:moveTo>
                    <a:pt x="4393" y="3386"/>
                  </a:moveTo>
                  <a:cubicBezTo>
                    <a:pt x="4861" y="3386"/>
                    <a:pt x="5445" y="3612"/>
                    <a:pt x="5705" y="3937"/>
                  </a:cubicBezTo>
                  <a:cubicBezTo>
                    <a:pt x="6372" y="4805"/>
                    <a:pt x="6205" y="6539"/>
                    <a:pt x="5371" y="7273"/>
                  </a:cubicBezTo>
                  <a:cubicBezTo>
                    <a:pt x="5138" y="7491"/>
                    <a:pt x="4868" y="7600"/>
                    <a:pt x="4599" y="7600"/>
                  </a:cubicBezTo>
                  <a:cubicBezTo>
                    <a:pt x="4292" y="7600"/>
                    <a:pt x="3986" y="7458"/>
                    <a:pt x="3737" y="7173"/>
                  </a:cubicBezTo>
                  <a:cubicBezTo>
                    <a:pt x="3403" y="6773"/>
                    <a:pt x="3203" y="6306"/>
                    <a:pt x="3136" y="5739"/>
                  </a:cubicBezTo>
                  <a:cubicBezTo>
                    <a:pt x="2970" y="4938"/>
                    <a:pt x="3336" y="4238"/>
                    <a:pt x="3803" y="3604"/>
                  </a:cubicBezTo>
                  <a:cubicBezTo>
                    <a:pt x="3920" y="3452"/>
                    <a:pt x="4140" y="3386"/>
                    <a:pt x="4393" y="3386"/>
                  </a:cubicBezTo>
                  <a:close/>
                  <a:moveTo>
                    <a:pt x="5050" y="0"/>
                  </a:moveTo>
                  <a:cubicBezTo>
                    <a:pt x="3153" y="0"/>
                    <a:pt x="1171" y="1147"/>
                    <a:pt x="601" y="3170"/>
                  </a:cubicBezTo>
                  <a:cubicBezTo>
                    <a:pt x="1" y="5305"/>
                    <a:pt x="301" y="7307"/>
                    <a:pt x="1535" y="9108"/>
                  </a:cubicBezTo>
                  <a:cubicBezTo>
                    <a:pt x="2389" y="10372"/>
                    <a:pt x="3558" y="11006"/>
                    <a:pt x="4737" y="11006"/>
                  </a:cubicBezTo>
                  <a:cubicBezTo>
                    <a:pt x="5861" y="11006"/>
                    <a:pt x="6994" y="10430"/>
                    <a:pt x="7873" y="9275"/>
                  </a:cubicBezTo>
                  <a:cubicBezTo>
                    <a:pt x="8974" y="7840"/>
                    <a:pt x="9274" y="6172"/>
                    <a:pt x="9041" y="4404"/>
                  </a:cubicBezTo>
                  <a:cubicBezTo>
                    <a:pt x="8974" y="3837"/>
                    <a:pt x="8907" y="3304"/>
                    <a:pt x="8674" y="2770"/>
                  </a:cubicBezTo>
                  <a:cubicBezTo>
                    <a:pt x="8140" y="1536"/>
                    <a:pt x="7439" y="402"/>
                    <a:pt x="6005" y="101"/>
                  </a:cubicBezTo>
                  <a:cubicBezTo>
                    <a:pt x="5694" y="33"/>
                    <a:pt x="5373" y="0"/>
                    <a:pt x="5050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1252075" y="364775"/>
              <a:ext cx="231850" cy="275175"/>
            </a:xfrm>
            <a:custGeom>
              <a:rect b="b" l="l" r="r" t="t"/>
              <a:pathLst>
                <a:path extrusionOk="0" h="11007" w="9274">
                  <a:moveTo>
                    <a:pt x="4409" y="3376"/>
                  </a:moveTo>
                  <a:cubicBezTo>
                    <a:pt x="4873" y="3376"/>
                    <a:pt x="5450" y="3586"/>
                    <a:pt x="5705" y="3904"/>
                  </a:cubicBezTo>
                  <a:cubicBezTo>
                    <a:pt x="6372" y="4805"/>
                    <a:pt x="6205" y="6539"/>
                    <a:pt x="5371" y="7273"/>
                  </a:cubicBezTo>
                  <a:cubicBezTo>
                    <a:pt x="5127" y="7471"/>
                    <a:pt x="4862" y="7572"/>
                    <a:pt x="4602" y="7572"/>
                  </a:cubicBezTo>
                  <a:cubicBezTo>
                    <a:pt x="4293" y="7572"/>
                    <a:pt x="3990" y="7430"/>
                    <a:pt x="3736" y="7140"/>
                  </a:cubicBezTo>
                  <a:cubicBezTo>
                    <a:pt x="3403" y="6739"/>
                    <a:pt x="3169" y="6306"/>
                    <a:pt x="3103" y="5705"/>
                  </a:cubicBezTo>
                  <a:cubicBezTo>
                    <a:pt x="2969" y="4938"/>
                    <a:pt x="3336" y="4204"/>
                    <a:pt x="3803" y="3604"/>
                  </a:cubicBezTo>
                  <a:cubicBezTo>
                    <a:pt x="3913" y="3446"/>
                    <a:pt x="4142" y="3376"/>
                    <a:pt x="4409" y="3376"/>
                  </a:cubicBezTo>
                  <a:close/>
                  <a:moveTo>
                    <a:pt x="5049" y="0"/>
                  </a:moveTo>
                  <a:cubicBezTo>
                    <a:pt x="3153" y="0"/>
                    <a:pt x="1171" y="1147"/>
                    <a:pt x="601" y="3170"/>
                  </a:cubicBezTo>
                  <a:cubicBezTo>
                    <a:pt x="0" y="5305"/>
                    <a:pt x="301" y="7273"/>
                    <a:pt x="1535" y="9108"/>
                  </a:cubicBezTo>
                  <a:cubicBezTo>
                    <a:pt x="2389" y="10372"/>
                    <a:pt x="3558" y="11006"/>
                    <a:pt x="4737" y="11006"/>
                  </a:cubicBezTo>
                  <a:cubicBezTo>
                    <a:pt x="5861" y="11006"/>
                    <a:pt x="6994" y="10430"/>
                    <a:pt x="7873" y="9275"/>
                  </a:cubicBezTo>
                  <a:cubicBezTo>
                    <a:pt x="8940" y="7807"/>
                    <a:pt x="9274" y="6172"/>
                    <a:pt x="9040" y="4404"/>
                  </a:cubicBezTo>
                  <a:cubicBezTo>
                    <a:pt x="8974" y="3837"/>
                    <a:pt x="8873" y="3304"/>
                    <a:pt x="8673" y="2770"/>
                  </a:cubicBezTo>
                  <a:cubicBezTo>
                    <a:pt x="8140" y="1536"/>
                    <a:pt x="7439" y="402"/>
                    <a:pt x="6005" y="101"/>
                  </a:cubicBezTo>
                  <a:cubicBezTo>
                    <a:pt x="5694" y="33"/>
                    <a:pt x="5373" y="0"/>
                    <a:pt x="5049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 rot="783053">
            <a:off x="3922861" y="2752399"/>
            <a:ext cx="1289207" cy="535737"/>
            <a:chOff x="928500" y="1290075"/>
            <a:chExt cx="1289300" cy="535775"/>
          </a:xfrm>
        </p:grpSpPr>
        <p:sp>
          <p:nvSpPr>
            <p:cNvPr id="1166" name="Google Shape;1166;p23"/>
            <p:cNvSpPr/>
            <p:nvPr/>
          </p:nvSpPr>
          <p:spPr>
            <a:xfrm>
              <a:off x="1997600" y="1290075"/>
              <a:ext cx="220200" cy="304950"/>
            </a:xfrm>
            <a:custGeom>
              <a:rect b="b" l="l" r="r" t="t"/>
              <a:pathLst>
                <a:path extrusionOk="0" h="12198" w="8808">
                  <a:moveTo>
                    <a:pt x="7101" y="1"/>
                  </a:moveTo>
                  <a:cubicBezTo>
                    <a:pt x="7019" y="1"/>
                    <a:pt x="6931" y="6"/>
                    <a:pt x="6839" y="16"/>
                  </a:cubicBezTo>
                  <a:lnTo>
                    <a:pt x="6472" y="16"/>
                  </a:lnTo>
                  <a:cubicBezTo>
                    <a:pt x="5038" y="116"/>
                    <a:pt x="4604" y="716"/>
                    <a:pt x="4838" y="2151"/>
                  </a:cubicBezTo>
                  <a:cubicBezTo>
                    <a:pt x="4938" y="2651"/>
                    <a:pt x="5004" y="3118"/>
                    <a:pt x="5038" y="3585"/>
                  </a:cubicBezTo>
                  <a:cubicBezTo>
                    <a:pt x="5038" y="3980"/>
                    <a:pt x="4966" y="4158"/>
                    <a:pt x="4764" y="4158"/>
                  </a:cubicBezTo>
                  <a:cubicBezTo>
                    <a:pt x="4660" y="4158"/>
                    <a:pt x="4520" y="4110"/>
                    <a:pt x="4337" y="4019"/>
                  </a:cubicBezTo>
                  <a:cubicBezTo>
                    <a:pt x="3837" y="3785"/>
                    <a:pt x="3370" y="3518"/>
                    <a:pt x="2936" y="3185"/>
                  </a:cubicBezTo>
                  <a:cubicBezTo>
                    <a:pt x="2559" y="2879"/>
                    <a:pt x="2212" y="2751"/>
                    <a:pt x="1888" y="2751"/>
                  </a:cubicBezTo>
                  <a:cubicBezTo>
                    <a:pt x="1297" y="2751"/>
                    <a:pt x="787" y="3179"/>
                    <a:pt x="334" y="3718"/>
                  </a:cubicBezTo>
                  <a:cubicBezTo>
                    <a:pt x="1" y="4152"/>
                    <a:pt x="101" y="4753"/>
                    <a:pt x="434" y="5153"/>
                  </a:cubicBezTo>
                  <a:cubicBezTo>
                    <a:pt x="1302" y="6120"/>
                    <a:pt x="2269" y="6887"/>
                    <a:pt x="3336" y="7555"/>
                  </a:cubicBezTo>
                  <a:cubicBezTo>
                    <a:pt x="3770" y="7821"/>
                    <a:pt x="4004" y="8155"/>
                    <a:pt x="4137" y="8589"/>
                  </a:cubicBezTo>
                  <a:cubicBezTo>
                    <a:pt x="4404" y="9356"/>
                    <a:pt x="4637" y="10156"/>
                    <a:pt x="4871" y="10924"/>
                  </a:cubicBezTo>
                  <a:cubicBezTo>
                    <a:pt x="5120" y="11764"/>
                    <a:pt x="5659" y="12198"/>
                    <a:pt x="6489" y="12198"/>
                  </a:cubicBezTo>
                  <a:cubicBezTo>
                    <a:pt x="6549" y="12198"/>
                    <a:pt x="6610" y="12196"/>
                    <a:pt x="6672" y="12191"/>
                  </a:cubicBezTo>
                  <a:cubicBezTo>
                    <a:pt x="7139" y="12191"/>
                    <a:pt x="7506" y="12024"/>
                    <a:pt x="7906" y="11824"/>
                  </a:cubicBezTo>
                  <a:cubicBezTo>
                    <a:pt x="8640" y="11457"/>
                    <a:pt x="8807" y="11124"/>
                    <a:pt x="8507" y="10357"/>
                  </a:cubicBezTo>
                  <a:cubicBezTo>
                    <a:pt x="8240" y="9756"/>
                    <a:pt x="7973" y="9089"/>
                    <a:pt x="7606" y="8555"/>
                  </a:cubicBezTo>
                  <a:cubicBezTo>
                    <a:pt x="6939" y="7555"/>
                    <a:pt x="6939" y="6520"/>
                    <a:pt x="7273" y="5453"/>
                  </a:cubicBezTo>
                  <a:cubicBezTo>
                    <a:pt x="7673" y="4085"/>
                    <a:pt x="7973" y="2718"/>
                    <a:pt x="8073" y="1317"/>
                  </a:cubicBezTo>
                  <a:cubicBezTo>
                    <a:pt x="8163" y="415"/>
                    <a:pt x="7847" y="1"/>
                    <a:pt x="7101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1158675" y="1502800"/>
              <a:ext cx="232700" cy="275550"/>
            </a:xfrm>
            <a:custGeom>
              <a:rect b="b" l="l" r="r" t="t"/>
              <a:pathLst>
                <a:path extrusionOk="0" h="11022" w="9308">
                  <a:moveTo>
                    <a:pt x="4335" y="3445"/>
                  </a:moveTo>
                  <a:cubicBezTo>
                    <a:pt x="4757" y="3445"/>
                    <a:pt x="5231" y="3591"/>
                    <a:pt x="5471" y="3849"/>
                  </a:cubicBezTo>
                  <a:cubicBezTo>
                    <a:pt x="6272" y="4616"/>
                    <a:pt x="6305" y="6384"/>
                    <a:pt x="5571" y="7185"/>
                  </a:cubicBezTo>
                  <a:cubicBezTo>
                    <a:pt x="5322" y="7469"/>
                    <a:pt x="5025" y="7612"/>
                    <a:pt x="4722" y="7612"/>
                  </a:cubicBezTo>
                  <a:cubicBezTo>
                    <a:pt x="4457" y="7612"/>
                    <a:pt x="4186" y="7503"/>
                    <a:pt x="3937" y="7285"/>
                  </a:cubicBezTo>
                  <a:cubicBezTo>
                    <a:pt x="3570" y="6951"/>
                    <a:pt x="3269" y="6518"/>
                    <a:pt x="3136" y="5950"/>
                  </a:cubicBezTo>
                  <a:cubicBezTo>
                    <a:pt x="2903" y="5183"/>
                    <a:pt x="3169" y="4449"/>
                    <a:pt x="3570" y="3749"/>
                  </a:cubicBezTo>
                  <a:cubicBezTo>
                    <a:pt x="3689" y="3540"/>
                    <a:pt x="3995" y="3445"/>
                    <a:pt x="4335" y="3445"/>
                  </a:cubicBezTo>
                  <a:close/>
                  <a:moveTo>
                    <a:pt x="4967" y="0"/>
                  </a:moveTo>
                  <a:cubicBezTo>
                    <a:pt x="2890" y="0"/>
                    <a:pt x="682" y="1439"/>
                    <a:pt x="334" y="3749"/>
                  </a:cubicBezTo>
                  <a:cubicBezTo>
                    <a:pt x="0" y="5950"/>
                    <a:pt x="568" y="7852"/>
                    <a:pt x="2002" y="9520"/>
                  </a:cubicBezTo>
                  <a:cubicBezTo>
                    <a:pt x="2890" y="10529"/>
                    <a:pt x="3963" y="11021"/>
                    <a:pt x="5007" y="11021"/>
                  </a:cubicBezTo>
                  <a:cubicBezTo>
                    <a:pt x="6275" y="11021"/>
                    <a:pt x="7501" y="10295"/>
                    <a:pt x="8306" y="8886"/>
                  </a:cubicBezTo>
                  <a:cubicBezTo>
                    <a:pt x="9207" y="7318"/>
                    <a:pt x="9307" y="5617"/>
                    <a:pt x="8873" y="3882"/>
                  </a:cubicBezTo>
                  <a:cubicBezTo>
                    <a:pt x="8740" y="3349"/>
                    <a:pt x="8573" y="2815"/>
                    <a:pt x="8306" y="2348"/>
                  </a:cubicBezTo>
                  <a:cubicBezTo>
                    <a:pt x="7606" y="1147"/>
                    <a:pt x="6772" y="113"/>
                    <a:pt x="5304" y="13"/>
                  </a:cubicBezTo>
                  <a:cubicBezTo>
                    <a:pt x="5192" y="4"/>
                    <a:pt x="5080" y="0"/>
                    <a:pt x="496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1392175" y="1507300"/>
              <a:ext cx="228525" cy="236725"/>
            </a:xfrm>
            <a:custGeom>
              <a:rect b="b" l="l" r="r" t="t"/>
              <a:pathLst>
                <a:path extrusionOk="0" h="9469" w="9141">
                  <a:moveTo>
                    <a:pt x="7765" y="1"/>
                  </a:moveTo>
                  <a:cubicBezTo>
                    <a:pt x="6467" y="1"/>
                    <a:pt x="5514" y="1006"/>
                    <a:pt x="5604" y="2368"/>
                  </a:cubicBezTo>
                  <a:cubicBezTo>
                    <a:pt x="5671" y="3002"/>
                    <a:pt x="5805" y="3602"/>
                    <a:pt x="5738" y="4203"/>
                  </a:cubicBezTo>
                  <a:cubicBezTo>
                    <a:pt x="5705" y="4470"/>
                    <a:pt x="5771" y="4803"/>
                    <a:pt x="5471" y="4870"/>
                  </a:cubicBezTo>
                  <a:cubicBezTo>
                    <a:pt x="5459" y="4872"/>
                    <a:pt x="5447" y="4872"/>
                    <a:pt x="5435" y="4872"/>
                  </a:cubicBezTo>
                  <a:cubicBezTo>
                    <a:pt x="5220" y="4872"/>
                    <a:pt x="5064" y="4591"/>
                    <a:pt x="4937" y="4369"/>
                  </a:cubicBezTo>
                  <a:cubicBezTo>
                    <a:pt x="4570" y="3602"/>
                    <a:pt x="4304" y="2802"/>
                    <a:pt x="4137" y="1968"/>
                  </a:cubicBezTo>
                  <a:cubicBezTo>
                    <a:pt x="4003" y="1201"/>
                    <a:pt x="3603" y="734"/>
                    <a:pt x="2869" y="533"/>
                  </a:cubicBezTo>
                  <a:cubicBezTo>
                    <a:pt x="2691" y="484"/>
                    <a:pt x="2519" y="461"/>
                    <a:pt x="2353" y="461"/>
                  </a:cubicBezTo>
                  <a:cubicBezTo>
                    <a:pt x="1739" y="461"/>
                    <a:pt x="1199" y="767"/>
                    <a:pt x="701" y="1134"/>
                  </a:cubicBezTo>
                  <a:cubicBezTo>
                    <a:pt x="0" y="1634"/>
                    <a:pt x="301" y="2235"/>
                    <a:pt x="501" y="2835"/>
                  </a:cubicBezTo>
                  <a:cubicBezTo>
                    <a:pt x="568" y="3002"/>
                    <a:pt x="634" y="3169"/>
                    <a:pt x="701" y="3335"/>
                  </a:cubicBezTo>
                  <a:cubicBezTo>
                    <a:pt x="1235" y="4603"/>
                    <a:pt x="2002" y="5704"/>
                    <a:pt x="2669" y="6905"/>
                  </a:cubicBezTo>
                  <a:cubicBezTo>
                    <a:pt x="3203" y="7772"/>
                    <a:pt x="3770" y="8673"/>
                    <a:pt x="4737" y="9173"/>
                  </a:cubicBezTo>
                  <a:cubicBezTo>
                    <a:pt x="5109" y="9374"/>
                    <a:pt x="5493" y="9469"/>
                    <a:pt x="5861" y="9469"/>
                  </a:cubicBezTo>
                  <a:cubicBezTo>
                    <a:pt x="6714" y="9469"/>
                    <a:pt x="7480" y="8958"/>
                    <a:pt x="7806" y="8072"/>
                  </a:cubicBezTo>
                  <a:cubicBezTo>
                    <a:pt x="8073" y="7272"/>
                    <a:pt x="8340" y="6471"/>
                    <a:pt x="8473" y="5670"/>
                  </a:cubicBezTo>
                  <a:cubicBezTo>
                    <a:pt x="8740" y="4303"/>
                    <a:pt x="9140" y="2935"/>
                    <a:pt x="9074" y="1534"/>
                  </a:cubicBezTo>
                  <a:cubicBezTo>
                    <a:pt x="9007" y="734"/>
                    <a:pt x="8640" y="133"/>
                    <a:pt x="8173" y="33"/>
                  </a:cubicBezTo>
                  <a:cubicBezTo>
                    <a:pt x="8034" y="11"/>
                    <a:pt x="7898" y="1"/>
                    <a:pt x="776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1640675" y="1435075"/>
              <a:ext cx="204350" cy="247300"/>
            </a:xfrm>
            <a:custGeom>
              <a:rect b="b" l="l" r="r" t="t"/>
              <a:pathLst>
                <a:path extrusionOk="0" h="9892" w="8174">
                  <a:moveTo>
                    <a:pt x="4638" y="1921"/>
                  </a:moveTo>
                  <a:cubicBezTo>
                    <a:pt x="5071" y="1921"/>
                    <a:pt x="5505" y="2088"/>
                    <a:pt x="5638" y="2422"/>
                  </a:cubicBezTo>
                  <a:cubicBezTo>
                    <a:pt x="5838" y="3022"/>
                    <a:pt x="5538" y="3356"/>
                    <a:pt x="4904" y="3456"/>
                  </a:cubicBezTo>
                  <a:cubicBezTo>
                    <a:pt x="4604" y="3522"/>
                    <a:pt x="4304" y="3522"/>
                    <a:pt x="4004" y="3522"/>
                  </a:cubicBezTo>
                  <a:cubicBezTo>
                    <a:pt x="3337" y="3489"/>
                    <a:pt x="3203" y="3289"/>
                    <a:pt x="3503" y="2689"/>
                  </a:cubicBezTo>
                  <a:cubicBezTo>
                    <a:pt x="3704" y="2188"/>
                    <a:pt x="4137" y="1921"/>
                    <a:pt x="4638" y="1921"/>
                  </a:cubicBezTo>
                  <a:close/>
                  <a:moveTo>
                    <a:pt x="4262" y="0"/>
                  </a:moveTo>
                  <a:cubicBezTo>
                    <a:pt x="3192" y="0"/>
                    <a:pt x="2082" y="469"/>
                    <a:pt x="1335" y="1621"/>
                  </a:cubicBezTo>
                  <a:cubicBezTo>
                    <a:pt x="401" y="3055"/>
                    <a:pt x="1" y="4623"/>
                    <a:pt x="535" y="6258"/>
                  </a:cubicBezTo>
                  <a:cubicBezTo>
                    <a:pt x="868" y="7625"/>
                    <a:pt x="1402" y="8793"/>
                    <a:pt x="2703" y="9460"/>
                  </a:cubicBezTo>
                  <a:cubicBezTo>
                    <a:pt x="3285" y="9761"/>
                    <a:pt x="3875" y="9892"/>
                    <a:pt x="4442" y="9892"/>
                  </a:cubicBezTo>
                  <a:cubicBezTo>
                    <a:pt x="5886" y="9892"/>
                    <a:pt x="7174" y="9037"/>
                    <a:pt x="7773" y="7959"/>
                  </a:cubicBezTo>
                  <a:cubicBezTo>
                    <a:pt x="8173" y="7292"/>
                    <a:pt x="8040" y="6658"/>
                    <a:pt x="7540" y="6224"/>
                  </a:cubicBezTo>
                  <a:cubicBezTo>
                    <a:pt x="7291" y="6011"/>
                    <a:pt x="6995" y="5902"/>
                    <a:pt x="6682" y="5902"/>
                  </a:cubicBezTo>
                  <a:cubicBezTo>
                    <a:pt x="6407" y="5902"/>
                    <a:pt x="6119" y="5986"/>
                    <a:pt x="5838" y="6158"/>
                  </a:cubicBezTo>
                  <a:cubicBezTo>
                    <a:pt x="5605" y="6291"/>
                    <a:pt x="5338" y="6458"/>
                    <a:pt x="5071" y="6591"/>
                  </a:cubicBezTo>
                  <a:cubicBezTo>
                    <a:pt x="4900" y="6677"/>
                    <a:pt x="4728" y="6720"/>
                    <a:pt x="4562" y="6720"/>
                  </a:cubicBezTo>
                  <a:cubicBezTo>
                    <a:pt x="4340" y="6720"/>
                    <a:pt x="4128" y="6644"/>
                    <a:pt x="3937" y="6491"/>
                  </a:cubicBezTo>
                  <a:cubicBezTo>
                    <a:pt x="3603" y="6224"/>
                    <a:pt x="3570" y="5857"/>
                    <a:pt x="3603" y="5491"/>
                  </a:cubicBezTo>
                  <a:cubicBezTo>
                    <a:pt x="3622" y="5286"/>
                    <a:pt x="3744" y="5247"/>
                    <a:pt x="3889" y="5247"/>
                  </a:cubicBezTo>
                  <a:cubicBezTo>
                    <a:pt x="3978" y="5247"/>
                    <a:pt x="4075" y="5262"/>
                    <a:pt x="4162" y="5262"/>
                  </a:cubicBezTo>
                  <a:cubicBezTo>
                    <a:pt x="4188" y="5262"/>
                    <a:pt x="4213" y="5260"/>
                    <a:pt x="4237" y="5257"/>
                  </a:cubicBezTo>
                  <a:cubicBezTo>
                    <a:pt x="4771" y="5190"/>
                    <a:pt x="5271" y="5124"/>
                    <a:pt x="5805" y="5024"/>
                  </a:cubicBezTo>
                  <a:cubicBezTo>
                    <a:pt x="8007" y="4590"/>
                    <a:pt x="8007" y="2955"/>
                    <a:pt x="7173" y="1521"/>
                  </a:cubicBezTo>
                  <a:cubicBezTo>
                    <a:pt x="6657" y="614"/>
                    <a:pt x="5486" y="0"/>
                    <a:pt x="4262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928500" y="1572525"/>
              <a:ext cx="238525" cy="253325"/>
            </a:xfrm>
            <a:custGeom>
              <a:rect b="b" l="l" r="r" t="t"/>
              <a:pathLst>
                <a:path extrusionOk="0" h="10133" w="9541">
                  <a:moveTo>
                    <a:pt x="2544" y="1"/>
                  </a:moveTo>
                  <a:cubicBezTo>
                    <a:pt x="2107" y="1"/>
                    <a:pt x="1640" y="146"/>
                    <a:pt x="1202" y="393"/>
                  </a:cubicBezTo>
                  <a:cubicBezTo>
                    <a:pt x="201" y="893"/>
                    <a:pt x="1" y="1327"/>
                    <a:pt x="201" y="2294"/>
                  </a:cubicBezTo>
                  <a:cubicBezTo>
                    <a:pt x="268" y="2661"/>
                    <a:pt x="368" y="2995"/>
                    <a:pt x="468" y="3362"/>
                  </a:cubicBezTo>
                  <a:cubicBezTo>
                    <a:pt x="901" y="5029"/>
                    <a:pt x="1569" y="6631"/>
                    <a:pt x="2136" y="8265"/>
                  </a:cubicBezTo>
                  <a:cubicBezTo>
                    <a:pt x="2530" y="9396"/>
                    <a:pt x="3505" y="10133"/>
                    <a:pt x="4602" y="10133"/>
                  </a:cubicBezTo>
                  <a:cubicBezTo>
                    <a:pt x="4897" y="10133"/>
                    <a:pt x="5201" y="10079"/>
                    <a:pt x="5505" y="9966"/>
                  </a:cubicBezTo>
                  <a:cubicBezTo>
                    <a:pt x="6172" y="9733"/>
                    <a:pt x="6806" y="9466"/>
                    <a:pt x="7439" y="9166"/>
                  </a:cubicBezTo>
                  <a:cubicBezTo>
                    <a:pt x="8073" y="8899"/>
                    <a:pt x="8707" y="8565"/>
                    <a:pt x="9107" y="7965"/>
                  </a:cubicBezTo>
                  <a:cubicBezTo>
                    <a:pt x="9508" y="7364"/>
                    <a:pt x="9541" y="6264"/>
                    <a:pt x="9141" y="5863"/>
                  </a:cubicBezTo>
                  <a:cubicBezTo>
                    <a:pt x="8730" y="5434"/>
                    <a:pt x="8481" y="5235"/>
                    <a:pt x="8180" y="5235"/>
                  </a:cubicBezTo>
                  <a:cubicBezTo>
                    <a:pt x="7919" y="5235"/>
                    <a:pt x="7619" y="5385"/>
                    <a:pt x="7139" y="5663"/>
                  </a:cubicBezTo>
                  <a:cubicBezTo>
                    <a:pt x="6972" y="5763"/>
                    <a:pt x="6806" y="5863"/>
                    <a:pt x="6639" y="5963"/>
                  </a:cubicBezTo>
                  <a:cubicBezTo>
                    <a:pt x="6402" y="6121"/>
                    <a:pt x="5999" y="6487"/>
                    <a:pt x="5660" y="6487"/>
                  </a:cubicBezTo>
                  <a:cubicBezTo>
                    <a:pt x="5569" y="6487"/>
                    <a:pt x="5482" y="6461"/>
                    <a:pt x="5405" y="6397"/>
                  </a:cubicBezTo>
                  <a:cubicBezTo>
                    <a:pt x="5205" y="6264"/>
                    <a:pt x="5171" y="5930"/>
                    <a:pt x="5104" y="5730"/>
                  </a:cubicBezTo>
                  <a:cubicBezTo>
                    <a:pt x="4904" y="5296"/>
                    <a:pt x="4771" y="4929"/>
                    <a:pt x="4704" y="4462"/>
                  </a:cubicBezTo>
                  <a:cubicBezTo>
                    <a:pt x="4604" y="3829"/>
                    <a:pt x="4537" y="3161"/>
                    <a:pt x="4437" y="2494"/>
                  </a:cubicBezTo>
                  <a:cubicBezTo>
                    <a:pt x="4371" y="2027"/>
                    <a:pt x="4271" y="1494"/>
                    <a:pt x="4070" y="1027"/>
                  </a:cubicBezTo>
                  <a:cubicBezTo>
                    <a:pt x="3736" y="300"/>
                    <a:pt x="3171" y="1"/>
                    <a:pt x="2544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1845000" y="1383900"/>
              <a:ext cx="238525" cy="253150"/>
            </a:xfrm>
            <a:custGeom>
              <a:rect b="b" l="l" r="r" t="t"/>
              <a:pathLst>
                <a:path extrusionOk="0" h="10126" w="9541">
                  <a:moveTo>
                    <a:pt x="2515" y="0"/>
                  </a:moveTo>
                  <a:cubicBezTo>
                    <a:pt x="2079" y="0"/>
                    <a:pt x="1613" y="137"/>
                    <a:pt x="1168" y="366"/>
                  </a:cubicBezTo>
                  <a:cubicBezTo>
                    <a:pt x="201" y="899"/>
                    <a:pt x="0" y="1300"/>
                    <a:pt x="201" y="2300"/>
                  </a:cubicBezTo>
                  <a:cubicBezTo>
                    <a:pt x="267" y="2667"/>
                    <a:pt x="367" y="3001"/>
                    <a:pt x="467" y="3368"/>
                  </a:cubicBezTo>
                  <a:cubicBezTo>
                    <a:pt x="901" y="5036"/>
                    <a:pt x="1568" y="6637"/>
                    <a:pt x="2135" y="8238"/>
                  </a:cubicBezTo>
                  <a:cubicBezTo>
                    <a:pt x="2532" y="9402"/>
                    <a:pt x="3516" y="10125"/>
                    <a:pt x="4622" y="10125"/>
                  </a:cubicBezTo>
                  <a:cubicBezTo>
                    <a:pt x="4911" y="10125"/>
                    <a:pt x="5207" y="10076"/>
                    <a:pt x="5504" y="9973"/>
                  </a:cubicBezTo>
                  <a:cubicBezTo>
                    <a:pt x="6138" y="9706"/>
                    <a:pt x="6805" y="9472"/>
                    <a:pt x="7439" y="9172"/>
                  </a:cubicBezTo>
                  <a:cubicBezTo>
                    <a:pt x="8073" y="8872"/>
                    <a:pt x="8707" y="8572"/>
                    <a:pt x="9107" y="7938"/>
                  </a:cubicBezTo>
                  <a:cubicBezTo>
                    <a:pt x="9507" y="7371"/>
                    <a:pt x="9541" y="6270"/>
                    <a:pt x="9107" y="5836"/>
                  </a:cubicBezTo>
                  <a:cubicBezTo>
                    <a:pt x="8714" y="5425"/>
                    <a:pt x="8474" y="5225"/>
                    <a:pt x="8177" y="5225"/>
                  </a:cubicBezTo>
                  <a:cubicBezTo>
                    <a:pt x="7919" y="5225"/>
                    <a:pt x="7619" y="5375"/>
                    <a:pt x="7139" y="5670"/>
                  </a:cubicBezTo>
                  <a:cubicBezTo>
                    <a:pt x="6972" y="5770"/>
                    <a:pt x="6805" y="5870"/>
                    <a:pt x="6638" y="5970"/>
                  </a:cubicBezTo>
                  <a:cubicBezTo>
                    <a:pt x="6402" y="6128"/>
                    <a:pt x="5999" y="6493"/>
                    <a:pt x="5659" y="6493"/>
                  </a:cubicBezTo>
                  <a:cubicBezTo>
                    <a:pt x="5568" y="6493"/>
                    <a:pt x="5482" y="6467"/>
                    <a:pt x="5404" y="6403"/>
                  </a:cubicBezTo>
                  <a:cubicBezTo>
                    <a:pt x="5204" y="6270"/>
                    <a:pt x="5171" y="5936"/>
                    <a:pt x="5104" y="5736"/>
                  </a:cubicBezTo>
                  <a:cubicBezTo>
                    <a:pt x="4904" y="5303"/>
                    <a:pt x="4770" y="4936"/>
                    <a:pt x="4704" y="4469"/>
                  </a:cubicBezTo>
                  <a:cubicBezTo>
                    <a:pt x="4604" y="3802"/>
                    <a:pt x="4504" y="3168"/>
                    <a:pt x="4404" y="2501"/>
                  </a:cubicBezTo>
                  <a:cubicBezTo>
                    <a:pt x="4337" y="2000"/>
                    <a:pt x="4270" y="1500"/>
                    <a:pt x="4070" y="1033"/>
                  </a:cubicBezTo>
                  <a:cubicBezTo>
                    <a:pt x="3732" y="297"/>
                    <a:pt x="3157" y="0"/>
                    <a:pt x="2515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2" name="Google Shape;1172;p23"/>
          <p:cNvSpPr txBox="1"/>
          <p:nvPr>
            <p:ph idx="4" type="title"/>
          </p:nvPr>
        </p:nvSpPr>
        <p:spPr>
          <a:xfrm>
            <a:off x="982145" y="2801933"/>
            <a:ext cx="1522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25%</a:t>
            </a:r>
            <a:endParaRPr/>
          </a:p>
        </p:txBody>
      </p:sp>
      <p:sp>
        <p:nvSpPr>
          <p:cNvPr id="1173" name="Google Shape;1173;p23"/>
          <p:cNvSpPr txBox="1"/>
          <p:nvPr>
            <p:ph idx="5" type="title"/>
          </p:nvPr>
        </p:nvSpPr>
        <p:spPr>
          <a:xfrm>
            <a:off x="3824858" y="4035372"/>
            <a:ext cx="1522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1174" name="Google Shape;1174;p23"/>
          <p:cNvSpPr txBox="1"/>
          <p:nvPr>
            <p:ph idx="6" type="title"/>
          </p:nvPr>
        </p:nvSpPr>
        <p:spPr>
          <a:xfrm>
            <a:off x="6659983" y="2801932"/>
            <a:ext cx="15228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25%</a:t>
            </a:r>
            <a:endParaRPr/>
          </a:p>
        </p:txBody>
      </p:sp>
      <p:pic>
        <p:nvPicPr>
          <p:cNvPr id="1175" name="Google Shape;11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408" y="1670301"/>
            <a:ext cx="877274" cy="90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3961" y="1664969"/>
            <a:ext cx="877274" cy="90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6514" y="1658834"/>
            <a:ext cx="877274" cy="90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24"/>
          <p:cNvSpPr/>
          <p:nvPr/>
        </p:nvSpPr>
        <p:spPr>
          <a:xfrm>
            <a:off x="564776" y="4182035"/>
            <a:ext cx="3332899" cy="484094"/>
          </a:xfrm>
          <a:prstGeom prst="ellipse">
            <a:avLst/>
          </a:prstGeom>
          <a:solidFill>
            <a:srgbClr val="8A9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24"/>
          <p:cNvSpPr txBox="1"/>
          <p:nvPr>
            <p:ph idx="2" type="title"/>
          </p:nvPr>
        </p:nvSpPr>
        <p:spPr>
          <a:xfrm>
            <a:off x="5240325" y="907825"/>
            <a:ext cx="16035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184" name="Google Shape;1184;p24"/>
          <p:cNvSpPr txBox="1"/>
          <p:nvPr>
            <p:ph type="title"/>
          </p:nvPr>
        </p:nvSpPr>
        <p:spPr>
          <a:xfrm>
            <a:off x="4677875" y="3112850"/>
            <a:ext cx="27282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games</a:t>
            </a:r>
            <a:endParaRPr/>
          </a:p>
        </p:txBody>
      </p:sp>
      <p:sp>
        <p:nvSpPr>
          <p:cNvPr id="1185" name="Google Shape;1185;p24"/>
          <p:cNvSpPr txBox="1"/>
          <p:nvPr>
            <p:ph idx="1" type="subTitle"/>
          </p:nvPr>
        </p:nvSpPr>
        <p:spPr>
          <a:xfrm>
            <a:off x="4682325" y="3775975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1186" name="Google Shape;1186;p24"/>
          <p:cNvGrpSpPr/>
          <p:nvPr/>
        </p:nvGrpSpPr>
        <p:grpSpPr>
          <a:xfrm>
            <a:off x="5342856" y="1873663"/>
            <a:ext cx="1398421" cy="1396168"/>
            <a:chOff x="5723206" y="1873663"/>
            <a:chExt cx="1398421" cy="1396168"/>
          </a:xfrm>
        </p:grpSpPr>
        <p:sp>
          <p:nvSpPr>
            <p:cNvPr id="1187" name="Google Shape;1187;p24"/>
            <p:cNvSpPr/>
            <p:nvPr/>
          </p:nvSpPr>
          <p:spPr>
            <a:xfrm rot="2543890">
              <a:off x="5950812" y="2114236"/>
              <a:ext cx="957405" cy="922904"/>
            </a:xfrm>
            <a:custGeom>
              <a:rect b="b" l="l" r="r" t="t"/>
              <a:pathLst>
                <a:path extrusionOk="0" h="36915" w="38295">
                  <a:moveTo>
                    <a:pt x="27919" y="0"/>
                  </a:moveTo>
                  <a:cubicBezTo>
                    <a:pt x="26606" y="0"/>
                    <a:pt x="25269" y="627"/>
                    <a:pt x="24452" y="1805"/>
                  </a:cubicBezTo>
                  <a:cubicBezTo>
                    <a:pt x="23618" y="3039"/>
                    <a:pt x="23418" y="4373"/>
                    <a:pt x="24051" y="5741"/>
                  </a:cubicBezTo>
                  <a:cubicBezTo>
                    <a:pt x="24552" y="6808"/>
                    <a:pt x="24485" y="7309"/>
                    <a:pt x="23718" y="8209"/>
                  </a:cubicBezTo>
                  <a:cubicBezTo>
                    <a:pt x="22684" y="9444"/>
                    <a:pt x="21683" y="10711"/>
                    <a:pt x="20582" y="11879"/>
                  </a:cubicBezTo>
                  <a:cubicBezTo>
                    <a:pt x="18848" y="13680"/>
                    <a:pt x="17147" y="15448"/>
                    <a:pt x="15312" y="17116"/>
                  </a:cubicBezTo>
                  <a:cubicBezTo>
                    <a:pt x="13177" y="19084"/>
                    <a:pt x="11076" y="21052"/>
                    <a:pt x="8874" y="22953"/>
                  </a:cubicBezTo>
                  <a:cubicBezTo>
                    <a:pt x="8440" y="23287"/>
                    <a:pt x="7973" y="23654"/>
                    <a:pt x="7540" y="24021"/>
                  </a:cubicBezTo>
                  <a:cubicBezTo>
                    <a:pt x="7420" y="24113"/>
                    <a:pt x="7327" y="24159"/>
                    <a:pt x="7244" y="24159"/>
                  </a:cubicBezTo>
                  <a:cubicBezTo>
                    <a:pt x="7118" y="24159"/>
                    <a:pt x="7013" y="24055"/>
                    <a:pt x="6873" y="23854"/>
                  </a:cubicBezTo>
                  <a:cubicBezTo>
                    <a:pt x="6059" y="22715"/>
                    <a:pt x="4874" y="22079"/>
                    <a:pt x="3711" y="22079"/>
                  </a:cubicBezTo>
                  <a:cubicBezTo>
                    <a:pt x="3204" y="22079"/>
                    <a:pt x="2702" y="22200"/>
                    <a:pt x="2236" y="22453"/>
                  </a:cubicBezTo>
                  <a:cubicBezTo>
                    <a:pt x="802" y="23220"/>
                    <a:pt x="134" y="24488"/>
                    <a:pt x="68" y="26055"/>
                  </a:cubicBezTo>
                  <a:cubicBezTo>
                    <a:pt x="1" y="27657"/>
                    <a:pt x="568" y="29058"/>
                    <a:pt x="1969" y="29925"/>
                  </a:cubicBezTo>
                  <a:cubicBezTo>
                    <a:pt x="2562" y="30303"/>
                    <a:pt x="3169" y="30486"/>
                    <a:pt x="3752" y="30486"/>
                  </a:cubicBezTo>
                  <a:cubicBezTo>
                    <a:pt x="4712" y="30486"/>
                    <a:pt x="5608" y="29991"/>
                    <a:pt x="6272" y="29058"/>
                  </a:cubicBezTo>
                  <a:cubicBezTo>
                    <a:pt x="7006" y="27990"/>
                    <a:pt x="8040" y="27290"/>
                    <a:pt x="9341" y="27089"/>
                  </a:cubicBezTo>
                  <a:cubicBezTo>
                    <a:pt x="9408" y="27089"/>
                    <a:pt x="9482" y="27082"/>
                    <a:pt x="9553" y="27082"/>
                  </a:cubicBezTo>
                  <a:cubicBezTo>
                    <a:pt x="9697" y="27082"/>
                    <a:pt x="9830" y="27112"/>
                    <a:pt x="9875" y="27290"/>
                  </a:cubicBezTo>
                  <a:cubicBezTo>
                    <a:pt x="9941" y="27556"/>
                    <a:pt x="9708" y="27590"/>
                    <a:pt x="9541" y="27657"/>
                  </a:cubicBezTo>
                  <a:cubicBezTo>
                    <a:pt x="8574" y="28057"/>
                    <a:pt x="7807" y="28691"/>
                    <a:pt x="7173" y="29558"/>
                  </a:cubicBezTo>
                  <a:cubicBezTo>
                    <a:pt x="6072" y="31092"/>
                    <a:pt x="5905" y="32660"/>
                    <a:pt x="6539" y="34395"/>
                  </a:cubicBezTo>
                  <a:cubicBezTo>
                    <a:pt x="7039" y="35762"/>
                    <a:pt x="8040" y="36630"/>
                    <a:pt x="9508" y="36863"/>
                  </a:cubicBezTo>
                  <a:cubicBezTo>
                    <a:pt x="9732" y="36898"/>
                    <a:pt x="9949" y="36915"/>
                    <a:pt x="10159" y="36915"/>
                  </a:cubicBezTo>
                  <a:cubicBezTo>
                    <a:pt x="11361" y="36915"/>
                    <a:pt x="12349" y="36360"/>
                    <a:pt x="13144" y="35395"/>
                  </a:cubicBezTo>
                  <a:cubicBezTo>
                    <a:pt x="14645" y="33527"/>
                    <a:pt x="14678" y="30892"/>
                    <a:pt x="13210" y="28957"/>
                  </a:cubicBezTo>
                  <a:cubicBezTo>
                    <a:pt x="12944" y="28591"/>
                    <a:pt x="12944" y="28390"/>
                    <a:pt x="13277" y="28057"/>
                  </a:cubicBezTo>
                  <a:cubicBezTo>
                    <a:pt x="14845" y="26356"/>
                    <a:pt x="16379" y="24621"/>
                    <a:pt x="17980" y="22920"/>
                  </a:cubicBezTo>
                  <a:cubicBezTo>
                    <a:pt x="20015" y="20785"/>
                    <a:pt x="22183" y="18817"/>
                    <a:pt x="24452" y="16916"/>
                  </a:cubicBezTo>
                  <a:cubicBezTo>
                    <a:pt x="25719" y="15848"/>
                    <a:pt x="27154" y="14914"/>
                    <a:pt x="28488" y="13913"/>
                  </a:cubicBezTo>
                  <a:cubicBezTo>
                    <a:pt x="28717" y="13741"/>
                    <a:pt x="28968" y="13646"/>
                    <a:pt x="29210" y="13646"/>
                  </a:cubicBezTo>
                  <a:cubicBezTo>
                    <a:pt x="29390" y="13646"/>
                    <a:pt x="29565" y="13699"/>
                    <a:pt x="29722" y="13813"/>
                  </a:cubicBezTo>
                  <a:cubicBezTo>
                    <a:pt x="30632" y="14468"/>
                    <a:pt x="31562" y="14736"/>
                    <a:pt x="32506" y="14736"/>
                  </a:cubicBezTo>
                  <a:cubicBezTo>
                    <a:pt x="33292" y="14736"/>
                    <a:pt x="34089" y="14550"/>
                    <a:pt x="34893" y="14247"/>
                  </a:cubicBezTo>
                  <a:cubicBezTo>
                    <a:pt x="35760" y="13913"/>
                    <a:pt x="36460" y="13346"/>
                    <a:pt x="36994" y="12612"/>
                  </a:cubicBezTo>
                  <a:cubicBezTo>
                    <a:pt x="37895" y="11278"/>
                    <a:pt x="38295" y="9844"/>
                    <a:pt x="37461" y="8343"/>
                  </a:cubicBezTo>
                  <a:cubicBezTo>
                    <a:pt x="36660" y="6875"/>
                    <a:pt x="35293" y="6141"/>
                    <a:pt x="33625" y="6141"/>
                  </a:cubicBezTo>
                  <a:cubicBezTo>
                    <a:pt x="31257" y="6141"/>
                    <a:pt x="29522" y="7242"/>
                    <a:pt x="28488" y="9377"/>
                  </a:cubicBezTo>
                  <a:cubicBezTo>
                    <a:pt x="28403" y="9547"/>
                    <a:pt x="28366" y="9839"/>
                    <a:pt x="28150" y="9839"/>
                  </a:cubicBezTo>
                  <a:cubicBezTo>
                    <a:pt x="28113" y="9839"/>
                    <a:pt x="28070" y="9830"/>
                    <a:pt x="28021" y="9810"/>
                  </a:cubicBezTo>
                  <a:cubicBezTo>
                    <a:pt x="27721" y="9677"/>
                    <a:pt x="27954" y="9377"/>
                    <a:pt x="28021" y="9177"/>
                  </a:cubicBezTo>
                  <a:cubicBezTo>
                    <a:pt x="28254" y="8543"/>
                    <a:pt x="28621" y="8009"/>
                    <a:pt x="29055" y="7509"/>
                  </a:cubicBezTo>
                  <a:cubicBezTo>
                    <a:pt x="29489" y="7008"/>
                    <a:pt x="30089" y="6708"/>
                    <a:pt x="30523" y="6208"/>
                  </a:cubicBezTo>
                  <a:cubicBezTo>
                    <a:pt x="31790" y="4707"/>
                    <a:pt x="31857" y="2338"/>
                    <a:pt x="30623" y="1104"/>
                  </a:cubicBezTo>
                  <a:cubicBezTo>
                    <a:pt x="29891" y="358"/>
                    <a:pt x="28912" y="0"/>
                    <a:pt x="27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4"/>
            <p:cNvSpPr/>
            <p:nvPr/>
          </p:nvSpPr>
          <p:spPr>
            <a:xfrm rot="2543890">
              <a:off x="5919113" y="2085994"/>
              <a:ext cx="1006607" cy="971505"/>
            </a:xfrm>
            <a:custGeom>
              <a:rect b="b" l="l" r="r" t="t"/>
              <a:pathLst>
                <a:path extrusionOk="0" h="38859" w="40263">
                  <a:moveTo>
                    <a:pt x="29207" y="887"/>
                  </a:moveTo>
                  <a:cubicBezTo>
                    <a:pt x="30210" y="887"/>
                    <a:pt x="31205" y="1250"/>
                    <a:pt x="31956" y="2001"/>
                  </a:cubicBezTo>
                  <a:cubicBezTo>
                    <a:pt x="33157" y="3235"/>
                    <a:pt x="33090" y="5604"/>
                    <a:pt x="31823" y="7105"/>
                  </a:cubicBezTo>
                  <a:cubicBezTo>
                    <a:pt x="31389" y="7605"/>
                    <a:pt x="30789" y="7905"/>
                    <a:pt x="30355" y="8406"/>
                  </a:cubicBezTo>
                  <a:cubicBezTo>
                    <a:pt x="29921" y="8906"/>
                    <a:pt x="29554" y="9440"/>
                    <a:pt x="29321" y="10074"/>
                  </a:cubicBezTo>
                  <a:cubicBezTo>
                    <a:pt x="29254" y="10274"/>
                    <a:pt x="29054" y="10541"/>
                    <a:pt x="29354" y="10674"/>
                  </a:cubicBezTo>
                  <a:cubicBezTo>
                    <a:pt x="29407" y="10704"/>
                    <a:pt x="29452" y="10716"/>
                    <a:pt x="29490" y="10716"/>
                  </a:cubicBezTo>
                  <a:cubicBezTo>
                    <a:pt x="29668" y="10716"/>
                    <a:pt x="29706" y="10439"/>
                    <a:pt x="29788" y="10274"/>
                  </a:cubicBezTo>
                  <a:cubicBezTo>
                    <a:pt x="30855" y="8139"/>
                    <a:pt x="32557" y="7038"/>
                    <a:pt x="34925" y="7038"/>
                  </a:cubicBezTo>
                  <a:cubicBezTo>
                    <a:pt x="36593" y="7038"/>
                    <a:pt x="37960" y="7772"/>
                    <a:pt x="38794" y="9240"/>
                  </a:cubicBezTo>
                  <a:cubicBezTo>
                    <a:pt x="39628" y="10741"/>
                    <a:pt x="39228" y="12175"/>
                    <a:pt x="38294" y="13509"/>
                  </a:cubicBezTo>
                  <a:cubicBezTo>
                    <a:pt x="37760" y="14243"/>
                    <a:pt x="37060" y="14810"/>
                    <a:pt x="36193" y="15111"/>
                  </a:cubicBezTo>
                  <a:cubicBezTo>
                    <a:pt x="35379" y="15433"/>
                    <a:pt x="34573" y="15628"/>
                    <a:pt x="33781" y="15628"/>
                  </a:cubicBezTo>
                  <a:cubicBezTo>
                    <a:pt x="32850" y="15628"/>
                    <a:pt x="31938" y="15359"/>
                    <a:pt x="31056" y="14710"/>
                  </a:cubicBezTo>
                  <a:cubicBezTo>
                    <a:pt x="30899" y="14596"/>
                    <a:pt x="30724" y="14543"/>
                    <a:pt x="30543" y="14543"/>
                  </a:cubicBezTo>
                  <a:cubicBezTo>
                    <a:pt x="30302" y="14543"/>
                    <a:pt x="30051" y="14638"/>
                    <a:pt x="29821" y="14810"/>
                  </a:cubicBezTo>
                  <a:cubicBezTo>
                    <a:pt x="28454" y="15811"/>
                    <a:pt x="27053" y="16745"/>
                    <a:pt x="25752" y="17813"/>
                  </a:cubicBezTo>
                  <a:cubicBezTo>
                    <a:pt x="23483" y="19681"/>
                    <a:pt x="21315" y="21682"/>
                    <a:pt x="19280" y="23817"/>
                  </a:cubicBezTo>
                  <a:cubicBezTo>
                    <a:pt x="17713" y="25518"/>
                    <a:pt x="16178" y="27253"/>
                    <a:pt x="14577" y="28954"/>
                  </a:cubicBezTo>
                  <a:cubicBezTo>
                    <a:pt x="14244" y="29287"/>
                    <a:pt x="14244" y="29488"/>
                    <a:pt x="14510" y="29854"/>
                  </a:cubicBezTo>
                  <a:cubicBezTo>
                    <a:pt x="15978" y="31789"/>
                    <a:pt x="15978" y="34424"/>
                    <a:pt x="14444" y="36292"/>
                  </a:cubicBezTo>
                  <a:cubicBezTo>
                    <a:pt x="13649" y="37257"/>
                    <a:pt x="12661" y="37812"/>
                    <a:pt x="11480" y="37812"/>
                  </a:cubicBezTo>
                  <a:cubicBezTo>
                    <a:pt x="11273" y="37812"/>
                    <a:pt x="11060" y="37795"/>
                    <a:pt x="10841" y="37760"/>
                  </a:cubicBezTo>
                  <a:cubicBezTo>
                    <a:pt x="9373" y="37527"/>
                    <a:pt x="8339" y="36659"/>
                    <a:pt x="7839" y="35292"/>
                  </a:cubicBezTo>
                  <a:cubicBezTo>
                    <a:pt x="7239" y="33557"/>
                    <a:pt x="7372" y="31956"/>
                    <a:pt x="8506" y="30455"/>
                  </a:cubicBezTo>
                  <a:cubicBezTo>
                    <a:pt x="9140" y="29588"/>
                    <a:pt x="9874" y="28954"/>
                    <a:pt x="10841" y="28554"/>
                  </a:cubicBezTo>
                  <a:cubicBezTo>
                    <a:pt x="11008" y="28487"/>
                    <a:pt x="11241" y="28453"/>
                    <a:pt x="11175" y="28187"/>
                  </a:cubicBezTo>
                  <a:cubicBezTo>
                    <a:pt x="11130" y="28009"/>
                    <a:pt x="10997" y="27979"/>
                    <a:pt x="10853" y="27979"/>
                  </a:cubicBezTo>
                  <a:cubicBezTo>
                    <a:pt x="10782" y="27979"/>
                    <a:pt x="10708" y="27986"/>
                    <a:pt x="10641" y="27986"/>
                  </a:cubicBezTo>
                  <a:cubicBezTo>
                    <a:pt x="9340" y="28187"/>
                    <a:pt x="8339" y="28887"/>
                    <a:pt x="7572" y="29955"/>
                  </a:cubicBezTo>
                  <a:cubicBezTo>
                    <a:pt x="6908" y="30888"/>
                    <a:pt x="6012" y="31383"/>
                    <a:pt x="5060" y="31383"/>
                  </a:cubicBezTo>
                  <a:cubicBezTo>
                    <a:pt x="4482" y="31383"/>
                    <a:pt x="3882" y="31200"/>
                    <a:pt x="3302" y="30822"/>
                  </a:cubicBezTo>
                  <a:cubicBezTo>
                    <a:pt x="1868" y="29955"/>
                    <a:pt x="1334" y="28554"/>
                    <a:pt x="1401" y="26952"/>
                  </a:cubicBezTo>
                  <a:cubicBezTo>
                    <a:pt x="1468" y="25385"/>
                    <a:pt x="2135" y="24117"/>
                    <a:pt x="3536" y="23350"/>
                  </a:cubicBezTo>
                  <a:cubicBezTo>
                    <a:pt x="4012" y="23097"/>
                    <a:pt x="4522" y="22976"/>
                    <a:pt x="5032" y="22976"/>
                  </a:cubicBezTo>
                  <a:cubicBezTo>
                    <a:pt x="6204" y="22976"/>
                    <a:pt x="7383" y="23612"/>
                    <a:pt x="8173" y="24751"/>
                  </a:cubicBezTo>
                  <a:cubicBezTo>
                    <a:pt x="8313" y="24952"/>
                    <a:pt x="8418" y="25056"/>
                    <a:pt x="8544" y="25056"/>
                  </a:cubicBezTo>
                  <a:cubicBezTo>
                    <a:pt x="8627" y="25056"/>
                    <a:pt x="8720" y="25010"/>
                    <a:pt x="8840" y="24918"/>
                  </a:cubicBezTo>
                  <a:cubicBezTo>
                    <a:pt x="9307" y="24551"/>
                    <a:pt x="9740" y="24184"/>
                    <a:pt x="10207" y="23850"/>
                  </a:cubicBezTo>
                  <a:cubicBezTo>
                    <a:pt x="12409" y="21949"/>
                    <a:pt x="14510" y="19981"/>
                    <a:pt x="16645" y="18013"/>
                  </a:cubicBezTo>
                  <a:cubicBezTo>
                    <a:pt x="18447" y="16345"/>
                    <a:pt x="20181" y="14577"/>
                    <a:pt x="21882" y="12776"/>
                  </a:cubicBezTo>
                  <a:cubicBezTo>
                    <a:pt x="23117" y="11508"/>
                    <a:pt x="24217" y="10074"/>
                    <a:pt x="25351" y="8706"/>
                  </a:cubicBezTo>
                  <a:cubicBezTo>
                    <a:pt x="26352" y="7572"/>
                    <a:pt x="25385" y="7105"/>
                    <a:pt x="25085" y="5837"/>
                  </a:cubicBezTo>
                  <a:cubicBezTo>
                    <a:pt x="24818" y="4736"/>
                    <a:pt x="25118" y="3636"/>
                    <a:pt x="25752" y="2702"/>
                  </a:cubicBezTo>
                  <a:cubicBezTo>
                    <a:pt x="26565" y="1510"/>
                    <a:pt x="27893" y="887"/>
                    <a:pt x="29207" y="887"/>
                  </a:cubicBezTo>
                  <a:close/>
                  <a:moveTo>
                    <a:pt x="29315" y="1"/>
                  </a:moveTo>
                  <a:cubicBezTo>
                    <a:pt x="29003" y="1"/>
                    <a:pt x="28682" y="32"/>
                    <a:pt x="28354" y="100"/>
                  </a:cubicBezTo>
                  <a:cubicBezTo>
                    <a:pt x="26552" y="467"/>
                    <a:pt x="25185" y="1467"/>
                    <a:pt x="24384" y="3135"/>
                  </a:cubicBezTo>
                  <a:cubicBezTo>
                    <a:pt x="23617" y="4636"/>
                    <a:pt x="23650" y="6171"/>
                    <a:pt x="24718" y="7572"/>
                  </a:cubicBezTo>
                  <a:cubicBezTo>
                    <a:pt x="24985" y="7972"/>
                    <a:pt x="24918" y="8206"/>
                    <a:pt x="24684" y="8473"/>
                  </a:cubicBezTo>
                  <a:cubicBezTo>
                    <a:pt x="23717" y="9573"/>
                    <a:pt x="22783" y="10674"/>
                    <a:pt x="21816" y="11708"/>
                  </a:cubicBezTo>
                  <a:cubicBezTo>
                    <a:pt x="20481" y="13076"/>
                    <a:pt x="19114" y="14410"/>
                    <a:pt x="17813" y="15744"/>
                  </a:cubicBezTo>
                  <a:cubicBezTo>
                    <a:pt x="16178" y="17379"/>
                    <a:pt x="14510" y="18980"/>
                    <a:pt x="12742" y="20514"/>
                  </a:cubicBezTo>
                  <a:cubicBezTo>
                    <a:pt x="11675" y="21415"/>
                    <a:pt x="10608" y="22349"/>
                    <a:pt x="9640" y="23383"/>
                  </a:cubicBezTo>
                  <a:cubicBezTo>
                    <a:pt x="9340" y="23717"/>
                    <a:pt x="9040" y="24217"/>
                    <a:pt x="8706" y="24250"/>
                  </a:cubicBezTo>
                  <a:cubicBezTo>
                    <a:pt x="8697" y="24251"/>
                    <a:pt x="8687" y="24252"/>
                    <a:pt x="8678" y="24252"/>
                  </a:cubicBezTo>
                  <a:cubicBezTo>
                    <a:pt x="8298" y="24252"/>
                    <a:pt x="8130" y="23610"/>
                    <a:pt x="7772" y="23350"/>
                  </a:cubicBezTo>
                  <a:cubicBezTo>
                    <a:pt x="7772" y="23316"/>
                    <a:pt x="7772" y="23316"/>
                    <a:pt x="7739" y="23283"/>
                  </a:cubicBezTo>
                  <a:cubicBezTo>
                    <a:pt x="7000" y="22467"/>
                    <a:pt x="5911" y="22035"/>
                    <a:pt x="4820" y="22035"/>
                  </a:cubicBezTo>
                  <a:cubicBezTo>
                    <a:pt x="4038" y="22035"/>
                    <a:pt x="3256" y="22257"/>
                    <a:pt x="2602" y="22716"/>
                  </a:cubicBezTo>
                  <a:cubicBezTo>
                    <a:pt x="734" y="24084"/>
                    <a:pt x="0" y="26485"/>
                    <a:pt x="801" y="28787"/>
                  </a:cubicBezTo>
                  <a:cubicBezTo>
                    <a:pt x="1368" y="30488"/>
                    <a:pt x="2468" y="31722"/>
                    <a:pt x="4270" y="32189"/>
                  </a:cubicBezTo>
                  <a:cubicBezTo>
                    <a:pt x="4564" y="32275"/>
                    <a:pt x="4853" y="32311"/>
                    <a:pt x="5140" y="32311"/>
                  </a:cubicBezTo>
                  <a:cubicBezTo>
                    <a:pt x="5634" y="32311"/>
                    <a:pt x="6119" y="32204"/>
                    <a:pt x="6605" y="32056"/>
                  </a:cubicBezTo>
                  <a:lnTo>
                    <a:pt x="6605" y="32056"/>
                  </a:lnTo>
                  <a:cubicBezTo>
                    <a:pt x="6571" y="32623"/>
                    <a:pt x="6505" y="33190"/>
                    <a:pt x="6538" y="33724"/>
                  </a:cubicBezTo>
                  <a:cubicBezTo>
                    <a:pt x="6538" y="34291"/>
                    <a:pt x="6671" y="34825"/>
                    <a:pt x="6838" y="35358"/>
                  </a:cubicBezTo>
                  <a:cubicBezTo>
                    <a:pt x="7634" y="37553"/>
                    <a:pt x="9529" y="38859"/>
                    <a:pt x="11513" y="38859"/>
                  </a:cubicBezTo>
                  <a:cubicBezTo>
                    <a:pt x="12273" y="38859"/>
                    <a:pt x="13047" y="38667"/>
                    <a:pt x="13777" y="38260"/>
                  </a:cubicBezTo>
                  <a:cubicBezTo>
                    <a:pt x="16245" y="36859"/>
                    <a:pt x="17312" y="33857"/>
                    <a:pt x="16345" y="31189"/>
                  </a:cubicBezTo>
                  <a:cubicBezTo>
                    <a:pt x="16145" y="30622"/>
                    <a:pt x="15444" y="30188"/>
                    <a:pt x="15678" y="29621"/>
                  </a:cubicBezTo>
                  <a:cubicBezTo>
                    <a:pt x="15878" y="29087"/>
                    <a:pt x="16445" y="28687"/>
                    <a:pt x="16845" y="28220"/>
                  </a:cubicBezTo>
                  <a:cubicBezTo>
                    <a:pt x="18380" y="26485"/>
                    <a:pt x="19881" y="24684"/>
                    <a:pt x="21515" y="23050"/>
                  </a:cubicBezTo>
                  <a:cubicBezTo>
                    <a:pt x="24084" y="20548"/>
                    <a:pt x="26786" y="18179"/>
                    <a:pt x="29688" y="16111"/>
                  </a:cubicBezTo>
                  <a:cubicBezTo>
                    <a:pt x="29871" y="15995"/>
                    <a:pt x="30013" y="15945"/>
                    <a:pt x="30151" y="15945"/>
                  </a:cubicBezTo>
                  <a:cubicBezTo>
                    <a:pt x="30288" y="15945"/>
                    <a:pt x="30422" y="15995"/>
                    <a:pt x="30589" y="16078"/>
                  </a:cubicBezTo>
                  <a:cubicBezTo>
                    <a:pt x="31790" y="16637"/>
                    <a:pt x="32932" y="16938"/>
                    <a:pt x="34026" y="16938"/>
                  </a:cubicBezTo>
                  <a:cubicBezTo>
                    <a:pt x="35545" y="16938"/>
                    <a:pt x="36970" y="16357"/>
                    <a:pt x="38327" y="15077"/>
                  </a:cubicBezTo>
                  <a:cubicBezTo>
                    <a:pt x="39662" y="13776"/>
                    <a:pt x="40262" y="12175"/>
                    <a:pt x="39862" y="10307"/>
                  </a:cubicBezTo>
                  <a:cubicBezTo>
                    <a:pt x="39462" y="8473"/>
                    <a:pt x="38327" y="7338"/>
                    <a:pt x="36559" y="6771"/>
                  </a:cubicBezTo>
                  <a:cubicBezTo>
                    <a:pt x="35993" y="6576"/>
                    <a:pt x="35426" y="6495"/>
                    <a:pt x="34846" y="6495"/>
                  </a:cubicBezTo>
                  <a:cubicBezTo>
                    <a:pt x="34436" y="6495"/>
                    <a:pt x="34019" y="6535"/>
                    <a:pt x="33591" y="6604"/>
                  </a:cubicBezTo>
                  <a:cubicBezTo>
                    <a:pt x="33624" y="6438"/>
                    <a:pt x="33657" y="6338"/>
                    <a:pt x="33691" y="6204"/>
                  </a:cubicBezTo>
                  <a:cubicBezTo>
                    <a:pt x="34786" y="3435"/>
                    <a:pt x="32551" y="1"/>
                    <a:pt x="2931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9" name="Google Shape;1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6284" y="619871"/>
            <a:ext cx="1518750" cy="39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5"/>
          <p:cNvSpPr txBox="1"/>
          <p:nvPr>
            <p:ph idx="4" type="subTitle"/>
          </p:nvPr>
        </p:nvSpPr>
        <p:spPr>
          <a:xfrm>
            <a:off x="821379" y="3803700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195" name="Google Shape;1195;p25"/>
          <p:cNvSpPr txBox="1"/>
          <p:nvPr>
            <p:ph idx="5" type="subTitle"/>
          </p:nvPr>
        </p:nvSpPr>
        <p:spPr>
          <a:xfrm>
            <a:off x="3475690" y="3803700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1196" name="Google Shape;1196;p25"/>
          <p:cNvSpPr txBox="1"/>
          <p:nvPr>
            <p:ph idx="6" type="subTitle"/>
          </p:nvPr>
        </p:nvSpPr>
        <p:spPr>
          <a:xfrm>
            <a:off x="6129913" y="3803700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It’s the farthest planet from the Sun</a:t>
            </a:r>
            <a:endParaRPr/>
          </a:p>
        </p:txBody>
      </p:sp>
      <p:sp>
        <p:nvSpPr>
          <p:cNvPr id="1197" name="Google Shape;1197;p25"/>
          <p:cNvSpPr txBox="1"/>
          <p:nvPr>
            <p:ph idx="1" type="subTitle"/>
          </p:nvPr>
        </p:nvSpPr>
        <p:spPr>
          <a:xfrm>
            <a:off x="821379" y="2380747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198" name="Google Shape;1198;p25"/>
          <p:cNvSpPr txBox="1"/>
          <p:nvPr>
            <p:ph idx="2" type="subTitle"/>
          </p:nvPr>
        </p:nvSpPr>
        <p:spPr>
          <a:xfrm>
            <a:off x="3475690" y="2380747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1199" name="Google Shape;1199;p25"/>
          <p:cNvSpPr txBox="1"/>
          <p:nvPr>
            <p:ph idx="3" type="subTitle"/>
          </p:nvPr>
        </p:nvSpPr>
        <p:spPr>
          <a:xfrm>
            <a:off x="6129913" y="2380747"/>
            <a:ext cx="219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200" name="Google Shape;1200;p25"/>
          <p:cNvSpPr txBox="1"/>
          <p:nvPr>
            <p:ph type="title"/>
          </p:nvPr>
        </p:nvSpPr>
        <p:spPr>
          <a:xfrm>
            <a:off x="1554900" y="713572"/>
            <a:ext cx="603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games</a:t>
            </a:r>
            <a:endParaRPr/>
          </a:p>
        </p:txBody>
      </p:sp>
      <p:sp>
        <p:nvSpPr>
          <p:cNvPr id="1201" name="Google Shape;1201;p25"/>
          <p:cNvSpPr txBox="1"/>
          <p:nvPr>
            <p:ph idx="7" type="title"/>
          </p:nvPr>
        </p:nvSpPr>
        <p:spPr>
          <a:xfrm>
            <a:off x="750800" y="2031046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202" name="Google Shape;1202;p25"/>
          <p:cNvSpPr txBox="1"/>
          <p:nvPr>
            <p:ph idx="8" type="title"/>
          </p:nvPr>
        </p:nvSpPr>
        <p:spPr>
          <a:xfrm>
            <a:off x="3405060" y="2031046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203" name="Google Shape;1203;p25"/>
          <p:cNvSpPr txBox="1"/>
          <p:nvPr>
            <p:ph idx="9" type="title"/>
          </p:nvPr>
        </p:nvSpPr>
        <p:spPr>
          <a:xfrm>
            <a:off x="6059331" y="2031046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204" name="Google Shape;1204;p25"/>
          <p:cNvSpPr txBox="1"/>
          <p:nvPr>
            <p:ph idx="13" type="title"/>
          </p:nvPr>
        </p:nvSpPr>
        <p:spPr>
          <a:xfrm>
            <a:off x="750800" y="3453849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205" name="Google Shape;1205;p25"/>
          <p:cNvSpPr txBox="1"/>
          <p:nvPr>
            <p:ph idx="14" type="title"/>
          </p:nvPr>
        </p:nvSpPr>
        <p:spPr>
          <a:xfrm>
            <a:off x="3405060" y="3453849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206" name="Google Shape;1206;p25"/>
          <p:cNvSpPr txBox="1"/>
          <p:nvPr>
            <p:ph idx="15" type="title"/>
          </p:nvPr>
        </p:nvSpPr>
        <p:spPr>
          <a:xfrm>
            <a:off x="6059331" y="3453849"/>
            <a:ext cx="23340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neptune</a:t>
            </a:r>
            <a:endParaRPr/>
          </a:p>
        </p:txBody>
      </p:sp>
      <p:grpSp>
        <p:nvGrpSpPr>
          <p:cNvPr id="1207" name="Google Shape;1207;p25"/>
          <p:cNvGrpSpPr/>
          <p:nvPr/>
        </p:nvGrpSpPr>
        <p:grpSpPr>
          <a:xfrm>
            <a:off x="1826256" y="1845740"/>
            <a:ext cx="183087" cy="174763"/>
            <a:chOff x="1891206" y="1886797"/>
            <a:chExt cx="183087" cy="174763"/>
          </a:xfrm>
        </p:grpSpPr>
        <p:sp>
          <p:nvSpPr>
            <p:cNvPr id="1208" name="Google Shape;1208;p25"/>
            <p:cNvSpPr/>
            <p:nvPr/>
          </p:nvSpPr>
          <p:spPr>
            <a:xfrm>
              <a:off x="1891206" y="1886797"/>
              <a:ext cx="183087" cy="174763"/>
            </a:xfrm>
            <a:custGeom>
              <a:rect b="b" l="l" r="r" t="t"/>
              <a:pathLst>
                <a:path extrusionOk="0" h="4052" w="4245">
                  <a:moveTo>
                    <a:pt x="2471" y="479"/>
                  </a:moveTo>
                  <a:cubicBezTo>
                    <a:pt x="3991" y="1026"/>
                    <a:pt x="3876" y="3501"/>
                    <a:pt x="2183" y="3501"/>
                  </a:cubicBezTo>
                  <a:cubicBezTo>
                    <a:pt x="2113" y="3501"/>
                    <a:pt x="2040" y="3496"/>
                    <a:pt x="1964" y="3488"/>
                  </a:cubicBezTo>
                  <a:cubicBezTo>
                    <a:pt x="1204" y="3393"/>
                    <a:pt x="571" y="2854"/>
                    <a:pt x="666" y="2063"/>
                  </a:cubicBezTo>
                  <a:cubicBezTo>
                    <a:pt x="729" y="1081"/>
                    <a:pt x="1489" y="701"/>
                    <a:pt x="2312" y="542"/>
                  </a:cubicBezTo>
                  <a:cubicBezTo>
                    <a:pt x="2344" y="542"/>
                    <a:pt x="2407" y="511"/>
                    <a:pt x="2439" y="479"/>
                  </a:cubicBezTo>
                  <a:close/>
                  <a:moveTo>
                    <a:pt x="2019" y="1"/>
                  </a:moveTo>
                  <a:cubicBezTo>
                    <a:pt x="1079" y="1"/>
                    <a:pt x="210" y="1046"/>
                    <a:pt x="96" y="1936"/>
                  </a:cubicBezTo>
                  <a:cubicBezTo>
                    <a:pt x="0" y="3044"/>
                    <a:pt x="824" y="3899"/>
                    <a:pt x="1901" y="4026"/>
                  </a:cubicBezTo>
                  <a:cubicBezTo>
                    <a:pt x="2009" y="4043"/>
                    <a:pt x="2116" y="4051"/>
                    <a:pt x="2223" y="4051"/>
                  </a:cubicBezTo>
                  <a:cubicBezTo>
                    <a:pt x="3115" y="4051"/>
                    <a:pt x="3919" y="3471"/>
                    <a:pt x="4117" y="2538"/>
                  </a:cubicBezTo>
                  <a:cubicBezTo>
                    <a:pt x="4244" y="1461"/>
                    <a:pt x="3642" y="384"/>
                    <a:pt x="2566" y="194"/>
                  </a:cubicBezTo>
                  <a:cubicBezTo>
                    <a:pt x="2566" y="194"/>
                    <a:pt x="2534" y="194"/>
                    <a:pt x="2471" y="162"/>
                  </a:cubicBezTo>
                  <a:cubicBezTo>
                    <a:pt x="2439" y="99"/>
                    <a:pt x="2407" y="36"/>
                    <a:pt x="2312" y="36"/>
                  </a:cubicBezTo>
                  <a:cubicBezTo>
                    <a:pt x="2214" y="12"/>
                    <a:pt x="2116" y="1"/>
                    <a:pt x="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1910425" y="1902725"/>
              <a:ext cx="158327" cy="139798"/>
            </a:xfrm>
            <a:custGeom>
              <a:rect b="b" l="l" r="r" t="t"/>
              <a:pathLst>
                <a:path extrusionOk="0" h="3022" w="3422">
                  <a:moveTo>
                    <a:pt x="1901" y="0"/>
                  </a:moveTo>
                  <a:lnTo>
                    <a:pt x="1901" y="0"/>
                  </a:lnTo>
                  <a:cubicBezTo>
                    <a:pt x="1869" y="32"/>
                    <a:pt x="1837" y="32"/>
                    <a:pt x="1742" y="32"/>
                  </a:cubicBezTo>
                  <a:cubicBezTo>
                    <a:pt x="951" y="190"/>
                    <a:pt x="159" y="570"/>
                    <a:pt x="96" y="1520"/>
                  </a:cubicBezTo>
                  <a:cubicBezTo>
                    <a:pt x="1" y="2312"/>
                    <a:pt x="634" y="2914"/>
                    <a:pt x="1394" y="3009"/>
                  </a:cubicBezTo>
                  <a:cubicBezTo>
                    <a:pt x="1470" y="3017"/>
                    <a:pt x="1543" y="3022"/>
                    <a:pt x="1613" y="3022"/>
                  </a:cubicBezTo>
                  <a:cubicBezTo>
                    <a:pt x="3306" y="3022"/>
                    <a:pt x="3421" y="547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25"/>
          <p:cNvGrpSpPr/>
          <p:nvPr/>
        </p:nvGrpSpPr>
        <p:grpSpPr>
          <a:xfrm>
            <a:off x="4480456" y="1845740"/>
            <a:ext cx="183087" cy="174763"/>
            <a:chOff x="1891206" y="1886797"/>
            <a:chExt cx="183087" cy="174763"/>
          </a:xfrm>
        </p:grpSpPr>
        <p:sp>
          <p:nvSpPr>
            <p:cNvPr id="1211" name="Google Shape;1211;p25"/>
            <p:cNvSpPr/>
            <p:nvPr/>
          </p:nvSpPr>
          <p:spPr>
            <a:xfrm>
              <a:off x="1891206" y="1886797"/>
              <a:ext cx="183087" cy="174763"/>
            </a:xfrm>
            <a:custGeom>
              <a:rect b="b" l="l" r="r" t="t"/>
              <a:pathLst>
                <a:path extrusionOk="0" h="4052" w="4245">
                  <a:moveTo>
                    <a:pt x="2471" y="479"/>
                  </a:moveTo>
                  <a:cubicBezTo>
                    <a:pt x="3991" y="1026"/>
                    <a:pt x="3876" y="3501"/>
                    <a:pt x="2183" y="3501"/>
                  </a:cubicBezTo>
                  <a:cubicBezTo>
                    <a:pt x="2113" y="3501"/>
                    <a:pt x="2040" y="3496"/>
                    <a:pt x="1964" y="3488"/>
                  </a:cubicBezTo>
                  <a:cubicBezTo>
                    <a:pt x="1204" y="3393"/>
                    <a:pt x="571" y="2854"/>
                    <a:pt x="666" y="2063"/>
                  </a:cubicBezTo>
                  <a:cubicBezTo>
                    <a:pt x="729" y="1081"/>
                    <a:pt x="1489" y="701"/>
                    <a:pt x="2312" y="542"/>
                  </a:cubicBezTo>
                  <a:cubicBezTo>
                    <a:pt x="2344" y="542"/>
                    <a:pt x="2407" y="511"/>
                    <a:pt x="2439" y="479"/>
                  </a:cubicBezTo>
                  <a:close/>
                  <a:moveTo>
                    <a:pt x="2019" y="1"/>
                  </a:moveTo>
                  <a:cubicBezTo>
                    <a:pt x="1079" y="1"/>
                    <a:pt x="210" y="1046"/>
                    <a:pt x="96" y="1936"/>
                  </a:cubicBezTo>
                  <a:cubicBezTo>
                    <a:pt x="0" y="3044"/>
                    <a:pt x="824" y="3899"/>
                    <a:pt x="1901" y="4026"/>
                  </a:cubicBezTo>
                  <a:cubicBezTo>
                    <a:pt x="2009" y="4043"/>
                    <a:pt x="2116" y="4051"/>
                    <a:pt x="2223" y="4051"/>
                  </a:cubicBezTo>
                  <a:cubicBezTo>
                    <a:pt x="3115" y="4051"/>
                    <a:pt x="3919" y="3471"/>
                    <a:pt x="4117" y="2538"/>
                  </a:cubicBezTo>
                  <a:cubicBezTo>
                    <a:pt x="4244" y="1461"/>
                    <a:pt x="3642" y="384"/>
                    <a:pt x="2566" y="194"/>
                  </a:cubicBezTo>
                  <a:cubicBezTo>
                    <a:pt x="2566" y="194"/>
                    <a:pt x="2534" y="194"/>
                    <a:pt x="2471" y="162"/>
                  </a:cubicBezTo>
                  <a:cubicBezTo>
                    <a:pt x="2439" y="99"/>
                    <a:pt x="2407" y="36"/>
                    <a:pt x="2312" y="36"/>
                  </a:cubicBezTo>
                  <a:cubicBezTo>
                    <a:pt x="2214" y="12"/>
                    <a:pt x="2116" y="1"/>
                    <a:pt x="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1910425" y="1902725"/>
              <a:ext cx="158327" cy="139798"/>
            </a:xfrm>
            <a:custGeom>
              <a:rect b="b" l="l" r="r" t="t"/>
              <a:pathLst>
                <a:path extrusionOk="0" h="3022" w="3422">
                  <a:moveTo>
                    <a:pt x="1901" y="0"/>
                  </a:moveTo>
                  <a:lnTo>
                    <a:pt x="1901" y="0"/>
                  </a:lnTo>
                  <a:cubicBezTo>
                    <a:pt x="1869" y="32"/>
                    <a:pt x="1837" y="32"/>
                    <a:pt x="1742" y="32"/>
                  </a:cubicBezTo>
                  <a:cubicBezTo>
                    <a:pt x="951" y="190"/>
                    <a:pt x="159" y="570"/>
                    <a:pt x="96" y="1520"/>
                  </a:cubicBezTo>
                  <a:cubicBezTo>
                    <a:pt x="1" y="2312"/>
                    <a:pt x="634" y="2914"/>
                    <a:pt x="1394" y="3009"/>
                  </a:cubicBezTo>
                  <a:cubicBezTo>
                    <a:pt x="1470" y="3017"/>
                    <a:pt x="1543" y="3022"/>
                    <a:pt x="1613" y="3022"/>
                  </a:cubicBezTo>
                  <a:cubicBezTo>
                    <a:pt x="3306" y="3022"/>
                    <a:pt x="3421" y="547"/>
                    <a:pt x="1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134656" y="1845740"/>
            <a:ext cx="183087" cy="174763"/>
            <a:chOff x="1891206" y="1886797"/>
            <a:chExt cx="183087" cy="174763"/>
          </a:xfrm>
        </p:grpSpPr>
        <p:sp>
          <p:nvSpPr>
            <p:cNvPr id="1214" name="Google Shape;1214;p25"/>
            <p:cNvSpPr/>
            <p:nvPr/>
          </p:nvSpPr>
          <p:spPr>
            <a:xfrm>
              <a:off x="1891206" y="1886797"/>
              <a:ext cx="183087" cy="174763"/>
            </a:xfrm>
            <a:custGeom>
              <a:rect b="b" l="l" r="r" t="t"/>
              <a:pathLst>
                <a:path extrusionOk="0" h="4052" w="4245">
                  <a:moveTo>
                    <a:pt x="2471" y="479"/>
                  </a:moveTo>
                  <a:cubicBezTo>
                    <a:pt x="3991" y="1026"/>
                    <a:pt x="3876" y="3501"/>
                    <a:pt x="2183" y="3501"/>
                  </a:cubicBezTo>
                  <a:cubicBezTo>
                    <a:pt x="2113" y="3501"/>
                    <a:pt x="2040" y="3496"/>
                    <a:pt x="1964" y="3488"/>
                  </a:cubicBezTo>
                  <a:cubicBezTo>
                    <a:pt x="1204" y="3393"/>
                    <a:pt x="571" y="2854"/>
                    <a:pt x="666" y="2063"/>
                  </a:cubicBezTo>
                  <a:cubicBezTo>
                    <a:pt x="729" y="1081"/>
                    <a:pt x="1489" y="701"/>
                    <a:pt x="2312" y="542"/>
                  </a:cubicBezTo>
                  <a:cubicBezTo>
                    <a:pt x="2344" y="542"/>
                    <a:pt x="2407" y="511"/>
                    <a:pt x="2439" y="479"/>
                  </a:cubicBezTo>
                  <a:close/>
                  <a:moveTo>
                    <a:pt x="2019" y="1"/>
                  </a:moveTo>
                  <a:cubicBezTo>
                    <a:pt x="1079" y="1"/>
                    <a:pt x="210" y="1046"/>
                    <a:pt x="96" y="1936"/>
                  </a:cubicBezTo>
                  <a:cubicBezTo>
                    <a:pt x="0" y="3044"/>
                    <a:pt x="824" y="3899"/>
                    <a:pt x="1901" y="4026"/>
                  </a:cubicBezTo>
                  <a:cubicBezTo>
                    <a:pt x="2009" y="4043"/>
                    <a:pt x="2116" y="4051"/>
                    <a:pt x="2223" y="4051"/>
                  </a:cubicBezTo>
                  <a:cubicBezTo>
                    <a:pt x="3115" y="4051"/>
                    <a:pt x="3919" y="3471"/>
                    <a:pt x="4117" y="2538"/>
                  </a:cubicBezTo>
                  <a:cubicBezTo>
                    <a:pt x="4244" y="1461"/>
                    <a:pt x="3642" y="384"/>
                    <a:pt x="2566" y="194"/>
                  </a:cubicBezTo>
                  <a:cubicBezTo>
                    <a:pt x="2566" y="194"/>
                    <a:pt x="2534" y="194"/>
                    <a:pt x="2471" y="162"/>
                  </a:cubicBezTo>
                  <a:cubicBezTo>
                    <a:pt x="2439" y="99"/>
                    <a:pt x="2407" y="36"/>
                    <a:pt x="2312" y="36"/>
                  </a:cubicBezTo>
                  <a:cubicBezTo>
                    <a:pt x="2214" y="12"/>
                    <a:pt x="2116" y="1"/>
                    <a:pt x="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1910425" y="1902725"/>
              <a:ext cx="158327" cy="139798"/>
            </a:xfrm>
            <a:custGeom>
              <a:rect b="b" l="l" r="r" t="t"/>
              <a:pathLst>
                <a:path extrusionOk="0" h="3022" w="3422">
                  <a:moveTo>
                    <a:pt x="1901" y="0"/>
                  </a:moveTo>
                  <a:lnTo>
                    <a:pt x="1901" y="0"/>
                  </a:lnTo>
                  <a:cubicBezTo>
                    <a:pt x="1869" y="32"/>
                    <a:pt x="1837" y="32"/>
                    <a:pt x="1742" y="32"/>
                  </a:cubicBezTo>
                  <a:cubicBezTo>
                    <a:pt x="951" y="190"/>
                    <a:pt x="159" y="570"/>
                    <a:pt x="96" y="1520"/>
                  </a:cubicBezTo>
                  <a:cubicBezTo>
                    <a:pt x="1" y="2312"/>
                    <a:pt x="634" y="2914"/>
                    <a:pt x="1394" y="3009"/>
                  </a:cubicBezTo>
                  <a:cubicBezTo>
                    <a:pt x="1470" y="3017"/>
                    <a:pt x="1543" y="3022"/>
                    <a:pt x="1613" y="3022"/>
                  </a:cubicBezTo>
                  <a:cubicBezTo>
                    <a:pt x="3306" y="3022"/>
                    <a:pt x="3421" y="547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25"/>
          <p:cNvGrpSpPr/>
          <p:nvPr/>
        </p:nvGrpSpPr>
        <p:grpSpPr>
          <a:xfrm>
            <a:off x="1826256" y="3270542"/>
            <a:ext cx="183087" cy="174763"/>
            <a:chOff x="1891206" y="1886797"/>
            <a:chExt cx="183087" cy="174763"/>
          </a:xfrm>
        </p:grpSpPr>
        <p:sp>
          <p:nvSpPr>
            <p:cNvPr id="1217" name="Google Shape;1217;p25"/>
            <p:cNvSpPr/>
            <p:nvPr/>
          </p:nvSpPr>
          <p:spPr>
            <a:xfrm>
              <a:off x="1891206" y="1886797"/>
              <a:ext cx="183087" cy="174763"/>
            </a:xfrm>
            <a:custGeom>
              <a:rect b="b" l="l" r="r" t="t"/>
              <a:pathLst>
                <a:path extrusionOk="0" h="4052" w="4245">
                  <a:moveTo>
                    <a:pt x="2471" y="479"/>
                  </a:moveTo>
                  <a:cubicBezTo>
                    <a:pt x="3991" y="1026"/>
                    <a:pt x="3876" y="3501"/>
                    <a:pt x="2183" y="3501"/>
                  </a:cubicBezTo>
                  <a:cubicBezTo>
                    <a:pt x="2113" y="3501"/>
                    <a:pt x="2040" y="3496"/>
                    <a:pt x="1964" y="3488"/>
                  </a:cubicBezTo>
                  <a:cubicBezTo>
                    <a:pt x="1204" y="3393"/>
                    <a:pt x="571" y="2854"/>
                    <a:pt x="666" y="2063"/>
                  </a:cubicBezTo>
                  <a:cubicBezTo>
                    <a:pt x="729" y="1081"/>
                    <a:pt x="1489" y="701"/>
                    <a:pt x="2312" y="542"/>
                  </a:cubicBezTo>
                  <a:cubicBezTo>
                    <a:pt x="2344" y="542"/>
                    <a:pt x="2407" y="511"/>
                    <a:pt x="2439" y="479"/>
                  </a:cubicBezTo>
                  <a:close/>
                  <a:moveTo>
                    <a:pt x="2019" y="1"/>
                  </a:moveTo>
                  <a:cubicBezTo>
                    <a:pt x="1079" y="1"/>
                    <a:pt x="210" y="1046"/>
                    <a:pt x="96" y="1936"/>
                  </a:cubicBezTo>
                  <a:cubicBezTo>
                    <a:pt x="0" y="3044"/>
                    <a:pt x="824" y="3899"/>
                    <a:pt x="1901" y="4026"/>
                  </a:cubicBezTo>
                  <a:cubicBezTo>
                    <a:pt x="2009" y="4043"/>
                    <a:pt x="2116" y="4051"/>
                    <a:pt x="2223" y="4051"/>
                  </a:cubicBezTo>
                  <a:cubicBezTo>
                    <a:pt x="3115" y="4051"/>
                    <a:pt x="3919" y="3471"/>
                    <a:pt x="4117" y="2538"/>
                  </a:cubicBezTo>
                  <a:cubicBezTo>
                    <a:pt x="4244" y="1461"/>
                    <a:pt x="3642" y="384"/>
                    <a:pt x="2566" y="194"/>
                  </a:cubicBezTo>
                  <a:cubicBezTo>
                    <a:pt x="2566" y="194"/>
                    <a:pt x="2534" y="194"/>
                    <a:pt x="2471" y="162"/>
                  </a:cubicBezTo>
                  <a:cubicBezTo>
                    <a:pt x="2439" y="99"/>
                    <a:pt x="2407" y="36"/>
                    <a:pt x="2312" y="36"/>
                  </a:cubicBezTo>
                  <a:cubicBezTo>
                    <a:pt x="2214" y="12"/>
                    <a:pt x="2116" y="1"/>
                    <a:pt x="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1910425" y="1902725"/>
              <a:ext cx="158327" cy="139798"/>
            </a:xfrm>
            <a:custGeom>
              <a:rect b="b" l="l" r="r" t="t"/>
              <a:pathLst>
                <a:path extrusionOk="0" h="3022" w="3422">
                  <a:moveTo>
                    <a:pt x="1901" y="0"/>
                  </a:moveTo>
                  <a:lnTo>
                    <a:pt x="1901" y="0"/>
                  </a:lnTo>
                  <a:cubicBezTo>
                    <a:pt x="1869" y="32"/>
                    <a:pt x="1837" y="32"/>
                    <a:pt x="1742" y="32"/>
                  </a:cubicBezTo>
                  <a:cubicBezTo>
                    <a:pt x="951" y="190"/>
                    <a:pt x="159" y="570"/>
                    <a:pt x="96" y="1520"/>
                  </a:cubicBezTo>
                  <a:cubicBezTo>
                    <a:pt x="1" y="2312"/>
                    <a:pt x="634" y="2914"/>
                    <a:pt x="1394" y="3009"/>
                  </a:cubicBezTo>
                  <a:cubicBezTo>
                    <a:pt x="1470" y="3017"/>
                    <a:pt x="1543" y="3022"/>
                    <a:pt x="1613" y="3022"/>
                  </a:cubicBezTo>
                  <a:cubicBezTo>
                    <a:pt x="3306" y="3022"/>
                    <a:pt x="3421" y="547"/>
                    <a:pt x="1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4480456" y="3270542"/>
            <a:ext cx="183087" cy="174763"/>
            <a:chOff x="1891206" y="1886797"/>
            <a:chExt cx="183087" cy="174763"/>
          </a:xfrm>
        </p:grpSpPr>
        <p:sp>
          <p:nvSpPr>
            <p:cNvPr id="1220" name="Google Shape;1220;p25"/>
            <p:cNvSpPr/>
            <p:nvPr/>
          </p:nvSpPr>
          <p:spPr>
            <a:xfrm>
              <a:off x="1891206" y="1886797"/>
              <a:ext cx="183087" cy="174763"/>
            </a:xfrm>
            <a:custGeom>
              <a:rect b="b" l="l" r="r" t="t"/>
              <a:pathLst>
                <a:path extrusionOk="0" h="4052" w="4245">
                  <a:moveTo>
                    <a:pt x="2471" y="479"/>
                  </a:moveTo>
                  <a:cubicBezTo>
                    <a:pt x="3991" y="1026"/>
                    <a:pt x="3876" y="3501"/>
                    <a:pt x="2183" y="3501"/>
                  </a:cubicBezTo>
                  <a:cubicBezTo>
                    <a:pt x="2113" y="3501"/>
                    <a:pt x="2040" y="3496"/>
                    <a:pt x="1964" y="3488"/>
                  </a:cubicBezTo>
                  <a:cubicBezTo>
                    <a:pt x="1204" y="3393"/>
                    <a:pt x="571" y="2854"/>
                    <a:pt x="666" y="2063"/>
                  </a:cubicBezTo>
                  <a:cubicBezTo>
                    <a:pt x="729" y="1081"/>
                    <a:pt x="1489" y="701"/>
                    <a:pt x="2312" y="542"/>
                  </a:cubicBezTo>
                  <a:cubicBezTo>
                    <a:pt x="2344" y="542"/>
                    <a:pt x="2407" y="511"/>
                    <a:pt x="2439" y="479"/>
                  </a:cubicBezTo>
                  <a:close/>
                  <a:moveTo>
                    <a:pt x="2019" y="1"/>
                  </a:moveTo>
                  <a:cubicBezTo>
                    <a:pt x="1079" y="1"/>
                    <a:pt x="210" y="1046"/>
                    <a:pt x="96" y="1936"/>
                  </a:cubicBezTo>
                  <a:cubicBezTo>
                    <a:pt x="0" y="3044"/>
                    <a:pt x="824" y="3899"/>
                    <a:pt x="1901" y="4026"/>
                  </a:cubicBezTo>
                  <a:cubicBezTo>
                    <a:pt x="2009" y="4043"/>
                    <a:pt x="2116" y="4051"/>
                    <a:pt x="2223" y="4051"/>
                  </a:cubicBezTo>
                  <a:cubicBezTo>
                    <a:pt x="3115" y="4051"/>
                    <a:pt x="3919" y="3471"/>
                    <a:pt x="4117" y="2538"/>
                  </a:cubicBezTo>
                  <a:cubicBezTo>
                    <a:pt x="4244" y="1461"/>
                    <a:pt x="3642" y="384"/>
                    <a:pt x="2566" y="194"/>
                  </a:cubicBezTo>
                  <a:cubicBezTo>
                    <a:pt x="2566" y="194"/>
                    <a:pt x="2534" y="194"/>
                    <a:pt x="2471" y="162"/>
                  </a:cubicBezTo>
                  <a:cubicBezTo>
                    <a:pt x="2439" y="99"/>
                    <a:pt x="2407" y="36"/>
                    <a:pt x="2312" y="36"/>
                  </a:cubicBezTo>
                  <a:cubicBezTo>
                    <a:pt x="2214" y="12"/>
                    <a:pt x="2116" y="1"/>
                    <a:pt x="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1910425" y="1902725"/>
              <a:ext cx="158327" cy="139798"/>
            </a:xfrm>
            <a:custGeom>
              <a:rect b="b" l="l" r="r" t="t"/>
              <a:pathLst>
                <a:path extrusionOk="0" h="3022" w="3422">
                  <a:moveTo>
                    <a:pt x="1901" y="0"/>
                  </a:moveTo>
                  <a:lnTo>
                    <a:pt x="1901" y="0"/>
                  </a:lnTo>
                  <a:cubicBezTo>
                    <a:pt x="1869" y="32"/>
                    <a:pt x="1837" y="32"/>
                    <a:pt x="1742" y="32"/>
                  </a:cubicBezTo>
                  <a:cubicBezTo>
                    <a:pt x="951" y="190"/>
                    <a:pt x="159" y="570"/>
                    <a:pt x="96" y="1520"/>
                  </a:cubicBezTo>
                  <a:cubicBezTo>
                    <a:pt x="1" y="2312"/>
                    <a:pt x="634" y="2914"/>
                    <a:pt x="1394" y="3009"/>
                  </a:cubicBezTo>
                  <a:cubicBezTo>
                    <a:pt x="1470" y="3017"/>
                    <a:pt x="1543" y="3022"/>
                    <a:pt x="1613" y="3022"/>
                  </a:cubicBezTo>
                  <a:cubicBezTo>
                    <a:pt x="3306" y="3022"/>
                    <a:pt x="3421" y="547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2" name="Google Shape;1222;p25"/>
          <p:cNvGrpSpPr/>
          <p:nvPr/>
        </p:nvGrpSpPr>
        <p:grpSpPr>
          <a:xfrm>
            <a:off x="7134656" y="3270542"/>
            <a:ext cx="183087" cy="174763"/>
            <a:chOff x="1891206" y="1886797"/>
            <a:chExt cx="183087" cy="174763"/>
          </a:xfrm>
        </p:grpSpPr>
        <p:sp>
          <p:nvSpPr>
            <p:cNvPr id="1223" name="Google Shape;1223;p25"/>
            <p:cNvSpPr/>
            <p:nvPr/>
          </p:nvSpPr>
          <p:spPr>
            <a:xfrm>
              <a:off x="1891206" y="1886797"/>
              <a:ext cx="183087" cy="174763"/>
            </a:xfrm>
            <a:custGeom>
              <a:rect b="b" l="l" r="r" t="t"/>
              <a:pathLst>
                <a:path extrusionOk="0" h="4052" w="4245">
                  <a:moveTo>
                    <a:pt x="2471" y="479"/>
                  </a:moveTo>
                  <a:cubicBezTo>
                    <a:pt x="3991" y="1026"/>
                    <a:pt x="3876" y="3501"/>
                    <a:pt x="2183" y="3501"/>
                  </a:cubicBezTo>
                  <a:cubicBezTo>
                    <a:pt x="2113" y="3501"/>
                    <a:pt x="2040" y="3496"/>
                    <a:pt x="1964" y="3488"/>
                  </a:cubicBezTo>
                  <a:cubicBezTo>
                    <a:pt x="1204" y="3393"/>
                    <a:pt x="571" y="2854"/>
                    <a:pt x="666" y="2063"/>
                  </a:cubicBezTo>
                  <a:cubicBezTo>
                    <a:pt x="729" y="1081"/>
                    <a:pt x="1489" y="701"/>
                    <a:pt x="2312" y="542"/>
                  </a:cubicBezTo>
                  <a:cubicBezTo>
                    <a:pt x="2344" y="542"/>
                    <a:pt x="2407" y="511"/>
                    <a:pt x="2439" y="479"/>
                  </a:cubicBezTo>
                  <a:close/>
                  <a:moveTo>
                    <a:pt x="2019" y="1"/>
                  </a:moveTo>
                  <a:cubicBezTo>
                    <a:pt x="1079" y="1"/>
                    <a:pt x="210" y="1046"/>
                    <a:pt x="96" y="1936"/>
                  </a:cubicBezTo>
                  <a:cubicBezTo>
                    <a:pt x="0" y="3044"/>
                    <a:pt x="824" y="3899"/>
                    <a:pt x="1901" y="4026"/>
                  </a:cubicBezTo>
                  <a:cubicBezTo>
                    <a:pt x="2009" y="4043"/>
                    <a:pt x="2116" y="4051"/>
                    <a:pt x="2223" y="4051"/>
                  </a:cubicBezTo>
                  <a:cubicBezTo>
                    <a:pt x="3115" y="4051"/>
                    <a:pt x="3919" y="3471"/>
                    <a:pt x="4117" y="2538"/>
                  </a:cubicBezTo>
                  <a:cubicBezTo>
                    <a:pt x="4244" y="1461"/>
                    <a:pt x="3642" y="384"/>
                    <a:pt x="2566" y="194"/>
                  </a:cubicBezTo>
                  <a:cubicBezTo>
                    <a:pt x="2566" y="194"/>
                    <a:pt x="2534" y="194"/>
                    <a:pt x="2471" y="162"/>
                  </a:cubicBezTo>
                  <a:cubicBezTo>
                    <a:pt x="2439" y="99"/>
                    <a:pt x="2407" y="36"/>
                    <a:pt x="2312" y="36"/>
                  </a:cubicBezTo>
                  <a:cubicBezTo>
                    <a:pt x="2214" y="12"/>
                    <a:pt x="2116" y="1"/>
                    <a:pt x="2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1910425" y="1902725"/>
              <a:ext cx="158327" cy="139798"/>
            </a:xfrm>
            <a:custGeom>
              <a:rect b="b" l="l" r="r" t="t"/>
              <a:pathLst>
                <a:path extrusionOk="0" h="3022" w="3422">
                  <a:moveTo>
                    <a:pt x="1901" y="0"/>
                  </a:moveTo>
                  <a:lnTo>
                    <a:pt x="1901" y="0"/>
                  </a:lnTo>
                  <a:cubicBezTo>
                    <a:pt x="1869" y="32"/>
                    <a:pt x="1837" y="32"/>
                    <a:pt x="1742" y="32"/>
                  </a:cubicBezTo>
                  <a:cubicBezTo>
                    <a:pt x="951" y="190"/>
                    <a:pt x="159" y="570"/>
                    <a:pt x="96" y="1520"/>
                  </a:cubicBezTo>
                  <a:cubicBezTo>
                    <a:pt x="1" y="2312"/>
                    <a:pt x="634" y="2914"/>
                    <a:pt x="1394" y="3009"/>
                  </a:cubicBezTo>
                  <a:cubicBezTo>
                    <a:pt x="1470" y="3017"/>
                    <a:pt x="1543" y="3022"/>
                    <a:pt x="1613" y="3022"/>
                  </a:cubicBezTo>
                  <a:cubicBezTo>
                    <a:pt x="3306" y="3022"/>
                    <a:pt x="3421" y="547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6"/>
          <p:cNvSpPr txBox="1"/>
          <p:nvPr>
            <p:ph type="title"/>
          </p:nvPr>
        </p:nvSpPr>
        <p:spPr>
          <a:xfrm>
            <a:off x="2032027" y="125995"/>
            <a:ext cx="5103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320025" spcFirstLastPara="1" rIns="3200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picture is worth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thousand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words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30" name="Google Shape;12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170" y="1443451"/>
            <a:ext cx="3481314" cy="35499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1" name="Google Shape;1231;p26"/>
          <p:cNvSpPr txBox="1"/>
          <p:nvPr/>
        </p:nvSpPr>
        <p:spPr>
          <a:xfrm>
            <a:off x="6261640" y="3721135"/>
            <a:ext cx="27849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Venus has a beautiful name, but it’s hot. Its atmosphere is extremely poisonous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6"/>
          <p:cNvSpPr txBox="1"/>
          <p:nvPr/>
        </p:nvSpPr>
        <p:spPr>
          <a:xfrm>
            <a:off x="121114" y="3721135"/>
            <a:ext cx="27849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Mercury is the smallest planet. Its name has nothing to do with the liquid metal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6"/>
          <p:cNvSpPr/>
          <p:nvPr/>
        </p:nvSpPr>
        <p:spPr>
          <a:xfrm>
            <a:off x="6891840" y="1975557"/>
            <a:ext cx="1679754" cy="1588752"/>
          </a:xfrm>
          <a:custGeom>
            <a:rect b="b" l="l" r="r" t="t"/>
            <a:pathLst>
              <a:path extrusionOk="0" h="176" w="187">
                <a:moveTo>
                  <a:pt x="61" y="30"/>
                </a:moveTo>
                <a:cubicBezTo>
                  <a:pt x="58" y="24"/>
                  <a:pt x="56" y="19"/>
                  <a:pt x="54" y="14"/>
                </a:cubicBezTo>
                <a:cubicBezTo>
                  <a:pt x="54" y="12"/>
                  <a:pt x="56" y="10"/>
                  <a:pt x="57" y="8"/>
                </a:cubicBezTo>
                <a:cubicBezTo>
                  <a:pt x="58" y="9"/>
                  <a:pt x="60" y="10"/>
                  <a:pt x="61" y="11"/>
                </a:cubicBezTo>
                <a:cubicBezTo>
                  <a:pt x="64" y="14"/>
                  <a:pt x="67" y="16"/>
                  <a:pt x="70" y="18"/>
                </a:cubicBezTo>
                <a:cubicBezTo>
                  <a:pt x="69" y="14"/>
                  <a:pt x="68" y="9"/>
                  <a:pt x="68" y="5"/>
                </a:cubicBezTo>
                <a:cubicBezTo>
                  <a:pt x="68" y="3"/>
                  <a:pt x="70" y="2"/>
                  <a:pt x="71" y="0"/>
                </a:cubicBezTo>
                <a:cubicBezTo>
                  <a:pt x="73" y="1"/>
                  <a:pt x="75" y="2"/>
                  <a:pt x="75" y="4"/>
                </a:cubicBezTo>
                <a:cubicBezTo>
                  <a:pt x="79" y="12"/>
                  <a:pt x="83" y="14"/>
                  <a:pt x="91" y="11"/>
                </a:cubicBezTo>
                <a:cubicBezTo>
                  <a:pt x="110" y="4"/>
                  <a:pt x="140" y="16"/>
                  <a:pt x="148" y="34"/>
                </a:cubicBezTo>
                <a:cubicBezTo>
                  <a:pt x="149" y="36"/>
                  <a:pt x="151" y="38"/>
                  <a:pt x="152" y="38"/>
                </a:cubicBezTo>
                <a:cubicBezTo>
                  <a:pt x="173" y="42"/>
                  <a:pt x="181" y="58"/>
                  <a:pt x="186" y="76"/>
                </a:cubicBezTo>
                <a:cubicBezTo>
                  <a:pt x="187" y="82"/>
                  <a:pt x="186" y="89"/>
                  <a:pt x="185" y="95"/>
                </a:cubicBezTo>
                <a:cubicBezTo>
                  <a:pt x="184" y="100"/>
                  <a:pt x="180" y="101"/>
                  <a:pt x="175" y="99"/>
                </a:cubicBezTo>
                <a:cubicBezTo>
                  <a:pt x="173" y="98"/>
                  <a:pt x="171" y="96"/>
                  <a:pt x="170" y="95"/>
                </a:cubicBezTo>
                <a:cubicBezTo>
                  <a:pt x="168" y="94"/>
                  <a:pt x="167" y="93"/>
                  <a:pt x="165" y="91"/>
                </a:cubicBezTo>
                <a:cubicBezTo>
                  <a:pt x="160" y="97"/>
                  <a:pt x="154" y="99"/>
                  <a:pt x="147" y="100"/>
                </a:cubicBezTo>
                <a:cubicBezTo>
                  <a:pt x="146" y="101"/>
                  <a:pt x="143" y="103"/>
                  <a:pt x="143" y="105"/>
                </a:cubicBezTo>
                <a:cubicBezTo>
                  <a:pt x="142" y="117"/>
                  <a:pt x="140" y="129"/>
                  <a:pt x="129" y="138"/>
                </a:cubicBezTo>
                <a:cubicBezTo>
                  <a:pt x="128" y="140"/>
                  <a:pt x="128" y="144"/>
                  <a:pt x="127" y="147"/>
                </a:cubicBezTo>
                <a:cubicBezTo>
                  <a:pt x="131" y="148"/>
                  <a:pt x="135" y="149"/>
                  <a:pt x="138" y="151"/>
                </a:cubicBezTo>
                <a:cubicBezTo>
                  <a:pt x="140" y="152"/>
                  <a:pt x="141" y="154"/>
                  <a:pt x="143" y="157"/>
                </a:cubicBezTo>
                <a:cubicBezTo>
                  <a:pt x="140" y="157"/>
                  <a:pt x="138" y="158"/>
                  <a:pt x="135" y="159"/>
                </a:cubicBezTo>
                <a:cubicBezTo>
                  <a:pt x="134" y="165"/>
                  <a:pt x="132" y="166"/>
                  <a:pt x="126" y="160"/>
                </a:cubicBezTo>
                <a:cubicBezTo>
                  <a:pt x="122" y="156"/>
                  <a:pt x="119" y="155"/>
                  <a:pt x="113" y="158"/>
                </a:cubicBezTo>
                <a:cubicBezTo>
                  <a:pt x="112" y="158"/>
                  <a:pt x="110" y="157"/>
                  <a:pt x="108" y="157"/>
                </a:cubicBezTo>
                <a:cubicBezTo>
                  <a:pt x="108" y="155"/>
                  <a:pt x="109" y="153"/>
                  <a:pt x="110" y="151"/>
                </a:cubicBezTo>
                <a:cubicBezTo>
                  <a:pt x="112" y="150"/>
                  <a:pt x="115" y="150"/>
                  <a:pt x="117" y="149"/>
                </a:cubicBezTo>
                <a:cubicBezTo>
                  <a:pt x="119" y="148"/>
                  <a:pt x="120" y="146"/>
                  <a:pt x="121" y="145"/>
                </a:cubicBezTo>
                <a:cubicBezTo>
                  <a:pt x="113" y="145"/>
                  <a:pt x="106" y="145"/>
                  <a:pt x="97" y="145"/>
                </a:cubicBezTo>
                <a:cubicBezTo>
                  <a:pt x="97" y="149"/>
                  <a:pt x="96" y="154"/>
                  <a:pt x="96" y="159"/>
                </a:cubicBezTo>
                <a:cubicBezTo>
                  <a:pt x="100" y="160"/>
                  <a:pt x="103" y="161"/>
                  <a:pt x="106" y="163"/>
                </a:cubicBezTo>
                <a:cubicBezTo>
                  <a:pt x="108" y="164"/>
                  <a:pt x="110" y="166"/>
                  <a:pt x="111" y="168"/>
                </a:cubicBezTo>
                <a:cubicBezTo>
                  <a:pt x="109" y="169"/>
                  <a:pt x="107" y="170"/>
                  <a:pt x="104" y="172"/>
                </a:cubicBezTo>
                <a:cubicBezTo>
                  <a:pt x="103" y="172"/>
                  <a:pt x="103" y="175"/>
                  <a:pt x="101" y="176"/>
                </a:cubicBezTo>
                <a:cubicBezTo>
                  <a:pt x="100" y="176"/>
                  <a:pt x="97" y="174"/>
                  <a:pt x="96" y="172"/>
                </a:cubicBezTo>
                <a:cubicBezTo>
                  <a:pt x="92" y="166"/>
                  <a:pt x="87" y="168"/>
                  <a:pt x="82" y="170"/>
                </a:cubicBezTo>
                <a:cubicBezTo>
                  <a:pt x="81" y="170"/>
                  <a:pt x="78" y="169"/>
                  <a:pt x="76" y="169"/>
                </a:cubicBezTo>
                <a:cubicBezTo>
                  <a:pt x="77" y="167"/>
                  <a:pt x="78" y="164"/>
                  <a:pt x="79" y="163"/>
                </a:cubicBezTo>
                <a:cubicBezTo>
                  <a:pt x="92" y="162"/>
                  <a:pt x="89" y="152"/>
                  <a:pt x="90" y="144"/>
                </a:cubicBezTo>
                <a:cubicBezTo>
                  <a:pt x="85" y="143"/>
                  <a:pt x="80" y="142"/>
                  <a:pt x="74" y="140"/>
                </a:cubicBezTo>
                <a:cubicBezTo>
                  <a:pt x="71" y="149"/>
                  <a:pt x="71" y="157"/>
                  <a:pt x="71" y="166"/>
                </a:cubicBezTo>
                <a:cubicBezTo>
                  <a:pt x="71" y="168"/>
                  <a:pt x="70" y="171"/>
                  <a:pt x="69" y="173"/>
                </a:cubicBezTo>
                <a:cubicBezTo>
                  <a:pt x="67" y="172"/>
                  <a:pt x="64" y="171"/>
                  <a:pt x="62" y="169"/>
                </a:cubicBezTo>
                <a:cubicBezTo>
                  <a:pt x="60" y="166"/>
                  <a:pt x="58" y="163"/>
                  <a:pt x="56" y="160"/>
                </a:cubicBezTo>
                <a:cubicBezTo>
                  <a:pt x="52" y="170"/>
                  <a:pt x="44" y="174"/>
                  <a:pt x="34" y="173"/>
                </a:cubicBezTo>
                <a:cubicBezTo>
                  <a:pt x="24" y="173"/>
                  <a:pt x="15" y="173"/>
                  <a:pt x="6" y="171"/>
                </a:cubicBezTo>
                <a:cubicBezTo>
                  <a:pt x="1" y="170"/>
                  <a:pt x="0" y="166"/>
                  <a:pt x="4" y="162"/>
                </a:cubicBezTo>
                <a:cubicBezTo>
                  <a:pt x="7" y="159"/>
                  <a:pt x="12" y="157"/>
                  <a:pt x="15" y="154"/>
                </a:cubicBezTo>
                <a:cubicBezTo>
                  <a:pt x="23" y="148"/>
                  <a:pt x="31" y="143"/>
                  <a:pt x="38" y="137"/>
                </a:cubicBezTo>
                <a:cubicBezTo>
                  <a:pt x="45" y="131"/>
                  <a:pt x="50" y="122"/>
                  <a:pt x="52" y="112"/>
                </a:cubicBezTo>
                <a:cubicBezTo>
                  <a:pt x="56" y="91"/>
                  <a:pt x="62" y="71"/>
                  <a:pt x="67" y="50"/>
                </a:cubicBezTo>
                <a:cubicBezTo>
                  <a:pt x="67" y="48"/>
                  <a:pt x="68" y="46"/>
                  <a:pt x="69" y="44"/>
                </a:cubicBezTo>
                <a:cubicBezTo>
                  <a:pt x="60" y="43"/>
                  <a:pt x="52" y="40"/>
                  <a:pt x="48" y="32"/>
                </a:cubicBezTo>
                <a:cubicBezTo>
                  <a:pt x="47" y="30"/>
                  <a:pt x="47" y="27"/>
                  <a:pt x="47" y="25"/>
                </a:cubicBezTo>
                <a:cubicBezTo>
                  <a:pt x="49" y="26"/>
                  <a:pt x="51" y="26"/>
                  <a:pt x="53" y="27"/>
                </a:cubicBezTo>
                <a:cubicBezTo>
                  <a:pt x="56" y="28"/>
                  <a:pt x="59" y="29"/>
                  <a:pt x="61" y="30"/>
                </a:cubicBezTo>
                <a:close/>
                <a:moveTo>
                  <a:pt x="143" y="36"/>
                </a:moveTo>
                <a:cubicBezTo>
                  <a:pt x="138" y="31"/>
                  <a:pt x="135" y="26"/>
                  <a:pt x="130" y="25"/>
                </a:cubicBezTo>
                <a:cubicBezTo>
                  <a:pt x="121" y="21"/>
                  <a:pt x="112" y="18"/>
                  <a:pt x="102" y="16"/>
                </a:cubicBezTo>
                <a:cubicBezTo>
                  <a:pt x="93" y="15"/>
                  <a:pt x="84" y="21"/>
                  <a:pt x="81" y="31"/>
                </a:cubicBezTo>
                <a:cubicBezTo>
                  <a:pt x="77" y="41"/>
                  <a:pt x="74" y="51"/>
                  <a:pt x="71" y="62"/>
                </a:cubicBezTo>
                <a:cubicBezTo>
                  <a:pt x="65" y="82"/>
                  <a:pt x="59" y="102"/>
                  <a:pt x="58" y="123"/>
                </a:cubicBezTo>
                <a:cubicBezTo>
                  <a:pt x="57" y="134"/>
                  <a:pt x="58" y="145"/>
                  <a:pt x="63" y="155"/>
                </a:cubicBezTo>
                <a:cubicBezTo>
                  <a:pt x="64" y="137"/>
                  <a:pt x="73" y="124"/>
                  <a:pt x="88" y="115"/>
                </a:cubicBezTo>
                <a:cubicBezTo>
                  <a:pt x="103" y="106"/>
                  <a:pt x="103" y="104"/>
                  <a:pt x="96" y="88"/>
                </a:cubicBezTo>
                <a:cubicBezTo>
                  <a:pt x="95" y="86"/>
                  <a:pt x="96" y="84"/>
                  <a:pt x="96" y="83"/>
                </a:cubicBezTo>
                <a:cubicBezTo>
                  <a:pt x="98" y="83"/>
                  <a:pt x="101" y="83"/>
                  <a:pt x="102" y="84"/>
                </a:cubicBezTo>
                <a:cubicBezTo>
                  <a:pt x="109" y="94"/>
                  <a:pt x="114" y="105"/>
                  <a:pt x="100" y="116"/>
                </a:cubicBezTo>
                <a:cubicBezTo>
                  <a:pt x="95" y="119"/>
                  <a:pt x="90" y="122"/>
                  <a:pt x="85" y="126"/>
                </a:cubicBezTo>
                <a:cubicBezTo>
                  <a:pt x="83" y="128"/>
                  <a:pt x="80" y="130"/>
                  <a:pt x="78" y="133"/>
                </a:cubicBezTo>
                <a:cubicBezTo>
                  <a:pt x="78" y="133"/>
                  <a:pt x="78" y="134"/>
                  <a:pt x="78" y="134"/>
                </a:cubicBezTo>
                <a:cubicBezTo>
                  <a:pt x="88" y="136"/>
                  <a:pt x="99" y="137"/>
                  <a:pt x="109" y="138"/>
                </a:cubicBezTo>
                <a:cubicBezTo>
                  <a:pt x="118" y="138"/>
                  <a:pt x="126" y="134"/>
                  <a:pt x="130" y="126"/>
                </a:cubicBezTo>
                <a:cubicBezTo>
                  <a:pt x="134" y="118"/>
                  <a:pt x="134" y="110"/>
                  <a:pt x="136" y="101"/>
                </a:cubicBezTo>
                <a:cubicBezTo>
                  <a:pt x="136" y="100"/>
                  <a:pt x="134" y="99"/>
                  <a:pt x="133" y="98"/>
                </a:cubicBezTo>
                <a:cubicBezTo>
                  <a:pt x="131" y="95"/>
                  <a:pt x="128" y="93"/>
                  <a:pt x="127" y="90"/>
                </a:cubicBezTo>
                <a:cubicBezTo>
                  <a:pt x="126" y="78"/>
                  <a:pt x="126" y="67"/>
                  <a:pt x="126" y="56"/>
                </a:cubicBezTo>
                <a:cubicBezTo>
                  <a:pt x="127" y="47"/>
                  <a:pt x="131" y="40"/>
                  <a:pt x="143" y="36"/>
                </a:cubicBezTo>
                <a:close/>
                <a:moveTo>
                  <a:pt x="178" y="92"/>
                </a:moveTo>
                <a:cubicBezTo>
                  <a:pt x="179" y="89"/>
                  <a:pt x="180" y="86"/>
                  <a:pt x="180" y="84"/>
                </a:cubicBezTo>
                <a:cubicBezTo>
                  <a:pt x="180" y="72"/>
                  <a:pt x="174" y="63"/>
                  <a:pt x="167" y="54"/>
                </a:cubicBezTo>
                <a:cubicBezTo>
                  <a:pt x="161" y="46"/>
                  <a:pt x="152" y="46"/>
                  <a:pt x="143" y="44"/>
                </a:cubicBezTo>
                <a:cubicBezTo>
                  <a:pt x="141" y="44"/>
                  <a:pt x="140" y="45"/>
                  <a:pt x="139" y="46"/>
                </a:cubicBezTo>
                <a:cubicBezTo>
                  <a:pt x="132" y="51"/>
                  <a:pt x="133" y="58"/>
                  <a:pt x="133" y="65"/>
                </a:cubicBezTo>
                <a:cubicBezTo>
                  <a:pt x="133" y="70"/>
                  <a:pt x="137" y="72"/>
                  <a:pt x="142" y="73"/>
                </a:cubicBezTo>
                <a:cubicBezTo>
                  <a:pt x="154" y="77"/>
                  <a:pt x="165" y="81"/>
                  <a:pt x="174" y="90"/>
                </a:cubicBezTo>
                <a:cubicBezTo>
                  <a:pt x="175" y="90"/>
                  <a:pt x="176" y="91"/>
                  <a:pt x="178" y="92"/>
                </a:cubicBezTo>
                <a:close/>
                <a:moveTo>
                  <a:pt x="13" y="166"/>
                </a:moveTo>
                <a:cubicBezTo>
                  <a:pt x="22" y="166"/>
                  <a:pt x="30" y="166"/>
                  <a:pt x="38" y="166"/>
                </a:cubicBezTo>
                <a:cubicBezTo>
                  <a:pt x="43" y="165"/>
                  <a:pt x="46" y="162"/>
                  <a:pt x="49" y="157"/>
                </a:cubicBezTo>
                <a:cubicBezTo>
                  <a:pt x="55" y="150"/>
                  <a:pt x="51" y="143"/>
                  <a:pt x="50" y="137"/>
                </a:cubicBezTo>
                <a:cubicBezTo>
                  <a:pt x="38" y="146"/>
                  <a:pt x="26" y="155"/>
                  <a:pt x="13" y="166"/>
                </a:cubicBezTo>
                <a:close/>
                <a:moveTo>
                  <a:pt x="159" y="86"/>
                </a:moveTo>
                <a:cubicBezTo>
                  <a:pt x="150" y="84"/>
                  <a:pt x="143" y="81"/>
                  <a:pt x="135" y="79"/>
                </a:cubicBezTo>
                <a:cubicBezTo>
                  <a:pt x="134" y="88"/>
                  <a:pt x="135" y="91"/>
                  <a:pt x="139" y="93"/>
                </a:cubicBezTo>
                <a:cubicBezTo>
                  <a:pt x="144" y="95"/>
                  <a:pt x="154" y="92"/>
                  <a:pt x="159" y="86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6"/>
          <p:cNvSpPr/>
          <p:nvPr/>
        </p:nvSpPr>
        <p:spPr>
          <a:xfrm>
            <a:off x="673687" y="1975557"/>
            <a:ext cx="1679754" cy="1588752"/>
          </a:xfrm>
          <a:custGeom>
            <a:rect b="b" l="l" r="r" t="t"/>
            <a:pathLst>
              <a:path extrusionOk="0" h="176" w="187">
                <a:moveTo>
                  <a:pt x="61" y="30"/>
                </a:moveTo>
                <a:cubicBezTo>
                  <a:pt x="58" y="24"/>
                  <a:pt x="56" y="19"/>
                  <a:pt x="54" y="14"/>
                </a:cubicBezTo>
                <a:cubicBezTo>
                  <a:pt x="54" y="12"/>
                  <a:pt x="56" y="10"/>
                  <a:pt x="57" y="8"/>
                </a:cubicBezTo>
                <a:cubicBezTo>
                  <a:pt x="58" y="9"/>
                  <a:pt x="60" y="10"/>
                  <a:pt x="61" y="11"/>
                </a:cubicBezTo>
                <a:cubicBezTo>
                  <a:pt x="64" y="14"/>
                  <a:pt x="67" y="16"/>
                  <a:pt x="70" y="18"/>
                </a:cubicBezTo>
                <a:cubicBezTo>
                  <a:pt x="69" y="14"/>
                  <a:pt x="68" y="9"/>
                  <a:pt x="68" y="5"/>
                </a:cubicBezTo>
                <a:cubicBezTo>
                  <a:pt x="68" y="3"/>
                  <a:pt x="70" y="2"/>
                  <a:pt x="71" y="0"/>
                </a:cubicBezTo>
                <a:cubicBezTo>
                  <a:pt x="73" y="1"/>
                  <a:pt x="75" y="2"/>
                  <a:pt x="75" y="4"/>
                </a:cubicBezTo>
                <a:cubicBezTo>
                  <a:pt x="79" y="12"/>
                  <a:pt x="83" y="14"/>
                  <a:pt x="91" y="11"/>
                </a:cubicBezTo>
                <a:cubicBezTo>
                  <a:pt x="110" y="4"/>
                  <a:pt x="140" y="16"/>
                  <a:pt x="148" y="34"/>
                </a:cubicBezTo>
                <a:cubicBezTo>
                  <a:pt x="149" y="36"/>
                  <a:pt x="151" y="38"/>
                  <a:pt x="152" y="38"/>
                </a:cubicBezTo>
                <a:cubicBezTo>
                  <a:pt x="173" y="42"/>
                  <a:pt x="181" y="58"/>
                  <a:pt x="186" y="76"/>
                </a:cubicBezTo>
                <a:cubicBezTo>
                  <a:pt x="187" y="82"/>
                  <a:pt x="186" y="89"/>
                  <a:pt x="185" y="95"/>
                </a:cubicBezTo>
                <a:cubicBezTo>
                  <a:pt x="184" y="100"/>
                  <a:pt x="180" y="101"/>
                  <a:pt x="175" y="99"/>
                </a:cubicBezTo>
                <a:cubicBezTo>
                  <a:pt x="173" y="98"/>
                  <a:pt x="171" y="96"/>
                  <a:pt x="170" y="95"/>
                </a:cubicBezTo>
                <a:cubicBezTo>
                  <a:pt x="168" y="94"/>
                  <a:pt x="167" y="93"/>
                  <a:pt x="165" y="91"/>
                </a:cubicBezTo>
                <a:cubicBezTo>
                  <a:pt x="160" y="97"/>
                  <a:pt x="154" y="99"/>
                  <a:pt x="147" y="100"/>
                </a:cubicBezTo>
                <a:cubicBezTo>
                  <a:pt x="146" y="101"/>
                  <a:pt x="143" y="103"/>
                  <a:pt x="143" y="105"/>
                </a:cubicBezTo>
                <a:cubicBezTo>
                  <a:pt x="142" y="117"/>
                  <a:pt x="140" y="129"/>
                  <a:pt x="129" y="138"/>
                </a:cubicBezTo>
                <a:cubicBezTo>
                  <a:pt x="128" y="140"/>
                  <a:pt x="128" y="144"/>
                  <a:pt x="127" y="147"/>
                </a:cubicBezTo>
                <a:cubicBezTo>
                  <a:pt x="131" y="148"/>
                  <a:pt x="135" y="149"/>
                  <a:pt x="138" y="151"/>
                </a:cubicBezTo>
                <a:cubicBezTo>
                  <a:pt x="140" y="152"/>
                  <a:pt x="141" y="154"/>
                  <a:pt x="143" y="157"/>
                </a:cubicBezTo>
                <a:cubicBezTo>
                  <a:pt x="140" y="157"/>
                  <a:pt x="138" y="158"/>
                  <a:pt x="135" y="159"/>
                </a:cubicBezTo>
                <a:cubicBezTo>
                  <a:pt x="134" y="165"/>
                  <a:pt x="132" y="166"/>
                  <a:pt x="126" y="160"/>
                </a:cubicBezTo>
                <a:cubicBezTo>
                  <a:pt x="122" y="156"/>
                  <a:pt x="119" y="155"/>
                  <a:pt x="113" y="158"/>
                </a:cubicBezTo>
                <a:cubicBezTo>
                  <a:pt x="112" y="158"/>
                  <a:pt x="110" y="157"/>
                  <a:pt x="108" y="157"/>
                </a:cubicBezTo>
                <a:cubicBezTo>
                  <a:pt x="108" y="155"/>
                  <a:pt x="109" y="153"/>
                  <a:pt x="110" y="151"/>
                </a:cubicBezTo>
                <a:cubicBezTo>
                  <a:pt x="112" y="150"/>
                  <a:pt x="115" y="150"/>
                  <a:pt x="117" y="149"/>
                </a:cubicBezTo>
                <a:cubicBezTo>
                  <a:pt x="119" y="148"/>
                  <a:pt x="120" y="146"/>
                  <a:pt x="121" y="145"/>
                </a:cubicBezTo>
                <a:cubicBezTo>
                  <a:pt x="113" y="145"/>
                  <a:pt x="106" y="145"/>
                  <a:pt x="97" y="145"/>
                </a:cubicBezTo>
                <a:cubicBezTo>
                  <a:pt x="97" y="149"/>
                  <a:pt x="96" y="154"/>
                  <a:pt x="96" y="159"/>
                </a:cubicBezTo>
                <a:cubicBezTo>
                  <a:pt x="100" y="160"/>
                  <a:pt x="103" y="161"/>
                  <a:pt x="106" y="163"/>
                </a:cubicBezTo>
                <a:cubicBezTo>
                  <a:pt x="108" y="164"/>
                  <a:pt x="110" y="166"/>
                  <a:pt x="111" y="168"/>
                </a:cubicBezTo>
                <a:cubicBezTo>
                  <a:pt x="109" y="169"/>
                  <a:pt x="107" y="170"/>
                  <a:pt x="104" y="172"/>
                </a:cubicBezTo>
                <a:cubicBezTo>
                  <a:pt x="103" y="172"/>
                  <a:pt x="103" y="175"/>
                  <a:pt x="101" y="176"/>
                </a:cubicBezTo>
                <a:cubicBezTo>
                  <a:pt x="100" y="176"/>
                  <a:pt x="97" y="174"/>
                  <a:pt x="96" y="172"/>
                </a:cubicBezTo>
                <a:cubicBezTo>
                  <a:pt x="92" y="166"/>
                  <a:pt x="87" y="168"/>
                  <a:pt x="82" y="170"/>
                </a:cubicBezTo>
                <a:cubicBezTo>
                  <a:pt x="81" y="170"/>
                  <a:pt x="78" y="169"/>
                  <a:pt x="76" y="169"/>
                </a:cubicBezTo>
                <a:cubicBezTo>
                  <a:pt x="77" y="167"/>
                  <a:pt x="78" y="164"/>
                  <a:pt x="79" y="163"/>
                </a:cubicBezTo>
                <a:cubicBezTo>
                  <a:pt x="92" y="162"/>
                  <a:pt x="89" y="152"/>
                  <a:pt x="90" y="144"/>
                </a:cubicBezTo>
                <a:cubicBezTo>
                  <a:pt x="85" y="143"/>
                  <a:pt x="80" y="142"/>
                  <a:pt x="74" y="140"/>
                </a:cubicBezTo>
                <a:cubicBezTo>
                  <a:pt x="71" y="149"/>
                  <a:pt x="71" y="157"/>
                  <a:pt x="71" y="166"/>
                </a:cubicBezTo>
                <a:cubicBezTo>
                  <a:pt x="71" y="168"/>
                  <a:pt x="70" y="171"/>
                  <a:pt x="69" y="173"/>
                </a:cubicBezTo>
                <a:cubicBezTo>
                  <a:pt x="67" y="172"/>
                  <a:pt x="64" y="171"/>
                  <a:pt x="62" y="169"/>
                </a:cubicBezTo>
                <a:cubicBezTo>
                  <a:pt x="60" y="166"/>
                  <a:pt x="58" y="163"/>
                  <a:pt x="56" y="160"/>
                </a:cubicBezTo>
                <a:cubicBezTo>
                  <a:pt x="52" y="170"/>
                  <a:pt x="44" y="174"/>
                  <a:pt x="34" y="173"/>
                </a:cubicBezTo>
                <a:cubicBezTo>
                  <a:pt x="24" y="173"/>
                  <a:pt x="15" y="173"/>
                  <a:pt x="6" y="171"/>
                </a:cubicBezTo>
                <a:cubicBezTo>
                  <a:pt x="1" y="170"/>
                  <a:pt x="0" y="166"/>
                  <a:pt x="4" y="162"/>
                </a:cubicBezTo>
                <a:cubicBezTo>
                  <a:pt x="7" y="159"/>
                  <a:pt x="12" y="157"/>
                  <a:pt x="15" y="154"/>
                </a:cubicBezTo>
                <a:cubicBezTo>
                  <a:pt x="23" y="148"/>
                  <a:pt x="31" y="143"/>
                  <a:pt x="38" y="137"/>
                </a:cubicBezTo>
                <a:cubicBezTo>
                  <a:pt x="45" y="131"/>
                  <a:pt x="50" y="122"/>
                  <a:pt x="52" y="112"/>
                </a:cubicBezTo>
                <a:cubicBezTo>
                  <a:pt x="56" y="91"/>
                  <a:pt x="62" y="71"/>
                  <a:pt x="67" y="50"/>
                </a:cubicBezTo>
                <a:cubicBezTo>
                  <a:pt x="67" y="48"/>
                  <a:pt x="68" y="46"/>
                  <a:pt x="69" y="44"/>
                </a:cubicBezTo>
                <a:cubicBezTo>
                  <a:pt x="60" y="43"/>
                  <a:pt x="52" y="40"/>
                  <a:pt x="48" y="32"/>
                </a:cubicBezTo>
                <a:cubicBezTo>
                  <a:pt x="47" y="30"/>
                  <a:pt x="47" y="27"/>
                  <a:pt x="47" y="25"/>
                </a:cubicBezTo>
                <a:cubicBezTo>
                  <a:pt x="49" y="26"/>
                  <a:pt x="51" y="26"/>
                  <a:pt x="53" y="27"/>
                </a:cubicBezTo>
                <a:cubicBezTo>
                  <a:pt x="56" y="28"/>
                  <a:pt x="59" y="29"/>
                  <a:pt x="61" y="30"/>
                </a:cubicBezTo>
                <a:close/>
                <a:moveTo>
                  <a:pt x="143" y="36"/>
                </a:moveTo>
                <a:cubicBezTo>
                  <a:pt x="138" y="31"/>
                  <a:pt x="135" y="26"/>
                  <a:pt x="130" y="25"/>
                </a:cubicBezTo>
                <a:cubicBezTo>
                  <a:pt x="121" y="21"/>
                  <a:pt x="112" y="18"/>
                  <a:pt x="102" y="16"/>
                </a:cubicBezTo>
                <a:cubicBezTo>
                  <a:pt x="93" y="15"/>
                  <a:pt x="84" y="21"/>
                  <a:pt x="81" y="31"/>
                </a:cubicBezTo>
                <a:cubicBezTo>
                  <a:pt x="77" y="41"/>
                  <a:pt x="74" y="51"/>
                  <a:pt x="71" y="62"/>
                </a:cubicBezTo>
                <a:cubicBezTo>
                  <a:pt x="65" y="82"/>
                  <a:pt x="59" y="102"/>
                  <a:pt x="58" y="123"/>
                </a:cubicBezTo>
                <a:cubicBezTo>
                  <a:pt x="57" y="134"/>
                  <a:pt x="58" y="145"/>
                  <a:pt x="63" y="155"/>
                </a:cubicBezTo>
                <a:cubicBezTo>
                  <a:pt x="64" y="137"/>
                  <a:pt x="73" y="124"/>
                  <a:pt x="88" y="115"/>
                </a:cubicBezTo>
                <a:cubicBezTo>
                  <a:pt x="103" y="106"/>
                  <a:pt x="103" y="104"/>
                  <a:pt x="96" y="88"/>
                </a:cubicBezTo>
                <a:cubicBezTo>
                  <a:pt x="95" y="86"/>
                  <a:pt x="96" y="84"/>
                  <a:pt x="96" y="83"/>
                </a:cubicBezTo>
                <a:cubicBezTo>
                  <a:pt x="98" y="83"/>
                  <a:pt x="101" y="83"/>
                  <a:pt x="102" y="84"/>
                </a:cubicBezTo>
                <a:cubicBezTo>
                  <a:pt x="109" y="94"/>
                  <a:pt x="114" y="105"/>
                  <a:pt x="100" y="116"/>
                </a:cubicBezTo>
                <a:cubicBezTo>
                  <a:pt x="95" y="119"/>
                  <a:pt x="90" y="122"/>
                  <a:pt x="85" y="126"/>
                </a:cubicBezTo>
                <a:cubicBezTo>
                  <a:pt x="83" y="128"/>
                  <a:pt x="80" y="130"/>
                  <a:pt x="78" y="133"/>
                </a:cubicBezTo>
                <a:cubicBezTo>
                  <a:pt x="78" y="133"/>
                  <a:pt x="78" y="134"/>
                  <a:pt x="78" y="134"/>
                </a:cubicBezTo>
                <a:cubicBezTo>
                  <a:pt x="88" y="136"/>
                  <a:pt x="99" y="137"/>
                  <a:pt x="109" y="138"/>
                </a:cubicBezTo>
                <a:cubicBezTo>
                  <a:pt x="118" y="138"/>
                  <a:pt x="126" y="134"/>
                  <a:pt x="130" y="126"/>
                </a:cubicBezTo>
                <a:cubicBezTo>
                  <a:pt x="134" y="118"/>
                  <a:pt x="134" y="110"/>
                  <a:pt x="136" y="101"/>
                </a:cubicBezTo>
                <a:cubicBezTo>
                  <a:pt x="136" y="100"/>
                  <a:pt x="134" y="99"/>
                  <a:pt x="133" y="98"/>
                </a:cubicBezTo>
                <a:cubicBezTo>
                  <a:pt x="131" y="95"/>
                  <a:pt x="128" y="93"/>
                  <a:pt x="127" y="90"/>
                </a:cubicBezTo>
                <a:cubicBezTo>
                  <a:pt x="126" y="78"/>
                  <a:pt x="126" y="67"/>
                  <a:pt x="126" y="56"/>
                </a:cubicBezTo>
                <a:cubicBezTo>
                  <a:pt x="127" y="47"/>
                  <a:pt x="131" y="40"/>
                  <a:pt x="143" y="36"/>
                </a:cubicBezTo>
                <a:close/>
                <a:moveTo>
                  <a:pt x="178" y="92"/>
                </a:moveTo>
                <a:cubicBezTo>
                  <a:pt x="179" y="89"/>
                  <a:pt x="180" y="86"/>
                  <a:pt x="180" y="84"/>
                </a:cubicBezTo>
                <a:cubicBezTo>
                  <a:pt x="180" y="72"/>
                  <a:pt x="174" y="63"/>
                  <a:pt x="167" y="54"/>
                </a:cubicBezTo>
                <a:cubicBezTo>
                  <a:pt x="161" y="46"/>
                  <a:pt x="152" y="46"/>
                  <a:pt x="143" y="44"/>
                </a:cubicBezTo>
                <a:cubicBezTo>
                  <a:pt x="141" y="44"/>
                  <a:pt x="140" y="45"/>
                  <a:pt x="139" y="46"/>
                </a:cubicBezTo>
                <a:cubicBezTo>
                  <a:pt x="132" y="51"/>
                  <a:pt x="133" y="58"/>
                  <a:pt x="133" y="65"/>
                </a:cubicBezTo>
                <a:cubicBezTo>
                  <a:pt x="133" y="70"/>
                  <a:pt x="137" y="72"/>
                  <a:pt x="142" y="73"/>
                </a:cubicBezTo>
                <a:cubicBezTo>
                  <a:pt x="154" y="77"/>
                  <a:pt x="165" y="81"/>
                  <a:pt x="174" y="90"/>
                </a:cubicBezTo>
                <a:cubicBezTo>
                  <a:pt x="175" y="90"/>
                  <a:pt x="176" y="91"/>
                  <a:pt x="178" y="92"/>
                </a:cubicBezTo>
                <a:close/>
                <a:moveTo>
                  <a:pt x="13" y="166"/>
                </a:moveTo>
                <a:cubicBezTo>
                  <a:pt x="22" y="166"/>
                  <a:pt x="30" y="166"/>
                  <a:pt x="38" y="166"/>
                </a:cubicBezTo>
                <a:cubicBezTo>
                  <a:pt x="43" y="165"/>
                  <a:pt x="46" y="162"/>
                  <a:pt x="49" y="157"/>
                </a:cubicBezTo>
                <a:cubicBezTo>
                  <a:pt x="55" y="150"/>
                  <a:pt x="51" y="143"/>
                  <a:pt x="50" y="137"/>
                </a:cubicBezTo>
                <a:cubicBezTo>
                  <a:pt x="38" y="146"/>
                  <a:pt x="26" y="155"/>
                  <a:pt x="13" y="166"/>
                </a:cubicBezTo>
                <a:close/>
                <a:moveTo>
                  <a:pt x="159" y="86"/>
                </a:moveTo>
                <a:cubicBezTo>
                  <a:pt x="150" y="84"/>
                  <a:pt x="143" y="81"/>
                  <a:pt x="135" y="79"/>
                </a:cubicBezTo>
                <a:cubicBezTo>
                  <a:pt x="134" y="88"/>
                  <a:pt x="135" y="91"/>
                  <a:pt x="139" y="93"/>
                </a:cubicBezTo>
                <a:cubicBezTo>
                  <a:pt x="144" y="95"/>
                  <a:pt x="154" y="92"/>
                  <a:pt x="159" y="86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27"/>
          <p:cNvSpPr txBox="1"/>
          <p:nvPr>
            <p:ph idx="3" type="subTitle"/>
          </p:nvPr>
        </p:nvSpPr>
        <p:spPr>
          <a:xfrm>
            <a:off x="5130375" y="3018416"/>
            <a:ext cx="27849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name, but it’s hot. Its atmosphere is extremely poisonous</a:t>
            </a:r>
            <a:endParaRPr/>
          </a:p>
        </p:txBody>
      </p:sp>
      <p:sp>
        <p:nvSpPr>
          <p:cNvPr id="1240" name="Google Shape;1240;p27"/>
          <p:cNvSpPr txBox="1"/>
          <p:nvPr>
            <p:ph idx="1" type="subTitle"/>
          </p:nvPr>
        </p:nvSpPr>
        <p:spPr>
          <a:xfrm>
            <a:off x="1236975" y="3018412"/>
            <a:ext cx="27849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the smallest planet. Its name has nothing to do with the liquid metal</a:t>
            </a:r>
            <a:endParaRPr/>
          </a:p>
        </p:txBody>
      </p:sp>
      <p:sp>
        <p:nvSpPr>
          <p:cNvPr id="1241" name="Google Shape;1241;p27"/>
          <p:cNvSpPr txBox="1"/>
          <p:nvPr>
            <p:ph idx="4" type="title"/>
          </p:nvPr>
        </p:nvSpPr>
        <p:spPr>
          <a:xfrm>
            <a:off x="774000" y="799050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big toys or little toys?</a:t>
            </a:r>
            <a:endParaRPr/>
          </a:p>
        </p:txBody>
      </p:sp>
      <p:sp>
        <p:nvSpPr>
          <p:cNvPr id="1242" name="Google Shape;1242;p27"/>
          <p:cNvSpPr txBox="1"/>
          <p:nvPr>
            <p:ph type="title"/>
          </p:nvPr>
        </p:nvSpPr>
        <p:spPr>
          <a:xfrm>
            <a:off x="1278625" y="2555622"/>
            <a:ext cx="2729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big one</a:t>
            </a:r>
            <a:endParaRPr/>
          </a:p>
        </p:txBody>
      </p:sp>
      <p:sp>
        <p:nvSpPr>
          <p:cNvPr id="1243" name="Google Shape;1243;p27"/>
          <p:cNvSpPr txBox="1"/>
          <p:nvPr>
            <p:ph idx="2" type="title"/>
          </p:nvPr>
        </p:nvSpPr>
        <p:spPr>
          <a:xfrm>
            <a:off x="5144725" y="2555629"/>
            <a:ext cx="278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little one</a:t>
            </a:r>
            <a:endParaRPr/>
          </a:p>
        </p:txBody>
      </p:sp>
      <p:grpSp>
        <p:nvGrpSpPr>
          <p:cNvPr id="1244" name="Google Shape;1244;p27"/>
          <p:cNvGrpSpPr/>
          <p:nvPr/>
        </p:nvGrpSpPr>
        <p:grpSpPr>
          <a:xfrm>
            <a:off x="6410820" y="2088847"/>
            <a:ext cx="252707" cy="247440"/>
            <a:chOff x="9989357" y="2688222"/>
            <a:chExt cx="252707" cy="247440"/>
          </a:xfrm>
        </p:grpSpPr>
        <p:sp>
          <p:nvSpPr>
            <p:cNvPr id="1245" name="Google Shape;1245;p27"/>
            <p:cNvSpPr/>
            <p:nvPr/>
          </p:nvSpPr>
          <p:spPr>
            <a:xfrm>
              <a:off x="10006063" y="2702299"/>
              <a:ext cx="219300" cy="219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6" name="Google Shape;1246;p27"/>
            <p:cNvGrpSpPr/>
            <p:nvPr/>
          </p:nvGrpSpPr>
          <p:grpSpPr>
            <a:xfrm>
              <a:off x="9989357" y="2688222"/>
              <a:ext cx="252707" cy="247440"/>
              <a:chOff x="1636275" y="14184750"/>
              <a:chExt cx="275700" cy="269925"/>
            </a:xfrm>
          </p:grpSpPr>
          <p:sp>
            <p:nvSpPr>
              <p:cNvPr id="1247" name="Google Shape;1247;p27"/>
              <p:cNvSpPr/>
              <p:nvPr/>
            </p:nvSpPr>
            <p:spPr>
              <a:xfrm>
                <a:off x="1808900" y="14447875"/>
                <a:ext cx="2125" cy="1575"/>
              </a:xfrm>
              <a:custGeom>
                <a:rect b="b" l="l" r="r" t="t"/>
                <a:pathLst>
                  <a:path extrusionOk="0" h="63" w="85">
                    <a:moveTo>
                      <a:pt x="63" y="0"/>
                    </a:moveTo>
                    <a:lnTo>
                      <a:pt x="1" y="63"/>
                    </a:lnTo>
                    <a:cubicBezTo>
                      <a:pt x="63" y="42"/>
                      <a:pt x="84" y="21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7"/>
              <p:cNvSpPr/>
              <p:nvPr/>
            </p:nvSpPr>
            <p:spPr>
              <a:xfrm>
                <a:off x="1858075" y="14389275"/>
                <a:ext cx="550" cy="25"/>
              </a:xfrm>
              <a:custGeom>
                <a:rect b="b" l="l" r="r" t="t"/>
                <a:pathLst>
                  <a:path extrusionOk="0" h="1" w="22">
                    <a:moveTo>
                      <a:pt x="1" y="1"/>
                    </a:moveTo>
                    <a:lnTo>
                      <a:pt x="1" y="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7"/>
              <p:cNvSpPr/>
              <p:nvPr/>
            </p:nvSpPr>
            <p:spPr>
              <a:xfrm>
                <a:off x="1636275" y="14184750"/>
                <a:ext cx="275700" cy="269925"/>
              </a:xfrm>
              <a:custGeom>
                <a:rect b="b" l="l" r="r" t="t"/>
                <a:pathLst>
                  <a:path extrusionOk="0" h="10797" w="11028">
                    <a:moveTo>
                      <a:pt x="3432" y="4708"/>
                    </a:moveTo>
                    <a:lnTo>
                      <a:pt x="3432" y="4708"/>
                    </a:lnTo>
                    <a:cubicBezTo>
                      <a:pt x="3430" y="4714"/>
                      <a:pt x="3427" y="4719"/>
                      <a:pt x="3425" y="4725"/>
                    </a:cubicBezTo>
                    <a:lnTo>
                      <a:pt x="3425" y="4725"/>
                    </a:lnTo>
                    <a:cubicBezTo>
                      <a:pt x="3427" y="4726"/>
                      <a:pt x="3430" y="4728"/>
                      <a:pt x="3432" y="4729"/>
                    </a:cubicBezTo>
                    <a:lnTo>
                      <a:pt x="3432" y="4708"/>
                    </a:lnTo>
                    <a:close/>
                    <a:moveTo>
                      <a:pt x="122" y="6348"/>
                    </a:moveTo>
                    <a:cubicBezTo>
                      <a:pt x="120" y="6361"/>
                      <a:pt x="120" y="6378"/>
                      <a:pt x="126" y="6403"/>
                    </a:cubicBezTo>
                    <a:cubicBezTo>
                      <a:pt x="125" y="6385"/>
                      <a:pt x="124" y="6367"/>
                      <a:pt x="122" y="6348"/>
                    </a:cubicBezTo>
                    <a:close/>
                    <a:moveTo>
                      <a:pt x="10379" y="7680"/>
                    </a:moveTo>
                    <a:cubicBezTo>
                      <a:pt x="10372" y="7694"/>
                      <a:pt x="10365" y="7708"/>
                      <a:pt x="10358" y="7721"/>
                    </a:cubicBezTo>
                    <a:lnTo>
                      <a:pt x="10358" y="7721"/>
                    </a:lnTo>
                    <a:cubicBezTo>
                      <a:pt x="10358" y="7721"/>
                      <a:pt x="10358" y="7721"/>
                      <a:pt x="10358" y="7721"/>
                    </a:cubicBezTo>
                    <a:lnTo>
                      <a:pt x="10379" y="7680"/>
                    </a:lnTo>
                    <a:close/>
                    <a:moveTo>
                      <a:pt x="7701" y="1591"/>
                    </a:moveTo>
                    <a:cubicBezTo>
                      <a:pt x="7868" y="1695"/>
                      <a:pt x="8036" y="1800"/>
                      <a:pt x="8182" y="1904"/>
                    </a:cubicBezTo>
                    <a:cubicBezTo>
                      <a:pt x="8454" y="2030"/>
                      <a:pt x="8684" y="2051"/>
                      <a:pt x="8914" y="2260"/>
                    </a:cubicBezTo>
                    <a:lnTo>
                      <a:pt x="8852" y="2323"/>
                    </a:lnTo>
                    <a:cubicBezTo>
                      <a:pt x="8897" y="2384"/>
                      <a:pt x="8921" y="2398"/>
                      <a:pt x="8940" y="2398"/>
                    </a:cubicBezTo>
                    <a:cubicBezTo>
                      <a:pt x="8957" y="2398"/>
                      <a:pt x="8970" y="2388"/>
                      <a:pt x="8991" y="2388"/>
                    </a:cubicBezTo>
                    <a:cubicBezTo>
                      <a:pt x="9014" y="2388"/>
                      <a:pt x="9047" y="2400"/>
                      <a:pt x="9103" y="2449"/>
                    </a:cubicBezTo>
                    <a:lnTo>
                      <a:pt x="8977" y="2469"/>
                    </a:lnTo>
                    <a:cubicBezTo>
                      <a:pt x="8977" y="2469"/>
                      <a:pt x="9040" y="2553"/>
                      <a:pt x="9103" y="2637"/>
                    </a:cubicBezTo>
                    <a:cubicBezTo>
                      <a:pt x="9145" y="2679"/>
                      <a:pt x="9186" y="2741"/>
                      <a:pt x="9186" y="2783"/>
                    </a:cubicBezTo>
                    <a:cubicBezTo>
                      <a:pt x="9207" y="2804"/>
                      <a:pt x="9207" y="2804"/>
                      <a:pt x="9207" y="2804"/>
                    </a:cubicBezTo>
                    <a:lnTo>
                      <a:pt x="9207" y="2783"/>
                    </a:lnTo>
                    <a:cubicBezTo>
                      <a:pt x="9207" y="2804"/>
                      <a:pt x="9228" y="2804"/>
                      <a:pt x="9228" y="2825"/>
                    </a:cubicBezTo>
                    <a:cubicBezTo>
                      <a:pt x="9291" y="2909"/>
                      <a:pt x="9333" y="3013"/>
                      <a:pt x="9291" y="3034"/>
                    </a:cubicBezTo>
                    <a:cubicBezTo>
                      <a:pt x="9309" y="3034"/>
                      <a:pt x="9327" y="3023"/>
                      <a:pt x="9348" y="3023"/>
                    </a:cubicBezTo>
                    <a:cubicBezTo>
                      <a:pt x="9376" y="3023"/>
                      <a:pt x="9411" y="3043"/>
                      <a:pt x="9458" y="3139"/>
                    </a:cubicBezTo>
                    <a:cubicBezTo>
                      <a:pt x="9333" y="3223"/>
                      <a:pt x="9479" y="3432"/>
                      <a:pt x="9542" y="3683"/>
                    </a:cubicBezTo>
                    <a:cubicBezTo>
                      <a:pt x="9545" y="3681"/>
                      <a:pt x="9547" y="3680"/>
                      <a:pt x="9550" y="3680"/>
                    </a:cubicBezTo>
                    <a:cubicBezTo>
                      <a:pt x="9565" y="3680"/>
                      <a:pt x="9585" y="3707"/>
                      <a:pt x="9596" y="3707"/>
                    </a:cubicBezTo>
                    <a:cubicBezTo>
                      <a:pt x="9602" y="3707"/>
                      <a:pt x="9605" y="3701"/>
                      <a:pt x="9605" y="3683"/>
                    </a:cubicBezTo>
                    <a:cubicBezTo>
                      <a:pt x="9647" y="4227"/>
                      <a:pt x="10023" y="4457"/>
                      <a:pt x="9898" y="5001"/>
                    </a:cubicBezTo>
                    <a:lnTo>
                      <a:pt x="9919" y="5001"/>
                    </a:lnTo>
                    <a:cubicBezTo>
                      <a:pt x="10044" y="5420"/>
                      <a:pt x="9898" y="5587"/>
                      <a:pt x="9919" y="6047"/>
                    </a:cubicBezTo>
                    <a:lnTo>
                      <a:pt x="9856" y="6026"/>
                    </a:lnTo>
                    <a:cubicBezTo>
                      <a:pt x="9835" y="6236"/>
                      <a:pt x="9814" y="6466"/>
                      <a:pt x="9689" y="6675"/>
                    </a:cubicBezTo>
                    <a:lnTo>
                      <a:pt x="9730" y="6654"/>
                    </a:lnTo>
                    <a:lnTo>
                      <a:pt x="9668" y="6822"/>
                    </a:lnTo>
                    <a:lnTo>
                      <a:pt x="9689" y="6822"/>
                    </a:lnTo>
                    <a:cubicBezTo>
                      <a:pt x="9647" y="6884"/>
                      <a:pt x="9605" y="7031"/>
                      <a:pt x="9521" y="7135"/>
                    </a:cubicBezTo>
                    <a:lnTo>
                      <a:pt x="9542" y="7135"/>
                    </a:lnTo>
                    <a:cubicBezTo>
                      <a:pt x="9542" y="7219"/>
                      <a:pt x="9479" y="7324"/>
                      <a:pt x="9417" y="7386"/>
                    </a:cubicBezTo>
                    <a:lnTo>
                      <a:pt x="9417" y="7491"/>
                    </a:lnTo>
                    <a:cubicBezTo>
                      <a:pt x="9333" y="7596"/>
                      <a:pt x="9249" y="7742"/>
                      <a:pt x="9165" y="7868"/>
                    </a:cubicBezTo>
                    <a:cubicBezTo>
                      <a:pt x="9082" y="8014"/>
                      <a:pt x="8998" y="8119"/>
                      <a:pt x="8873" y="8182"/>
                    </a:cubicBezTo>
                    <a:cubicBezTo>
                      <a:pt x="8789" y="8286"/>
                      <a:pt x="8684" y="8391"/>
                      <a:pt x="8580" y="8475"/>
                    </a:cubicBezTo>
                    <a:lnTo>
                      <a:pt x="8559" y="8475"/>
                    </a:lnTo>
                    <a:cubicBezTo>
                      <a:pt x="8559" y="8454"/>
                      <a:pt x="8559" y="8412"/>
                      <a:pt x="8538" y="8412"/>
                    </a:cubicBezTo>
                    <a:cubicBezTo>
                      <a:pt x="8412" y="8098"/>
                      <a:pt x="7868" y="8161"/>
                      <a:pt x="7764" y="7826"/>
                    </a:cubicBezTo>
                    <a:cubicBezTo>
                      <a:pt x="7659" y="7617"/>
                      <a:pt x="7513" y="7261"/>
                      <a:pt x="7282" y="7177"/>
                    </a:cubicBezTo>
                    <a:cubicBezTo>
                      <a:pt x="7157" y="7052"/>
                      <a:pt x="7199" y="6884"/>
                      <a:pt x="7073" y="6780"/>
                    </a:cubicBezTo>
                    <a:lnTo>
                      <a:pt x="6989" y="6780"/>
                    </a:lnTo>
                    <a:cubicBezTo>
                      <a:pt x="7010" y="6738"/>
                      <a:pt x="7010" y="6738"/>
                      <a:pt x="6989" y="6696"/>
                    </a:cubicBezTo>
                    <a:cubicBezTo>
                      <a:pt x="6989" y="6717"/>
                      <a:pt x="6979" y="6722"/>
                      <a:pt x="6966" y="6722"/>
                    </a:cubicBezTo>
                    <a:cubicBezTo>
                      <a:pt x="6953" y="6722"/>
                      <a:pt x="6937" y="6717"/>
                      <a:pt x="6927" y="6717"/>
                    </a:cubicBezTo>
                    <a:lnTo>
                      <a:pt x="6948" y="6654"/>
                    </a:lnTo>
                    <a:lnTo>
                      <a:pt x="6948" y="6654"/>
                    </a:lnTo>
                    <a:cubicBezTo>
                      <a:pt x="6940" y="6658"/>
                      <a:pt x="6934" y="6660"/>
                      <a:pt x="6930" y="6660"/>
                    </a:cubicBezTo>
                    <a:cubicBezTo>
                      <a:pt x="6896" y="6660"/>
                      <a:pt x="6999" y="6523"/>
                      <a:pt x="6965" y="6523"/>
                    </a:cubicBezTo>
                    <a:cubicBezTo>
                      <a:pt x="6961" y="6523"/>
                      <a:pt x="6955" y="6525"/>
                      <a:pt x="6948" y="6529"/>
                    </a:cubicBezTo>
                    <a:lnTo>
                      <a:pt x="6864" y="6550"/>
                    </a:lnTo>
                    <a:cubicBezTo>
                      <a:pt x="6550" y="6298"/>
                      <a:pt x="6592" y="5817"/>
                      <a:pt x="6466" y="5462"/>
                    </a:cubicBezTo>
                    <a:cubicBezTo>
                      <a:pt x="6362" y="5378"/>
                      <a:pt x="6215" y="5357"/>
                      <a:pt x="6173" y="5273"/>
                    </a:cubicBezTo>
                    <a:lnTo>
                      <a:pt x="6278" y="5252"/>
                    </a:lnTo>
                    <a:cubicBezTo>
                      <a:pt x="6278" y="5219"/>
                      <a:pt x="6265" y="5212"/>
                      <a:pt x="6246" y="5212"/>
                    </a:cubicBezTo>
                    <a:cubicBezTo>
                      <a:pt x="6233" y="5212"/>
                      <a:pt x="6218" y="5215"/>
                      <a:pt x="6204" y="5215"/>
                    </a:cubicBezTo>
                    <a:cubicBezTo>
                      <a:pt x="6185" y="5215"/>
                      <a:pt x="6166" y="5210"/>
                      <a:pt x="6152" y="5189"/>
                    </a:cubicBezTo>
                    <a:lnTo>
                      <a:pt x="6257" y="5189"/>
                    </a:lnTo>
                    <a:lnTo>
                      <a:pt x="6257" y="5043"/>
                    </a:lnTo>
                    <a:lnTo>
                      <a:pt x="6236" y="5085"/>
                    </a:lnTo>
                    <a:cubicBezTo>
                      <a:pt x="6236" y="5022"/>
                      <a:pt x="6257" y="4980"/>
                      <a:pt x="6320" y="4959"/>
                    </a:cubicBezTo>
                    <a:cubicBezTo>
                      <a:pt x="6295" y="4959"/>
                      <a:pt x="6273" y="4963"/>
                      <a:pt x="6256" y="4963"/>
                    </a:cubicBezTo>
                    <a:cubicBezTo>
                      <a:pt x="6230" y="4963"/>
                      <a:pt x="6215" y="4955"/>
                      <a:pt x="6215" y="4917"/>
                    </a:cubicBezTo>
                    <a:cubicBezTo>
                      <a:pt x="6341" y="4917"/>
                      <a:pt x="6341" y="4813"/>
                      <a:pt x="6362" y="4750"/>
                    </a:cubicBezTo>
                    <a:cubicBezTo>
                      <a:pt x="6347" y="4750"/>
                      <a:pt x="6331" y="4728"/>
                      <a:pt x="6324" y="4724"/>
                    </a:cubicBezTo>
                    <a:lnTo>
                      <a:pt x="6324" y="4724"/>
                    </a:lnTo>
                    <a:cubicBezTo>
                      <a:pt x="6460" y="4560"/>
                      <a:pt x="6154" y="4476"/>
                      <a:pt x="6341" y="4311"/>
                    </a:cubicBezTo>
                    <a:cubicBezTo>
                      <a:pt x="6236" y="4164"/>
                      <a:pt x="6404" y="4122"/>
                      <a:pt x="6341" y="3976"/>
                    </a:cubicBezTo>
                    <a:lnTo>
                      <a:pt x="6341" y="3976"/>
                    </a:lnTo>
                    <a:lnTo>
                      <a:pt x="6404" y="3997"/>
                    </a:lnTo>
                    <a:cubicBezTo>
                      <a:pt x="6383" y="3913"/>
                      <a:pt x="6404" y="3850"/>
                      <a:pt x="6466" y="3788"/>
                    </a:cubicBezTo>
                    <a:lnTo>
                      <a:pt x="6445" y="3788"/>
                    </a:lnTo>
                    <a:lnTo>
                      <a:pt x="6445" y="3746"/>
                    </a:lnTo>
                    <a:cubicBezTo>
                      <a:pt x="6466" y="3725"/>
                      <a:pt x="6445" y="3662"/>
                      <a:pt x="6508" y="3641"/>
                    </a:cubicBezTo>
                    <a:lnTo>
                      <a:pt x="6487" y="3641"/>
                    </a:lnTo>
                    <a:cubicBezTo>
                      <a:pt x="6466" y="3599"/>
                      <a:pt x="6487" y="3578"/>
                      <a:pt x="6529" y="3557"/>
                    </a:cubicBezTo>
                    <a:lnTo>
                      <a:pt x="6466" y="3516"/>
                    </a:lnTo>
                    <a:cubicBezTo>
                      <a:pt x="6571" y="3453"/>
                      <a:pt x="6529" y="3306"/>
                      <a:pt x="6634" y="3285"/>
                    </a:cubicBezTo>
                    <a:cubicBezTo>
                      <a:pt x="6696" y="3139"/>
                      <a:pt x="6801" y="3013"/>
                      <a:pt x="6843" y="2867"/>
                    </a:cubicBezTo>
                    <a:cubicBezTo>
                      <a:pt x="7031" y="2616"/>
                      <a:pt x="6968" y="2490"/>
                      <a:pt x="7115" y="2197"/>
                    </a:cubicBezTo>
                    <a:cubicBezTo>
                      <a:pt x="7261" y="2051"/>
                      <a:pt x="7387" y="1988"/>
                      <a:pt x="7513" y="1884"/>
                    </a:cubicBezTo>
                    <a:cubicBezTo>
                      <a:pt x="7596" y="1821"/>
                      <a:pt x="7659" y="1737"/>
                      <a:pt x="7701" y="1591"/>
                    </a:cubicBezTo>
                    <a:close/>
                    <a:moveTo>
                      <a:pt x="7859" y="9030"/>
                    </a:moveTo>
                    <a:cubicBezTo>
                      <a:pt x="7859" y="9035"/>
                      <a:pt x="7862" y="9039"/>
                      <a:pt x="7868" y="9039"/>
                    </a:cubicBezTo>
                    <a:cubicBezTo>
                      <a:pt x="7865" y="9036"/>
                      <a:pt x="7862" y="9033"/>
                      <a:pt x="7859" y="9030"/>
                    </a:cubicBezTo>
                    <a:close/>
                    <a:moveTo>
                      <a:pt x="5534" y="900"/>
                    </a:moveTo>
                    <a:cubicBezTo>
                      <a:pt x="5879" y="900"/>
                      <a:pt x="6235" y="960"/>
                      <a:pt x="6571" y="1068"/>
                    </a:cubicBezTo>
                    <a:cubicBezTo>
                      <a:pt x="6738" y="1109"/>
                      <a:pt x="6885" y="1172"/>
                      <a:pt x="7052" y="1256"/>
                    </a:cubicBezTo>
                    <a:lnTo>
                      <a:pt x="7010" y="1256"/>
                    </a:lnTo>
                    <a:cubicBezTo>
                      <a:pt x="7010" y="1360"/>
                      <a:pt x="6989" y="1423"/>
                      <a:pt x="6864" y="1465"/>
                    </a:cubicBezTo>
                    <a:lnTo>
                      <a:pt x="6822" y="1423"/>
                    </a:lnTo>
                    <a:cubicBezTo>
                      <a:pt x="6822" y="1507"/>
                      <a:pt x="6738" y="1507"/>
                      <a:pt x="6696" y="1549"/>
                    </a:cubicBezTo>
                    <a:cubicBezTo>
                      <a:pt x="6641" y="1549"/>
                      <a:pt x="6651" y="1483"/>
                      <a:pt x="6595" y="1483"/>
                    </a:cubicBezTo>
                    <a:cubicBezTo>
                      <a:pt x="6588" y="1483"/>
                      <a:pt x="6580" y="1484"/>
                      <a:pt x="6571" y="1486"/>
                    </a:cubicBezTo>
                    <a:lnTo>
                      <a:pt x="6445" y="1653"/>
                    </a:lnTo>
                    <a:cubicBezTo>
                      <a:pt x="6473" y="1653"/>
                      <a:pt x="6501" y="1626"/>
                      <a:pt x="6523" y="1626"/>
                    </a:cubicBezTo>
                    <a:cubicBezTo>
                      <a:pt x="6534" y="1626"/>
                      <a:pt x="6543" y="1632"/>
                      <a:pt x="6550" y="1653"/>
                    </a:cubicBezTo>
                    <a:cubicBezTo>
                      <a:pt x="6548" y="1651"/>
                      <a:pt x="6545" y="1650"/>
                      <a:pt x="6541" y="1650"/>
                    </a:cubicBezTo>
                    <a:cubicBezTo>
                      <a:pt x="6521" y="1650"/>
                      <a:pt x="6483" y="1686"/>
                      <a:pt x="6442" y="1686"/>
                    </a:cubicBezTo>
                    <a:cubicBezTo>
                      <a:pt x="6429" y="1686"/>
                      <a:pt x="6416" y="1683"/>
                      <a:pt x="6404" y="1674"/>
                    </a:cubicBezTo>
                    <a:lnTo>
                      <a:pt x="6404" y="1674"/>
                    </a:lnTo>
                    <a:lnTo>
                      <a:pt x="6466" y="1716"/>
                    </a:lnTo>
                    <a:cubicBezTo>
                      <a:pt x="6445" y="1716"/>
                      <a:pt x="6466" y="1758"/>
                      <a:pt x="6445" y="1800"/>
                    </a:cubicBezTo>
                    <a:cubicBezTo>
                      <a:pt x="6424" y="1800"/>
                      <a:pt x="6404" y="1779"/>
                      <a:pt x="6404" y="1758"/>
                    </a:cubicBezTo>
                    <a:cubicBezTo>
                      <a:pt x="6341" y="1800"/>
                      <a:pt x="6215" y="1821"/>
                      <a:pt x="6236" y="1904"/>
                    </a:cubicBezTo>
                    <a:cubicBezTo>
                      <a:pt x="6194" y="1967"/>
                      <a:pt x="6278" y="1988"/>
                      <a:pt x="6320" y="2030"/>
                    </a:cubicBezTo>
                    <a:cubicBezTo>
                      <a:pt x="6306" y="2030"/>
                      <a:pt x="6283" y="2039"/>
                      <a:pt x="6256" y="2039"/>
                    </a:cubicBezTo>
                    <a:cubicBezTo>
                      <a:pt x="6243" y="2039"/>
                      <a:pt x="6229" y="2037"/>
                      <a:pt x="6215" y="2030"/>
                    </a:cubicBezTo>
                    <a:lnTo>
                      <a:pt x="6215" y="2030"/>
                    </a:lnTo>
                    <a:lnTo>
                      <a:pt x="6236" y="2051"/>
                    </a:lnTo>
                    <a:lnTo>
                      <a:pt x="6173" y="2030"/>
                    </a:lnTo>
                    <a:cubicBezTo>
                      <a:pt x="6173" y="2197"/>
                      <a:pt x="5943" y="2218"/>
                      <a:pt x="5985" y="2365"/>
                    </a:cubicBezTo>
                    <a:cubicBezTo>
                      <a:pt x="6003" y="2347"/>
                      <a:pt x="6006" y="2298"/>
                      <a:pt x="6046" y="2298"/>
                    </a:cubicBezTo>
                    <a:cubicBezTo>
                      <a:pt x="6052" y="2298"/>
                      <a:pt x="6060" y="2299"/>
                      <a:pt x="6069" y="2302"/>
                    </a:cubicBezTo>
                    <a:lnTo>
                      <a:pt x="6006" y="2386"/>
                    </a:lnTo>
                    <a:cubicBezTo>
                      <a:pt x="6018" y="2374"/>
                      <a:pt x="6044" y="2362"/>
                      <a:pt x="6068" y="2362"/>
                    </a:cubicBezTo>
                    <a:cubicBezTo>
                      <a:pt x="6085" y="2362"/>
                      <a:pt x="6102" y="2368"/>
                      <a:pt x="6111" y="2386"/>
                    </a:cubicBezTo>
                    <a:cubicBezTo>
                      <a:pt x="6027" y="2490"/>
                      <a:pt x="5901" y="2553"/>
                      <a:pt x="5818" y="2700"/>
                    </a:cubicBezTo>
                    <a:cubicBezTo>
                      <a:pt x="5880" y="2741"/>
                      <a:pt x="5776" y="2825"/>
                      <a:pt x="5818" y="2888"/>
                    </a:cubicBezTo>
                    <a:lnTo>
                      <a:pt x="5797" y="2888"/>
                    </a:lnTo>
                    <a:cubicBezTo>
                      <a:pt x="5797" y="2867"/>
                      <a:pt x="5797" y="2857"/>
                      <a:pt x="5792" y="2857"/>
                    </a:cubicBezTo>
                    <a:cubicBezTo>
                      <a:pt x="5786" y="2857"/>
                      <a:pt x="5776" y="2867"/>
                      <a:pt x="5755" y="2888"/>
                    </a:cubicBezTo>
                    <a:cubicBezTo>
                      <a:pt x="5755" y="2888"/>
                      <a:pt x="5734" y="2909"/>
                      <a:pt x="5713" y="2909"/>
                    </a:cubicBezTo>
                    <a:cubicBezTo>
                      <a:pt x="5725" y="2933"/>
                      <a:pt x="5738" y="2943"/>
                      <a:pt x="5750" y="2943"/>
                    </a:cubicBezTo>
                    <a:cubicBezTo>
                      <a:pt x="5759" y="2943"/>
                      <a:pt x="5767" y="2938"/>
                      <a:pt x="5776" y="2930"/>
                    </a:cubicBezTo>
                    <a:lnTo>
                      <a:pt x="5776" y="2930"/>
                    </a:lnTo>
                    <a:cubicBezTo>
                      <a:pt x="5755" y="2972"/>
                      <a:pt x="5734" y="2993"/>
                      <a:pt x="5797" y="2993"/>
                    </a:cubicBezTo>
                    <a:cubicBezTo>
                      <a:pt x="5797" y="3076"/>
                      <a:pt x="5671" y="3055"/>
                      <a:pt x="5629" y="3097"/>
                    </a:cubicBezTo>
                    <a:cubicBezTo>
                      <a:pt x="5608" y="3181"/>
                      <a:pt x="5588" y="3223"/>
                      <a:pt x="5546" y="3348"/>
                    </a:cubicBezTo>
                    <a:cubicBezTo>
                      <a:pt x="5567" y="3390"/>
                      <a:pt x="5629" y="3411"/>
                      <a:pt x="5608" y="3474"/>
                    </a:cubicBezTo>
                    <a:cubicBezTo>
                      <a:pt x="5316" y="3474"/>
                      <a:pt x="5546" y="3662"/>
                      <a:pt x="5441" y="3809"/>
                    </a:cubicBezTo>
                    <a:cubicBezTo>
                      <a:pt x="5427" y="3801"/>
                      <a:pt x="5416" y="3799"/>
                      <a:pt x="5408" y="3799"/>
                    </a:cubicBezTo>
                    <a:cubicBezTo>
                      <a:pt x="5372" y="3799"/>
                      <a:pt x="5382" y="3853"/>
                      <a:pt x="5336" y="3853"/>
                    </a:cubicBezTo>
                    <a:cubicBezTo>
                      <a:pt x="5330" y="3853"/>
                      <a:pt x="5323" y="3852"/>
                      <a:pt x="5316" y="3850"/>
                    </a:cubicBezTo>
                    <a:lnTo>
                      <a:pt x="5316" y="3850"/>
                    </a:lnTo>
                    <a:cubicBezTo>
                      <a:pt x="5378" y="4018"/>
                      <a:pt x="5211" y="4122"/>
                      <a:pt x="5274" y="4311"/>
                    </a:cubicBezTo>
                    <a:lnTo>
                      <a:pt x="5295" y="4311"/>
                    </a:lnTo>
                    <a:cubicBezTo>
                      <a:pt x="5357" y="4353"/>
                      <a:pt x="5295" y="4478"/>
                      <a:pt x="5232" y="4520"/>
                    </a:cubicBezTo>
                    <a:cubicBezTo>
                      <a:pt x="5239" y="4518"/>
                      <a:pt x="5246" y="4517"/>
                      <a:pt x="5252" y="4517"/>
                    </a:cubicBezTo>
                    <a:cubicBezTo>
                      <a:pt x="5289" y="4517"/>
                      <a:pt x="5311" y="4553"/>
                      <a:pt x="5344" y="4553"/>
                    </a:cubicBezTo>
                    <a:cubicBezTo>
                      <a:pt x="5352" y="4553"/>
                      <a:pt x="5360" y="4551"/>
                      <a:pt x="5369" y="4546"/>
                    </a:cubicBezTo>
                    <a:lnTo>
                      <a:pt x="5369" y="4546"/>
                    </a:lnTo>
                    <a:cubicBezTo>
                      <a:pt x="5298" y="4595"/>
                      <a:pt x="5336" y="4750"/>
                      <a:pt x="5336" y="4750"/>
                    </a:cubicBezTo>
                    <a:cubicBezTo>
                      <a:pt x="5420" y="4771"/>
                      <a:pt x="5357" y="4876"/>
                      <a:pt x="5420" y="4959"/>
                    </a:cubicBezTo>
                    <a:lnTo>
                      <a:pt x="5336" y="5064"/>
                    </a:lnTo>
                    <a:lnTo>
                      <a:pt x="5336" y="5064"/>
                    </a:lnTo>
                    <a:lnTo>
                      <a:pt x="5399" y="5022"/>
                    </a:lnTo>
                    <a:cubicBezTo>
                      <a:pt x="5399" y="5047"/>
                      <a:pt x="5414" y="5057"/>
                      <a:pt x="5434" y="5057"/>
                    </a:cubicBezTo>
                    <a:cubicBezTo>
                      <a:pt x="5448" y="5057"/>
                      <a:pt x="5466" y="5052"/>
                      <a:pt x="5483" y="5043"/>
                    </a:cubicBezTo>
                    <a:lnTo>
                      <a:pt x="5483" y="5043"/>
                    </a:lnTo>
                    <a:cubicBezTo>
                      <a:pt x="5483" y="5064"/>
                      <a:pt x="5462" y="5085"/>
                      <a:pt x="5462" y="5106"/>
                    </a:cubicBezTo>
                    <a:lnTo>
                      <a:pt x="5525" y="5085"/>
                    </a:lnTo>
                    <a:lnTo>
                      <a:pt x="5525" y="5085"/>
                    </a:lnTo>
                    <a:cubicBezTo>
                      <a:pt x="5540" y="5130"/>
                      <a:pt x="5479" y="5164"/>
                      <a:pt x="5444" y="5164"/>
                    </a:cubicBezTo>
                    <a:cubicBezTo>
                      <a:pt x="5430" y="5164"/>
                      <a:pt x="5420" y="5159"/>
                      <a:pt x="5420" y="5148"/>
                    </a:cubicBezTo>
                    <a:lnTo>
                      <a:pt x="5420" y="5148"/>
                    </a:lnTo>
                    <a:cubicBezTo>
                      <a:pt x="5274" y="5294"/>
                      <a:pt x="5504" y="5189"/>
                      <a:pt x="5399" y="5336"/>
                    </a:cubicBezTo>
                    <a:lnTo>
                      <a:pt x="5336" y="5357"/>
                    </a:lnTo>
                    <a:cubicBezTo>
                      <a:pt x="5295" y="5503"/>
                      <a:pt x="5483" y="5378"/>
                      <a:pt x="5420" y="5524"/>
                    </a:cubicBezTo>
                    <a:lnTo>
                      <a:pt x="5483" y="5503"/>
                    </a:lnTo>
                    <a:lnTo>
                      <a:pt x="5483" y="5503"/>
                    </a:lnTo>
                    <a:cubicBezTo>
                      <a:pt x="5483" y="5545"/>
                      <a:pt x="5504" y="5566"/>
                      <a:pt x="5420" y="5587"/>
                    </a:cubicBezTo>
                    <a:cubicBezTo>
                      <a:pt x="5462" y="5692"/>
                      <a:pt x="5567" y="5796"/>
                      <a:pt x="5629" y="5880"/>
                    </a:cubicBezTo>
                    <a:cubicBezTo>
                      <a:pt x="5629" y="5907"/>
                      <a:pt x="5623" y="5914"/>
                      <a:pt x="5614" y="5914"/>
                    </a:cubicBezTo>
                    <a:cubicBezTo>
                      <a:pt x="5601" y="5914"/>
                      <a:pt x="5584" y="5901"/>
                      <a:pt x="5568" y="5901"/>
                    </a:cubicBezTo>
                    <a:cubicBezTo>
                      <a:pt x="5559" y="5901"/>
                      <a:pt x="5551" y="5906"/>
                      <a:pt x="5546" y="5922"/>
                    </a:cubicBezTo>
                    <a:cubicBezTo>
                      <a:pt x="5483" y="6026"/>
                      <a:pt x="5588" y="6006"/>
                      <a:pt x="5629" y="6068"/>
                    </a:cubicBezTo>
                    <a:lnTo>
                      <a:pt x="5567" y="6068"/>
                    </a:lnTo>
                    <a:lnTo>
                      <a:pt x="5650" y="6194"/>
                    </a:lnTo>
                    <a:lnTo>
                      <a:pt x="5692" y="6152"/>
                    </a:lnTo>
                    <a:lnTo>
                      <a:pt x="5734" y="6236"/>
                    </a:lnTo>
                    <a:cubicBezTo>
                      <a:pt x="5721" y="6249"/>
                      <a:pt x="5712" y="6254"/>
                      <a:pt x="5705" y="6254"/>
                    </a:cubicBezTo>
                    <a:cubicBezTo>
                      <a:pt x="5690" y="6254"/>
                      <a:pt x="5686" y="6229"/>
                      <a:pt x="5671" y="6215"/>
                    </a:cubicBezTo>
                    <a:lnTo>
                      <a:pt x="5671" y="6215"/>
                    </a:lnTo>
                    <a:cubicBezTo>
                      <a:pt x="5713" y="6298"/>
                      <a:pt x="5588" y="6445"/>
                      <a:pt x="5734" y="6508"/>
                    </a:cubicBezTo>
                    <a:lnTo>
                      <a:pt x="5776" y="6466"/>
                    </a:lnTo>
                    <a:cubicBezTo>
                      <a:pt x="5755" y="6466"/>
                      <a:pt x="5755" y="6466"/>
                      <a:pt x="5755" y="6445"/>
                    </a:cubicBezTo>
                    <a:cubicBezTo>
                      <a:pt x="5772" y="6411"/>
                      <a:pt x="5786" y="6398"/>
                      <a:pt x="5798" y="6398"/>
                    </a:cubicBezTo>
                    <a:cubicBezTo>
                      <a:pt x="5831" y="6398"/>
                      <a:pt x="5850" y="6487"/>
                      <a:pt x="5880" y="6487"/>
                    </a:cubicBezTo>
                    <a:cubicBezTo>
                      <a:pt x="5818" y="6529"/>
                      <a:pt x="5922" y="6591"/>
                      <a:pt x="5839" y="6675"/>
                    </a:cubicBezTo>
                    <a:cubicBezTo>
                      <a:pt x="6048" y="6780"/>
                      <a:pt x="5943" y="6989"/>
                      <a:pt x="6069" y="7073"/>
                    </a:cubicBezTo>
                    <a:cubicBezTo>
                      <a:pt x="6076" y="7050"/>
                      <a:pt x="6086" y="7044"/>
                      <a:pt x="6098" y="7044"/>
                    </a:cubicBezTo>
                    <a:cubicBezTo>
                      <a:pt x="6114" y="7044"/>
                      <a:pt x="6134" y="7056"/>
                      <a:pt x="6154" y="7056"/>
                    </a:cubicBezTo>
                    <a:cubicBezTo>
                      <a:pt x="6160" y="7056"/>
                      <a:pt x="6167" y="7055"/>
                      <a:pt x="6173" y="7052"/>
                    </a:cubicBezTo>
                    <a:lnTo>
                      <a:pt x="6173" y="7052"/>
                    </a:lnTo>
                    <a:cubicBezTo>
                      <a:pt x="6236" y="7094"/>
                      <a:pt x="6132" y="7135"/>
                      <a:pt x="6173" y="7177"/>
                    </a:cubicBezTo>
                    <a:lnTo>
                      <a:pt x="6257" y="7156"/>
                    </a:lnTo>
                    <a:lnTo>
                      <a:pt x="6257" y="7156"/>
                    </a:lnTo>
                    <a:cubicBezTo>
                      <a:pt x="6247" y="7240"/>
                      <a:pt x="6283" y="7245"/>
                      <a:pt x="6325" y="7245"/>
                    </a:cubicBezTo>
                    <a:cubicBezTo>
                      <a:pt x="6331" y="7245"/>
                      <a:pt x="6337" y="7245"/>
                      <a:pt x="6343" y="7245"/>
                    </a:cubicBezTo>
                    <a:cubicBezTo>
                      <a:pt x="6380" y="7245"/>
                      <a:pt x="6416" y="7249"/>
                      <a:pt x="6424" y="7303"/>
                    </a:cubicBezTo>
                    <a:cubicBezTo>
                      <a:pt x="6383" y="7428"/>
                      <a:pt x="6592" y="7407"/>
                      <a:pt x="6571" y="7554"/>
                    </a:cubicBezTo>
                    <a:lnTo>
                      <a:pt x="6613" y="7512"/>
                    </a:lnTo>
                    <a:cubicBezTo>
                      <a:pt x="6634" y="7617"/>
                      <a:pt x="6738" y="7596"/>
                      <a:pt x="6759" y="7658"/>
                    </a:cubicBezTo>
                    <a:cubicBezTo>
                      <a:pt x="6822" y="7638"/>
                      <a:pt x="6780" y="7638"/>
                      <a:pt x="6843" y="7596"/>
                    </a:cubicBezTo>
                    <a:cubicBezTo>
                      <a:pt x="6843" y="7612"/>
                      <a:pt x="6846" y="7618"/>
                      <a:pt x="6851" y="7618"/>
                    </a:cubicBezTo>
                    <a:cubicBezTo>
                      <a:pt x="6866" y="7618"/>
                      <a:pt x="6900" y="7553"/>
                      <a:pt x="6908" y="7553"/>
                    </a:cubicBezTo>
                    <a:cubicBezTo>
                      <a:pt x="6910" y="7553"/>
                      <a:pt x="6910" y="7559"/>
                      <a:pt x="6906" y="7575"/>
                    </a:cubicBezTo>
                    <a:cubicBezTo>
                      <a:pt x="7010" y="7596"/>
                      <a:pt x="6822" y="7889"/>
                      <a:pt x="6906" y="7951"/>
                    </a:cubicBezTo>
                    <a:cubicBezTo>
                      <a:pt x="6906" y="8098"/>
                      <a:pt x="7136" y="7993"/>
                      <a:pt x="7031" y="8098"/>
                    </a:cubicBezTo>
                    <a:lnTo>
                      <a:pt x="6989" y="8077"/>
                    </a:lnTo>
                    <a:lnTo>
                      <a:pt x="7073" y="8182"/>
                    </a:lnTo>
                    <a:lnTo>
                      <a:pt x="7115" y="8161"/>
                    </a:lnTo>
                    <a:cubicBezTo>
                      <a:pt x="7136" y="8223"/>
                      <a:pt x="7282" y="8265"/>
                      <a:pt x="7261" y="8370"/>
                    </a:cubicBezTo>
                    <a:lnTo>
                      <a:pt x="7282" y="8370"/>
                    </a:lnTo>
                    <a:cubicBezTo>
                      <a:pt x="7303" y="8454"/>
                      <a:pt x="7366" y="8412"/>
                      <a:pt x="7366" y="8516"/>
                    </a:cubicBezTo>
                    <a:lnTo>
                      <a:pt x="7366" y="8495"/>
                    </a:lnTo>
                    <a:cubicBezTo>
                      <a:pt x="7366" y="8684"/>
                      <a:pt x="7575" y="8809"/>
                      <a:pt x="7701" y="8956"/>
                    </a:cubicBezTo>
                    <a:cubicBezTo>
                      <a:pt x="7717" y="8940"/>
                      <a:pt x="7731" y="8934"/>
                      <a:pt x="7745" y="8934"/>
                    </a:cubicBezTo>
                    <a:cubicBezTo>
                      <a:pt x="7783" y="8934"/>
                      <a:pt x="7816" y="8985"/>
                      <a:pt x="7859" y="9030"/>
                    </a:cubicBezTo>
                    <a:lnTo>
                      <a:pt x="7859" y="9030"/>
                    </a:lnTo>
                    <a:cubicBezTo>
                      <a:pt x="7858" y="9018"/>
                      <a:pt x="7868" y="8998"/>
                      <a:pt x="7868" y="8998"/>
                    </a:cubicBezTo>
                    <a:cubicBezTo>
                      <a:pt x="7868" y="9019"/>
                      <a:pt x="7889" y="9019"/>
                      <a:pt x="7910" y="9039"/>
                    </a:cubicBezTo>
                    <a:cubicBezTo>
                      <a:pt x="7868" y="9060"/>
                      <a:pt x="7847" y="9081"/>
                      <a:pt x="7826" y="9102"/>
                    </a:cubicBezTo>
                    <a:cubicBezTo>
                      <a:pt x="7408" y="9332"/>
                      <a:pt x="7136" y="9479"/>
                      <a:pt x="6843" y="9604"/>
                    </a:cubicBezTo>
                    <a:cubicBezTo>
                      <a:pt x="6571" y="9730"/>
                      <a:pt x="6299" y="9835"/>
                      <a:pt x="5818" y="9897"/>
                    </a:cubicBezTo>
                    <a:cubicBezTo>
                      <a:pt x="5777" y="9899"/>
                      <a:pt x="5737" y="9900"/>
                      <a:pt x="5698" y="9900"/>
                    </a:cubicBezTo>
                    <a:cubicBezTo>
                      <a:pt x="5215" y="9900"/>
                      <a:pt x="4851" y="9785"/>
                      <a:pt x="4541" y="9688"/>
                    </a:cubicBezTo>
                    <a:cubicBezTo>
                      <a:pt x="4227" y="9583"/>
                      <a:pt x="3935" y="9500"/>
                      <a:pt x="3558" y="9374"/>
                    </a:cubicBezTo>
                    <a:cubicBezTo>
                      <a:pt x="3600" y="9353"/>
                      <a:pt x="3621" y="9332"/>
                      <a:pt x="3642" y="9311"/>
                    </a:cubicBezTo>
                    <a:cubicBezTo>
                      <a:pt x="3767" y="9165"/>
                      <a:pt x="3788" y="8893"/>
                      <a:pt x="3788" y="8893"/>
                    </a:cubicBezTo>
                    <a:lnTo>
                      <a:pt x="3788" y="8663"/>
                    </a:lnTo>
                    <a:cubicBezTo>
                      <a:pt x="3809" y="8663"/>
                      <a:pt x="3851" y="8642"/>
                      <a:pt x="3830" y="8642"/>
                    </a:cubicBezTo>
                    <a:cubicBezTo>
                      <a:pt x="4039" y="8412"/>
                      <a:pt x="3642" y="8098"/>
                      <a:pt x="3809" y="7868"/>
                    </a:cubicBezTo>
                    <a:cubicBezTo>
                      <a:pt x="3893" y="7721"/>
                      <a:pt x="4018" y="7407"/>
                      <a:pt x="3872" y="7261"/>
                    </a:cubicBezTo>
                    <a:cubicBezTo>
                      <a:pt x="3851" y="7114"/>
                      <a:pt x="3976" y="7010"/>
                      <a:pt x="3914" y="6884"/>
                    </a:cubicBezTo>
                    <a:lnTo>
                      <a:pt x="3851" y="6842"/>
                    </a:lnTo>
                    <a:cubicBezTo>
                      <a:pt x="3872" y="6822"/>
                      <a:pt x="3893" y="6822"/>
                      <a:pt x="3893" y="6801"/>
                    </a:cubicBezTo>
                    <a:lnTo>
                      <a:pt x="3893" y="6801"/>
                    </a:lnTo>
                    <a:cubicBezTo>
                      <a:pt x="3887" y="6807"/>
                      <a:pt x="3880" y="6809"/>
                      <a:pt x="3874" y="6809"/>
                    </a:cubicBezTo>
                    <a:cubicBezTo>
                      <a:pt x="3860" y="6809"/>
                      <a:pt x="3845" y="6794"/>
                      <a:pt x="3830" y="6780"/>
                    </a:cubicBezTo>
                    <a:lnTo>
                      <a:pt x="3872" y="6738"/>
                    </a:lnTo>
                    <a:cubicBezTo>
                      <a:pt x="3767" y="6738"/>
                      <a:pt x="4018" y="6654"/>
                      <a:pt x="3914" y="6654"/>
                    </a:cubicBezTo>
                    <a:lnTo>
                      <a:pt x="3851" y="6633"/>
                    </a:lnTo>
                    <a:cubicBezTo>
                      <a:pt x="3663" y="6361"/>
                      <a:pt x="3851" y="5985"/>
                      <a:pt x="3725" y="5671"/>
                    </a:cubicBezTo>
                    <a:cubicBezTo>
                      <a:pt x="3642" y="5608"/>
                      <a:pt x="3495" y="5608"/>
                      <a:pt x="3453" y="5524"/>
                    </a:cubicBezTo>
                    <a:lnTo>
                      <a:pt x="3537" y="5503"/>
                    </a:lnTo>
                    <a:cubicBezTo>
                      <a:pt x="3543" y="5485"/>
                      <a:pt x="3540" y="5479"/>
                      <a:pt x="3531" y="5479"/>
                    </a:cubicBezTo>
                    <a:cubicBezTo>
                      <a:pt x="3517" y="5479"/>
                      <a:pt x="3486" y="5495"/>
                      <a:pt x="3454" y="5495"/>
                    </a:cubicBezTo>
                    <a:cubicBezTo>
                      <a:pt x="3440" y="5495"/>
                      <a:pt x="3425" y="5492"/>
                      <a:pt x="3411" y="5482"/>
                    </a:cubicBezTo>
                    <a:lnTo>
                      <a:pt x="3537" y="5462"/>
                    </a:lnTo>
                    <a:lnTo>
                      <a:pt x="3516" y="5357"/>
                    </a:lnTo>
                    <a:lnTo>
                      <a:pt x="3516" y="5378"/>
                    </a:lnTo>
                    <a:cubicBezTo>
                      <a:pt x="3495" y="5336"/>
                      <a:pt x="3516" y="5294"/>
                      <a:pt x="3579" y="5273"/>
                    </a:cubicBezTo>
                    <a:lnTo>
                      <a:pt x="3579" y="5273"/>
                    </a:lnTo>
                    <a:cubicBezTo>
                      <a:pt x="3553" y="5282"/>
                      <a:pt x="3530" y="5287"/>
                      <a:pt x="3512" y="5287"/>
                    </a:cubicBezTo>
                    <a:cubicBezTo>
                      <a:pt x="3485" y="5287"/>
                      <a:pt x="3466" y="5277"/>
                      <a:pt x="3453" y="5252"/>
                    </a:cubicBezTo>
                    <a:cubicBezTo>
                      <a:pt x="3600" y="5210"/>
                      <a:pt x="3579" y="5148"/>
                      <a:pt x="3579" y="5064"/>
                    </a:cubicBezTo>
                    <a:lnTo>
                      <a:pt x="3579" y="5064"/>
                    </a:lnTo>
                    <a:cubicBezTo>
                      <a:pt x="3568" y="5074"/>
                      <a:pt x="3558" y="5074"/>
                      <a:pt x="3547" y="5074"/>
                    </a:cubicBezTo>
                    <a:cubicBezTo>
                      <a:pt x="3537" y="5074"/>
                      <a:pt x="3527" y="5074"/>
                      <a:pt x="3516" y="5085"/>
                    </a:cubicBezTo>
                    <a:cubicBezTo>
                      <a:pt x="3638" y="4881"/>
                      <a:pt x="3344" y="4915"/>
                      <a:pt x="3425" y="4725"/>
                    </a:cubicBezTo>
                    <a:lnTo>
                      <a:pt x="3425" y="4725"/>
                    </a:lnTo>
                    <a:cubicBezTo>
                      <a:pt x="3290" y="4642"/>
                      <a:pt x="3409" y="4560"/>
                      <a:pt x="3286" y="4478"/>
                    </a:cubicBezTo>
                    <a:lnTo>
                      <a:pt x="3349" y="4436"/>
                    </a:lnTo>
                    <a:cubicBezTo>
                      <a:pt x="3307" y="4394"/>
                      <a:pt x="3286" y="4332"/>
                      <a:pt x="3286" y="4269"/>
                    </a:cubicBezTo>
                    <a:lnTo>
                      <a:pt x="3265" y="4269"/>
                    </a:lnTo>
                    <a:lnTo>
                      <a:pt x="3265" y="4227"/>
                    </a:lnTo>
                    <a:lnTo>
                      <a:pt x="3244" y="4248"/>
                    </a:lnTo>
                    <a:cubicBezTo>
                      <a:pt x="3244" y="4206"/>
                      <a:pt x="3202" y="4185"/>
                      <a:pt x="3223" y="4143"/>
                    </a:cubicBezTo>
                    <a:cubicBezTo>
                      <a:pt x="3181" y="4143"/>
                      <a:pt x="3181" y="4101"/>
                      <a:pt x="3202" y="4060"/>
                    </a:cubicBezTo>
                    <a:lnTo>
                      <a:pt x="3139" y="4060"/>
                    </a:lnTo>
                    <a:cubicBezTo>
                      <a:pt x="3160" y="3955"/>
                      <a:pt x="3035" y="3913"/>
                      <a:pt x="3077" y="3809"/>
                    </a:cubicBezTo>
                    <a:cubicBezTo>
                      <a:pt x="3014" y="3683"/>
                      <a:pt x="2972" y="3557"/>
                      <a:pt x="2867" y="3453"/>
                    </a:cubicBezTo>
                    <a:cubicBezTo>
                      <a:pt x="2784" y="3265"/>
                      <a:pt x="2679" y="3223"/>
                      <a:pt x="2575" y="3160"/>
                    </a:cubicBezTo>
                    <a:cubicBezTo>
                      <a:pt x="2512" y="3139"/>
                      <a:pt x="2449" y="3097"/>
                      <a:pt x="2365" y="3034"/>
                    </a:cubicBezTo>
                    <a:cubicBezTo>
                      <a:pt x="2240" y="2846"/>
                      <a:pt x="2219" y="2658"/>
                      <a:pt x="2072" y="2553"/>
                    </a:cubicBezTo>
                    <a:cubicBezTo>
                      <a:pt x="2303" y="2302"/>
                      <a:pt x="2533" y="2072"/>
                      <a:pt x="2700" y="1884"/>
                    </a:cubicBezTo>
                    <a:cubicBezTo>
                      <a:pt x="3098" y="1570"/>
                      <a:pt x="3516" y="1486"/>
                      <a:pt x="3935" y="1277"/>
                    </a:cubicBezTo>
                    <a:lnTo>
                      <a:pt x="4018" y="1172"/>
                    </a:lnTo>
                    <a:cubicBezTo>
                      <a:pt x="4071" y="1172"/>
                      <a:pt x="4097" y="1177"/>
                      <a:pt x="4125" y="1177"/>
                    </a:cubicBezTo>
                    <a:cubicBezTo>
                      <a:pt x="4154" y="1177"/>
                      <a:pt x="4186" y="1172"/>
                      <a:pt x="4248" y="1151"/>
                    </a:cubicBezTo>
                    <a:cubicBezTo>
                      <a:pt x="4165" y="1151"/>
                      <a:pt x="4248" y="1109"/>
                      <a:pt x="4269" y="1068"/>
                    </a:cubicBezTo>
                    <a:lnTo>
                      <a:pt x="4416" y="1088"/>
                    </a:lnTo>
                    <a:cubicBezTo>
                      <a:pt x="4420" y="1071"/>
                      <a:pt x="4438" y="1064"/>
                      <a:pt x="4463" y="1064"/>
                    </a:cubicBezTo>
                    <a:cubicBezTo>
                      <a:pt x="4531" y="1064"/>
                      <a:pt x="4656" y="1113"/>
                      <a:pt x="4725" y="1113"/>
                    </a:cubicBezTo>
                    <a:cubicBezTo>
                      <a:pt x="4750" y="1113"/>
                      <a:pt x="4767" y="1106"/>
                      <a:pt x="4772" y="1088"/>
                    </a:cubicBezTo>
                    <a:lnTo>
                      <a:pt x="4792" y="1005"/>
                    </a:lnTo>
                    <a:cubicBezTo>
                      <a:pt x="5025" y="933"/>
                      <a:pt x="5277" y="900"/>
                      <a:pt x="5534" y="900"/>
                    </a:cubicBezTo>
                    <a:close/>
                    <a:moveTo>
                      <a:pt x="5880" y="0"/>
                    </a:moveTo>
                    <a:cubicBezTo>
                      <a:pt x="5741" y="22"/>
                      <a:pt x="5608" y="28"/>
                      <a:pt x="5481" y="28"/>
                    </a:cubicBezTo>
                    <a:cubicBezTo>
                      <a:pt x="5299" y="28"/>
                      <a:pt x="5128" y="15"/>
                      <a:pt x="4965" y="15"/>
                    </a:cubicBezTo>
                    <a:cubicBezTo>
                      <a:pt x="4797" y="15"/>
                      <a:pt x="4636" y="29"/>
                      <a:pt x="4479" y="84"/>
                    </a:cubicBezTo>
                    <a:cubicBezTo>
                      <a:pt x="4604" y="126"/>
                      <a:pt x="4353" y="168"/>
                      <a:pt x="4374" y="210"/>
                    </a:cubicBezTo>
                    <a:cubicBezTo>
                      <a:pt x="4333" y="225"/>
                      <a:pt x="4304" y="230"/>
                      <a:pt x="4280" y="230"/>
                    </a:cubicBezTo>
                    <a:cubicBezTo>
                      <a:pt x="4223" y="230"/>
                      <a:pt x="4199" y="199"/>
                      <a:pt x="4133" y="199"/>
                    </a:cubicBezTo>
                    <a:cubicBezTo>
                      <a:pt x="4113" y="199"/>
                      <a:pt x="4090" y="202"/>
                      <a:pt x="4060" y="210"/>
                    </a:cubicBezTo>
                    <a:lnTo>
                      <a:pt x="3955" y="335"/>
                    </a:lnTo>
                    <a:cubicBezTo>
                      <a:pt x="3537" y="335"/>
                      <a:pt x="3725" y="503"/>
                      <a:pt x="3370" y="607"/>
                    </a:cubicBezTo>
                    <a:cubicBezTo>
                      <a:pt x="3098" y="607"/>
                      <a:pt x="2909" y="921"/>
                      <a:pt x="2554" y="1005"/>
                    </a:cubicBezTo>
                    <a:lnTo>
                      <a:pt x="2595" y="1068"/>
                    </a:lnTo>
                    <a:cubicBezTo>
                      <a:pt x="2344" y="1172"/>
                      <a:pt x="2282" y="1340"/>
                      <a:pt x="2093" y="1465"/>
                    </a:cubicBezTo>
                    <a:cubicBezTo>
                      <a:pt x="2093" y="1492"/>
                      <a:pt x="2100" y="1499"/>
                      <a:pt x="2110" y="1499"/>
                    </a:cubicBezTo>
                    <a:cubicBezTo>
                      <a:pt x="2123" y="1499"/>
                      <a:pt x="2143" y="1486"/>
                      <a:pt x="2163" y="1486"/>
                    </a:cubicBezTo>
                    <a:cubicBezTo>
                      <a:pt x="2175" y="1486"/>
                      <a:pt x="2187" y="1491"/>
                      <a:pt x="2198" y="1507"/>
                    </a:cubicBezTo>
                    <a:cubicBezTo>
                      <a:pt x="2010" y="1612"/>
                      <a:pt x="2323" y="1570"/>
                      <a:pt x="2177" y="1612"/>
                    </a:cubicBezTo>
                    <a:cubicBezTo>
                      <a:pt x="2093" y="1737"/>
                      <a:pt x="1926" y="1800"/>
                      <a:pt x="1779" y="1863"/>
                    </a:cubicBezTo>
                    <a:cubicBezTo>
                      <a:pt x="1633" y="1925"/>
                      <a:pt x="1466" y="1967"/>
                      <a:pt x="1382" y="2093"/>
                    </a:cubicBezTo>
                    <a:cubicBezTo>
                      <a:pt x="1097" y="2296"/>
                      <a:pt x="1129" y="2638"/>
                      <a:pt x="996" y="2638"/>
                    </a:cubicBezTo>
                    <a:cubicBezTo>
                      <a:pt x="992" y="2638"/>
                      <a:pt x="988" y="2637"/>
                      <a:pt x="984" y="2637"/>
                    </a:cubicBezTo>
                    <a:lnTo>
                      <a:pt x="1068" y="2490"/>
                    </a:lnTo>
                    <a:lnTo>
                      <a:pt x="817" y="2867"/>
                    </a:lnTo>
                    <a:lnTo>
                      <a:pt x="859" y="2888"/>
                    </a:lnTo>
                    <a:cubicBezTo>
                      <a:pt x="754" y="3034"/>
                      <a:pt x="629" y="3453"/>
                      <a:pt x="461" y="3641"/>
                    </a:cubicBezTo>
                    <a:cubicBezTo>
                      <a:pt x="482" y="3641"/>
                      <a:pt x="482" y="3641"/>
                      <a:pt x="482" y="3662"/>
                    </a:cubicBezTo>
                    <a:cubicBezTo>
                      <a:pt x="357" y="3871"/>
                      <a:pt x="419" y="3955"/>
                      <a:pt x="273" y="4122"/>
                    </a:cubicBezTo>
                    <a:lnTo>
                      <a:pt x="315" y="4101"/>
                    </a:lnTo>
                    <a:lnTo>
                      <a:pt x="315" y="4101"/>
                    </a:lnTo>
                    <a:cubicBezTo>
                      <a:pt x="85" y="4415"/>
                      <a:pt x="1" y="5252"/>
                      <a:pt x="22" y="5817"/>
                    </a:cubicBezTo>
                    <a:cubicBezTo>
                      <a:pt x="100" y="5837"/>
                      <a:pt x="105" y="6108"/>
                      <a:pt x="122" y="6348"/>
                    </a:cubicBezTo>
                    <a:lnTo>
                      <a:pt x="122" y="6348"/>
                    </a:lnTo>
                    <a:cubicBezTo>
                      <a:pt x="129" y="6318"/>
                      <a:pt x="154" y="6313"/>
                      <a:pt x="168" y="6298"/>
                    </a:cubicBezTo>
                    <a:lnTo>
                      <a:pt x="168" y="6298"/>
                    </a:lnTo>
                    <a:cubicBezTo>
                      <a:pt x="126" y="6654"/>
                      <a:pt x="398" y="6947"/>
                      <a:pt x="419" y="7303"/>
                    </a:cubicBezTo>
                    <a:lnTo>
                      <a:pt x="419" y="7282"/>
                    </a:lnTo>
                    <a:cubicBezTo>
                      <a:pt x="503" y="7386"/>
                      <a:pt x="545" y="7805"/>
                      <a:pt x="691" y="7805"/>
                    </a:cubicBezTo>
                    <a:cubicBezTo>
                      <a:pt x="775" y="8182"/>
                      <a:pt x="963" y="8516"/>
                      <a:pt x="1361" y="8893"/>
                    </a:cubicBezTo>
                    <a:lnTo>
                      <a:pt x="1361" y="8872"/>
                    </a:lnTo>
                    <a:cubicBezTo>
                      <a:pt x="1528" y="8977"/>
                      <a:pt x="1675" y="9081"/>
                      <a:pt x="1800" y="9144"/>
                    </a:cubicBezTo>
                    <a:cubicBezTo>
                      <a:pt x="2197" y="9375"/>
                      <a:pt x="2450" y="9424"/>
                      <a:pt x="2580" y="9424"/>
                    </a:cubicBezTo>
                    <a:cubicBezTo>
                      <a:pt x="2615" y="9424"/>
                      <a:pt x="2641" y="9420"/>
                      <a:pt x="2658" y="9416"/>
                    </a:cubicBezTo>
                    <a:cubicBezTo>
                      <a:pt x="2763" y="9353"/>
                      <a:pt x="2616" y="9144"/>
                      <a:pt x="2407" y="8893"/>
                    </a:cubicBezTo>
                    <a:cubicBezTo>
                      <a:pt x="2198" y="8642"/>
                      <a:pt x="1926" y="8328"/>
                      <a:pt x="1738" y="8035"/>
                    </a:cubicBezTo>
                    <a:cubicBezTo>
                      <a:pt x="1654" y="7889"/>
                      <a:pt x="1570" y="7763"/>
                      <a:pt x="1528" y="7658"/>
                    </a:cubicBezTo>
                    <a:cubicBezTo>
                      <a:pt x="1466" y="7575"/>
                      <a:pt x="1445" y="7512"/>
                      <a:pt x="1445" y="7512"/>
                    </a:cubicBezTo>
                    <a:cubicBezTo>
                      <a:pt x="1445" y="7512"/>
                      <a:pt x="1403" y="7470"/>
                      <a:pt x="1382" y="7386"/>
                    </a:cubicBezTo>
                    <a:cubicBezTo>
                      <a:pt x="1340" y="7324"/>
                      <a:pt x="1298" y="7219"/>
                      <a:pt x="1256" y="7114"/>
                    </a:cubicBezTo>
                    <a:cubicBezTo>
                      <a:pt x="1214" y="6989"/>
                      <a:pt x="1152" y="6863"/>
                      <a:pt x="1131" y="6780"/>
                    </a:cubicBezTo>
                    <a:cubicBezTo>
                      <a:pt x="1131" y="6738"/>
                      <a:pt x="1110" y="6717"/>
                      <a:pt x="1110" y="6717"/>
                    </a:cubicBezTo>
                    <a:cubicBezTo>
                      <a:pt x="1131" y="6717"/>
                      <a:pt x="1131" y="6633"/>
                      <a:pt x="1110" y="6612"/>
                    </a:cubicBezTo>
                    <a:cubicBezTo>
                      <a:pt x="1089" y="6131"/>
                      <a:pt x="984" y="5671"/>
                      <a:pt x="942" y="5148"/>
                    </a:cubicBezTo>
                    <a:cubicBezTo>
                      <a:pt x="922" y="4666"/>
                      <a:pt x="963" y="4122"/>
                      <a:pt x="1235" y="3725"/>
                    </a:cubicBezTo>
                    <a:cubicBezTo>
                      <a:pt x="1319" y="3557"/>
                      <a:pt x="1445" y="3348"/>
                      <a:pt x="1591" y="3160"/>
                    </a:cubicBezTo>
                    <a:cubicBezTo>
                      <a:pt x="1654" y="3160"/>
                      <a:pt x="1675" y="3181"/>
                      <a:pt x="1696" y="3244"/>
                    </a:cubicBezTo>
                    <a:lnTo>
                      <a:pt x="1654" y="3285"/>
                    </a:lnTo>
                    <a:cubicBezTo>
                      <a:pt x="1717" y="3285"/>
                      <a:pt x="1717" y="3348"/>
                      <a:pt x="1717" y="3390"/>
                    </a:cubicBezTo>
                    <a:cubicBezTo>
                      <a:pt x="1696" y="3453"/>
                      <a:pt x="1654" y="3432"/>
                      <a:pt x="1633" y="3495"/>
                    </a:cubicBezTo>
                    <a:cubicBezTo>
                      <a:pt x="1696" y="3557"/>
                      <a:pt x="1675" y="3537"/>
                      <a:pt x="1717" y="3599"/>
                    </a:cubicBezTo>
                    <a:cubicBezTo>
                      <a:pt x="1759" y="3557"/>
                      <a:pt x="1717" y="3537"/>
                      <a:pt x="1759" y="3516"/>
                    </a:cubicBezTo>
                    <a:lnTo>
                      <a:pt x="1759" y="3516"/>
                    </a:lnTo>
                    <a:cubicBezTo>
                      <a:pt x="1738" y="3537"/>
                      <a:pt x="1779" y="3578"/>
                      <a:pt x="1738" y="3620"/>
                    </a:cubicBezTo>
                    <a:lnTo>
                      <a:pt x="1779" y="3578"/>
                    </a:lnTo>
                    <a:cubicBezTo>
                      <a:pt x="1779" y="3585"/>
                      <a:pt x="1784" y="3588"/>
                      <a:pt x="1791" y="3588"/>
                    </a:cubicBezTo>
                    <a:cubicBezTo>
                      <a:pt x="1805" y="3588"/>
                      <a:pt x="1828" y="3578"/>
                      <a:pt x="1842" y="3578"/>
                    </a:cubicBezTo>
                    <a:cubicBezTo>
                      <a:pt x="1825" y="3595"/>
                      <a:pt x="1822" y="3626"/>
                      <a:pt x="1810" y="3626"/>
                    </a:cubicBezTo>
                    <a:cubicBezTo>
                      <a:pt x="1808" y="3626"/>
                      <a:pt x="1804" y="3624"/>
                      <a:pt x="1800" y="3620"/>
                    </a:cubicBezTo>
                    <a:lnTo>
                      <a:pt x="1800" y="3620"/>
                    </a:lnTo>
                    <a:cubicBezTo>
                      <a:pt x="1800" y="3683"/>
                      <a:pt x="1779" y="3767"/>
                      <a:pt x="1842" y="3767"/>
                    </a:cubicBezTo>
                    <a:cubicBezTo>
                      <a:pt x="1847" y="3776"/>
                      <a:pt x="1853" y="3780"/>
                      <a:pt x="1860" y="3780"/>
                    </a:cubicBezTo>
                    <a:cubicBezTo>
                      <a:pt x="1884" y="3780"/>
                      <a:pt x="1920" y="3736"/>
                      <a:pt x="1968" y="3704"/>
                    </a:cubicBezTo>
                    <a:lnTo>
                      <a:pt x="1968" y="3704"/>
                    </a:lnTo>
                    <a:cubicBezTo>
                      <a:pt x="1968" y="3725"/>
                      <a:pt x="1947" y="3767"/>
                      <a:pt x="1926" y="3788"/>
                    </a:cubicBezTo>
                    <a:lnTo>
                      <a:pt x="1947" y="3788"/>
                    </a:lnTo>
                    <a:lnTo>
                      <a:pt x="1905" y="3829"/>
                    </a:lnTo>
                    <a:cubicBezTo>
                      <a:pt x="1968" y="3829"/>
                      <a:pt x="1968" y="3850"/>
                      <a:pt x="1968" y="3892"/>
                    </a:cubicBezTo>
                    <a:cubicBezTo>
                      <a:pt x="1989" y="3934"/>
                      <a:pt x="1968" y="4018"/>
                      <a:pt x="2051" y="4018"/>
                    </a:cubicBezTo>
                    <a:cubicBezTo>
                      <a:pt x="2051" y="3997"/>
                      <a:pt x="2010" y="3976"/>
                      <a:pt x="2051" y="3934"/>
                    </a:cubicBezTo>
                    <a:lnTo>
                      <a:pt x="2072" y="3997"/>
                    </a:lnTo>
                    <a:cubicBezTo>
                      <a:pt x="2072" y="3976"/>
                      <a:pt x="2093" y="3934"/>
                      <a:pt x="2135" y="3913"/>
                    </a:cubicBezTo>
                    <a:cubicBezTo>
                      <a:pt x="2156" y="3997"/>
                      <a:pt x="2135" y="4101"/>
                      <a:pt x="2177" y="4206"/>
                    </a:cubicBezTo>
                    <a:cubicBezTo>
                      <a:pt x="2190" y="4198"/>
                      <a:pt x="2199" y="4194"/>
                      <a:pt x="2206" y="4194"/>
                    </a:cubicBezTo>
                    <a:cubicBezTo>
                      <a:pt x="2236" y="4194"/>
                      <a:pt x="2236" y="4248"/>
                      <a:pt x="2303" y="4248"/>
                    </a:cubicBezTo>
                    <a:lnTo>
                      <a:pt x="2261" y="4248"/>
                    </a:lnTo>
                    <a:cubicBezTo>
                      <a:pt x="2261" y="4248"/>
                      <a:pt x="2240" y="4248"/>
                      <a:pt x="2240" y="4290"/>
                    </a:cubicBezTo>
                    <a:lnTo>
                      <a:pt x="2261" y="4290"/>
                    </a:lnTo>
                    <a:cubicBezTo>
                      <a:pt x="2240" y="4290"/>
                      <a:pt x="2240" y="4311"/>
                      <a:pt x="2240" y="4311"/>
                    </a:cubicBezTo>
                    <a:cubicBezTo>
                      <a:pt x="2282" y="4311"/>
                      <a:pt x="2282" y="4311"/>
                      <a:pt x="2282" y="4290"/>
                    </a:cubicBezTo>
                    <a:cubicBezTo>
                      <a:pt x="2294" y="4302"/>
                      <a:pt x="2299" y="4314"/>
                      <a:pt x="2309" y="4314"/>
                    </a:cubicBezTo>
                    <a:cubicBezTo>
                      <a:pt x="2316" y="4314"/>
                      <a:pt x="2327" y="4307"/>
                      <a:pt x="2344" y="4290"/>
                    </a:cubicBezTo>
                    <a:lnTo>
                      <a:pt x="2344" y="4290"/>
                    </a:lnTo>
                    <a:cubicBezTo>
                      <a:pt x="2386" y="4311"/>
                      <a:pt x="2282" y="4394"/>
                      <a:pt x="2282" y="4436"/>
                    </a:cubicBezTo>
                    <a:cubicBezTo>
                      <a:pt x="2323" y="4478"/>
                      <a:pt x="2323" y="4499"/>
                      <a:pt x="2344" y="4583"/>
                    </a:cubicBezTo>
                    <a:lnTo>
                      <a:pt x="2344" y="4562"/>
                    </a:lnTo>
                    <a:cubicBezTo>
                      <a:pt x="2355" y="4567"/>
                      <a:pt x="2367" y="4568"/>
                      <a:pt x="2378" y="4568"/>
                    </a:cubicBezTo>
                    <a:cubicBezTo>
                      <a:pt x="2390" y="4568"/>
                      <a:pt x="2402" y="4567"/>
                      <a:pt x="2412" y="4567"/>
                    </a:cubicBezTo>
                    <a:cubicBezTo>
                      <a:pt x="2433" y="4567"/>
                      <a:pt x="2449" y="4572"/>
                      <a:pt x="2449" y="4604"/>
                    </a:cubicBezTo>
                    <a:cubicBezTo>
                      <a:pt x="2240" y="4750"/>
                      <a:pt x="2512" y="4708"/>
                      <a:pt x="2470" y="4834"/>
                    </a:cubicBezTo>
                    <a:cubicBezTo>
                      <a:pt x="2386" y="4855"/>
                      <a:pt x="2428" y="4876"/>
                      <a:pt x="2365" y="4917"/>
                    </a:cubicBezTo>
                    <a:cubicBezTo>
                      <a:pt x="2491" y="4959"/>
                      <a:pt x="2365" y="5085"/>
                      <a:pt x="2470" y="5148"/>
                    </a:cubicBezTo>
                    <a:cubicBezTo>
                      <a:pt x="2554" y="5148"/>
                      <a:pt x="2533" y="5231"/>
                      <a:pt x="2470" y="5273"/>
                    </a:cubicBezTo>
                    <a:cubicBezTo>
                      <a:pt x="2501" y="5252"/>
                      <a:pt x="2527" y="5252"/>
                      <a:pt x="2551" y="5252"/>
                    </a:cubicBezTo>
                    <a:cubicBezTo>
                      <a:pt x="2570" y="5252"/>
                      <a:pt x="2587" y="5252"/>
                      <a:pt x="2605" y="5241"/>
                    </a:cubicBezTo>
                    <a:lnTo>
                      <a:pt x="2605" y="5241"/>
                    </a:lnTo>
                    <a:cubicBezTo>
                      <a:pt x="2539" y="5300"/>
                      <a:pt x="2595" y="5357"/>
                      <a:pt x="2595" y="5357"/>
                    </a:cubicBezTo>
                    <a:cubicBezTo>
                      <a:pt x="2603" y="5355"/>
                      <a:pt x="2610" y="5354"/>
                      <a:pt x="2615" y="5354"/>
                    </a:cubicBezTo>
                    <a:cubicBezTo>
                      <a:pt x="2672" y="5354"/>
                      <a:pt x="2643" y="5442"/>
                      <a:pt x="2700" y="5462"/>
                    </a:cubicBezTo>
                    <a:lnTo>
                      <a:pt x="2616" y="5545"/>
                    </a:lnTo>
                    <a:lnTo>
                      <a:pt x="2679" y="5503"/>
                    </a:lnTo>
                    <a:cubicBezTo>
                      <a:pt x="2679" y="5514"/>
                      <a:pt x="2695" y="5519"/>
                      <a:pt x="2713" y="5519"/>
                    </a:cubicBezTo>
                    <a:cubicBezTo>
                      <a:pt x="2731" y="5519"/>
                      <a:pt x="2752" y="5514"/>
                      <a:pt x="2763" y="5503"/>
                    </a:cubicBezTo>
                    <a:cubicBezTo>
                      <a:pt x="2784" y="5503"/>
                      <a:pt x="2763" y="5524"/>
                      <a:pt x="2742" y="5545"/>
                    </a:cubicBezTo>
                    <a:lnTo>
                      <a:pt x="2805" y="5524"/>
                    </a:lnTo>
                    <a:lnTo>
                      <a:pt x="2805" y="5524"/>
                    </a:lnTo>
                    <a:cubicBezTo>
                      <a:pt x="2821" y="5540"/>
                      <a:pt x="2752" y="5580"/>
                      <a:pt x="2718" y="5580"/>
                    </a:cubicBezTo>
                    <a:cubicBezTo>
                      <a:pt x="2707" y="5580"/>
                      <a:pt x="2700" y="5576"/>
                      <a:pt x="2700" y="5566"/>
                    </a:cubicBezTo>
                    <a:lnTo>
                      <a:pt x="2700" y="5566"/>
                    </a:lnTo>
                    <a:cubicBezTo>
                      <a:pt x="2575" y="5692"/>
                      <a:pt x="2805" y="5587"/>
                      <a:pt x="2700" y="5692"/>
                    </a:cubicBezTo>
                    <a:lnTo>
                      <a:pt x="2614" y="5721"/>
                    </a:lnTo>
                    <a:lnTo>
                      <a:pt x="2614" y="5721"/>
                    </a:lnTo>
                    <a:cubicBezTo>
                      <a:pt x="2614" y="5718"/>
                      <a:pt x="2615" y="5715"/>
                      <a:pt x="2616" y="5713"/>
                    </a:cubicBezTo>
                    <a:lnTo>
                      <a:pt x="2616" y="5713"/>
                    </a:lnTo>
                    <a:lnTo>
                      <a:pt x="2575" y="5734"/>
                    </a:lnTo>
                    <a:lnTo>
                      <a:pt x="2575" y="5734"/>
                    </a:lnTo>
                    <a:lnTo>
                      <a:pt x="2614" y="5721"/>
                    </a:lnTo>
                    <a:lnTo>
                      <a:pt x="2614" y="5721"/>
                    </a:lnTo>
                    <a:cubicBezTo>
                      <a:pt x="2603" y="5756"/>
                      <a:pt x="2626" y="5763"/>
                      <a:pt x="2655" y="5763"/>
                    </a:cubicBezTo>
                    <a:cubicBezTo>
                      <a:pt x="2673" y="5763"/>
                      <a:pt x="2693" y="5761"/>
                      <a:pt x="2708" y="5761"/>
                    </a:cubicBezTo>
                    <a:cubicBezTo>
                      <a:pt x="2731" y="5761"/>
                      <a:pt x="2743" y="5766"/>
                      <a:pt x="2721" y="5796"/>
                    </a:cubicBezTo>
                    <a:lnTo>
                      <a:pt x="2763" y="5796"/>
                    </a:lnTo>
                    <a:cubicBezTo>
                      <a:pt x="2763" y="5817"/>
                      <a:pt x="2763" y="5817"/>
                      <a:pt x="2700" y="5838"/>
                    </a:cubicBezTo>
                    <a:cubicBezTo>
                      <a:pt x="2742" y="5901"/>
                      <a:pt x="2805" y="5964"/>
                      <a:pt x="2867" y="6006"/>
                    </a:cubicBezTo>
                    <a:cubicBezTo>
                      <a:pt x="2860" y="6021"/>
                      <a:pt x="2849" y="6025"/>
                      <a:pt x="2837" y="6025"/>
                    </a:cubicBezTo>
                    <a:cubicBezTo>
                      <a:pt x="2823" y="6025"/>
                      <a:pt x="2808" y="6020"/>
                      <a:pt x="2791" y="6020"/>
                    </a:cubicBezTo>
                    <a:cubicBezTo>
                      <a:pt x="2782" y="6020"/>
                      <a:pt x="2772" y="6022"/>
                      <a:pt x="2763" y="6026"/>
                    </a:cubicBezTo>
                    <a:cubicBezTo>
                      <a:pt x="2679" y="6089"/>
                      <a:pt x="2784" y="6089"/>
                      <a:pt x="2826" y="6131"/>
                    </a:cubicBezTo>
                    <a:lnTo>
                      <a:pt x="2763" y="6131"/>
                    </a:lnTo>
                    <a:lnTo>
                      <a:pt x="2805" y="6194"/>
                    </a:lnTo>
                    <a:lnTo>
                      <a:pt x="2867" y="6173"/>
                    </a:lnTo>
                    <a:lnTo>
                      <a:pt x="2867" y="6236"/>
                    </a:lnTo>
                    <a:cubicBezTo>
                      <a:pt x="2861" y="6242"/>
                      <a:pt x="2857" y="6244"/>
                      <a:pt x="2853" y="6244"/>
                    </a:cubicBezTo>
                    <a:cubicBezTo>
                      <a:pt x="2845" y="6244"/>
                      <a:pt x="2840" y="6230"/>
                      <a:pt x="2826" y="6215"/>
                    </a:cubicBezTo>
                    <a:lnTo>
                      <a:pt x="2826" y="6215"/>
                    </a:lnTo>
                    <a:cubicBezTo>
                      <a:pt x="2847" y="6278"/>
                      <a:pt x="2679" y="6340"/>
                      <a:pt x="2805" y="6403"/>
                    </a:cubicBezTo>
                    <a:lnTo>
                      <a:pt x="2867" y="6382"/>
                    </a:lnTo>
                    <a:cubicBezTo>
                      <a:pt x="2847" y="6382"/>
                      <a:pt x="2847" y="6382"/>
                      <a:pt x="2847" y="6361"/>
                    </a:cubicBezTo>
                    <a:cubicBezTo>
                      <a:pt x="2866" y="6347"/>
                      <a:pt x="2880" y="6341"/>
                      <a:pt x="2890" y="6341"/>
                    </a:cubicBezTo>
                    <a:cubicBezTo>
                      <a:pt x="2924" y="6341"/>
                      <a:pt x="2919" y="6403"/>
                      <a:pt x="2951" y="6403"/>
                    </a:cubicBezTo>
                    <a:cubicBezTo>
                      <a:pt x="2888" y="6424"/>
                      <a:pt x="2951" y="6466"/>
                      <a:pt x="2847" y="6508"/>
                    </a:cubicBezTo>
                    <a:cubicBezTo>
                      <a:pt x="2993" y="6591"/>
                      <a:pt x="2826" y="6696"/>
                      <a:pt x="2909" y="6780"/>
                    </a:cubicBezTo>
                    <a:cubicBezTo>
                      <a:pt x="2918" y="6776"/>
                      <a:pt x="2924" y="6774"/>
                      <a:pt x="2930" y="6774"/>
                    </a:cubicBezTo>
                    <a:cubicBezTo>
                      <a:pt x="2953" y="6774"/>
                      <a:pt x="2960" y="6801"/>
                      <a:pt x="2993" y="6801"/>
                    </a:cubicBezTo>
                    <a:cubicBezTo>
                      <a:pt x="3035" y="6822"/>
                      <a:pt x="2930" y="6822"/>
                      <a:pt x="2930" y="6863"/>
                    </a:cubicBezTo>
                    <a:lnTo>
                      <a:pt x="3014" y="6884"/>
                    </a:lnTo>
                    <a:cubicBezTo>
                      <a:pt x="2909" y="6968"/>
                      <a:pt x="3139" y="6926"/>
                      <a:pt x="3098" y="7010"/>
                    </a:cubicBezTo>
                    <a:cubicBezTo>
                      <a:pt x="2993" y="7052"/>
                      <a:pt x="3181" y="7114"/>
                      <a:pt x="3077" y="7198"/>
                    </a:cubicBezTo>
                    <a:lnTo>
                      <a:pt x="3139" y="7198"/>
                    </a:lnTo>
                    <a:cubicBezTo>
                      <a:pt x="3077" y="7261"/>
                      <a:pt x="3202" y="7282"/>
                      <a:pt x="3160" y="7324"/>
                    </a:cubicBezTo>
                    <a:cubicBezTo>
                      <a:pt x="3181" y="7331"/>
                      <a:pt x="3193" y="7333"/>
                      <a:pt x="3201" y="7333"/>
                    </a:cubicBezTo>
                    <a:cubicBezTo>
                      <a:pt x="3219" y="7333"/>
                      <a:pt x="3223" y="7324"/>
                      <a:pt x="3265" y="7324"/>
                    </a:cubicBezTo>
                    <a:cubicBezTo>
                      <a:pt x="3254" y="7335"/>
                      <a:pt x="3257" y="7338"/>
                      <a:pt x="3267" y="7338"/>
                    </a:cubicBezTo>
                    <a:cubicBezTo>
                      <a:pt x="3282" y="7338"/>
                      <a:pt x="3311" y="7330"/>
                      <a:pt x="3328" y="7324"/>
                    </a:cubicBezTo>
                    <a:lnTo>
                      <a:pt x="3328" y="7324"/>
                    </a:lnTo>
                    <a:cubicBezTo>
                      <a:pt x="3410" y="7408"/>
                      <a:pt x="3077" y="7470"/>
                      <a:pt x="3098" y="7533"/>
                    </a:cubicBezTo>
                    <a:cubicBezTo>
                      <a:pt x="3014" y="7596"/>
                      <a:pt x="3244" y="7658"/>
                      <a:pt x="3098" y="7658"/>
                    </a:cubicBezTo>
                    <a:lnTo>
                      <a:pt x="3077" y="7638"/>
                    </a:lnTo>
                    <a:lnTo>
                      <a:pt x="3077" y="7721"/>
                    </a:lnTo>
                    <a:lnTo>
                      <a:pt x="3119" y="7721"/>
                    </a:lnTo>
                    <a:cubicBezTo>
                      <a:pt x="3077" y="7763"/>
                      <a:pt x="3160" y="7847"/>
                      <a:pt x="3056" y="7889"/>
                    </a:cubicBezTo>
                    <a:cubicBezTo>
                      <a:pt x="3077" y="7889"/>
                      <a:pt x="3077" y="7889"/>
                      <a:pt x="3077" y="7910"/>
                    </a:cubicBezTo>
                    <a:cubicBezTo>
                      <a:pt x="3035" y="7951"/>
                      <a:pt x="3119" y="7972"/>
                      <a:pt x="3014" y="7993"/>
                    </a:cubicBezTo>
                    <a:lnTo>
                      <a:pt x="3035" y="7993"/>
                    </a:lnTo>
                    <a:cubicBezTo>
                      <a:pt x="2909" y="8056"/>
                      <a:pt x="2930" y="8223"/>
                      <a:pt x="2909" y="8349"/>
                    </a:cubicBezTo>
                    <a:cubicBezTo>
                      <a:pt x="2993" y="8349"/>
                      <a:pt x="2951" y="8412"/>
                      <a:pt x="2930" y="8454"/>
                    </a:cubicBezTo>
                    <a:lnTo>
                      <a:pt x="2972" y="8454"/>
                    </a:lnTo>
                    <a:cubicBezTo>
                      <a:pt x="2867" y="8495"/>
                      <a:pt x="3056" y="8600"/>
                      <a:pt x="2951" y="8663"/>
                    </a:cubicBezTo>
                    <a:cubicBezTo>
                      <a:pt x="2993" y="8684"/>
                      <a:pt x="2867" y="8747"/>
                      <a:pt x="3014" y="8788"/>
                    </a:cubicBezTo>
                    <a:cubicBezTo>
                      <a:pt x="2888" y="8851"/>
                      <a:pt x="2888" y="8914"/>
                      <a:pt x="2930" y="9039"/>
                    </a:cubicBezTo>
                    <a:lnTo>
                      <a:pt x="2951" y="9039"/>
                    </a:lnTo>
                    <a:cubicBezTo>
                      <a:pt x="3014" y="9123"/>
                      <a:pt x="3056" y="9165"/>
                      <a:pt x="3119" y="9228"/>
                    </a:cubicBezTo>
                    <a:cubicBezTo>
                      <a:pt x="3014" y="9186"/>
                      <a:pt x="2909" y="9165"/>
                      <a:pt x="2847" y="9165"/>
                    </a:cubicBezTo>
                    <a:cubicBezTo>
                      <a:pt x="2721" y="9165"/>
                      <a:pt x="2679" y="9207"/>
                      <a:pt x="2763" y="9395"/>
                    </a:cubicBezTo>
                    <a:cubicBezTo>
                      <a:pt x="2847" y="9542"/>
                      <a:pt x="3056" y="9876"/>
                      <a:pt x="3621" y="10232"/>
                    </a:cubicBezTo>
                    <a:cubicBezTo>
                      <a:pt x="3872" y="10274"/>
                      <a:pt x="4081" y="10316"/>
                      <a:pt x="4416" y="10441"/>
                    </a:cubicBezTo>
                    <a:lnTo>
                      <a:pt x="4332" y="10504"/>
                    </a:lnTo>
                    <a:cubicBezTo>
                      <a:pt x="4353" y="10502"/>
                      <a:pt x="4373" y="10501"/>
                      <a:pt x="4393" y="10501"/>
                    </a:cubicBezTo>
                    <a:cubicBezTo>
                      <a:pt x="4593" y="10501"/>
                      <a:pt x="4747" y="10590"/>
                      <a:pt x="4918" y="10609"/>
                    </a:cubicBezTo>
                    <a:cubicBezTo>
                      <a:pt x="5023" y="10692"/>
                      <a:pt x="4751" y="10692"/>
                      <a:pt x="4981" y="10755"/>
                    </a:cubicBezTo>
                    <a:cubicBezTo>
                      <a:pt x="5226" y="10780"/>
                      <a:pt x="5256" y="10790"/>
                      <a:pt x="5322" y="10790"/>
                    </a:cubicBezTo>
                    <a:cubicBezTo>
                      <a:pt x="5369" y="10790"/>
                      <a:pt x="5435" y="10785"/>
                      <a:pt x="5608" y="10776"/>
                    </a:cubicBezTo>
                    <a:cubicBezTo>
                      <a:pt x="5567" y="10734"/>
                      <a:pt x="5357" y="10755"/>
                      <a:pt x="5420" y="10692"/>
                    </a:cubicBezTo>
                    <a:lnTo>
                      <a:pt x="5420" y="10692"/>
                    </a:lnTo>
                    <a:cubicBezTo>
                      <a:pt x="5457" y="10729"/>
                      <a:pt x="5700" y="10734"/>
                      <a:pt x="5734" y="10776"/>
                    </a:cubicBezTo>
                    <a:lnTo>
                      <a:pt x="5734" y="10776"/>
                    </a:lnTo>
                    <a:lnTo>
                      <a:pt x="5734" y="10734"/>
                    </a:lnTo>
                    <a:cubicBezTo>
                      <a:pt x="5746" y="10737"/>
                      <a:pt x="5757" y="10738"/>
                      <a:pt x="5768" y="10738"/>
                    </a:cubicBezTo>
                    <a:cubicBezTo>
                      <a:pt x="5836" y="10738"/>
                      <a:pt x="5895" y="10689"/>
                      <a:pt x="5985" y="10671"/>
                    </a:cubicBezTo>
                    <a:lnTo>
                      <a:pt x="5985" y="10671"/>
                    </a:lnTo>
                    <a:cubicBezTo>
                      <a:pt x="6027" y="10692"/>
                      <a:pt x="6069" y="10713"/>
                      <a:pt x="5943" y="10734"/>
                    </a:cubicBezTo>
                    <a:cubicBezTo>
                      <a:pt x="6046" y="10744"/>
                      <a:pt x="6166" y="10753"/>
                      <a:pt x="6280" y="10753"/>
                    </a:cubicBezTo>
                    <a:cubicBezTo>
                      <a:pt x="6421" y="10753"/>
                      <a:pt x="6553" y="10739"/>
                      <a:pt x="6634" y="10692"/>
                    </a:cubicBezTo>
                    <a:cubicBezTo>
                      <a:pt x="6843" y="10651"/>
                      <a:pt x="6759" y="10588"/>
                      <a:pt x="6822" y="10525"/>
                    </a:cubicBezTo>
                    <a:cubicBezTo>
                      <a:pt x="6839" y="10516"/>
                      <a:pt x="6867" y="10511"/>
                      <a:pt x="6896" y="10511"/>
                    </a:cubicBezTo>
                    <a:cubicBezTo>
                      <a:pt x="6936" y="10511"/>
                      <a:pt x="6977" y="10521"/>
                      <a:pt x="6989" y="10546"/>
                    </a:cubicBezTo>
                    <a:lnTo>
                      <a:pt x="7010" y="10525"/>
                    </a:lnTo>
                    <a:lnTo>
                      <a:pt x="7094" y="10546"/>
                    </a:lnTo>
                    <a:cubicBezTo>
                      <a:pt x="7471" y="10337"/>
                      <a:pt x="7910" y="10337"/>
                      <a:pt x="8182" y="10065"/>
                    </a:cubicBezTo>
                    <a:lnTo>
                      <a:pt x="8182" y="10065"/>
                    </a:lnTo>
                    <a:cubicBezTo>
                      <a:pt x="8101" y="10097"/>
                      <a:pt x="8006" y="10168"/>
                      <a:pt x="7949" y="10168"/>
                    </a:cubicBezTo>
                    <a:cubicBezTo>
                      <a:pt x="7933" y="10168"/>
                      <a:pt x="7919" y="10162"/>
                      <a:pt x="7910" y="10148"/>
                    </a:cubicBezTo>
                    <a:lnTo>
                      <a:pt x="8182" y="10023"/>
                    </a:lnTo>
                    <a:lnTo>
                      <a:pt x="8182" y="10023"/>
                    </a:lnTo>
                    <a:cubicBezTo>
                      <a:pt x="8125" y="10046"/>
                      <a:pt x="8067" y="10062"/>
                      <a:pt x="8031" y="10062"/>
                    </a:cubicBezTo>
                    <a:cubicBezTo>
                      <a:pt x="8000" y="10062"/>
                      <a:pt x="7984" y="10051"/>
                      <a:pt x="7994" y="10023"/>
                    </a:cubicBezTo>
                    <a:cubicBezTo>
                      <a:pt x="8370" y="9855"/>
                      <a:pt x="8726" y="9709"/>
                      <a:pt x="9124" y="9374"/>
                    </a:cubicBezTo>
                    <a:cubicBezTo>
                      <a:pt x="9124" y="9353"/>
                      <a:pt x="9124" y="9353"/>
                      <a:pt x="9124" y="9332"/>
                    </a:cubicBezTo>
                    <a:cubicBezTo>
                      <a:pt x="9145" y="9311"/>
                      <a:pt x="9165" y="9311"/>
                      <a:pt x="9165" y="9291"/>
                    </a:cubicBezTo>
                    <a:cubicBezTo>
                      <a:pt x="9165" y="9270"/>
                      <a:pt x="9165" y="9270"/>
                      <a:pt x="9165" y="9270"/>
                    </a:cubicBezTo>
                    <a:cubicBezTo>
                      <a:pt x="9249" y="9165"/>
                      <a:pt x="9375" y="9060"/>
                      <a:pt x="9417" y="8935"/>
                    </a:cubicBezTo>
                    <a:cubicBezTo>
                      <a:pt x="9417" y="8977"/>
                      <a:pt x="9417" y="8977"/>
                      <a:pt x="9437" y="8977"/>
                    </a:cubicBezTo>
                    <a:cubicBezTo>
                      <a:pt x="9404" y="9010"/>
                      <a:pt x="9389" y="9037"/>
                      <a:pt x="9400" y="9037"/>
                    </a:cubicBezTo>
                    <a:cubicBezTo>
                      <a:pt x="9410" y="9037"/>
                      <a:pt x="9441" y="9015"/>
                      <a:pt x="9500" y="8956"/>
                    </a:cubicBezTo>
                    <a:cubicBezTo>
                      <a:pt x="9521" y="8935"/>
                      <a:pt x="9542" y="8914"/>
                      <a:pt x="9563" y="8914"/>
                    </a:cubicBezTo>
                    <a:cubicBezTo>
                      <a:pt x="9603" y="8834"/>
                      <a:pt x="9609" y="8805"/>
                      <a:pt x="9592" y="8805"/>
                    </a:cubicBezTo>
                    <a:cubicBezTo>
                      <a:pt x="9582" y="8805"/>
                      <a:pt x="9565" y="8815"/>
                      <a:pt x="9542" y="8830"/>
                    </a:cubicBezTo>
                    <a:cubicBezTo>
                      <a:pt x="9593" y="8779"/>
                      <a:pt x="9658" y="8714"/>
                      <a:pt x="9635" y="8714"/>
                    </a:cubicBezTo>
                    <a:cubicBezTo>
                      <a:pt x="9630" y="8714"/>
                      <a:pt x="9621" y="8718"/>
                      <a:pt x="9605" y="8726"/>
                    </a:cubicBezTo>
                    <a:cubicBezTo>
                      <a:pt x="9751" y="8495"/>
                      <a:pt x="9856" y="8537"/>
                      <a:pt x="9961" y="8412"/>
                    </a:cubicBezTo>
                    <a:cubicBezTo>
                      <a:pt x="10122" y="8170"/>
                      <a:pt x="10186" y="8064"/>
                      <a:pt x="10358" y="7721"/>
                    </a:cubicBezTo>
                    <a:lnTo>
                      <a:pt x="10358" y="7721"/>
                    </a:lnTo>
                    <a:cubicBezTo>
                      <a:pt x="10400" y="7616"/>
                      <a:pt x="10316" y="7554"/>
                      <a:pt x="10421" y="7345"/>
                    </a:cubicBezTo>
                    <a:cubicBezTo>
                      <a:pt x="10756" y="7282"/>
                      <a:pt x="10630" y="6801"/>
                      <a:pt x="10777" y="6340"/>
                    </a:cubicBezTo>
                    <a:cubicBezTo>
                      <a:pt x="10788" y="6352"/>
                      <a:pt x="10798" y="6356"/>
                      <a:pt x="10806" y="6356"/>
                    </a:cubicBezTo>
                    <a:cubicBezTo>
                      <a:pt x="10857" y="6356"/>
                      <a:pt x="10867" y="6189"/>
                      <a:pt x="10910" y="6189"/>
                    </a:cubicBezTo>
                    <a:cubicBezTo>
                      <a:pt x="10914" y="6189"/>
                      <a:pt x="10919" y="6191"/>
                      <a:pt x="10923" y="6194"/>
                    </a:cubicBezTo>
                    <a:cubicBezTo>
                      <a:pt x="10923" y="6026"/>
                      <a:pt x="10944" y="5859"/>
                      <a:pt x="10944" y="5713"/>
                    </a:cubicBezTo>
                    <a:cubicBezTo>
                      <a:pt x="10986" y="5399"/>
                      <a:pt x="11028" y="5106"/>
                      <a:pt x="10923" y="4771"/>
                    </a:cubicBezTo>
                    <a:lnTo>
                      <a:pt x="10923" y="4792"/>
                    </a:lnTo>
                    <a:cubicBezTo>
                      <a:pt x="10860" y="4645"/>
                      <a:pt x="10818" y="4290"/>
                      <a:pt x="10860" y="4143"/>
                    </a:cubicBezTo>
                    <a:lnTo>
                      <a:pt x="10860" y="4143"/>
                    </a:lnTo>
                    <a:cubicBezTo>
                      <a:pt x="10853" y="4162"/>
                      <a:pt x="10844" y="4169"/>
                      <a:pt x="10834" y="4169"/>
                    </a:cubicBezTo>
                    <a:cubicBezTo>
                      <a:pt x="10799" y="4169"/>
                      <a:pt x="10754" y="4075"/>
                      <a:pt x="10719" y="4075"/>
                    </a:cubicBezTo>
                    <a:cubicBezTo>
                      <a:pt x="10711" y="4075"/>
                      <a:pt x="10703" y="4081"/>
                      <a:pt x="10696" y="4095"/>
                    </a:cubicBezTo>
                    <a:lnTo>
                      <a:pt x="10696" y="4095"/>
                    </a:lnTo>
                    <a:cubicBezTo>
                      <a:pt x="10749" y="3961"/>
                      <a:pt x="10567" y="3537"/>
                      <a:pt x="10567" y="3537"/>
                    </a:cubicBezTo>
                    <a:cubicBezTo>
                      <a:pt x="10463" y="3474"/>
                      <a:pt x="10400" y="3118"/>
                      <a:pt x="10233" y="2951"/>
                    </a:cubicBezTo>
                    <a:lnTo>
                      <a:pt x="10191" y="2658"/>
                    </a:lnTo>
                    <a:lnTo>
                      <a:pt x="10170" y="2783"/>
                    </a:lnTo>
                    <a:cubicBezTo>
                      <a:pt x="10134" y="2700"/>
                      <a:pt x="10105" y="2664"/>
                      <a:pt x="10087" y="2664"/>
                    </a:cubicBezTo>
                    <a:cubicBezTo>
                      <a:pt x="10073" y="2664"/>
                      <a:pt x="10065" y="2684"/>
                      <a:pt x="10065" y="2721"/>
                    </a:cubicBezTo>
                    <a:cubicBezTo>
                      <a:pt x="10023" y="2658"/>
                      <a:pt x="10023" y="2616"/>
                      <a:pt x="9961" y="2532"/>
                    </a:cubicBezTo>
                    <a:lnTo>
                      <a:pt x="9940" y="2595"/>
                    </a:lnTo>
                    <a:cubicBezTo>
                      <a:pt x="9848" y="2503"/>
                      <a:pt x="9868" y="2401"/>
                      <a:pt x="9910" y="2401"/>
                    </a:cubicBezTo>
                    <a:cubicBezTo>
                      <a:pt x="9925" y="2401"/>
                      <a:pt x="9944" y="2415"/>
                      <a:pt x="9961" y="2449"/>
                    </a:cubicBezTo>
                    <a:cubicBezTo>
                      <a:pt x="9877" y="2030"/>
                      <a:pt x="9793" y="2302"/>
                      <a:pt x="9668" y="1967"/>
                    </a:cubicBezTo>
                    <a:lnTo>
                      <a:pt x="9689" y="1863"/>
                    </a:lnTo>
                    <a:cubicBezTo>
                      <a:pt x="9584" y="1695"/>
                      <a:pt x="9532" y="1695"/>
                      <a:pt x="9479" y="1695"/>
                    </a:cubicBezTo>
                    <a:cubicBezTo>
                      <a:pt x="9427" y="1695"/>
                      <a:pt x="9375" y="1695"/>
                      <a:pt x="9270" y="1528"/>
                    </a:cubicBezTo>
                    <a:lnTo>
                      <a:pt x="9228" y="1549"/>
                    </a:lnTo>
                    <a:cubicBezTo>
                      <a:pt x="9165" y="1486"/>
                      <a:pt x="9082" y="1402"/>
                      <a:pt x="9165" y="1381"/>
                    </a:cubicBezTo>
                    <a:cubicBezTo>
                      <a:pt x="8873" y="1151"/>
                      <a:pt x="8496" y="963"/>
                      <a:pt x="8224" y="858"/>
                    </a:cubicBezTo>
                    <a:cubicBezTo>
                      <a:pt x="8158" y="801"/>
                      <a:pt x="8160" y="788"/>
                      <a:pt x="8183" y="788"/>
                    </a:cubicBezTo>
                    <a:cubicBezTo>
                      <a:pt x="8200" y="788"/>
                      <a:pt x="8228" y="795"/>
                      <a:pt x="8249" y="795"/>
                    </a:cubicBezTo>
                    <a:cubicBezTo>
                      <a:pt x="8272" y="795"/>
                      <a:pt x="8286" y="787"/>
                      <a:pt x="8266" y="754"/>
                    </a:cubicBezTo>
                    <a:cubicBezTo>
                      <a:pt x="8098" y="544"/>
                      <a:pt x="7973" y="607"/>
                      <a:pt x="7785" y="544"/>
                    </a:cubicBezTo>
                    <a:lnTo>
                      <a:pt x="7868" y="524"/>
                    </a:lnTo>
                    <a:cubicBezTo>
                      <a:pt x="7868" y="524"/>
                      <a:pt x="7764" y="482"/>
                      <a:pt x="7659" y="440"/>
                    </a:cubicBezTo>
                    <a:cubicBezTo>
                      <a:pt x="7554" y="398"/>
                      <a:pt x="7450" y="356"/>
                      <a:pt x="7450" y="356"/>
                    </a:cubicBezTo>
                    <a:lnTo>
                      <a:pt x="7450" y="356"/>
                    </a:lnTo>
                    <a:lnTo>
                      <a:pt x="7492" y="440"/>
                    </a:lnTo>
                    <a:lnTo>
                      <a:pt x="7220" y="335"/>
                    </a:lnTo>
                    <a:cubicBezTo>
                      <a:pt x="7195" y="311"/>
                      <a:pt x="7196" y="302"/>
                      <a:pt x="7213" y="302"/>
                    </a:cubicBezTo>
                    <a:cubicBezTo>
                      <a:pt x="7239" y="302"/>
                      <a:pt x="7302" y="323"/>
                      <a:pt x="7366" y="335"/>
                    </a:cubicBezTo>
                    <a:cubicBezTo>
                      <a:pt x="7097" y="239"/>
                      <a:pt x="6899" y="37"/>
                      <a:pt x="6593" y="37"/>
                    </a:cubicBezTo>
                    <a:cubicBezTo>
                      <a:pt x="6565" y="37"/>
                      <a:pt x="6537" y="39"/>
                      <a:pt x="6508" y="42"/>
                    </a:cubicBezTo>
                    <a:lnTo>
                      <a:pt x="6550" y="105"/>
                    </a:lnTo>
                    <a:cubicBezTo>
                      <a:pt x="6550" y="105"/>
                      <a:pt x="6592" y="105"/>
                      <a:pt x="6613" y="126"/>
                    </a:cubicBezTo>
                    <a:cubicBezTo>
                      <a:pt x="6716" y="177"/>
                      <a:pt x="6718" y="193"/>
                      <a:pt x="6676" y="193"/>
                    </a:cubicBezTo>
                    <a:cubicBezTo>
                      <a:pt x="6616" y="193"/>
                      <a:pt x="6462" y="160"/>
                      <a:pt x="6394" y="160"/>
                    </a:cubicBezTo>
                    <a:cubicBezTo>
                      <a:pt x="6376" y="160"/>
                      <a:pt x="6365" y="162"/>
                      <a:pt x="6362" y="168"/>
                    </a:cubicBezTo>
                    <a:cubicBezTo>
                      <a:pt x="6278" y="84"/>
                      <a:pt x="6006" y="105"/>
                      <a:pt x="5880" y="0"/>
                    </a:cubicBezTo>
                    <a:close/>
                    <a:moveTo>
                      <a:pt x="5734" y="10776"/>
                    </a:moveTo>
                    <a:lnTo>
                      <a:pt x="5734" y="10797"/>
                    </a:lnTo>
                    <a:cubicBezTo>
                      <a:pt x="5739" y="10789"/>
                      <a:pt x="5739" y="10782"/>
                      <a:pt x="5734" y="107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7"/>
              <p:cNvSpPr/>
              <p:nvPr/>
            </p:nvSpPr>
            <p:spPr>
              <a:xfrm>
                <a:off x="1878475" y="14229725"/>
                <a:ext cx="25" cy="1600"/>
              </a:xfrm>
              <a:custGeom>
                <a:rect b="b" l="l" r="r" t="t"/>
                <a:pathLst>
                  <a:path extrusionOk="0" h="64" w="1">
                    <a:moveTo>
                      <a:pt x="1" y="1"/>
                    </a:moveTo>
                    <a:lnTo>
                      <a:pt x="1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7"/>
              <p:cNvSpPr/>
              <p:nvPr/>
            </p:nvSpPr>
            <p:spPr>
              <a:xfrm>
                <a:off x="1802100" y="142668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7"/>
              <p:cNvSpPr/>
              <p:nvPr/>
            </p:nvSpPr>
            <p:spPr>
              <a:xfrm>
                <a:off x="1768625" y="14319175"/>
                <a:ext cx="1075" cy="550"/>
              </a:xfrm>
              <a:custGeom>
                <a:rect b="b" l="l" r="r" t="t"/>
                <a:pathLst>
                  <a:path extrusionOk="0" h="22" w="43">
                    <a:moveTo>
                      <a:pt x="1" y="22"/>
                    </a:moveTo>
                    <a:lnTo>
                      <a:pt x="42" y="1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7"/>
              <p:cNvSpPr/>
              <p:nvPr/>
            </p:nvSpPr>
            <p:spPr>
              <a:xfrm>
                <a:off x="1713175" y="142799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54" name="Google Shape;1254;p27"/>
          <p:cNvGrpSpPr/>
          <p:nvPr/>
        </p:nvGrpSpPr>
        <p:grpSpPr>
          <a:xfrm>
            <a:off x="2350364" y="1906950"/>
            <a:ext cx="558118" cy="533703"/>
            <a:chOff x="9216502" y="2208525"/>
            <a:chExt cx="558118" cy="533703"/>
          </a:xfrm>
        </p:grpSpPr>
        <p:sp>
          <p:nvSpPr>
            <p:cNvPr id="1255" name="Google Shape;1255;p27"/>
            <p:cNvSpPr/>
            <p:nvPr/>
          </p:nvSpPr>
          <p:spPr>
            <a:xfrm>
              <a:off x="9226600" y="2215850"/>
              <a:ext cx="533850" cy="516775"/>
            </a:xfrm>
            <a:custGeom>
              <a:rect b="b" l="l" r="r" t="t"/>
              <a:pathLst>
                <a:path extrusionOk="0" h="20671" w="21354">
                  <a:moveTo>
                    <a:pt x="8679" y="683"/>
                  </a:moveTo>
                  <a:lnTo>
                    <a:pt x="4486" y="2925"/>
                  </a:lnTo>
                  <a:lnTo>
                    <a:pt x="2828" y="5168"/>
                  </a:lnTo>
                  <a:lnTo>
                    <a:pt x="683" y="8288"/>
                  </a:lnTo>
                  <a:lnTo>
                    <a:pt x="0" y="11896"/>
                  </a:lnTo>
                  <a:lnTo>
                    <a:pt x="1170" y="16674"/>
                  </a:lnTo>
                  <a:lnTo>
                    <a:pt x="4778" y="19209"/>
                  </a:lnTo>
                  <a:lnTo>
                    <a:pt x="9069" y="20671"/>
                  </a:lnTo>
                  <a:lnTo>
                    <a:pt x="12384" y="20574"/>
                  </a:lnTo>
                  <a:lnTo>
                    <a:pt x="16577" y="19111"/>
                  </a:lnTo>
                  <a:lnTo>
                    <a:pt x="18527" y="17746"/>
                  </a:lnTo>
                  <a:lnTo>
                    <a:pt x="20574" y="14431"/>
                  </a:lnTo>
                  <a:lnTo>
                    <a:pt x="21354" y="11018"/>
                  </a:lnTo>
                  <a:lnTo>
                    <a:pt x="20964" y="8386"/>
                  </a:lnTo>
                  <a:lnTo>
                    <a:pt x="19892" y="5265"/>
                  </a:lnTo>
                  <a:lnTo>
                    <a:pt x="18332" y="2633"/>
                  </a:lnTo>
                  <a:lnTo>
                    <a:pt x="16187" y="1170"/>
                  </a:lnTo>
                  <a:lnTo>
                    <a:pt x="13651" y="0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256" name="Google Shape;1256;p27"/>
            <p:cNvSpPr/>
            <p:nvPr/>
          </p:nvSpPr>
          <p:spPr>
            <a:xfrm>
              <a:off x="9216502" y="2208525"/>
              <a:ext cx="558118" cy="533703"/>
            </a:xfrm>
            <a:custGeom>
              <a:rect b="b" l="l" r="r" t="t"/>
              <a:pathLst>
                <a:path extrusionOk="0" h="23288" w="24356">
                  <a:moveTo>
                    <a:pt x="1256" y="10784"/>
                  </a:moveTo>
                  <a:cubicBezTo>
                    <a:pt x="1737" y="11977"/>
                    <a:pt x="2658" y="13212"/>
                    <a:pt x="3055" y="13714"/>
                  </a:cubicBezTo>
                  <a:cubicBezTo>
                    <a:pt x="3516" y="14300"/>
                    <a:pt x="3725" y="14781"/>
                    <a:pt x="3788" y="15199"/>
                  </a:cubicBezTo>
                  <a:cubicBezTo>
                    <a:pt x="2679" y="14739"/>
                    <a:pt x="1570" y="14111"/>
                    <a:pt x="963" y="13212"/>
                  </a:cubicBezTo>
                  <a:cubicBezTo>
                    <a:pt x="963" y="13107"/>
                    <a:pt x="984" y="13002"/>
                    <a:pt x="984" y="12877"/>
                  </a:cubicBezTo>
                  <a:cubicBezTo>
                    <a:pt x="1047" y="12312"/>
                    <a:pt x="1130" y="11580"/>
                    <a:pt x="1256" y="10784"/>
                  </a:cubicBezTo>
                  <a:close/>
                  <a:moveTo>
                    <a:pt x="16990" y="2185"/>
                  </a:moveTo>
                  <a:cubicBezTo>
                    <a:pt x="17806" y="2582"/>
                    <a:pt x="18581" y="3126"/>
                    <a:pt x="19292" y="3817"/>
                  </a:cubicBezTo>
                  <a:cubicBezTo>
                    <a:pt x="19836" y="4340"/>
                    <a:pt x="20296" y="4926"/>
                    <a:pt x="20673" y="5554"/>
                  </a:cubicBezTo>
                  <a:cubicBezTo>
                    <a:pt x="19920" y="9968"/>
                    <a:pt x="16279" y="13316"/>
                    <a:pt x="12387" y="15220"/>
                  </a:cubicBezTo>
                  <a:cubicBezTo>
                    <a:pt x="12178" y="15325"/>
                    <a:pt x="11990" y="15409"/>
                    <a:pt x="11801" y="15492"/>
                  </a:cubicBezTo>
                  <a:cubicBezTo>
                    <a:pt x="10546" y="13546"/>
                    <a:pt x="13496" y="9006"/>
                    <a:pt x="14438" y="7688"/>
                  </a:cubicBezTo>
                  <a:cubicBezTo>
                    <a:pt x="15588" y="6077"/>
                    <a:pt x="17702" y="4277"/>
                    <a:pt x="16990" y="2185"/>
                  </a:cubicBezTo>
                  <a:close/>
                  <a:moveTo>
                    <a:pt x="7721" y="2561"/>
                  </a:moveTo>
                  <a:lnTo>
                    <a:pt x="7721" y="2561"/>
                  </a:lnTo>
                  <a:cubicBezTo>
                    <a:pt x="6424" y="4947"/>
                    <a:pt x="5880" y="10554"/>
                    <a:pt x="5943" y="11517"/>
                  </a:cubicBezTo>
                  <a:cubicBezTo>
                    <a:pt x="6047" y="13065"/>
                    <a:pt x="6361" y="14655"/>
                    <a:pt x="6926" y="16141"/>
                  </a:cubicBezTo>
                  <a:cubicBezTo>
                    <a:pt x="6424" y="16078"/>
                    <a:pt x="5922" y="15953"/>
                    <a:pt x="5440" y="15806"/>
                  </a:cubicBezTo>
                  <a:cubicBezTo>
                    <a:pt x="5106" y="15701"/>
                    <a:pt x="4750" y="15576"/>
                    <a:pt x="4373" y="15429"/>
                  </a:cubicBezTo>
                  <a:cubicBezTo>
                    <a:pt x="4373" y="15199"/>
                    <a:pt x="4352" y="14948"/>
                    <a:pt x="4248" y="14697"/>
                  </a:cubicBezTo>
                  <a:cubicBezTo>
                    <a:pt x="3934" y="13818"/>
                    <a:pt x="3097" y="13086"/>
                    <a:pt x="2595" y="12333"/>
                  </a:cubicBezTo>
                  <a:cubicBezTo>
                    <a:pt x="1946" y="11370"/>
                    <a:pt x="1507" y="10491"/>
                    <a:pt x="1528" y="9466"/>
                  </a:cubicBezTo>
                  <a:cubicBezTo>
                    <a:pt x="1946" y="8399"/>
                    <a:pt x="2532" y="7374"/>
                    <a:pt x="3244" y="6411"/>
                  </a:cubicBezTo>
                  <a:cubicBezTo>
                    <a:pt x="3264" y="6411"/>
                    <a:pt x="3285" y="6390"/>
                    <a:pt x="3285" y="6390"/>
                  </a:cubicBezTo>
                  <a:cubicBezTo>
                    <a:pt x="3348" y="6370"/>
                    <a:pt x="3369" y="6307"/>
                    <a:pt x="3348" y="6286"/>
                  </a:cubicBezTo>
                  <a:cubicBezTo>
                    <a:pt x="3934" y="5512"/>
                    <a:pt x="4604" y="4800"/>
                    <a:pt x="5336" y="4173"/>
                  </a:cubicBezTo>
                  <a:cubicBezTo>
                    <a:pt x="6068" y="3545"/>
                    <a:pt x="6863" y="3001"/>
                    <a:pt x="7721" y="2561"/>
                  </a:cubicBezTo>
                  <a:close/>
                  <a:moveTo>
                    <a:pt x="12909" y="1272"/>
                  </a:moveTo>
                  <a:cubicBezTo>
                    <a:pt x="14140" y="1272"/>
                    <a:pt x="15360" y="1496"/>
                    <a:pt x="16509" y="1976"/>
                  </a:cubicBezTo>
                  <a:cubicBezTo>
                    <a:pt x="17262" y="3963"/>
                    <a:pt x="15358" y="5470"/>
                    <a:pt x="14228" y="6914"/>
                  </a:cubicBezTo>
                  <a:cubicBezTo>
                    <a:pt x="13245" y="8190"/>
                    <a:pt x="12387" y="9592"/>
                    <a:pt x="11759" y="11077"/>
                  </a:cubicBezTo>
                  <a:cubicBezTo>
                    <a:pt x="11257" y="12291"/>
                    <a:pt x="10525" y="14341"/>
                    <a:pt x="11174" y="15722"/>
                  </a:cubicBezTo>
                  <a:cubicBezTo>
                    <a:pt x="10216" y="16066"/>
                    <a:pt x="9242" y="16237"/>
                    <a:pt x="8254" y="16237"/>
                  </a:cubicBezTo>
                  <a:cubicBezTo>
                    <a:pt x="8097" y="16237"/>
                    <a:pt x="7941" y="16233"/>
                    <a:pt x="7784" y="16225"/>
                  </a:cubicBezTo>
                  <a:cubicBezTo>
                    <a:pt x="7052" y="14530"/>
                    <a:pt x="6675" y="12668"/>
                    <a:pt x="6654" y="10889"/>
                  </a:cubicBezTo>
                  <a:cubicBezTo>
                    <a:pt x="6654" y="9236"/>
                    <a:pt x="6884" y="7520"/>
                    <a:pt x="7219" y="5909"/>
                  </a:cubicBezTo>
                  <a:cubicBezTo>
                    <a:pt x="7533" y="4361"/>
                    <a:pt x="7909" y="2248"/>
                    <a:pt x="9688" y="1892"/>
                  </a:cubicBezTo>
                  <a:cubicBezTo>
                    <a:pt x="9751" y="1871"/>
                    <a:pt x="9751" y="1787"/>
                    <a:pt x="9709" y="1766"/>
                  </a:cubicBezTo>
                  <a:lnTo>
                    <a:pt x="9688" y="1766"/>
                  </a:lnTo>
                  <a:cubicBezTo>
                    <a:pt x="10743" y="1444"/>
                    <a:pt x="11830" y="1272"/>
                    <a:pt x="12909" y="1272"/>
                  </a:cubicBezTo>
                  <a:close/>
                  <a:moveTo>
                    <a:pt x="20966" y="6118"/>
                  </a:moveTo>
                  <a:lnTo>
                    <a:pt x="20966" y="6118"/>
                  </a:lnTo>
                  <a:cubicBezTo>
                    <a:pt x="22640" y="9403"/>
                    <a:pt x="22368" y="13693"/>
                    <a:pt x="20736" y="16999"/>
                  </a:cubicBezTo>
                  <a:cubicBezTo>
                    <a:pt x="20260" y="16099"/>
                    <a:pt x="19355" y="15838"/>
                    <a:pt x="18291" y="15838"/>
                  </a:cubicBezTo>
                  <a:cubicBezTo>
                    <a:pt x="16832" y="15838"/>
                    <a:pt x="15076" y="16329"/>
                    <a:pt x="13725" y="16329"/>
                  </a:cubicBezTo>
                  <a:cubicBezTo>
                    <a:pt x="13245" y="16329"/>
                    <a:pt x="12817" y="16267"/>
                    <a:pt x="12471" y="16099"/>
                  </a:cubicBezTo>
                  <a:cubicBezTo>
                    <a:pt x="12387" y="16057"/>
                    <a:pt x="12324" y="16015"/>
                    <a:pt x="12262" y="15973"/>
                  </a:cubicBezTo>
                  <a:cubicBezTo>
                    <a:pt x="16279" y="14300"/>
                    <a:pt x="20589" y="10533"/>
                    <a:pt x="20966" y="6118"/>
                  </a:cubicBezTo>
                  <a:close/>
                  <a:moveTo>
                    <a:pt x="942" y="14007"/>
                  </a:moveTo>
                  <a:lnTo>
                    <a:pt x="942" y="14007"/>
                  </a:lnTo>
                  <a:cubicBezTo>
                    <a:pt x="1674" y="14802"/>
                    <a:pt x="2909" y="15346"/>
                    <a:pt x="3767" y="15722"/>
                  </a:cubicBezTo>
                  <a:cubicBezTo>
                    <a:pt x="3662" y="16329"/>
                    <a:pt x="3244" y="16915"/>
                    <a:pt x="2783" y="17752"/>
                  </a:cubicBezTo>
                  <a:cubicBezTo>
                    <a:pt x="2679" y="17982"/>
                    <a:pt x="2595" y="18191"/>
                    <a:pt x="2532" y="18401"/>
                  </a:cubicBezTo>
                  <a:cubicBezTo>
                    <a:pt x="1737" y="17354"/>
                    <a:pt x="1235" y="16245"/>
                    <a:pt x="984" y="15095"/>
                  </a:cubicBezTo>
                  <a:cubicBezTo>
                    <a:pt x="942" y="14739"/>
                    <a:pt x="921" y="14383"/>
                    <a:pt x="942" y="14007"/>
                  </a:cubicBezTo>
                  <a:close/>
                  <a:moveTo>
                    <a:pt x="13301" y="598"/>
                  </a:moveTo>
                  <a:cubicBezTo>
                    <a:pt x="16457" y="598"/>
                    <a:pt x="19479" y="2113"/>
                    <a:pt x="21342" y="5177"/>
                  </a:cubicBezTo>
                  <a:cubicBezTo>
                    <a:pt x="24188" y="9801"/>
                    <a:pt x="23623" y="15576"/>
                    <a:pt x="20066" y="19593"/>
                  </a:cubicBezTo>
                  <a:lnTo>
                    <a:pt x="19899" y="19593"/>
                  </a:lnTo>
                  <a:cubicBezTo>
                    <a:pt x="22849" y="16057"/>
                    <a:pt x="23623" y="10408"/>
                    <a:pt x="21845" y="6370"/>
                  </a:cubicBezTo>
                  <a:cubicBezTo>
                    <a:pt x="20222" y="2732"/>
                    <a:pt x="16554" y="691"/>
                    <a:pt x="12768" y="691"/>
                  </a:cubicBezTo>
                  <a:cubicBezTo>
                    <a:pt x="12307" y="691"/>
                    <a:pt x="11844" y="722"/>
                    <a:pt x="11383" y="783"/>
                  </a:cubicBezTo>
                  <a:cubicBezTo>
                    <a:pt x="12022" y="660"/>
                    <a:pt x="12664" y="598"/>
                    <a:pt x="13301" y="598"/>
                  </a:cubicBezTo>
                  <a:close/>
                  <a:moveTo>
                    <a:pt x="19606" y="19928"/>
                  </a:moveTo>
                  <a:cubicBezTo>
                    <a:pt x="19627" y="19970"/>
                    <a:pt x="19648" y="19991"/>
                    <a:pt x="19669" y="20012"/>
                  </a:cubicBezTo>
                  <a:lnTo>
                    <a:pt x="19480" y="20221"/>
                  </a:lnTo>
                  <a:cubicBezTo>
                    <a:pt x="18957" y="20744"/>
                    <a:pt x="18350" y="21183"/>
                    <a:pt x="17723" y="21539"/>
                  </a:cubicBezTo>
                  <a:cubicBezTo>
                    <a:pt x="18413" y="21079"/>
                    <a:pt x="19041" y="20556"/>
                    <a:pt x="19606" y="19928"/>
                  </a:cubicBezTo>
                  <a:close/>
                  <a:moveTo>
                    <a:pt x="11529" y="16245"/>
                  </a:moveTo>
                  <a:cubicBezTo>
                    <a:pt x="11529" y="16266"/>
                    <a:pt x="11550" y="16266"/>
                    <a:pt x="11550" y="16287"/>
                  </a:cubicBezTo>
                  <a:cubicBezTo>
                    <a:pt x="12083" y="16832"/>
                    <a:pt x="12840" y="16985"/>
                    <a:pt x="13616" y="16985"/>
                  </a:cubicBezTo>
                  <a:cubicBezTo>
                    <a:pt x="14241" y="16985"/>
                    <a:pt x="14879" y="16885"/>
                    <a:pt x="15421" y="16810"/>
                  </a:cubicBezTo>
                  <a:cubicBezTo>
                    <a:pt x="16280" y="16703"/>
                    <a:pt x="17134" y="16541"/>
                    <a:pt x="17944" y="16541"/>
                  </a:cubicBezTo>
                  <a:cubicBezTo>
                    <a:pt x="18870" y="16541"/>
                    <a:pt x="19737" y="16753"/>
                    <a:pt x="20485" y="17501"/>
                  </a:cubicBezTo>
                  <a:cubicBezTo>
                    <a:pt x="20338" y="17773"/>
                    <a:pt x="20192" y="18024"/>
                    <a:pt x="20024" y="18275"/>
                  </a:cubicBezTo>
                  <a:cubicBezTo>
                    <a:pt x="18811" y="20137"/>
                    <a:pt x="16969" y="21351"/>
                    <a:pt x="14877" y="21979"/>
                  </a:cubicBezTo>
                  <a:cubicBezTo>
                    <a:pt x="14866" y="21979"/>
                    <a:pt x="14856" y="21979"/>
                    <a:pt x="14845" y="21979"/>
                  </a:cubicBezTo>
                  <a:cubicBezTo>
                    <a:pt x="12841" y="21979"/>
                    <a:pt x="10311" y="20026"/>
                    <a:pt x="9332" y="18819"/>
                  </a:cubicBezTo>
                  <a:cubicBezTo>
                    <a:pt x="8830" y="18212"/>
                    <a:pt x="8412" y="17522"/>
                    <a:pt x="8056" y="16790"/>
                  </a:cubicBezTo>
                  <a:lnTo>
                    <a:pt x="8056" y="16790"/>
                  </a:lnTo>
                  <a:cubicBezTo>
                    <a:pt x="8194" y="16795"/>
                    <a:pt x="8333" y="16798"/>
                    <a:pt x="8472" y="16798"/>
                  </a:cubicBezTo>
                  <a:cubicBezTo>
                    <a:pt x="9347" y="16798"/>
                    <a:pt x="10247" y="16681"/>
                    <a:pt x="11132" y="16392"/>
                  </a:cubicBezTo>
                  <a:cubicBezTo>
                    <a:pt x="11257" y="16350"/>
                    <a:pt x="11404" y="16308"/>
                    <a:pt x="11529" y="16245"/>
                  </a:cubicBezTo>
                  <a:close/>
                  <a:moveTo>
                    <a:pt x="4311" y="15953"/>
                  </a:moveTo>
                  <a:cubicBezTo>
                    <a:pt x="5231" y="16308"/>
                    <a:pt x="6194" y="16580"/>
                    <a:pt x="7177" y="16727"/>
                  </a:cubicBezTo>
                  <a:cubicBezTo>
                    <a:pt x="7826" y="18212"/>
                    <a:pt x="8746" y="19551"/>
                    <a:pt x="10002" y="20577"/>
                  </a:cubicBezTo>
                  <a:cubicBezTo>
                    <a:pt x="10609" y="21100"/>
                    <a:pt x="11843" y="21895"/>
                    <a:pt x="13099" y="22355"/>
                  </a:cubicBezTo>
                  <a:cubicBezTo>
                    <a:pt x="12558" y="22442"/>
                    <a:pt x="12017" y="22486"/>
                    <a:pt x="11465" y="22486"/>
                  </a:cubicBezTo>
                  <a:cubicBezTo>
                    <a:pt x="11354" y="22486"/>
                    <a:pt x="11243" y="22484"/>
                    <a:pt x="11132" y="22481"/>
                  </a:cubicBezTo>
                  <a:cubicBezTo>
                    <a:pt x="9855" y="22251"/>
                    <a:pt x="8600" y="21937"/>
                    <a:pt x="7386" y="21455"/>
                  </a:cubicBezTo>
                  <a:cubicBezTo>
                    <a:pt x="5922" y="20870"/>
                    <a:pt x="4311" y="20054"/>
                    <a:pt x="3034" y="18966"/>
                  </a:cubicBezTo>
                  <a:cubicBezTo>
                    <a:pt x="3013" y="17857"/>
                    <a:pt x="4018" y="16999"/>
                    <a:pt x="4311" y="15953"/>
                  </a:cubicBezTo>
                  <a:close/>
                  <a:moveTo>
                    <a:pt x="13379" y="1"/>
                  </a:moveTo>
                  <a:cubicBezTo>
                    <a:pt x="12558" y="1"/>
                    <a:pt x="11709" y="104"/>
                    <a:pt x="10839" y="323"/>
                  </a:cubicBezTo>
                  <a:cubicBezTo>
                    <a:pt x="7491" y="1160"/>
                    <a:pt x="4269" y="3712"/>
                    <a:pt x="2260" y="6872"/>
                  </a:cubicBezTo>
                  <a:cubicBezTo>
                    <a:pt x="1883" y="7311"/>
                    <a:pt x="1611" y="7855"/>
                    <a:pt x="1381" y="8462"/>
                  </a:cubicBezTo>
                  <a:lnTo>
                    <a:pt x="1339" y="8546"/>
                  </a:lnTo>
                  <a:cubicBezTo>
                    <a:pt x="1067" y="8797"/>
                    <a:pt x="963" y="9111"/>
                    <a:pt x="942" y="9445"/>
                  </a:cubicBezTo>
                  <a:cubicBezTo>
                    <a:pt x="293" y="11182"/>
                    <a:pt x="0" y="12981"/>
                    <a:pt x="210" y="14739"/>
                  </a:cubicBezTo>
                  <a:cubicBezTo>
                    <a:pt x="231" y="14990"/>
                    <a:pt x="293" y="15220"/>
                    <a:pt x="335" y="15429"/>
                  </a:cubicBezTo>
                  <a:cubicBezTo>
                    <a:pt x="461" y="16559"/>
                    <a:pt x="795" y="17668"/>
                    <a:pt x="1423" y="18631"/>
                  </a:cubicBezTo>
                  <a:cubicBezTo>
                    <a:pt x="2302" y="19949"/>
                    <a:pt x="3557" y="20974"/>
                    <a:pt x="5022" y="21727"/>
                  </a:cubicBezTo>
                  <a:lnTo>
                    <a:pt x="4876" y="21748"/>
                  </a:lnTo>
                  <a:cubicBezTo>
                    <a:pt x="5043" y="21790"/>
                    <a:pt x="5189" y="21832"/>
                    <a:pt x="5357" y="21895"/>
                  </a:cubicBezTo>
                  <a:cubicBezTo>
                    <a:pt x="5357" y="21895"/>
                    <a:pt x="5357" y="21895"/>
                    <a:pt x="5378" y="21874"/>
                  </a:cubicBezTo>
                  <a:cubicBezTo>
                    <a:pt x="5420" y="21895"/>
                    <a:pt x="5461" y="21916"/>
                    <a:pt x="5503" y="21937"/>
                  </a:cubicBezTo>
                  <a:lnTo>
                    <a:pt x="5482" y="21937"/>
                  </a:lnTo>
                  <a:cubicBezTo>
                    <a:pt x="5503" y="21958"/>
                    <a:pt x="5524" y="21958"/>
                    <a:pt x="5545" y="21958"/>
                  </a:cubicBezTo>
                  <a:cubicBezTo>
                    <a:pt x="5796" y="22041"/>
                    <a:pt x="6026" y="22146"/>
                    <a:pt x="6257" y="22251"/>
                  </a:cubicBezTo>
                  <a:cubicBezTo>
                    <a:pt x="6382" y="22292"/>
                    <a:pt x="6487" y="22334"/>
                    <a:pt x="6591" y="22376"/>
                  </a:cubicBezTo>
                  <a:cubicBezTo>
                    <a:pt x="6591" y="22376"/>
                    <a:pt x="6570" y="22376"/>
                    <a:pt x="6570" y="22397"/>
                  </a:cubicBezTo>
                  <a:cubicBezTo>
                    <a:pt x="6654" y="22418"/>
                    <a:pt x="6738" y="22460"/>
                    <a:pt x="6842" y="22502"/>
                  </a:cubicBezTo>
                  <a:lnTo>
                    <a:pt x="6863" y="22502"/>
                  </a:lnTo>
                  <a:cubicBezTo>
                    <a:pt x="6863" y="22502"/>
                    <a:pt x="6884" y="22481"/>
                    <a:pt x="6905" y="22481"/>
                  </a:cubicBezTo>
                  <a:cubicBezTo>
                    <a:pt x="7093" y="22543"/>
                    <a:pt x="7282" y="22606"/>
                    <a:pt x="7491" y="22648"/>
                  </a:cubicBezTo>
                  <a:cubicBezTo>
                    <a:pt x="7470" y="22669"/>
                    <a:pt x="7449" y="22669"/>
                    <a:pt x="7428" y="22690"/>
                  </a:cubicBezTo>
                  <a:cubicBezTo>
                    <a:pt x="7512" y="22711"/>
                    <a:pt x="7617" y="22732"/>
                    <a:pt x="7700" y="22774"/>
                  </a:cubicBezTo>
                  <a:cubicBezTo>
                    <a:pt x="7721" y="22753"/>
                    <a:pt x="7742" y="22732"/>
                    <a:pt x="7763" y="22732"/>
                  </a:cubicBezTo>
                  <a:cubicBezTo>
                    <a:pt x="7930" y="22774"/>
                    <a:pt x="8098" y="22795"/>
                    <a:pt x="8265" y="22836"/>
                  </a:cubicBezTo>
                  <a:cubicBezTo>
                    <a:pt x="8223" y="22857"/>
                    <a:pt x="8202" y="22878"/>
                    <a:pt x="8181" y="22899"/>
                  </a:cubicBezTo>
                  <a:cubicBezTo>
                    <a:pt x="8286" y="22920"/>
                    <a:pt x="8391" y="22941"/>
                    <a:pt x="8495" y="22962"/>
                  </a:cubicBezTo>
                  <a:cubicBezTo>
                    <a:pt x="8516" y="22941"/>
                    <a:pt x="8558" y="22920"/>
                    <a:pt x="8579" y="22899"/>
                  </a:cubicBezTo>
                  <a:cubicBezTo>
                    <a:pt x="8726" y="22941"/>
                    <a:pt x="8893" y="22962"/>
                    <a:pt x="9039" y="22983"/>
                  </a:cubicBezTo>
                  <a:cubicBezTo>
                    <a:pt x="9018" y="23004"/>
                    <a:pt x="8998" y="23025"/>
                    <a:pt x="8956" y="23046"/>
                  </a:cubicBezTo>
                  <a:cubicBezTo>
                    <a:pt x="9039" y="23067"/>
                    <a:pt x="9144" y="23088"/>
                    <a:pt x="9228" y="23088"/>
                  </a:cubicBezTo>
                  <a:lnTo>
                    <a:pt x="9290" y="23025"/>
                  </a:lnTo>
                  <a:cubicBezTo>
                    <a:pt x="9416" y="23046"/>
                    <a:pt x="9542" y="23046"/>
                    <a:pt x="9667" y="23067"/>
                  </a:cubicBezTo>
                  <a:cubicBezTo>
                    <a:pt x="9646" y="23088"/>
                    <a:pt x="9604" y="23108"/>
                    <a:pt x="9562" y="23129"/>
                  </a:cubicBezTo>
                  <a:cubicBezTo>
                    <a:pt x="9667" y="23150"/>
                    <a:pt x="9772" y="23171"/>
                    <a:pt x="9855" y="23171"/>
                  </a:cubicBezTo>
                  <a:cubicBezTo>
                    <a:pt x="9897" y="23150"/>
                    <a:pt x="9918" y="23129"/>
                    <a:pt x="9960" y="23108"/>
                  </a:cubicBezTo>
                  <a:cubicBezTo>
                    <a:pt x="10086" y="23108"/>
                    <a:pt x="10211" y="23129"/>
                    <a:pt x="10316" y="23129"/>
                  </a:cubicBezTo>
                  <a:lnTo>
                    <a:pt x="10483" y="23150"/>
                  </a:lnTo>
                  <a:cubicBezTo>
                    <a:pt x="10441" y="23171"/>
                    <a:pt x="10420" y="23192"/>
                    <a:pt x="10378" y="23213"/>
                  </a:cubicBezTo>
                  <a:cubicBezTo>
                    <a:pt x="10420" y="23234"/>
                    <a:pt x="10462" y="23234"/>
                    <a:pt x="10504" y="23234"/>
                  </a:cubicBezTo>
                  <a:lnTo>
                    <a:pt x="10692" y="23234"/>
                  </a:lnTo>
                  <a:cubicBezTo>
                    <a:pt x="10713" y="23234"/>
                    <a:pt x="10734" y="23213"/>
                    <a:pt x="10755" y="23192"/>
                  </a:cubicBezTo>
                  <a:cubicBezTo>
                    <a:pt x="10964" y="23213"/>
                    <a:pt x="11153" y="23234"/>
                    <a:pt x="11341" y="23255"/>
                  </a:cubicBezTo>
                  <a:cubicBezTo>
                    <a:pt x="11341" y="23255"/>
                    <a:pt x="11320" y="23276"/>
                    <a:pt x="11320" y="23276"/>
                  </a:cubicBezTo>
                  <a:cubicBezTo>
                    <a:pt x="11534" y="23283"/>
                    <a:pt x="11748" y="23287"/>
                    <a:pt x="11961" y="23287"/>
                  </a:cubicBezTo>
                  <a:cubicBezTo>
                    <a:pt x="13537" y="23287"/>
                    <a:pt x="15081" y="23073"/>
                    <a:pt x="16593" y="22502"/>
                  </a:cubicBezTo>
                  <a:cubicBezTo>
                    <a:pt x="17472" y="22167"/>
                    <a:pt x="18371" y="21727"/>
                    <a:pt x="19166" y="21204"/>
                  </a:cubicBezTo>
                  <a:cubicBezTo>
                    <a:pt x="19627" y="20849"/>
                    <a:pt x="20045" y="20451"/>
                    <a:pt x="20443" y="20012"/>
                  </a:cubicBezTo>
                  <a:lnTo>
                    <a:pt x="20736" y="20012"/>
                  </a:lnTo>
                  <a:cubicBezTo>
                    <a:pt x="20903" y="19865"/>
                    <a:pt x="21091" y="19698"/>
                    <a:pt x="21259" y="19551"/>
                  </a:cubicBezTo>
                  <a:cubicBezTo>
                    <a:pt x="21112" y="19551"/>
                    <a:pt x="20966" y="19551"/>
                    <a:pt x="20819" y="19572"/>
                  </a:cubicBezTo>
                  <a:cubicBezTo>
                    <a:pt x="23351" y="16476"/>
                    <a:pt x="24355" y="11977"/>
                    <a:pt x="23309" y="8274"/>
                  </a:cubicBezTo>
                  <a:cubicBezTo>
                    <a:pt x="21953" y="3490"/>
                    <a:pt x="18145" y="1"/>
                    <a:pt x="13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p27"/>
          <p:cNvGrpSpPr/>
          <p:nvPr/>
        </p:nvGrpSpPr>
        <p:grpSpPr>
          <a:xfrm>
            <a:off x="2643325" y="3018412"/>
            <a:ext cx="2574926" cy="2052637"/>
            <a:chOff x="1634320" y="2960234"/>
            <a:chExt cx="2574926" cy="2052637"/>
          </a:xfrm>
        </p:grpSpPr>
        <p:sp>
          <p:nvSpPr>
            <p:cNvPr id="1258" name="Google Shape;1258;p27"/>
            <p:cNvSpPr/>
            <p:nvPr/>
          </p:nvSpPr>
          <p:spPr>
            <a:xfrm>
              <a:off x="2843996" y="3417433"/>
              <a:ext cx="1365250" cy="1512887"/>
            </a:xfrm>
            <a:custGeom>
              <a:rect b="b" l="l" r="r" t="t"/>
              <a:pathLst>
                <a:path extrusionOk="0" h="401" w="362">
                  <a:moveTo>
                    <a:pt x="153" y="95"/>
                  </a:moveTo>
                  <a:cubicBezTo>
                    <a:pt x="130" y="99"/>
                    <a:pt x="122" y="113"/>
                    <a:pt x="121" y="133"/>
                  </a:cubicBezTo>
                  <a:cubicBezTo>
                    <a:pt x="120" y="146"/>
                    <a:pt x="118" y="159"/>
                    <a:pt x="115" y="172"/>
                  </a:cubicBezTo>
                  <a:cubicBezTo>
                    <a:pt x="110" y="190"/>
                    <a:pt x="97" y="198"/>
                    <a:pt x="81" y="194"/>
                  </a:cubicBezTo>
                  <a:cubicBezTo>
                    <a:pt x="64" y="190"/>
                    <a:pt x="57" y="179"/>
                    <a:pt x="59" y="162"/>
                  </a:cubicBezTo>
                  <a:cubicBezTo>
                    <a:pt x="62" y="138"/>
                    <a:pt x="66" y="114"/>
                    <a:pt x="70" y="91"/>
                  </a:cubicBezTo>
                  <a:cubicBezTo>
                    <a:pt x="72" y="76"/>
                    <a:pt x="79" y="66"/>
                    <a:pt x="94" y="59"/>
                  </a:cubicBezTo>
                  <a:cubicBezTo>
                    <a:pt x="118" y="47"/>
                    <a:pt x="142" y="37"/>
                    <a:pt x="164" y="22"/>
                  </a:cubicBezTo>
                  <a:cubicBezTo>
                    <a:pt x="195" y="0"/>
                    <a:pt x="225" y="8"/>
                    <a:pt x="254" y="21"/>
                  </a:cubicBezTo>
                  <a:cubicBezTo>
                    <a:pt x="262" y="24"/>
                    <a:pt x="270" y="35"/>
                    <a:pt x="273" y="44"/>
                  </a:cubicBezTo>
                  <a:cubicBezTo>
                    <a:pt x="279" y="68"/>
                    <a:pt x="283" y="92"/>
                    <a:pt x="289" y="116"/>
                  </a:cubicBezTo>
                  <a:cubicBezTo>
                    <a:pt x="291" y="124"/>
                    <a:pt x="297" y="132"/>
                    <a:pt x="304" y="137"/>
                  </a:cubicBezTo>
                  <a:cubicBezTo>
                    <a:pt x="315" y="146"/>
                    <a:pt x="328" y="153"/>
                    <a:pt x="341" y="161"/>
                  </a:cubicBezTo>
                  <a:cubicBezTo>
                    <a:pt x="358" y="171"/>
                    <a:pt x="362" y="185"/>
                    <a:pt x="354" y="199"/>
                  </a:cubicBezTo>
                  <a:cubicBezTo>
                    <a:pt x="345" y="212"/>
                    <a:pt x="331" y="215"/>
                    <a:pt x="313" y="204"/>
                  </a:cubicBezTo>
                  <a:cubicBezTo>
                    <a:pt x="291" y="191"/>
                    <a:pt x="269" y="177"/>
                    <a:pt x="245" y="162"/>
                  </a:cubicBezTo>
                  <a:cubicBezTo>
                    <a:pt x="241" y="178"/>
                    <a:pt x="237" y="194"/>
                    <a:pt x="232" y="210"/>
                  </a:cubicBezTo>
                  <a:cubicBezTo>
                    <a:pt x="249" y="217"/>
                    <a:pt x="265" y="223"/>
                    <a:pt x="282" y="229"/>
                  </a:cubicBezTo>
                  <a:cubicBezTo>
                    <a:pt x="297" y="233"/>
                    <a:pt x="305" y="243"/>
                    <a:pt x="308" y="258"/>
                  </a:cubicBezTo>
                  <a:cubicBezTo>
                    <a:pt x="313" y="291"/>
                    <a:pt x="320" y="325"/>
                    <a:pt x="325" y="358"/>
                  </a:cubicBezTo>
                  <a:cubicBezTo>
                    <a:pt x="329" y="383"/>
                    <a:pt x="320" y="396"/>
                    <a:pt x="301" y="399"/>
                  </a:cubicBezTo>
                  <a:cubicBezTo>
                    <a:pt x="282" y="401"/>
                    <a:pt x="270" y="391"/>
                    <a:pt x="265" y="367"/>
                  </a:cubicBezTo>
                  <a:cubicBezTo>
                    <a:pt x="261" y="343"/>
                    <a:pt x="258" y="318"/>
                    <a:pt x="252" y="294"/>
                  </a:cubicBezTo>
                  <a:cubicBezTo>
                    <a:pt x="251" y="288"/>
                    <a:pt x="246" y="281"/>
                    <a:pt x="241" y="279"/>
                  </a:cubicBezTo>
                  <a:cubicBezTo>
                    <a:pt x="218" y="270"/>
                    <a:pt x="195" y="262"/>
                    <a:pt x="171" y="254"/>
                  </a:cubicBezTo>
                  <a:cubicBezTo>
                    <a:pt x="166" y="270"/>
                    <a:pt x="161" y="285"/>
                    <a:pt x="157" y="301"/>
                  </a:cubicBezTo>
                  <a:cubicBezTo>
                    <a:pt x="153" y="317"/>
                    <a:pt x="144" y="327"/>
                    <a:pt x="127" y="331"/>
                  </a:cubicBezTo>
                  <a:cubicBezTo>
                    <a:pt x="97" y="337"/>
                    <a:pt x="69" y="345"/>
                    <a:pt x="39" y="351"/>
                  </a:cubicBezTo>
                  <a:cubicBezTo>
                    <a:pt x="21" y="355"/>
                    <a:pt x="7" y="346"/>
                    <a:pt x="3" y="329"/>
                  </a:cubicBezTo>
                  <a:cubicBezTo>
                    <a:pt x="0" y="313"/>
                    <a:pt x="8" y="298"/>
                    <a:pt x="25" y="294"/>
                  </a:cubicBezTo>
                  <a:cubicBezTo>
                    <a:pt x="46" y="288"/>
                    <a:pt x="69" y="283"/>
                    <a:pt x="90" y="277"/>
                  </a:cubicBezTo>
                  <a:cubicBezTo>
                    <a:pt x="96" y="276"/>
                    <a:pt x="103" y="271"/>
                    <a:pt x="104" y="267"/>
                  </a:cubicBezTo>
                  <a:cubicBezTo>
                    <a:pt x="121" y="210"/>
                    <a:pt x="137" y="153"/>
                    <a:pt x="153" y="95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1634320" y="3968296"/>
              <a:ext cx="1341438" cy="1044575"/>
            </a:xfrm>
            <a:custGeom>
              <a:rect b="b" l="l" r="r" t="t"/>
              <a:pathLst>
                <a:path extrusionOk="0" h="277" w="356">
                  <a:moveTo>
                    <a:pt x="343" y="256"/>
                  </a:moveTo>
                  <a:cubicBezTo>
                    <a:pt x="323" y="263"/>
                    <a:pt x="316" y="257"/>
                    <a:pt x="310" y="246"/>
                  </a:cubicBezTo>
                  <a:cubicBezTo>
                    <a:pt x="302" y="231"/>
                    <a:pt x="292" y="217"/>
                    <a:pt x="282" y="201"/>
                  </a:cubicBezTo>
                  <a:cubicBezTo>
                    <a:pt x="278" y="206"/>
                    <a:pt x="276" y="208"/>
                    <a:pt x="276" y="210"/>
                  </a:cubicBezTo>
                  <a:cubicBezTo>
                    <a:pt x="276" y="242"/>
                    <a:pt x="254" y="257"/>
                    <a:pt x="229" y="268"/>
                  </a:cubicBezTo>
                  <a:cubicBezTo>
                    <a:pt x="213" y="276"/>
                    <a:pt x="213" y="277"/>
                    <a:pt x="201" y="259"/>
                  </a:cubicBezTo>
                  <a:cubicBezTo>
                    <a:pt x="211" y="250"/>
                    <a:pt x="223" y="242"/>
                    <a:pt x="232" y="232"/>
                  </a:cubicBezTo>
                  <a:cubicBezTo>
                    <a:pt x="239" y="223"/>
                    <a:pt x="244" y="211"/>
                    <a:pt x="251" y="198"/>
                  </a:cubicBezTo>
                  <a:cubicBezTo>
                    <a:pt x="223" y="192"/>
                    <a:pt x="202" y="188"/>
                    <a:pt x="181" y="184"/>
                  </a:cubicBezTo>
                  <a:cubicBezTo>
                    <a:pt x="177" y="183"/>
                    <a:pt x="172" y="185"/>
                    <a:pt x="168" y="188"/>
                  </a:cubicBezTo>
                  <a:cubicBezTo>
                    <a:pt x="151" y="198"/>
                    <a:pt x="136" y="211"/>
                    <a:pt x="118" y="219"/>
                  </a:cubicBezTo>
                  <a:cubicBezTo>
                    <a:pt x="101" y="227"/>
                    <a:pt x="91" y="236"/>
                    <a:pt x="95" y="256"/>
                  </a:cubicBezTo>
                  <a:cubicBezTo>
                    <a:pt x="96" y="260"/>
                    <a:pt x="94" y="265"/>
                    <a:pt x="93" y="274"/>
                  </a:cubicBezTo>
                  <a:cubicBezTo>
                    <a:pt x="85" y="271"/>
                    <a:pt x="71" y="270"/>
                    <a:pt x="71" y="267"/>
                  </a:cubicBezTo>
                  <a:cubicBezTo>
                    <a:pt x="67" y="242"/>
                    <a:pt x="56" y="216"/>
                    <a:pt x="83" y="196"/>
                  </a:cubicBezTo>
                  <a:cubicBezTo>
                    <a:pt x="62" y="185"/>
                    <a:pt x="45" y="184"/>
                    <a:pt x="31" y="206"/>
                  </a:cubicBezTo>
                  <a:cubicBezTo>
                    <a:pt x="28" y="210"/>
                    <a:pt x="17" y="213"/>
                    <a:pt x="12" y="211"/>
                  </a:cubicBezTo>
                  <a:cubicBezTo>
                    <a:pt x="0" y="205"/>
                    <a:pt x="7" y="197"/>
                    <a:pt x="13" y="190"/>
                  </a:cubicBezTo>
                  <a:cubicBezTo>
                    <a:pt x="27" y="173"/>
                    <a:pt x="38" y="155"/>
                    <a:pt x="66" y="157"/>
                  </a:cubicBezTo>
                  <a:cubicBezTo>
                    <a:pt x="73" y="158"/>
                    <a:pt x="82" y="139"/>
                    <a:pt x="91" y="129"/>
                  </a:cubicBezTo>
                  <a:cubicBezTo>
                    <a:pt x="77" y="122"/>
                    <a:pt x="64" y="115"/>
                    <a:pt x="53" y="107"/>
                  </a:cubicBezTo>
                  <a:cubicBezTo>
                    <a:pt x="49" y="105"/>
                    <a:pt x="50" y="96"/>
                    <a:pt x="48" y="91"/>
                  </a:cubicBezTo>
                  <a:cubicBezTo>
                    <a:pt x="53" y="92"/>
                    <a:pt x="60" y="92"/>
                    <a:pt x="63" y="95"/>
                  </a:cubicBezTo>
                  <a:cubicBezTo>
                    <a:pt x="79" y="108"/>
                    <a:pt x="95" y="111"/>
                    <a:pt x="115" y="109"/>
                  </a:cubicBezTo>
                  <a:cubicBezTo>
                    <a:pt x="148" y="105"/>
                    <a:pt x="180" y="101"/>
                    <a:pt x="213" y="100"/>
                  </a:cubicBezTo>
                  <a:cubicBezTo>
                    <a:pt x="225" y="99"/>
                    <a:pt x="230" y="94"/>
                    <a:pt x="233" y="83"/>
                  </a:cubicBezTo>
                  <a:cubicBezTo>
                    <a:pt x="240" y="60"/>
                    <a:pt x="248" y="38"/>
                    <a:pt x="256" y="15"/>
                  </a:cubicBezTo>
                  <a:cubicBezTo>
                    <a:pt x="258" y="10"/>
                    <a:pt x="262" y="5"/>
                    <a:pt x="266" y="0"/>
                  </a:cubicBezTo>
                  <a:cubicBezTo>
                    <a:pt x="270" y="4"/>
                    <a:pt x="275" y="8"/>
                    <a:pt x="280" y="13"/>
                  </a:cubicBezTo>
                  <a:cubicBezTo>
                    <a:pt x="284" y="12"/>
                    <a:pt x="290" y="12"/>
                    <a:pt x="295" y="11"/>
                  </a:cubicBezTo>
                  <a:cubicBezTo>
                    <a:pt x="302" y="37"/>
                    <a:pt x="316" y="53"/>
                    <a:pt x="341" y="60"/>
                  </a:cubicBezTo>
                  <a:cubicBezTo>
                    <a:pt x="353" y="64"/>
                    <a:pt x="356" y="73"/>
                    <a:pt x="347" y="81"/>
                  </a:cubicBezTo>
                  <a:cubicBezTo>
                    <a:pt x="339" y="90"/>
                    <a:pt x="328" y="100"/>
                    <a:pt x="317" y="103"/>
                  </a:cubicBezTo>
                  <a:cubicBezTo>
                    <a:pt x="303" y="106"/>
                    <a:pt x="299" y="113"/>
                    <a:pt x="295" y="126"/>
                  </a:cubicBezTo>
                  <a:cubicBezTo>
                    <a:pt x="289" y="149"/>
                    <a:pt x="287" y="167"/>
                    <a:pt x="309" y="187"/>
                  </a:cubicBezTo>
                  <a:cubicBezTo>
                    <a:pt x="326" y="203"/>
                    <a:pt x="332" y="232"/>
                    <a:pt x="343" y="256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3553608" y="2960234"/>
              <a:ext cx="474663" cy="479425"/>
            </a:xfrm>
            <a:custGeom>
              <a:rect b="b" l="l" r="r" t="t"/>
              <a:pathLst>
                <a:path extrusionOk="0" h="127" w="126">
                  <a:moveTo>
                    <a:pt x="126" y="64"/>
                  </a:moveTo>
                  <a:cubicBezTo>
                    <a:pt x="125" y="100"/>
                    <a:pt x="97" y="127"/>
                    <a:pt x="62" y="126"/>
                  </a:cubicBezTo>
                  <a:cubicBezTo>
                    <a:pt x="28" y="126"/>
                    <a:pt x="0" y="97"/>
                    <a:pt x="1" y="63"/>
                  </a:cubicBezTo>
                  <a:cubicBezTo>
                    <a:pt x="1" y="27"/>
                    <a:pt x="29" y="0"/>
                    <a:pt x="65" y="1"/>
                  </a:cubicBezTo>
                  <a:cubicBezTo>
                    <a:pt x="100" y="2"/>
                    <a:pt x="126" y="29"/>
                    <a:pt x="126" y="64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28"/>
          <p:cNvSpPr txBox="1"/>
          <p:nvPr>
            <p:ph type="title"/>
          </p:nvPr>
        </p:nvSpPr>
        <p:spPr>
          <a:xfrm>
            <a:off x="762875" y="2391625"/>
            <a:ext cx="2787900" cy="12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picture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reinforces the concept</a:t>
            </a:r>
            <a:endParaRPr/>
          </a:p>
        </p:txBody>
      </p:sp>
      <p:sp>
        <p:nvSpPr>
          <p:cNvPr id="1266" name="Google Shape;1266;p28"/>
          <p:cNvSpPr txBox="1"/>
          <p:nvPr>
            <p:ph idx="1" type="subTitle"/>
          </p:nvPr>
        </p:nvSpPr>
        <p:spPr>
          <a:xfrm>
            <a:off x="754628" y="3562474"/>
            <a:ext cx="28044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Images reveal large amounts of data, so remember: use an image instead of long texts</a:t>
            </a:r>
            <a:endParaRPr/>
          </a:p>
        </p:txBody>
      </p:sp>
      <p:pic>
        <p:nvPicPr>
          <p:cNvPr id="1267" name="Google Shape;1267;p28"/>
          <p:cNvPicPr preferRelativeResize="0"/>
          <p:nvPr/>
        </p:nvPicPr>
        <p:blipFill rotWithShape="1">
          <a:blip r:embed="rId3">
            <a:alphaModFix/>
          </a:blip>
          <a:srcRect b="27959" l="61339" r="-45" t="2436"/>
          <a:stretch/>
        </p:blipFill>
        <p:spPr>
          <a:xfrm>
            <a:off x="4066575" y="-3400"/>
            <a:ext cx="5085000" cy="4902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29"/>
          <p:cNvGrpSpPr/>
          <p:nvPr/>
        </p:nvGrpSpPr>
        <p:grpSpPr>
          <a:xfrm flipH="1" rot="-2731390">
            <a:off x="478106" y="584683"/>
            <a:ext cx="5653640" cy="3799224"/>
            <a:chOff x="2203363" y="1079838"/>
            <a:chExt cx="5120587" cy="3441015"/>
          </a:xfrm>
        </p:grpSpPr>
        <p:sp>
          <p:nvSpPr>
            <p:cNvPr id="1273" name="Google Shape;1273;p29"/>
            <p:cNvSpPr/>
            <p:nvPr/>
          </p:nvSpPr>
          <p:spPr>
            <a:xfrm>
              <a:off x="2203363" y="1079838"/>
              <a:ext cx="5093410" cy="3441015"/>
            </a:xfrm>
            <a:custGeom>
              <a:rect b="b" l="l" r="r" t="t"/>
              <a:pathLst>
                <a:path extrusionOk="0" h="35945" w="53206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2261200" y="1131500"/>
              <a:ext cx="5062750" cy="3290527"/>
            </a:xfrm>
            <a:custGeom>
              <a:rect b="b" l="l" r="r" t="t"/>
              <a:pathLst>
                <a:path extrusionOk="0" h="33262" w="51405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5" name="Google Shape;1275;p29"/>
          <p:cNvSpPr txBox="1"/>
          <p:nvPr>
            <p:ph type="title"/>
          </p:nvPr>
        </p:nvSpPr>
        <p:spPr>
          <a:xfrm>
            <a:off x="1546270" y="1970144"/>
            <a:ext cx="3914004" cy="67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800">
                <a:solidFill>
                  <a:schemeClr val="accent2"/>
                </a:solidFill>
              </a:rPr>
              <a:t>awesome</a:t>
            </a:r>
            <a:r>
              <a:rPr lang="en" sz="4800">
                <a:solidFill>
                  <a:schemeClr val="lt1"/>
                </a:solidFill>
              </a:rPr>
              <a:t> </a:t>
            </a:r>
            <a:r>
              <a:rPr lang="en" sz="4800"/>
              <a:t>words</a:t>
            </a:r>
            <a:endParaRPr sz="4800"/>
          </a:p>
        </p:txBody>
      </p:sp>
      <p:sp>
        <p:nvSpPr>
          <p:cNvPr id="1276" name="Google Shape;1276;p29"/>
          <p:cNvSpPr txBox="1"/>
          <p:nvPr>
            <p:ph idx="1" type="subTitle"/>
          </p:nvPr>
        </p:nvSpPr>
        <p:spPr>
          <a:xfrm>
            <a:off x="1955688" y="2940493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600"/>
              <a:t>For catching your audience’s attention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</p:txBody>
      </p:sp>
      <p:pic>
        <p:nvPicPr>
          <p:cNvPr id="1277" name="Google Shape;12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7402" y="1402476"/>
            <a:ext cx="1678900" cy="3673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"/>
          <p:cNvSpPr txBox="1"/>
          <p:nvPr>
            <p:ph type="title"/>
          </p:nvPr>
        </p:nvSpPr>
        <p:spPr>
          <a:xfrm>
            <a:off x="2414250" y="1903615"/>
            <a:ext cx="43155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woof!</a:t>
            </a:r>
            <a:endParaRPr/>
          </a:p>
        </p:txBody>
      </p:sp>
      <p:sp>
        <p:nvSpPr>
          <p:cNvPr id="603" name="Google Shape;603;p3"/>
          <p:cNvSpPr txBox="1"/>
          <p:nvPr>
            <p:ph idx="1" type="subTitle"/>
          </p:nvPr>
        </p:nvSpPr>
        <p:spPr>
          <a:xfrm>
            <a:off x="2293775" y="3115631"/>
            <a:ext cx="45567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could be the part of the presentation where you can introduce yourself, write your email...</a:t>
            </a:r>
            <a:endParaRPr/>
          </a:p>
        </p:txBody>
      </p:sp>
      <p:grpSp>
        <p:nvGrpSpPr>
          <p:cNvPr id="604" name="Google Shape;604;p3"/>
          <p:cNvGrpSpPr/>
          <p:nvPr/>
        </p:nvGrpSpPr>
        <p:grpSpPr>
          <a:xfrm>
            <a:off x="3660795" y="1158056"/>
            <a:ext cx="1822672" cy="719330"/>
            <a:chOff x="3112717" y="920320"/>
            <a:chExt cx="895486" cy="353392"/>
          </a:xfrm>
        </p:grpSpPr>
        <p:sp>
          <p:nvSpPr>
            <p:cNvPr id="605" name="Google Shape;605;p3"/>
            <p:cNvSpPr/>
            <p:nvPr/>
          </p:nvSpPr>
          <p:spPr>
            <a:xfrm>
              <a:off x="3112717" y="980779"/>
              <a:ext cx="256567" cy="292933"/>
            </a:xfrm>
            <a:custGeom>
              <a:rect b="b" l="l" r="r" t="t"/>
              <a:pathLst>
                <a:path extrusionOk="0" h="11076" w="9701">
                  <a:moveTo>
                    <a:pt x="3974" y="0"/>
                  </a:moveTo>
                  <a:cubicBezTo>
                    <a:pt x="3331" y="0"/>
                    <a:pt x="2729" y="258"/>
                    <a:pt x="2169" y="710"/>
                  </a:cubicBezTo>
                  <a:cubicBezTo>
                    <a:pt x="701" y="1878"/>
                    <a:pt x="134" y="3479"/>
                    <a:pt x="34" y="5681"/>
                  </a:cubicBezTo>
                  <a:cubicBezTo>
                    <a:pt x="1" y="8182"/>
                    <a:pt x="2169" y="10684"/>
                    <a:pt x="5038" y="11051"/>
                  </a:cubicBezTo>
                  <a:cubicBezTo>
                    <a:pt x="5176" y="11068"/>
                    <a:pt x="5313" y="11076"/>
                    <a:pt x="5449" y="11076"/>
                  </a:cubicBezTo>
                  <a:cubicBezTo>
                    <a:pt x="7747" y="11076"/>
                    <a:pt x="9700" y="8756"/>
                    <a:pt x="9007" y="6615"/>
                  </a:cubicBezTo>
                  <a:cubicBezTo>
                    <a:pt x="8739" y="5836"/>
                    <a:pt x="8103" y="5360"/>
                    <a:pt x="7362" y="5360"/>
                  </a:cubicBezTo>
                  <a:cubicBezTo>
                    <a:pt x="7181" y="5360"/>
                    <a:pt x="6995" y="5388"/>
                    <a:pt x="6806" y="5447"/>
                  </a:cubicBezTo>
                  <a:cubicBezTo>
                    <a:pt x="6239" y="5647"/>
                    <a:pt x="5738" y="5947"/>
                    <a:pt x="5205" y="6214"/>
                  </a:cubicBezTo>
                  <a:cubicBezTo>
                    <a:pt x="4904" y="6381"/>
                    <a:pt x="4671" y="6648"/>
                    <a:pt x="4938" y="6982"/>
                  </a:cubicBezTo>
                  <a:cubicBezTo>
                    <a:pt x="5043" y="7132"/>
                    <a:pt x="5169" y="7188"/>
                    <a:pt x="5300" y="7188"/>
                  </a:cubicBezTo>
                  <a:cubicBezTo>
                    <a:pt x="5459" y="7188"/>
                    <a:pt x="5625" y="7106"/>
                    <a:pt x="5772" y="7015"/>
                  </a:cubicBezTo>
                  <a:cubicBezTo>
                    <a:pt x="6072" y="6781"/>
                    <a:pt x="6372" y="6548"/>
                    <a:pt x="6706" y="6314"/>
                  </a:cubicBezTo>
                  <a:cubicBezTo>
                    <a:pt x="6926" y="6174"/>
                    <a:pt x="7159" y="6045"/>
                    <a:pt x="7397" y="6045"/>
                  </a:cubicBezTo>
                  <a:cubicBezTo>
                    <a:pt x="7554" y="6045"/>
                    <a:pt x="7714" y="6102"/>
                    <a:pt x="7873" y="6248"/>
                  </a:cubicBezTo>
                  <a:cubicBezTo>
                    <a:pt x="8273" y="6615"/>
                    <a:pt x="8173" y="7082"/>
                    <a:pt x="7940" y="7482"/>
                  </a:cubicBezTo>
                  <a:cubicBezTo>
                    <a:pt x="7559" y="8274"/>
                    <a:pt x="6455" y="8885"/>
                    <a:pt x="5514" y="8885"/>
                  </a:cubicBezTo>
                  <a:cubicBezTo>
                    <a:pt x="5385" y="8885"/>
                    <a:pt x="5259" y="8874"/>
                    <a:pt x="5138" y="8850"/>
                  </a:cubicBezTo>
                  <a:cubicBezTo>
                    <a:pt x="4437" y="8716"/>
                    <a:pt x="3837" y="8449"/>
                    <a:pt x="3236" y="8116"/>
                  </a:cubicBezTo>
                  <a:cubicBezTo>
                    <a:pt x="868" y="6715"/>
                    <a:pt x="735" y="3045"/>
                    <a:pt x="2970" y="1478"/>
                  </a:cubicBezTo>
                  <a:cubicBezTo>
                    <a:pt x="3306" y="1243"/>
                    <a:pt x="3630" y="1125"/>
                    <a:pt x="3939" y="1125"/>
                  </a:cubicBezTo>
                  <a:cubicBezTo>
                    <a:pt x="4333" y="1125"/>
                    <a:pt x="4701" y="1318"/>
                    <a:pt x="5038" y="1711"/>
                  </a:cubicBezTo>
                  <a:cubicBezTo>
                    <a:pt x="5114" y="1838"/>
                    <a:pt x="5229" y="1946"/>
                    <a:pt x="5368" y="1946"/>
                  </a:cubicBezTo>
                  <a:cubicBezTo>
                    <a:pt x="5411" y="1946"/>
                    <a:pt x="5457" y="1935"/>
                    <a:pt x="5505" y="1911"/>
                  </a:cubicBezTo>
                  <a:cubicBezTo>
                    <a:pt x="5705" y="1845"/>
                    <a:pt x="5838" y="1711"/>
                    <a:pt x="5838" y="1478"/>
                  </a:cubicBezTo>
                  <a:cubicBezTo>
                    <a:pt x="5938" y="844"/>
                    <a:pt x="5571" y="477"/>
                    <a:pt x="5071" y="243"/>
                  </a:cubicBezTo>
                  <a:cubicBezTo>
                    <a:pt x="4693" y="78"/>
                    <a:pt x="4327" y="0"/>
                    <a:pt x="3974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3320039" y="957929"/>
              <a:ext cx="252336" cy="257704"/>
            </a:xfrm>
            <a:custGeom>
              <a:rect b="b" l="l" r="r" t="t"/>
              <a:pathLst>
                <a:path extrusionOk="0" h="9744" w="9541">
                  <a:moveTo>
                    <a:pt x="4204" y="1307"/>
                  </a:moveTo>
                  <a:cubicBezTo>
                    <a:pt x="4704" y="1374"/>
                    <a:pt x="5438" y="1341"/>
                    <a:pt x="5705" y="2075"/>
                  </a:cubicBezTo>
                  <a:cubicBezTo>
                    <a:pt x="5972" y="2742"/>
                    <a:pt x="5571" y="3342"/>
                    <a:pt x="5104" y="3809"/>
                  </a:cubicBezTo>
                  <a:cubicBezTo>
                    <a:pt x="4721" y="4225"/>
                    <a:pt x="4307" y="4579"/>
                    <a:pt x="3687" y="4579"/>
                  </a:cubicBezTo>
                  <a:cubicBezTo>
                    <a:pt x="3659" y="4579"/>
                    <a:pt x="3632" y="4578"/>
                    <a:pt x="3603" y="4577"/>
                  </a:cubicBezTo>
                  <a:cubicBezTo>
                    <a:pt x="3336" y="4543"/>
                    <a:pt x="3170" y="4510"/>
                    <a:pt x="3103" y="4210"/>
                  </a:cubicBezTo>
                  <a:cubicBezTo>
                    <a:pt x="2936" y="3442"/>
                    <a:pt x="2736" y="2675"/>
                    <a:pt x="2503" y="1908"/>
                  </a:cubicBezTo>
                  <a:cubicBezTo>
                    <a:pt x="2402" y="1608"/>
                    <a:pt x="2536" y="1574"/>
                    <a:pt x="2769" y="1508"/>
                  </a:cubicBezTo>
                  <a:cubicBezTo>
                    <a:pt x="3203" y="1374"/>
                    <a:pt x="3637" y="1307"/>
                    <a:pt x="4204" y="1307"/>
                  </a:cubicBezTo>
                  <a:close/>
                  <a:moveTo>
                    <a:pt x="4170" y="0"/>
                  </a:moveTo>
                  <a:cubicBezTo>
                    <a:pt x="2554" y="0"/>
                    <a:pt x="910" y="897"/>
                    <a:pt x="168" y="2308"/>
                  </a:cubicBezTo>
                  <a:cubicBezTo>
                    <a:pt x="1" y="2642"/>
                    <a:pt x="1" y="2975"/>
                    <a:pt x="1" y="3309"/>
                  </a:cubicBezTo>
                  <a:cubicBezTo>
                    <a:pt x="34" y="3542"/>
                    <a:pt x="134" y="3709"/>
                    <a:pt x="334" y="3743"/>
                  </a:cubicBezTo>
                  <a:cubicBezTo>
                    <a:pt x="350" y="3745"/>
                    <a:pt x="364" y="3746"/>
                    <a:pt x="378" y="3746"/>
                  </a:cubicBezTo>
                  <a:cubicBezTo>
                    <a:pt x="577" y="3746"/>
                    <a:pt x="639" y="3532"/>
                    <a:pt x="701" y="3376"/>
                  </a:cubicBezTo>
                  <a:cubicBezTo>
                    <a:pt x="868" y="2842"/>
                    <a:pt x="1235" y="2442"/>
                    <a:pt x="1769" y="2041"/>
                  </a:cubicBezTo>
                  <a:cubicBezTo>
                    <a:pt x="1769" y="3176"/>
                    <a:pt x="1935" y="4176"/>
                    <a:pt x="2069" y="5144"/>
                  </a:cubicBezTo>
                  <a:cubicBezTo>
                    <a:pt x="2202" y="6178"/>
                    <a:pt x="2436" y="7145"/>
                    <a:pt x="2769" y="8112"/>
                  </a:cubicBezTo>
                  <a:cubicBezTo>
                    <a:pt x="2869" y="8379"/>
                    <a:pt x="2970" y="8613"/>
                    <a:pt x="3103" y="8846"/>
                  </a:cubicBezTo>
                  <a:cubicBezTo>
                    <a:pt x="3161" y="8991"/>
                    <a:pt x="3244" y="9086"/>
                    <a:pt x="3397" y="9086"/>
                  </a:cubicBezTo>
                  <a:cubicBezTo>
                    <a:pt x="3420" y="9086"/>
                    <a:pt x="3444" y="9084"/>
                    <a:pt x="3470" y="9080"/>
                  </a:cubicBezTo>
                  <a:cubicBezTo>
                    <a:pt x="3670" y="9046"/>
                    <a:pt x="3737" y="8913"/>
                    <a:pt x="3737" y="8713"/>
                  </a:cubicBezTo>
                  <a:cubicBezTo>
                    <a:pt x="3737" y="8379"/>
                    <a:pt x="3737" y="8012"/>
                    <a:pt x="3703" y="7645"/>
                  </a:cubicBezTo>
                  <a:cubicBezTo>
                    <a:pt x="3670" y="7112"/>
                    <a:pt x="3603" y="6578"/>
                    <a:pt x="3537" y="5911"/>
                  </a:cubicBezTo>
                  <a:lnTo>
                    <a:pt x="3537" y="5911"/>
                  </a:lnTo>
                  <a:cubicBezTo>
                    <a:pt x="3803" y="6111"/>
                    <a:pt x="3970" y="6278"/>
                    <a:pt x="4170" y="6411"/>
                  </a:cubicBezTo>
                  <a:cubicBezTo>
                    <a:pt x="5338" y="7379"/>
                    <a:pt x="6472" y="8446"/>
                    <a:pt x="7740" y="9313"/>
                  </a:cubicBezTo>
                  <a:cubicBezTo>
                    <a:pt x="8029" y="9491"/>
                    <a:pt x="8347" y="9743"/>
                    <a:pt x="8686" y="9743"/>
                  </a:cubicBezTo>
                  <a:cubicBezTo>
                    <a:pt x="8855" y="9743"/>
                    <a:pt x="9029" y="9680"/>
                    <a:pt x="9207" y="9513"/>
                  </a:cubicBezTo>
                  <a:cubicBezTo>
                    <a:pt x="9541" y="9180"/>
                    <a:pt x="9274" y="8613"/>
                    <a:pt x="8640" y="8079"/>
                  </a:cubicBezTo>
                  <a:cubicBezTo>
                    <a:pt x="7606" y="7245"/>
                    <a:pt x="6605" y="6445"/>
                    <a:pt x="5538" y="5644"/>
                  </a:cubicBezTo>
                  <a:cubicBezTo>
                    <a:pt x="5171" y="5377"/>
                    <a:pt x="5204" y="5244"/>
                    <a:pt x="5571" y="5010"/>
                  </a:cubicBezTo>
                  <a:cubicBezTo>
                    <a:pt x="6138" y="4610"/>
                    <a:pt x="6605" y="4110"/>
                    <a:pt x="6872" y="3476"/>
                  </a:cubicBezTo>
                  <a:cubicBezTo>
                    <a:pt x="7473" y="2175"/>
                    <a:pt x="7006" y="874"/>
                    <a:pt x="5805" y="340"/>
                  </a:cubicBezTo>
                  <a:cubicBezTo>
                    <a:pt x="5289" y="108"/>
                    <a:pt x="4731" y="0"/>
                    <a:pt x="4170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745262" y="920320"/>
              <a:ext cx="262941" cy="246861"/>
            </a:xfrm>
            <a:custGeom>
              <a:rect b="b" l="l" r="r" t="t"/>
              <a:pathLst>
                <a:path extrusionOk="0" h="9334" w="9942">
                  <a:moveTo>
                    <a:pt x="4070" y="1062"/>
                  </a:moveTo>
                  <a:cubicBezTo>
                    <a:pt x="5205" y="1095"/>
                    <a:pt x="5705" y="1729"/>
                    <a:pt x="5505" y="2763"/>
                  </a:cubicBezTo>
                  <a:cubicBezTo>
                    <a:pt x="5405" y="3397"/>
                    <a:pt x="5138" y="3964"/>
                    <a:pt x="4671" y="4397"/>
                  </a:cubicBezTo>
                  <a:cubicBezTo>
                    <a:pt x="4529" y="4555"/>
                    <a:pt x="4388" y="4653"/>
                    <a:pt x="4260" y="4653"/>
                  </a:cubicBezTo>
                  <a:cubicBezTo>
                    <a:pt x="4117" y="4653"/>
                    <a:pt x="3992" y="4530"/>
                    <a:pt x="3904" y="4231"/>
                  </a:cubicBezTo>
                  <a:cubicBezTo>
                    <a:pt x="3670" y="3463"/>
                    <a:pt x="3403" y="2696"/>
                    <a:pt x="3170" y="1929"/>
                  </a:cubicBezTo>
                  <a:cubicBezTo>
                    <a:pt x="2903" y="1195"/>
                    <a:pt x="2903" y="1162"/>
                    <a:pt x="3704" y="1095"/>
                  </a:cubicBezTo>
                  <a:cubicBezTo>
                    <a:pt x="3837" y="1062"/>
                    <a:pt x="4004" y="1062"/>
                    <a:pt x="4070" y="1062"/>
                  </a:cubicBezTo>
                  <a:close/>
                  <a:moveTo>
                    <a:pt x="4250" y="1"/>
                  </a:moveTo>
                  <a:cubicBezTo>
                    <a:pt x="3907" y="1"/>
                    <a:pt x="3553" y="43"/>
                    <a:pt x="3203" y="94"/>
                  </a:cubicBezTo>
                  <a:cubicBezTo>
                    <a:pt x="3170" y="94"/>
                    <a:pt x="3136" y="128"/>
                    <a:pt x="3136" y="128"/>
                  </a:cubicBezTo>
                  <a:cubicBezTo>
                    <a:pt x="1702" y="428"/>
                    <a:pt x="668" y="1195"/>
                    <a:pt x="134" y="2563"/>
                  </a:cubicBezTo>
                  <a:cubicBezTo>
                    <a:pt x="1" y="2863"/>
                    <a:pt x="34" y="3096"/>
                    <a:pt x="301" y="3230"/>
                  </a:cubicBezTo>
                  <a:cubicBezTo>
                    <a:pt x="369" y="3271"/>
                    <a:pt x="424" y="3288"/>
                    <a:pt x="468" y="3288"/>
                  </a:cubicBezTo>
                  <a:cubicBezTo>
                    <a:pt x="639" y="3288"/>
                    <a:pt x="655" y="3029"/>
                    <a:pt x="735" y="2896"/>
                  </a:cubicBezTo>
                  <a:cubicBezTo>
                    <a:pt x="1068" y="2329"/>
                    <a:pt x="1502" y="1862"/>
                    <a:pt x="2202" y="1562"/>
                  </a:cubicBezTo>
                  <a:cubicBezTo>
                    <a:pt x="2369" y="2930"/>
                    <a:pt x="2669" y="4164"/>
                    <a:pt x="2970" y="5431"/>
                  </a:cubicBezTo>
                  <a:cubicBezTo>
                    <a:pt x="3237" y="6599"/>
                    <a:pt x="3437" y="7766"/>
                    <a:pt x="3970" y="8867"/>
                  </a:cubicBezTo>
                  <a:cubicBezTo>
                    <a:pt x="4081" y="9089"/>
                    <a:pt x="4215" y="9334"/>
                    <a:pt x="4468" y="9334"/>
                  </a:cubicBezTo>
                  <a:cubicBezTo>
                    <a:pt x="4519" y="9334"/>
                    <a:pt x="4575" y="9323"/>
                    <a:pt x="4638" y="9301"/>
                  </a:cubicBezTo>
                  <a:cubicBezTo>
                    <a:pt x="4938" y="9234"/>
                    <a:pt x="4971" y="8901"/>
                    <a:pt x="4938" y="8634"/>
                  </a:cubicBezTo>
                  <a:cubicBezTo>
                    <a:pt x="4871" y="8067"/>
                    <a:pt x="4771" y="7533"/>
                    <a:pt x="4704" y="6966"/>
                  </a:cubicBezTo>
                  <a:cubicBezTo>
                    <a:pt x="4638" y="6566"/>
                    <a:pt x="4237" y="6099"/>
                    <a:pt x="4571" y="5832"/>
                  </a:cubicBezTo>
                  <a:cubicBezTo>
                    <a:pt x="4677" y="5745"/>
                    <a:pt x="4798" y="5711"/>
                    <a:pt x="4926" y="5711"/>
                  </a:cubicBezTo>
                  <a:cubicBezTo>
                    <a:pt x="5239" y="5711"/>
                    <a:pt x="5597" y="5913"/>
                    <a:pt x="5905" y="6032"/>
                  </a:cubicBezTo>
                  <a:cubicBezTo>
                    <a:pt x="6072" y="6099"/>
                    <a:pt x="6239" y="6199"/>
                    <a:pt x="6372" y="6299"/>
                  </a:cubicBezTo>
                  <a:cubicBezTo>
                    <a:pt x="7039" y="6732"/>
                    <a:pt x="7673" y="7199"/>
                    <a:pt x="8340" y="7633"/>
                  </a:cubicBezTo>
                  <a:cubicBezTo>
                    <a:pt x="8578" y="7797"/>
                    <a:pt x="8823" y="7874"/>
                    <a:pt x="9042" y="7874"/>
                  </a:cubicBezTo>
                  <a:cubicBezTo>
                    <a:pt x="9313" y="7874"/>
                    <a:pt x="9545" y="7755"/>
                    <a:pt x="9674" y="7533"/>
                  </a:cubicBezTo>
                  <a:cubicBezTo>
                    <a:pt x="9941" y="6999"/>
                    <a:pt x="9674" y="6566"/>
                    <a:pt x="9207" y="6265"/>
                  </a:cubicBezTo>
                  <a:cubicBezTo>
                    <a:pt x="8307" y="5665"/>
                    <a:pt x="7339" y="5098"/>
                    <a:pt x="6305" y="4731"/>
                  </a:cubicBezTo>
                  <a:cubicBezTo>
                    <a:pt x="5938" y="4598"/>
                    <a:pt x="5838" y="4564"/>
                    <a:pt x="6072" y="4164"/>
                  </a:cubicBezTo>
                  <a:cubicBezTo>
                    <a:pt x="6672" y="3163"/>
                    <a:pt x="6973" y="2062"/>
                    <a:pt x="6239" y="995"/>
                  </a:cubicBezTo>
                  <a:cubicBezTo>
                    <a:pt x="5731" y="211"/>
                    <a:pt x="5017" y="1"/>
                    <a:pt x="4250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3564414" y="971893"/>
              <a:ext cx="194125" cy="260772"/>
            </a:xfrm>
            <a:custGeom>
              <a:rect b="b" l="l" r="r" t="t"/>
              <a:pathLst>
                <a:path extrusionOk="0" h="9860" w="7340">
                  <a:moveTo>
                    <a:pt x="2798" y="2021"/>
                  </a:moveTo>
                  <a:cubicBezTo>
                    <a:pt x="3642" y="2021"/>
                    <a:pt x="4471" y="2628"/>
                    <a:pt x="4471" y="3315"/>
                  </a:cubicBezTo>
                  <a:cubicBezTo>
                    <a:pt x="4437" y="3648"/>
                    <a:pt x="4270" y="3915"/>
                    <a:pt x="4037" y="4115"/>
                  </a:cubicBezTo>
                  <a:cubicBezTo>
                    <a:pt x="3703" y="4382"/>
                    <a:pt x="3336" y="4549"/>
                    <a:pt x="2969" y="4749"/>
                  </a:cubicBezTo>
                  <a:cubicBezTo>
                    <a:pt x="2850" y="4803"/>
                    <a:pt x="2755" y="4833"/>
                    <a:pt x="2680" y="4833"/>
                  </a:cubicBezTo>
                  <a:cubicBezTo>
                    <a:pt x="2526" y="4833"/>
                    <a:pt x="2458" y="4707"/>
                    <a:pt x="2436" y="4415"/>
                  </a:cubicBezTo>
                  <a:cubicBezTo>
                    <a:pt x="2369" y="3815"/>
                    <a:pt x="2236" y="3215"/>
                    <a:pt x="2102" y="2614"/>
                  </a:cubicBezTo>
                  <a:cubicBezTo>
                    <a:pt x="2035" y="2281"/>
                    <a:pt x="2136" y="2114"/>
                    <a:pt x="2502" y="2047"/>
                  </a:cubicBezTo>
                  <a:cubicBezTo>
                    <a:pt x="2600" y="2030"/>
                    <a:pt x="2699" y="2021"/>
                    <a:pt x="2798" y="2021"/>
                  </a:cubicBezTo>
                  <a:close/>
                  <a:moveTo>
                    <a:pt x="1402" y="1"/>
                  </a:moveTo>
                  <a:cubicBezTo>
                    <a:pt x="1171" y="1"/>
                    <a:pt x="1064" y="203"/>
                    <a:pt x="1035" y="379"/>
                  </a:cubicBezTo>
                  <a:cubicBezTo>
                    <a:pt x="868" y="1313"/>
                    <a:pt x="735" y="2247"/>
                    <a:pt x="67" y="2981"/>
                  </a:cubicBezTo>
                  <a:cubicBezTo>
                    <a:pt x="1" y="3014"/>
                    <a:pt x="34" y="3081"/>
                    <a:pt x="1" y="3148"/>
                  </a:cubicBezTo>
                  <a:cubicBezTo>
                    <a:pt x="1" y="3281"/>
                    <a:pt x="1" y="3448"/>
                    <a:pt x="134" y="3515"/>
                  </a:cubicBezTo>
                  <a:cubicBezTo>
                    <a:pt x="200" y="3554"/>
                    <a:pt x="260" y="3573"/>
                    <a:pt x="318" y="3573"/>
                  </a:cubicBezTo>
                  <a:cubicBezTo>
                    <a:pt x="406" y="3573"/>
                    <a:pt x="487" y="3529"/>
                    <a:pt x="568" y="3448"/>
                  </a:cubicBezTo>
                  <a:cubicBezTo>
                    <a:pt x="654" y="3391"/>
                    <a:pt x="666" y="3235"/>
                    <a:pt x="816" y="3235"/>
                  </a:cubicBezTo>
                  <a:cubicBezTo>
                    <a:pt x="841" y="3235"/>
                    <a:pt x="869" y="3239"/>
                    <a:pt x="901" y="3248"/>
                  </a:cubicBezTo>
                  <a:cubicBezTo>
                    <a:pt x="935" y="3448"/>
                    <a:pt x="935" y="3648"/>
                    <a:pt x="935" y="3882"/>
                  </a:cubicBezTo>
                  <a:cubicBezTo>
                    <a:pt x="1035" y="5650"/>
                    <a:pt x="1168" y="7384"/>
                    <a:pt x="1702" y="9085"/>
                  </a:cubicBezTo>
                  <a:cubicBezTo>
                    <a:pt x="1795" y="9429"/>
                    <a:pt x="1889" y="9859"/>
                    <a:pt x="2310" y="9859"/>
                  </a:cubicBezTo>
                  <a:cubicBezTo>
                    <a:pt x="2339" y="9859"/>
                    <a:pt x="2370" y="9857"/>
                    <a:pt x="2402" y="9853"/>
                  </a:cubicBezTo>
                  <a:cubicBezTo>
                    <a:pt x="2903" y="9753"/>
                    <a:pt x="2803" y="9286"/>
                    <a:pt x="2836" y="8952"/>
                  </a:cubicBezTo>
                  <a:cubicBezTo>
                    <a:pt x="2869" y="8185"/>
                    <a:pt x="2869" y="7418"/>
                    <a:pt x="2869" y="6617"/>
                  </a:cubicBezTo>
                  <a:cubicBezTo>
                    <a:pt x="3637" y="6917"/>
                    <a:pt x="4270" y="7484"/>
                    <a:pt x="4938" y="7951"/>
                  </a:cubicBezTo>
                  <a:cubicBezTo>
                    <a:pt x="5471" y="8318"/>
                    <a:pt x="5972" y="8719"/>
                    <a:pt x="6572" y="8919"/>
                  </a:cubicBezTo>
                  <a:cubicBezTo>
                    <a:pt x="6668" y="8946"/>
                    <a:pt x="6764" y="8968"/>
                    <a:pt x="6853" y="8968"/>
                  </a:cubicBezTo>
                  <a:cubicBezTo>
                    <a:pt x="6980" y="8968"/>
                    <a:pt x="7094" y="8923"/>
                    <a:pt x="7172" y="8785"/>
                  </a:cubicBezTo>
                  <a:cubicBezTo>
                    <a:pt x="7339" y="8585"/>
                    <a:pt x="7273" y="8318"/>
                    <a:pt x="7139" y="8151"/>
                  </a:cubicBezTo>
                  <a:cubicBezTo>
                    <a:pt x="6906" y="7918"/>
                    <a:pt x="6639" y="7684"/>
                    <a:pt x="6372" y="7484"/>
                  </a:cubicBezTo>
                  <a:cubicBezTo>
                    <a:pt x="5538" y="6817"/>
                    <a:pt x="4671" y="6217"/>
                    <a:pt x="3737" y="5650"/>
                  </a:cubicBezTo>
                  <a:cubicBezTo>
                    <a:pt x="4037" y="5416"/>
                    <a:pt x="4304" y="5283"/>
                    <a:pt x="4571" y="5083"/>
                  </a:cubicBezTo>
                  <a:cubicBezTo>
                    <a:pt x="6072" y="3982"/>
                    <a:pt x="5872" y="2080"/>
                    <a:pt x="4170" y="1280"/>
                  </a:cubicBezTo>
                  <a:cubicBezTo>
                    <a:pt x="3818" y="1126"/>
                    <a:pt x="3452" y="1015"/>
                    <a:pt x="3081" y="1015"/>
                  </a:cubicBezTo>
                  <a:cubicBezTo>
                    <a:pt x="2889" y="1015"/>
                    <a:pt x="2696" y="1045"/>
                    <a:pt x="2502" y="1113"/>
                  </a:cubicBezTo>
                  <a:cubicBezTo>
                    <a:pt x="2367" y="1158"/>
                    <a:pt x="2252" y="1180"/>
                    <a:pt x="2156" y="1180"/>
                  </a:cubicBezTo>
                  <a:cubicBezTo>
                    <a:pt x="1822" y="1180"/>
                    <a:pt x="1702" y="926"/>
                    <a:pt x="1702" y="513"/>
                  </a:cubicBezTo>
                  <a:cubicBezTo>
                    <a:pt x="1702" y="312"/>
                    <a:pt x="1802" y="79"/>
                    <a:pt x="1502" y="12"/>
                  </a:cubicBezTo>
                  <a:cubicBezTo>
                    <a:pt x="1466" y="4"/>
                    <a:pt x="1433" y="1"/>
                    <a:pt x="1402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9" name="Google Shape;6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951" y="1208663"/>
            <a:ext cx="1204024" cy="37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6918" y="576982"/>
            <a:ext cx="1191094" cy="446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2" name="Google Shape;1282;p30"/>
          <p:cNvGraphicFramePr/>
          <p:nvPr/>
        </p:nvGraphicFramePr>
        <p:xfrm>
          <a:off x="620270" y="20876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{98897A54-AC35-46AC-8F1B-9B0EE402C8A3}</a:tableStyleId>
              </a:tblPr>
              <a:tblGrid>
                <a:gridCol w="1895350"/>
                <a:gridCol w="1895400"/>
                <a:gridCol w="1887125"/>
              </a:tblGrid>
              <a:tr h="53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FFFFFF"/>
                          </a:solidFill>
                          <a:latin typeface="Delius Unicase"/>
                          <a:ea typeface="Delius Unicase"/>
                          <a:cs typeface="Delius Unicase"/>
                          <a:sym typeface="Delius Unicase"/>
                        </a:rPr>
                        <a:t>game 1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Delius Unicase"/>
                        <a:ea typeface="Delius Unicase"/>
                        <a:cs typeface="Delius Unicase"/>
                        <a:sym typeface="Delius Unicas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FFFFFF"/>
                          </a:solidFill>
                          <a:latin typeface="Delius Unicase"/>
                          <a:ea typeface="Delius Unicase"/>
                          <a:cs typeface="Delius Unicase"/>
                          <a:sym typeface="Delius Unicase"/>
                        </a:rPr>
                        <a:t>game 2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Delius Unicase"/>
                        <a:ea typeface="Delius Unicase"/>
                        <a:cs typeface="Delius Unicase"/>
                        <a:sym typeface="Delius Unicas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FFFFFF"/>
                          </a:solidFill>
                          <a:latin typeface="Delius Unicase"/>
                          <a:ea typeface="Delius Unicase"/>
                          <a:cs typeface="Delius Unicase"/>
                          <a:sym typeface="Delius Unicase"/>
                        </a:rPr>
                        <a:t>game 3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Delius Unicase"/>
                        <a:ea typeface="Delius Unicase"/>
                        <a:cs typeface="Delius Unicase"/>
                        <a:sym typeface="Delius Unicas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0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here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here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here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0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FFFFFF"/>
                          </a:solidFill>
                          <a:latin typeface="Delius Unicase"/>
                          <a:ea typeface="Delius Unicase"/>
                          <a:cs typeface="Delius Unicase"/>
                          <a:sym typeface="Delius Unicase"/>
                        </a:rPr>
                        <a:t>game 4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Delius Unicase"/>
                        <a:ea typeface="Delius Unicase"/>
                        <a:cs typeface="Delius Unicase"/>
                        <a:sym typeface="Delius Unicas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FFFFFF"/>
                          </a:solidFill>
                          <a:latin typeface="Delius Unicase"/>
                          <a:ea typeface="Delius Unicase"/>
                          <a:cs typeface="Delius Unicase"/>
                          <a:sym typeface="Delius Unicase"/>
                        </a:rPr>
                        <a:t>game 5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Delius Unicase"/>
                        <a:ea typeface="Delius Unicase"/>
                        <a:cs typeface="Delius Unicase"/>
                        <a:sym typeface="Delius Unicas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rgbClr val="FFFFFF"/>
                          </a:solidFill>
                          <a:latin typeface="Delius Unicase"/>
                          <a:ea typeface="Delius Unicase"/>
                          <a:cs typeface="Delius Unicase"/>
                          <a:sym typeface="Delius Unicase"/>
                        </a:rPr>
                        <a:t>game 6</a:t>
                      </a:r>
                      <a:endParaRPr b="1" sz="2000" u="none" cap="none" strike="noStrike">
                        <a:solidFill>
                          <a:srgbClr val="FFFFFF"/>
                        </a:solidFill>
                        <a:latin typeface="Delius Unicase"/>
                        <a:ea typeface="Delius Unicase"/>
                        <a:cs typeface="Delius Unicase"/>
                        <a:sym typeface="Delius Unicase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01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here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here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here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283" name="Google Shape;1283;p30"/>
          <p:cNvSpPr txBox="1"/>
          <p:nvPr>
            <p:ph type="title"/>
          </p:nvPr>
        </p:nvSpPr>
        <p:spPr>
          <a:xfrm>
            <a:off x="787200" y="713360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this is a table</a:t>
            </a:r>
            <a:endParaRPr/>
          </a:p>
        </p:txBody>
      </p:sp>
      <p:grpSp>
        <p:nvGrpSpPr>
          <p:cNvPr id="1284" name="Google Shape;1284;p30"/>
          <p:cNvGrpSpPr/>
          <p:nvPr/>
        </p:nvGrpSpPr>
        <p:grpSpPr>
          <a:xfrm>
            <a:off x="6484938" y="2563813"/>
            <a:ext cx="2571750" cy="2438401"/>
            <a:chOff x="6484938" y="2563813"/>
            <a:chExt cx="2571750" cy="2438401"/>
          </a:xfrm>
        </p:grpSpPr>
        <p:sp>
          <p:nvSpPr>
            <p:cNvPr id="1285" name="Google Shape;1285;p30"/>
            <p:cNvSpPr/>
            <p:nvPr/>
          </p:nvSpPr>
          <p:spPr>
            <a:xfrm>
              <a:off x="7278688" y="2854326"/>
              <a:ext cx="1778000" cy="2147888"/>
            </a:xfrm>
            <a:custGeom>
              <a:rect b="b" l="l" r="r" t="t"/>
              <a:pathLst>
                <a:path extrusionOk="0" h="570" w="472">
                  <a:moveTo>
                    <a:pt x="232" y="347"/>
                  </a:moveTo>
                  <a:cubicBezTo>
                    <a:pt x="237" y="428"/>
                    <a:pt x="190" y="488"/>
                    <a:pt x="152" y="550"/>
                  </a:cubicBezTo>
                  <a:cubicBezTo>
                    <a:pt x="142" y="567"/>
                    <a:pt x="122" y="570"/>
                    <a:pt x="106" y="560"/>
                  </a:cubicBezTo>
                  <a:cubicBezTo>
                    <a:pt x="91" y="550"/>
                    <a:pt x="86" y="532"/>
                    <a:pt x="96" y="514"/>
                  </a:cubicBezTo>
                  <a:cubicBezTo>
                    <a:pt x="113" y="484"/>
                    <a:pt x="132" y="455"/>
                    <a:pt x="147" y="424"/>
                  </a:cubicBezTo>
                  <a:cubicBezTo>
                    <a:pt x="170" y="377"/>
                    <a:pt x="171" y="326"/>
                    <a:pt x="161" y="275"/>
                  </a:cubicBezTo>
                  <a:cubicBezTo>
                    <a:pt x="159" y="266"/>
                    <a:pt x="159" y="255"/>
                    <a:pt x="161" y="246"/>
                  </a:cubicBezTo>
                  <a:cubicBezTo>
                    <a:pt x="168" y="211"/>
                    <a:pt x="176" y="177"/>
                    <a:pt x="183" y="143"/>
                  </a:cubicBezTo>
                  <a:cubicBezTo>
                    <a:pt x="181" y="141"/>
                    <a:pt x="179" y="140"/>
                    <a:pt x="178" y="139"/>
                  </a:cubicBezTo>
                  <a:cubicBezTo>
                    <a:pt x="161" y="159"/>
                    <a:pt x="144" y="178"/>
                    <a:pt x="127" y="198"/>
                  </a:cubicBezTo>
                  <a:cubicBezTo>
                    <a:pt x="118" y="209"/>
                    <a:pt x="109" y="218"/>
                    <a:pt x="101" y="229"/>
                  </a:cubicBezTo>
                  <a:cubicBezTo>
                    <a:pt x="97" y="234"/>
                    <a:pt x="95" y="242"/>
                    <a:pt x="96" y="247"/>
                  </a:cubicBezTo>
                  <a:cubicBezTo>
                    <a:pt x="101" y="283"/>
                    <a:pt x="108" y="318"/>
                    <a:pt x="113" y="353"/>
                  </a:cubicBezTo>
                  <a:cubicBezTo>
                    <a:pt x="115" y="372"/>
                    <a:pt x="117" y="391"/>
                    <a:pt x="115" y="409"/>
                  </a:cubicBezTo>
                  <a:cubicBezTo>
                    <a:pt x="110" y="454"/>
                    <a:pt x="73" y="476"/>
                    <a:pt x="31" y="459"/>
                  </a:cubicBezTo>
                  <a:cubicBezTo>
                    <a:pt x="20" y="455"/>
                    <a:pt x="10" y="448"/>
                    <a:pt x="0" y="442"/>
                  </a:cubicBezTo>
                  <a:cubicBezTo>
                    <a:pt x="0" y="440"/>
                    <a:pt x="0" y="438"/>
                    <a:pt x="0" y="436"/>
                  </a:cubicBezTo>
                  <a:cubicBezTo>
                    <a:pt x="6" y="436"/>
                    <a:pt x="12" y="434"/>
                    <a:pt x="16" y="436"/>
                  </a:cubicBezTo>
                  <a:cubicBezTo>
                    <a:pt x="37" y="447"/>
                    <a:pt x="57" y="459"/>
                    <a:pt x="80" y="445"/>
                  </a:cubicBezTo>
                  <a:cubicBezTo>
                    <a:pt x="103" y="430"/>
                    <a:pt x="105" y="404"/>
                    <a:pt x="102" y="380"/>
                  </a:cubicBezTo>
                  <a:cubicBezTo>
                    <a:pt x="99" y="349"/>
                    <a:pt x="91" y="319"/>
                    <a:pt x="86" y="288"/>
                  </a:cubicBezTo>
                  <a:cubicBezTo>
                    <a:pt x="84" y="278"/>
                    <a:pt x="82" y="267"/>
                    <a:pt x="82" y="256"/>
                  </a:cubicBezTo>
                  <a:cubicBezTo>
                    <a:pt x="81" y="242"/>
                    <a:pt x="85" y="228"/>
                    <a:pt x="71" y="217"/>
                  </a:cubicBezTo>
                  <a:cubicBezTo>
                    <a:pt x="66" y="213"/>
                    <a:pt x="66" y="198"/>
                    <a:pt x="70" y="191"/>
                  </a:cubicBezTo>
                  <a:cubicBezTo>
                    <a:pt x="104" y="131"/>
                    <a:pt x="148" y="81"/>
                    <a:pt x="220" y="67"/>
                  </a:cubicBezTo>
                  <a:cubicBezTo>
                    <a:pt x="237" y="63"/>
                    <a:pt x="257" y="62"/>
                    <a:pt x="273" y="67"/>
                  </a:cubicBezTo>
                  <a:cubicBezTo>
                    <a:pt x="330" y="86"/>
                    <a:pt x="373" y="63"/>
                    <a:pt x="412" y="24"/>
                  </a:cubicBezTo>
                  <a:cubicBezTo>
                    <a:pt x="416" y="20"/>
                    <a:pt x="418" y="16"/>
                    <a:pt x="421" y="13"/>
                  </a:cubicBezTo>
                  <a:cubicBezTo>
                    <a:pt x="432" y="2"/>
                    <a:pt x="445" y="0"/>
                    <a:pt x="457" y="10"/>
                  </a:cubicBezTo>
                  <a:cubicBezTo>
                    <a:pt x="470" y="20"/>
                    <a:pt x="472" y="34"/>
                    <a:pt x="462" y="47"/>
                  </a:cubicBezTo>
                  <a:cubicBezTo>
                    <a:pt x="428" y="92"/>
                    <a:pt x="385" y="123"/>
                    <a:pt x="326" y="129"/>
                  </a:cubicBezTo>
                  <a:cubicBezTo>
                    <a:pt x="323" y="129"/>
                    <a:pt x="320" y="129"/>
                    <a:pt x="315" y="130"/>
                  </a:cubicBezTo>
                  <a:cubicBezTo>
                    <a:pt x="306" y="172"/>
                    <a:pt x="298" y="215"/>
                    <a:pt x="287" y="256"/>
                  </a:cubicBezTo>
                  <a:cubicBezTo>
                    <a:pt x="280" y="281"/>
                    <a:pt x="283" y="301"/>
                    <a:pt x="300" y="321"/>
                  </a:cubicBezTo>
                  <a:cubicBezTo>
                    <a:pt x="337" y="365"/>
                    <a:pt x="350" y="417"/>
                    <a:pt x="345" y="474"/>
                  </a:cubicBezTo>
                  <a:cubicBezTo>
                    <a:pt x="344" y="492"/>
                    <a:pt x="344" y="511"/>
                    <a:pt x="343" y="530"/>
                  </a:cubicBezTo>
                  <a:cubicBezTo>
                    <a:pt x="342" y="552"/>
                    <a:pt x="329" y="565"/>
                    <a:pt x="309" y="565"/>
                  </a:cubicBezTo>
                  <a:cubicBezTo>
                    <a:pt x="289" y="565"/>
                    <a:pt x="276" y="551"/>
                    <a:pt x="276" y="528"/>
                  </a:cubicBezTo>
                  <a:cubicBezTo>
                    <a:pt x="276" y="505"/>
                    <a:pt x="276" y="483"/>
                    <a:pt x="278" y="460"/>
                  </a:cubicBezTo>
                  <a:cubicBezTo>
                    <a:pt x="283" y="415"/>
                    <a:pt x="260" y="380"/>
                    <a:pt x="232" y="347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6484938" y="4259263"/>
              <a:ext cx="768350" cy="663575"/>
            </a:xfrm>
            <a:custGeom>
              <a:rect b="b" l="l" r="r" t="t"/>
              <a:pathLst>
                <a:path extrusionOk="0" h="176" w="204">
                  <a:moveTo>
                    <a:pt x="177" y="116"/>
                  </a:moveTo>
                  <a:cubicBezTo>
                    <a:pt x="147" y="116"/>
                    <a:pt x="121" y="116"/>
                    <a:pt x="91" y="116"/>
                  </a:cubicBezTo>
                  <a:cubicBezTo>
                    <a:pt x="98" y="129"/>
                    <a:pt x="105" y="140"/>
                    <a:pt x="109" y="152"/>
                  </a:cubicBezTo>
                  <a:cubicBezTo>
                    <a:pt x="112" y="158"/>
                    <a:pt x="109" y="167"/>
                    <a:pt x="109" y="175"/>
                  </a:cubicBezTo>
                  <a:cubicBezTo>
                    <a:pt x="101" y="171"/>
                    <a:pt x="91" y="170"/>
                    <a:pt x="86" y="164"/>
                  </a:cubicBezTo>
                  <a:cubicBezTo>
                    <a:pt x="77" y="153"/>
                    <a:pt x="71" y="140"/>
                    <a:pt x="62" y="124"/>
                  </a:cubicBezTo>
                  <a:cubicBezTo>
                    <a:pt x="54" y="140"/>
                    <a:pt x="49" y="153"/>
                    <a:pt x="40" y="165"/>
                  </a:cubicBezTo>
                  <a:cubicBezTo>
                    <a:pt x="36" y="170"/>
                    <a:pt x="27" y="172"/>
                    <a:pt x="20" y="175"/>
                  </a:cubicBezTo>
                  <a:cubicBezTo>
                    <a:pt x="19" y="167"/>
                    <a:pt x="14" y="158"/>
                    <a:pt x="17" y="152"/>
                  </a:cubicBezTo>
                  <a:cubicBezTo>
                    <a:pt x="29" y="128"/>
                    <a:pt x="41" y="104"/>
                    <a:pt x="39" y="75"/>
                  </a:cubicBezTo>
                  <a:cubicBezTo>
                    <a:pt x="38" y="58"/>
                    <a:pt x="34" y="46"/>
                    <a:pt x="20" y="37"/>
                  </a:cubicBezTo>
                  <a:cubicBezTo>
                    <a:pt x="11" y="31"/>
                    <a:pt x="0" y="24"/>
                    <a:pt x="9" y="12"/>
                  </a:cubicBezTo>
                  <a:cubicBezTo>
                    <a:pt x="18" y="0"/>
                    <a:pt x="28" y="7"/>
                    <a:pt x="36" y="15"/>
                  </a:cubicBezTo>
                  <a:cubicBezTo>
                    <a:pt x="50" y="30"/>
                    <a:pt x="67" y="33"/>
                    <a:pt x="85" y="30"/>
                  </a:cubicBezTo>
                  <a:cubicBezTo>
                    <a:pt x="124" y="25"/>
                    <a:pt x="158" y="36"/>
                    <a:pt x="190" y="58"/>
                  </a:cubicBezTo>
                  <a:cubicBezTo>
                    <a:pt x="199" y="65"/>
                    <a:pt x="204" y="70"/>
                    <a:pt x="204" y="81"/>
                  </a:cubicBezTo>
                  <a:cubicBezTo>
                    <a:pt x="203" y="106"/>
                    <a:pt x="203" y="131"/>
                    <a:pt x="203" y="155"/>
                  </a:cubicBezTo>
                  <a:cubicBezTo>
                    <a:pt x="203" y="165"/>
                    <a:pt x="204" y="176"/>
                    <a:pt x="191" y="176"/>
                  </a:cubicBezTo>
                  <a:cubicBezTo>
                    <a:pt x="176" y="176"/>
                    <a:pt x="177" y="164"/>
                    <a:pt x="177" y="154"/>
                  </a:cubicBezTo>
                  <a:cubicBezTo>
                    <a:pt x="176" y="142"/>
                    <a:pt x="177" y="131"/>
                    <a:pt x="177" y="116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8066088" y="2563813"/>
              <a:ext cx="523875" cy="523875"/>
            </a:xfrm>
            <a:custGeom>
              <a:rect b="b" l="l" r="r" t="t"/>
              <a:pathLst>
                <a:path extrusionOk="0" h="139" w="139">
                  <a:moveTo>
                    <a:pt x="68" y="138"/>
                  </a:moveTo>
                  <a:cubicBezTo>
                    <a:pt x="28" y="137"/>
                    <a:pt x="0" y="106"/>
                    <a:pt x="1" y="66"/>
                  </a:cubicBezTo>
                  <a:cubicBezTo>
                    <a:pt x="2" y="30"/>
                    <a:pt x="33" y="0"/>
                    <a:pt x="70" y="1"/>
                  </a:cubicBezTo>
                  <a:cubicBezTo>
                    <a:pt x="108" y="2"/>
                    <a:pt x="139" y="34"/>
                    <a:pt x="138" y="71"/>
                  </a:cubicBezTo>
                  <a:cubicBezTo>
                    <a:pt x="137" y="108"/>
                    <a:pt x="105" y="139"/>
                    <a:pt x="68" y="138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7045326" y="4033838"/>
              <a:ext cx="493713" cy="428625"/>
            </a:xfrm>
            <a:custGeom>
              <a:rect b="b" l="l" r="r" t="t"/>
              <a:pathLst>
                <a:path extrusionOk="0" h="114" w="131">
                  <a:moveTo>
                    <a:pt x="56" y="114"/>
                  </a:moveTo>
                  <a:cubicBezTo>
                    <a:pt x="37" y="104"/>
                    <a:pt x="18" y="93"/>
                    <a:pt x="0" y="83"/>
                  </a:cubicBezTo>
                  <a:cubicBezTo>
                    <a:pt x="14" y="57"/>
                    <a:pt x="27" y="32"/>
                    <a:pt x="41" y="8"/>
                  </a:cubicBezTo>
                  <a:cubicBezTo>
                    <a:pt x="44" y="4"/>
                    <a:pt x="51" y="0"/>
                    <a:pt x="53" y="1"/>
                  </a:cubicBezTo>
                  <a:cubicBezTo>
                    <a:pt x="58" y="3"/>
                    <a:pt x="63" y="9"/>
                    <a:pt x="64" y="13"/>
                  </a:cubicBezTo>
                  <a:cubicBezTo>
                    <a:pt x="64" y="42"/>
                    <a:pt x="84" y="55"/>
                    <a:pt x="105" y="68"/>
                  </a:cubicBezTo>
                  <a:cubicBezTo>
                    <a:pt x="115" y="75"/>
                    <a:pt x="131" y="79"/>
                    <a:pt x="123" y="96"/>
                  </a:cubicBezTo>
                  <a:cubicBezTo>
                    <a:pt x="117" y="110"/>
                    <a:pt x="103" y="112"/>
                    <a:pt x="87" y="110"/>
                  </a:cubicBezTo>
                  <a:cubicBezTo>
                    <a:pt x="78" y="108"/>
                    <a:pt x="68" y="109"/>
                    <a:pt x="58" y="109"/>
                  </a:cubicBezTo>
                  <a:cubicBezTo>
                    <a:pt x="57" y="111"/>
                    <a:pt x="57" y="113"/>
                    <a:pt x="56" y="114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31"/>
          <p:cNvSpPr/>
          <p:nvPr/>
        </p:nvSpPr>
        <p:spPr>
          <a:xfrm>
            <a:off x="2717191" y="2728755"/>
            <a:ext cx="20" cy="2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close/>
              </a:path>
            </a:pathLst>
          </a:custGeom>
          <a:solidFill>
            <a:srgbClr val="EBEB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4" name="Google Shape;1294;p31"/>
          <p:cNvGrpSpPr/>
          <p:nvPr/>
        </p:nvGrpSpPr>
        <p:grpSpPr>
          <a:xfrm rot="-584713">
            <a:off x="1507728" y="14556"/>
            <a:ext cx="6074168" cy="4701663"/>
            <a:chOff x="6167819" y="621480"/>
            <a:chExt cx="705425" cy="642406"/>
          </a:xfrm>
        </p:grpSpPr>
        <p:sp>
          <p:nvSpPr>
            <p:cNvPr id="1295" name="Google Shape;1295;p31"/>
            <p:cNvSpPr/>
            <p:nvPr/>
          </p:nvSpPr>
          <p:spPr>
            <a:xfrm>
              <a:off x="6247819" y="851258"/>
              <a:ext cx="512684" cy="412628"/>
            </a:xfrm>
            <a:custGeom>
              <a:rect b="b" l="l" r="r" t="t"/>
              <a:pathLst>
                <a:path extrusionOk="0" h="14231" w="19858">
                  <a:moveTo>
                    <a:pt x="9446" y="1"/>
                  </a:moveTo>
                  <a:cubicBezTo>
                    <a:pt x="6797" y="1"/>
                    <a:pt x="4281" y="1112"/>
                    <a:pt x="2910" y="3565"/>
                  </a:cubicBezTo>
                  <a:cubicBezTo>
                    <a:pt x="1456" y="5092"/>
                    <a:pt x="510" y="7056"/>
                    <a:pt x="292" y="9166"/>
                  </a:cubicBezTo>
                  <a:cubicBezTo>
                    <a:pt x="1" y="11420"/>
                    <a:pt x="1601" y="13457"/>
                    <a:pt x="3856" y="13675"/>
                  </a:cubicBezTo>
                  <a:cubicBezTo>
                    <a:pt x="4071" y="13710"/>
                    <a:pt x="4280" y="13726"/>
                    <a:pt x="4482" y="13726"/>
                  </a:cubicBezTo>
                  <a:cubicBezTo>
                    <a:pt x="5986" y="13726"/>
                    <a:pt x="7147" y="12836"/>
                    <a:pt x="8365" y="12002"/>
                  </a:cubicBezTo>
                  <a:cubicBezTo>
                    <a:pt x="8917" y="11597"/>
                    <a:pt x="9396" y="11434"/>
                    <a:pt x="9829" y="11434"/>
                  </a:cubicBezTo>
                  <a:cubicBezTo>
                    <a:pt x="11339" y="11434"/>
                    <a:pt x="12294" y="13417"/>
                    <a:pt x="13821" y="14039"/>
                  </a:cubicBezTo>
                  <a:cubicBezTo>
                    <a:pt x="14131" y="14171"/>
                    <a:pt x="14449" y="14231"/>
                    <a:pt x="14768" y="14231"/>
                  </a:cubicBezTo>
                  <a:cubicBezTo>
                    <a:pt x="16914" y="14231"/>
                    <a:pt x="19104" y="11520"/>
                    <a:pt x="19421" y="9747"/>
                  </a:cubicBezTo>
                  <a:cubicBezTo>
                    <a:pt x="19858" y="7347"/>
                    <a:pt x="18476" y="4874"/>
                    <a:pt x="16875" y="3201"/>
                  </a:cubicBezTo>
                  <a:cubicBezTo>
                    <a:pt x="14969" y="1148"/>
                    <a:pt x="12139" y="1"/>
                    <a:pt x="9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1"/>
            <p:cNvSpPr/>
            <p:nvPr/>
          </p:nvSpPr>
          <p:spPr>
            <a:xfrm>
              <a:off x="6167819" y="771405"/>
              <a:ext cx="189125" cy="170100"/>
            </a:xfrm>
            <a:custGeom>
              <a:rect b="b" l="l" r="r" t="t"/>
              <a:pathLst>
                <a:path extrusionOk="0" h="6804" w="7565">
                  <a:moveTo>
                    <a:pt x="4292" y="0"/>
                  </a:moveTo>
                  <a:cubicBezTo>
                    <a:pt x="1673" y="0"/>
                    <a:pt x="1" y="2910"/>
                    <a:pt x="1237" y="5237"/>
                  </a:cubicBezTo>
                  <a:cubicBezTo>
                    <a:pt x="1793" y="6269"/>
                    <a:pt x="2825" y="6803"/>
                    <a:pt x="3849" y="6803"/>
                  </a:cubicBezTo>
                  <a:cubicBezTo>
                    <a:pt x="4702" y="6803"/>
                    <a:pt x="5549" y="6433"/>
                    <a:pt x="6110" y="5674"/>
                  </a:cubicBezTo>
                  <a:cubicBezTo>
                    <a:pt x="7565" y="3710"/>
                    <a:pt x="7056" y="218"/>
                    <a:pt x="4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6384194" y="621480"/>
              <a:ext cx="170975" cy="203825"/>
            </a:xfrm>
            <a:custGeom>
              <a:rect b="b" l="l" r="r" t="t"/>
              <a:pathLst>
                <a:path extrusionOk="0" h="8153" w="6839">
                  <a:moveTo>
                    <a:pt x="2882" y="1"/>
                  </a:moveTo>
                  <a:cubicBezTo>
                    <a:pt x="1275" y="1"/>
                    <a:pt x="16" y="1712"/>
                    <a:pt x="74" y="3379"/>
                  </a:cubicBezTo>
                  <a:cubicBezTo>
                    <a:pt x="1" y="4106"/>
                    <a:pt x="1" y="4906"/>
                    <a:pt x="74" y="5634"/>
                  </a:cubicBezTo>
                  <a:cubicBezTo>
                    <a:pt x="219" y="6725"/>
                    <a:pt x="874" y="7597"/>
                    <a:pt x="1892" y="8034"/>
                  </a:cubicBezTo>
                  <a:cubicBezTo>
                    <a:pt x="2104" y="8116"/>
                    <a:pt x="2315" y="8153"/>
                    <a:pt x="2524" y="8153"/>
                  </a:cubicBezTo>
                  <a:cubicBezTo>
                    <a:pt x="3609" y="8153"/>
                    <a:pt x="4628" y="7165"/>
                    <a:pt x="5238" y="6434"/>
                  </a:cubicBezTo>
                  <a:cubicBezTo>
                    <a:pt x="6838" y="4470"/>
                    <a:pt x="6329" y="1633"/>
                    <a:pt x="4220" y="397"/>
                  </a:cubicBezTo>
                  <a:cubicBezTo>
                    <a:pt x="3761" y="122"/>
                    <a:pt x="3310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6589694" y="651380"/>
              <a:ext cx="163675" cy="195625"/>
            </a:xfrm>
            <a:custGeom>
              <a:rect b="b" l="l" r="r" t="t"/>
              <a:pathLst>
                <a:path extrusionOk="0" h="7825" w="6547">
                  <a:moveTo>
                    <a:pt x="2982" y="1"/>
                  </a:moveTo>
                  <a:cubicBezTo>
                    <a:pt x="1818" y="146"/>
                    <a:pt x="946" y="1092"/>
                    <a:pt x="946" y="2256"/>
                  </a:cubicBezTo>
                  <a:cubicBezTo>
                    <a:pt x="436" y="3128"/>
                    <a:pt x="146" y="4147"/>
                    <a:pt x="73" y="5165"/>
                  </a:cubicBezTo>
                  <a:cubicBezTo>
                    <a:pt x="0" y="6110"/>
                    <a:pt x="436" y="6983"/>
                    <a:pt x="1237" y="7565"/>
                  </a:cubicBezTo>
                  <a:cubicBezTo>
                    <a:pt x="1536" y="7750"/>
                    <a:pt x="1880" y="7824"/>
                    <a:pt x="2239" y="7824"/>
                  </a:cubicBezTo>
                  <a:cubicBezTo>
                    <a:pt x="3014" y="7824"/>
                    <a:pt x="3864" y="7477"/>
                    <a:pt x="4510" y="7129"/>
                  </a:cubicBezTo>
                  <a:cubicBezTo>
                    <a:pt x="6473" y="5892"/>
                    <a:pt x="6546" y="3056"/>
                    <a:pt x="5310" y="1310"/>
                  </a:cubicBezTo>
                  <a:cubicBezTo>
                    <a:pt x="4801" y="510"/>
                    <a:pt x="3928" y="1"/>
                    <a:pt x="2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1"/>
            <p:cNvSpPr/>
            <p:nvPr/>
          </p:nvSpPr>
          <p:spPr>
            <a:xfrm>
              <a:off x="6706069" y="839980"/>
              <a:ext cx="167175" cy="158800"/>
            </a:xfrm>
            <a:custGeom>
              <a:rect b="b" l="l" r="r" t="t"/>
              <a:pathLst>
                <a:path extrusionOk="0" h="6352" w="6687">
                  <a:moveTo>
                    <a:pt x="3661" y="0"/>
                  </a:moveTo>
                  <a:cubicBezTo>
                    <a:pt x="2882" y="0"/>
                    <a:pt x="2029" y="306"/>
                    <a:pt x="1673" y="967"/>
                  </a:cubicBezTo>
                  <a:lnTo>
                    <a:pt x="1673" y="1112"/>
                  </a:lnTo>
                  <a:cubicBezTo>
                    <a:pt x="1091" y="1621"/>
                    <a:pt x="727" y="2276"/>
                    <a:pt x="509" y="2931"/>
                  </a:cubicBezTo>
                  <a:cubicBezTo>
                    <a:pt x="0" y="4531"/>
                    <a:pt x="1091" y="6131"/>
                    <a:pt x="2691" y="6349"/>
                  </a:cubicBezTo>
                  <a:cubicBezTo>
                    <a:pt x="2732" y="6350"/>
                    <a:pt x="2773" y="6351"/>
                    <a:pt x="2813" y="6351"/>
                  </a:cubicBezTo>
                  <a:cubicBezTo>
                    <a:pt x="4940" y="6351"/>
                    <a:pt x="6686" y="4490"/>
                    <a:pt x="6401" y="2349"/>
                  </a:cubicBezTo>
                  <a:cubicBezTo>
                    <a:pt x="6183" y="1330"/>
                    <a:pt x="5528" y="530"/>
                    <a:pt x="4582" y="167"/>
                  </a:cubicBezTo>
                  <a:cubicBezTo>
                    <a:pt x="4320" y="57"/>
                    <a:pt x="3997" y="0"/>
                    <a:pt x="3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0" name="Google Shape;1300;p31"/>
          <p:cNvSpPr txBox="1"/>
          <p:nvPr>
            <p:ph type="title"/>
          </p:nvPr>
        </p:nvSpPr>
        <p:spPr>
          <a:xfrm>
            <a:off x="2865148" y="2159441"/>
            <a:ext cx="3656400" cy="15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>
                <a:solidFill>
                  <a:srgbClr val="FFFFFF"/>
                </a:solidFill>
              </a:rPr>
              <a:t>100%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1" name="Google Shape;1301;p31"/>
          <p:cNvSpPr txBox="1"/>
          <p:nvPr>
            <p:ph idx="4294967295" type="body"/>
          </p:nvPr>
        </p:nvSpPr>
        <p:spPr>
          <a:xfrm>
            <a:off x="3088563" y="3380775"/>
            <a:ext cx="29733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1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Assured learning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2" name="Google Shape;1302;p31"/>
          <p:cNvSpPr txBox="1"/>
          <p:nvPr/>
        </p:nvSpPr>
        <p:spPr>
          <a:xfrm>
            <a:off x="1051926" y="3935975"/>
            <a:ext cx="3162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Despite being red, Mars is actually a cold place full of iron oxide dust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1"/>
          <p:cNvSpPr txBox="1"/>
          <p:nvPr/>
        </p:nvSpPr>
        <p:spPr>
          <a:xfrm>
            <a:off x="4922346" y="3936125"/>
            <a:ext cx="3162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Jupiter is a gas giant and the biggest planet in the Solar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4" name="Google Shape;1304;p31"/>
          <p:cNvGrpSpPr/>
          <p:nvPr/>
        </p:nvGrpSpPr>
        <p:grpSpPr>
          <a:xfrm>
            <a:off x="6375448" y="1386272"/>
            <a:ext cx="894045" cy="867671"/>
            <a:chOff x="8612188" y="1720851"/>
            <a:chExt cx="1076325" cy="1044574"/>
          </a:xfrm>
        </p:grpSpPr>
        <p:sp>
          <p:nvSpPr>
            <p:cNvPr id="1305" name="Google Shape;1305;p31"/>
            <p:cNvSpPr/>
            <p:nvPr/>
          </p:nvSpPr>
          <p:spPr>
            <a:xfrm>
              <a:off x="8612188" y="1720851"/>
              <a:ext cx="1076325" cy="1044574"/>
            </a:xfrm>
            <a:custGeom>
              <a:rect b="b" l="l" r="r" t="t"/>
              <a:pathLst>
                <a:path extrusionOk="0" h="169" w="174">
                  <a:moveTo>
                    <a:pt x="64" y="21"/>
                  </a:moveTo>
                  <a:cubicBezTo>
                    <a:pt x="77" y="15"/>
                    <a:pt x="93" y="15"/>
                    <a:pt x="109" y="20"/>
                  </a:cubicBezTo>
                  <a:cubicBezTo>
                    <a:pt x="111" y="18"/>
                    <a:pt x="113" y="15"/>
                    <a:pt x="116" y="12"/>
                  </a:cubicBezTo>
                  <a:cubicBezTo>
                    <a:pt x="127" y="1"/>
                    <a:pt x="143" y="1"/>
                    <a:pt x="154" y="11"/>
                  </a:cubicBezTo>
                  <a:cubicBezTo>
                    <a:pt x="168" y="25"/>
                    <a:pt x="174" y="42"/>
                    <a:pt x="169" y="62"/>
                  </a:cubicBezTo>
                  <a:cubicBezTo>
                    <a:pt x="169" y="65"/>
                    <a:pt x="167" y="68"/>
                    <a:pt x="165" y="70"/>
                  </a:cubicBezTo>
                  <a:cubicBezTo>
                    <a:pt x="162" y="75"/>
                    <a:pt x="158" y="80"/>
                    <a:pt x="152" y="79"/>
                  </a:cubicBezTo>
                  <a:cubicBezTo>
                    <a:pt x="145" y="78"/>
                    <a:pt x="140" y="73"/>
                    <a:pt x="139" y="67"/>
                  </a:cubicBezTo>
                  <a:cubicBezTo>
                    <a:pt x="138" y="60"/>
                    <a:pt x="138" y="52"/>
                    <a:pt x="138" y="45"/>
                  </a:cubicBezTo>
                  <a:cubicBezTo>
                    <a:pt x="138" y="41"/>
                    <a:pt x="138" y="36"/>
                    <a:pt x="136" y="32"/>
                  </a:cubicBezTo>
                  <a:cubicBezTo>
                    <a:pt x="134" y="25"/>
                    <a:pt x="127" y="23"/>
                    <a:pt x="121" y="26"/>
                  </a:cubicBezTo>
                  <a:cubicBezTo>
                    <a:pt x="118" y="28"/>
                    <a:pt x="117" y="30"/>
                    <a:pt x="119" y="34"/>
                  </a:cubicBezTo>
                  <a:cubicBezTo>
                    <a:pt x="133" y="58"/>
                    <a:pt x="139" y="84"/>
                    <a:pt x="142" y="111"/>
                  </a:cubicBezTo>
                  <a:cubicBezTo>
                    <a:pt x="144" y="143"/>
                    <a:pt x="121" y="168"/>
                    <a:pt x="89" y="169"/>
                  </a:cubicBezTo>
                  <a:cubicBezTo>
                    <a:pt x="75" y="169"/>
                    <a:pt x="61" y="167"/>
                    <a:pt x="49" y="157"/>
                  </a:cubicBezTo>
                  <a:cubicBezTo>
                    <a:pt x="35" y="145"/>
                    <a:pt x="29" y="129"/>
                    <a:pt x="31" y="111"/>
                  </a:cubicBezTo>
                  <a:cubicBezTo>
                    <a:pt x="34" y="85"/>
                    <a:pt x="41" y="60"/>
                    <a:pt x="54" y="36"/>
                  </a:cubicBezTo>
                  <a:cubicBezTo>
                    <a:pt x="56" y="32"/>
                    <a:pt x="55" y="29"/>
                    <a:pt x="52" y="26"/>
                  </a:cubicBezTo>
                  <a:cubicBezTo>
                    <a:pt x="48" y="23"/>
                    <a:pt x="44" y="22"/>
                    <a:pt x="41" y="25"/>
                  </a:cubicBezTo>
                  <a:cubicBezTo>
                    <a:pt x="38" y="29"/>
                    <a:pt x="35" y="34"/>
                    <a:pt x="35" y="39"/>
                  </a:cubicBezTo>
                  <a:cubicBezTo>
                    <a:pt x="34" y="46"/>
                    <a:pt x="36" y="53"/>
                    <a:pt x="35" y="61"/>
                  </a:cubicBezTo>
                  <a:cubicBezTo>
                    <a:pt x="35" y="65"/>
                    <a:pt x="34" y="70"/>
                    <a:pt x="32" y="73"/>
                  </a:cubicBezTo>
                  <a:cubicBezTo>
                    <a:pt x="26" y="83"/>
                    <a:pt x="15" y="83"/>
                    <a:pt x="8" y="74"/>
                  </a:cubicBezTo>
                  <a:cubicBezTo>
                    <a:pt x="1" y="63"/>
                    <a:pt x="0" y="51"/>
                    <a:pt x="3" y="39"/>
                  </a:cubicBezTo>
                  <a:cubicBezTo>
                    <a:pt x="5" y="30"/>
                    <a:pt x="10" y="21"/>
                    <a:pt x="17" y="14"/>
                  </a:cubicBezTo>
                  <a:cubicBezTo>
                    <a:pt x="30" y="0"/>
                    <a:pt x="50" y="1"/>
                    <a:pt x="61" y="17"/>
                  </a:cubicBezTo>
                  <a:cubicBezTo>
                    <a:pt x="62" y="18"/>
                    <a:pt x="63" y="19"/>
                    <a:pt x="64" y="21"/>
                  </a:cubicBezTo>
                  <a:close/>
                  <a:moveTo>
                    <a:pt x="90" y="160"/>
                  </a:moveTo>
                  <a:cubicBezTo>
                    <a:pt x="93" y="160"/>
                    <a:pt x="95" y="160"/>
                    <a:pt x="98" y="160"/>
                  </a:cubicBezTo>
                  <a:cubicBezTo>
                    <a:pt x="121" y="155"/>
                    <a:pt x="136" y="136"/>
                    <a:pt x="134" y="112"/>
                  </a:cubicBezTo>
                  <a:cubicBezTo>
                    <a:pt x="132" y="89"/>
                    <a:pt x="126" y="67"/>
                    <a:pt x="116" y="46"/>
                  </a:cubicBezTo>
                  <a:cubicBezTo>
                    <a:pt x="109" y="30"/>
                    <a:pt x="99" y="23"/>
                    <a:pt x="82" y="25"/>
                  </a:cubicBezTo>
                  <a:cubicBezTo>
                    <a:pt x="73" y="26"/>
                    <a:pt x="67" y="28"/>
                    <a:pt x="63" y="36"/>
                  </a:cubicBezTo>
                  <a:cubicBezTo>
                    <a:pt x="50" y="59"/>
                    <a:pt x="42" y="84"/>
                    <a:pt x="39" y="110"/>
                  </a:cubicBezTo>
                  <a:cubicBezTo>
                    <a:pt x="37" y="126"/>
                    <a:pt x="42" y="141"/>
                    <a:pt x="55" y="151"/>
                  </a:cubicBezTo>
                  <a:cubicBezTo>
                    <a:pt x="63" y="157"/>
                    <a:pt x="72" y="161"/>
                    <a:pt x="82" y="160"/>
                  </a:cubicBezTo>
                  <a:cubicBezTo>
                    <a:pt x="82" y="153"/>
                    <a:pt x="82" y="147"/>
                    <a:pt x="82" y="140"/>
                  </a:cubicBezTo>
                  <a:cubicBezTo>
                    <a:pt x="82" y="139"/>
                    <a:pt x="82" y="137"/>
                    <a:pt x="82" y="136"/>
                  </a:cubicBezTo>
                  <a:cubicBezTo>
                    <a:pt x="76" y="133"/>
                    <a:pt x="70" y="131"/>
                    <a:pt x="65" y="128"/>
                  </a:cubicBezTo>
                  <a:cubicBezTo>
                    <a:pt x="51" y="120"/>
                    <a:pt x="51" y="103"/>
                    <a:pt x="65" y="94"/>
                  </a:cubicBezTo>
                  <a:cubicBezTo>
                    <a:pt x="77" y="87"/>
                    <a:pt x="90" y="86"/>
                    <a:pt x="103" y="92"/>
                  </a:cubicBezTo>
                  <a:cubicBezTo>
                    <a:pt x="112" y="96"/>
                    <a:pt x="117" y="102"/>
                    <a:pt x="117" y="111"/>
                  </a:cubicBezTo>
                  <a:cubicBezTo>
                    <a:pt x="117" y="121"/>
                    <a:pt x="111" y="127"/>
                    <a:pt x="103" y="131"/>
                  </a:cubicBezTo>
                  <a:cubicBezTo>
                    <a:pt x="99" y="133"/>
                    <a:pt x="94" y="134"/>
                    <a:pt x="90" y="135"/>
                  </a:cubicBezTo>
                  <a:cubicBezTo>
                    <a:pt x="90" y="143"/>
                    <a:pt x="90" y="151"/>
                    <a:pt x="90" y="160"/>
                  </a:cubicBez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9"/>
                  </a:cubicBezTo>
                  <a:cubicBezTo>
                    <a:pt x="86" y="109"/>
                    <a:pt x="93" y="106"/>
                    <a:pt x="92" y="103"/>
                  </a:cubicBezTo>
                  <a:cubicBezTo>
                    <a:pt x="90" y="97"/>
                    <a:pt x="85" y="97"/>
                    <a:pt x="80" y="97"/>
                  </a:cubicBezTo>
                  <a:cubicBezTo>
                    <a:pt x="76" y="97"/>
                    <a:pt x="70" y="97"/>
                    <a:pt x="70" y="103"/>
                  </a:cubicBezTo>
                  <a:cubicBezTo>
                    <a:pt x="70" y="105"/>
                    <a:pt x="76" y="108"/>
                    <a:pt x="79" y="1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9174163" y="2066925"/>
              <a:ext cx="87313" cy="92075"/>
            </a:xfrm>
            <a:custGeom>
              <a:rect b="b" l="l" r="r" t="t"/>
              <a:pathLst>
                <a:path extrusionOk="0" h="15" w="14">
                  <a:moveTo>
                    <a:pt x="14" y="7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2" y="15"/>
                    <a:pt x="0" y="11"/>
                    <a:pt x="1" y="7"/>
                  </a:cubicBezTo>
                  <a:cubicBezTo>
                    <a:pt x="1" y="5"/>
                    <a:pt x="4" y="2"/>
                    <a:pt x="7" y="1"/>
                  </a:cubicBezTo>
                  <a:cubicBezTo>
                    <a:pt x="11" y="0"/>
                    <a:pt x="13" y="4"/>
                    <a:pt x="14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1"/>
            <p:cNvSpPr/>
            <p:nvPr/>
          </p:nvSpPr>
          <p:spPr>
            <a:xfrm>
              <a:off x="9026526" y="2066925"/>
              <a:ext cx="85725" cy="92075"/>
            </a:xfrm>
            <a:custGeom>
              <a:rect b="b" l="l" r="r" t="t"/>
              <a:pathLst>
                <a:path extrusionOk="0" h="15" w="14">
                  <a:moveTo>
                    <a:pt x="7" y="15"/>
                  </a:moveTo>
                  <a:cubicBezTo>
                    <a:pt x="3" y="15"/>
                    <a:pt x="1" y="12"/>
                    <a:pt x="0" y="8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4" y="11"/>
                    <a:pt x="12" y="14"/>
                    <a:pt x="7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08" name="Google Shape;130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348" y="403243"/>
            <a:ext cx="856776" cy="786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7899" y="453091"/>
            <a:ext cx="930337" cy="93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981" y="1705435"/>
            <a:ext cx="815505" cy="8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2"/>
          <p:cNvSpPr txBox="1"/>
          <p:nvPr>
            <p:ph type="title"/>
          </p:nvPr>
        </p:nvSpPr>
        <p:spPr>
          <a:xfrm>
            <a:off x="717000" y="543000"/>
            <a:ext cx="7710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TYPES OF TRAININGS</a:t>
            </a:r>
            <a:endParaRPr/>
          </a:p>
        </p:txBody>
      </p:sp>
      <p:grpSp>
        <p:nvGrpSpPr>
          <p:cNvPr id="1316" name="Google Shape;1316;p32"/>
          <p:cNvGrpSpPr/>
          <p:nvPr/>
        </p:nvGrpSpPr>
        <p:grpSpPr>
          <a:xfrm>
            <a:off x="3155014" y="2445613"/>
            <a:ext cx="1045808" cy="1044307"/>
            <a:chOff x="819986" y="2591473"/>
            <a:chExt cx="1045808" cy="1044307"/>
          </a:xfrm>
        </p:grpSpPr>
        <p:sp>
          <p:nvSpPr>
            <p:cNvPr id="1317" name="Google Shape;1317;p32"/>
            <p:cNvSpPr/>
            <p:nvPr/>
          </p:nvSpPr>
          <p:spPr>
            <a:xfrm>
              <a:off x="819994" y="2591473"/>
              <a:ext cx="1045800" cy="1044300"/>
            </a:xfrm>
            <a:prstGeom prst="donut">
              <a:avLst>
                <a:gd fmla="val 1201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819986" y="2591480"/>
              <a:ext cx="1045800" cy="1044300"/>
            </a:xfrm>
            <a:prstGeom prst="blockArc">
              <a:avLst>
                <a:gd fmla="val 16119060" name="adj1"/>
                <a:gd fmla="val 11908688" name="adj2"/>
                <a:gd fmla="val 11912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9" name="Google Shape;1319;p32"/>
          <p:cNvGrpSpPr/>
          <p:nvPr/>
        </p:nvGrpSpPr>
        <p:grpSpPr>
          <a:xfrm>
            <a:off x="4936472" y="2445464"/>
            <a:ext cx="1045809" cy="1044606"/>
            <a:chOff x="4972917" y="2449692"/>
            <a:chExt cx="1045809" cy="1044606"/>
          </a:xfrm>
        </p:grpSpPr>
        <p:sp>
          <p:nvSpPr>
            <p:cNvPr id="1320" name="Google Shape;1320;p32"/>
            <p:cNvSpPr/>
            <p:nvPr/>
          </p:nvSpPr>
          <p:spPr>
            <a:xfrm>
              <a:off x="4972926" y="2449698"/>
              <a:ext cx="1045800" cy="1044600"/>
            </a:xfrm>
            <a:prstGeom prst="donut">
              <a:avLst>
                <a:gd fmla="val 12012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4972917" y="2449692"/>
              <a:ext cx="1045800" cy="1044600"/>
            </a:xfrm>
            <a:prstGeom prst="blockArc">
              <a:avLst>
                <a:gd fmla="val 16193258" name="adj1"/>
                <a:gd fmla="val 20824372" name="adj2"/>
                <a:gd fmla="val 12145" name="adj3"/>
              </a:avLst>
            </a:prstGeom>
            <a:solidFill>
              <a:schemeClr val="accent4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2" name="Google Shape;1322;p32"/>
          <p:cNvSpPr txBox="1"/>
          <p:nvPr>
            <p:ph idx="1" type="subTitle"/>
          </p:nvPr>
        </p:nvSpPr>
        <p:spPr>
          <a:xfrm>
            <a:off x="1997650" y="1077725"/>
            <a:ext cx="51510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the ringed planet. It’s a gas giant, composed mostly of hydrogen and helium</a:t>
            </a:r>
            <a:endParaRPr/>
          </a:p>
        </p:txBody>
      </p:sp>
      <p:sp>
        <p:nvSpPr>
          <p:cNvPr id="1323" name="Google Shape;1323;p32"/>
          <p:cNvSpPr txBox="1"/>
          <p:nvPr>
            <p:ph idx="2" type="subTitle"/>
          </p:nvPr>
        </p:nvSpPr>
        <p:spPr>
          <a:xfrm>
            <a:off x="1051926" y="3935975"/>
            <a:ext cx="3162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1324" name="Google Shape;1324;p32"/>
          <p:cNvSpPr txBox="1"/>
          <p:nvPr>
            <p:ph idx="3" type="subTitle"/>
          </p:nvPr>
        </p:nvSpPr>
        <p:spPr>
          <a:xfrm>
            <a:off x="4922346" y="3936125"/>
            <a:ext cx="31626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1325" name="Google Shape;1325;p32"/>
          <p:cNvSpPr txBox="1"/>
          <p:nvPr>
            <p:ph idx="4" type="title"/>
          </p:nvPr>
        </p:nvSpPr>
        <p:spPr>
          <a:xfrm>
            <a:off x="3155023" y="2698067"/>
            <a:ext cx="104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78%</a:t>
            </a:r>
            <a:endParaRPr sz="2400"/>
          </a:p>
        </p:txBody>
      </p:sp>
      <p:sp>
        <p:nvSpPr>
          <p:cNvPr id="1326" name="Google Shape;1326;p32"/>
          <p:cNvSpPr txBox="1"/>
          <p:nvPr>
            <p:ph idx="5" type="title"/>
          </p:nvPr>
        </p:nvSpPr>
        <p:spPr>
          <a:xfrm>
            <a:off x="4936484" y="2698067"/>
            <a:ext cx="104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22%</a:t>
            </a:r>
            <a:endParaRPr sz="2400"/>
          </a:p>
        </p:txBody>
      </p:sp>
      <p:sp>
        <p:nvSpPr>
          <p:cNvPr id="1327" name="Google Shape;1327;p32"/>
          <p:cNvSpPr txBox="1"/>
          <p:nvPr>
            <p:ph idx="6" type="subTitle"/>
          </p:nvPr>
        </p:nvSpPr>
        <p:spPr>
          <a:xfrm>
            <a:off x="2406417" y="3516492"/>
            <a:ext cx="18078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PRAISE</a:t>
            </a:r>
            <a:endParaRPr/>
          </a:p>
        </p:txBody>
      </p:sp>
      <p:sp>
        <p:nvSpPr>
          <p:cNvPr id="1328" name="Google Shape;1328;p32"/>
          <p:cNvSpPr txBox="1"/>
          <p:nvPr>
            <p:ph idx="7" type="subTitle"/>
          </p:nvPr>
        </p:nvSpPr>
        <p:spPr>
          <a:xfrm>
            <a:off x="4916393" y="3514092"/>
            <a:ext cx="17169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PUNISH</a:t>
            </a:r>
            <a:endParaRPr/>
          </a:p>
        </p:txBody>
      </p:sp>
      <p:pic>
        <p:nvPicPr>
          <p:cNvPr id="1329" name="Google Shape;13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96" y="1921469"/>
            <a:ext cx="2358539" cy="178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32"/>
          <p:cNvSpPr/>
          <p:nvPr/>
        </p:nvSpPr>
        <p:spPr>
          <a:xfrm>
            <a:off x="6242051" y="2139950"/>
            <a:ext cx="2178049" cy="1517650"/>
          </a:xfrm>
          <a:custGeom>
            <a:rect b="b" l="l" r="r" t="t"/>
            <a:pathLst>
              <a:path extrusionOk="0" h="267" w="384">
                <a:moveTo>
                  <a:pt x="314" y="145"/>
                </a:moveTo>
                <a:cubicBezTo>
                  <a:pt x="314" y="164"/>
                  <a:pt x="314" y="182"/>
                  <a:pt x="314" y="201"/>
                </a:cubicBezTo>
                <a:cubicBezTo>
                  <a:pt x="314" y="229"/>
                  <a:pt x="296" y="253"/>
                  <a:pt x="269" y="260"/>
                </a:cubicBezTo>
                <a:cubicBezTo>
                  <a:pt x="245" y="267"/>
                  <a:pt x="225" y="261"/>
                  <a:pt x="208" y="243"/>
                </a:cubicBezTo>
                <a:cubicBezTo>
                  <a:pt x="206" y="241"/>
                  <a:pt x="205" y="238"/>
                  <a:pt x="205" y="235"/>
                </a:cubicBezTo>
                <a:cubicBezTo>
                  <a:pt x="205" y="229"/>
                  <a:pt x="205" y="223"/>
                  <a:pt x="205" y="217"/>
                </a:cubicBezTo>
                <a:cubicBezTo>
                  <a:pt x="205" y="211"/>
                  <a:pt x="208" y="209"/>
                  <a:pt x="213" y="212"/>
                </a:cubicBezTo>
                <a:cubicBezTo>
                  <a:pt x="220" y="214"/>
                  <a:pt x="220" y="214"/>
                  <a:pt x="224" y="208"/>
                </a:cubicBezTo>
                <a:cubicBezTo>
                  <a:pt x="225" y="207"/>
                  <a:pt x="226" y="205"/>
                  <a:pt x="227" y="203"/>
                </a:cubicBezTo>
                <a:cubicBezTo>
                  <a:pt x="232" y="192"/>
                  <a:pt x="229" y="182"/>
                  <a:pt x="218" y="176"/>
                </a:cubicBezTo>
                <a:cubicBezTo>
                  <a:pt x="203" y="169"/>
                  <a:pt x="187" y="169"/>
                  <a:pt x="172" y="175"/>
                </a:cubicBezTo>
                <a:cubicBezTo>
                  <a:pt x="159" y="180"/>
                  <a:pt x="155" y="191"/>
                  <a:pt x="162" y="204"/>
                </a:cubicBezTo>
                <a:cubicBezTo>
                  <a:pt x="163" y="206"/>
                  <a:pt x="165" y="208"/>
                  <a:pt x="166" y="210"/>
                </a:cubicBezTo>
                <a:cubicBezTo>
                  <a:pt x="168" y="213"/>
                  <a:pt x="171" y="215"/>
                  <a:pt x="175" y="212"/>
                </a:cubicBezTo>
                <a:cubicBezTo>
                  <a:pt x="180" y="209"/>
                  <a:pt x="183" y="211"/>
                  <a:pt x="183" y="217"/>
                </a:cubicBezTo>
                <a:cubicBezTo>
                  <a:pt x="183" y="222"/>
                  <a:pt x="183" y="228"/>
                  <a:pt x="183" y="233"/>
                </a:cubicBezTo>
                <a:cubicBezTo>
                  <a:pt x="184" y="238"/>
                  <a:pt x="182" y="241"/>
                  <a:pt x="179" y="245"/>
                </a:cubicBezTo>
                <a:cubicBezTo>
                  <a:pt x="161" y="262"/>
                  <a:pt x="139" y="267"/>
                  <a:pt x="116" y="259"/>
                </a:cubicBezTo>
                <a:cubicBezTo>
                  <a:pt x="92" y="251"/>
                  <a:pt x="77" y="233"/>
                  <a:pt x="75" y="208"/>
                </a:cubicBezTo>
                <a:cubicBezTo>
                  <a:pt x="73" y="188"/>
                  <a:pt x="75" y="167"/>
                  <a:pt x="74" y="147"/>
                </a:cubicBezTo>
                <a:cubicBezTo>
                  <a:pt x="74" y="145"/>
                  <a:pt x="74" y="143"/>
                  <a:pt x="73" y="141"/>
                </a:cubicBezTo>
                <a:cubicBezTo>
                  <a:pt x="71" y="144"/>
                  <a:pt x="69" y="146"/>
                  <a:pt x="66" y="149"/>
                </a:cubicBezTo>
                <a:cubicBezTo>
                  <a:pt x="60" y="157"/>
                  <a:pt x="54" y="166"/>
                  <a:pt x="47" y="175"/>
                </a:cubicBezTo>
                <a:cubicBezTo>
                  <a:pt x="40" y="184"/>
                  <a:pt x="30" y="189"/>
                  <a:pt x="18" y="189"/>
                </a:cubicBezTo>
                <a:cubicBezTo>
                  <a:pt x="8" y="189"/>
                  <a:pt x="0" y="181"/>
                  <a:pt x="2" y="171"/>
                </a:cubicBezTo>
                <a:cubicBezTo>
                  <a:pt x="7" y="131"/>
                  <a:pt x="12" y="92"/>
                  <a:pt x="17" y="52"/>
                </a:cubicBezTo>
                <a:cubicBezTo>
                  <a:pt x="19" y="40"/>
                  <a:pt x="26" y="32"/>
                  <a:pt x="38" y="27"/>
                </a:cubicBezTo>
                <a:cubicBezTo>
                  <a:pt x="57" y="20"/>
                  <a:pt x="77" y="14"/>
                  <a:pt x="97" y="6"/>
                </a:cubicBezTo>
                <a:cubicBezTo>
                  <a:pt x="110" y="1"/>
                  <a:pt x="124" y="0"/>
                  <a:pt x="138" y="0"/>
                </a:cubicBezTo>
                <a:cubicBezTo>
                  <a:pt x="179" y="0"/>
                  <a:pt x="220" y="0"/>
                  <a:pt x="262" y="0"/>
                </a:cubicBezTo>
                <a:cubicBezTo>
                  <a:pt x="272" y="0"/>
                  <a:pt x="282" y="3"/>
                  <a:pt x="291" y="7"/>
                </a:cubicBezTo>
                <a:cubicBezTo>
                  <a:pt x="301" y="12"/>
                  <a:pt x="312" y="15"/>
                  <a:pt x="322" y="19"/>
                </a:cubicBezTo>
                <a:cubicBezTo>
                  <a:pt x="330" y="22"/>
                  <a:pt x="338" y="24"/>
                  <a:pt x="346" y="27"/>
                </a:cubicBezTo>
                <a:cubicBezTo>
                  <a:pt x="359" y="31"/>
                  <a:pt x="366" y="40"/>
                  <a:pt x="368" y="53"/>
                </a:cubicBezTo>
                <a:cubicBezTo>
                  <a:pt x="373" y="90"/>
                  <a:pt x="377" y="127"/>
                  <a:pt x="382" y="164"/>
                </a:cubicBezTo>
                <a:cubicBezTo>
                  <a:pt x="382" y="166"/>
                  <a:pt x="383" y="168"/>
                  <a:pt x="383" y="170"/>
                </a:cubicBezTo>
                <a:cubicBezTo>
                  <a:pt x="384" y="181"/>
                  <a:pt x="377" y="189"/>
                  <a:pt x="366" y="189"/>
                </a:cubicBezTo>
                <a:cubicBezTo>
                  <a:pt x="355" y="189"/>
                  <a:pt x="345" y="185"/>
                  <a:pt x="338" y="176"/>
                </a:cubicBezTo>
                <a:cubicBezTo>
                  <a:pt x="332" y="167"/>
                  <a:pt x="326" y="159"/>
                  <a:pt x="319" y="150"/>
                </a:cubicBezTo>
                <a:cubicBezTo>
                  <a:pt x="318" y="148"/>
                  <a:pt x="316" y="146"/>
                  <a:pt x="315" y="144"/>
                </a:cubicBezTo>
                <a:cubicBezTo>
                  <a:pt x="314" y="144"/>
                  <a:pt x="314" y="145"/>
                  <a:pt x="314" y="145"/>
                </a:cubicBezTo>
                <a:close/>
                <a:moveTo>
                  <a:pt x="236" y="142"/>
                </a:moveTo>
                <a:cubicBezTo>
                  <a:pt x="245" y="149"/>
                  <a:pt x="259" y="150"/>
                  <a:pt x="270" y="144"/>
                </a:cubicBezTo>
                <a:cubicBezTo>
                  <a:pt x="280" y="137"/>
                  <a:pt x="287" y="125"/>
                  <a:pt x="285" y="115"/>
                </a:cubicBezTo>
                <a:cubicBezTo>
                  <a:pt x="269" y="124"/>
                  <a:pt x="253" y="133"/>
                  <a:pt x="236" y="142"/>
                </a:cubicBezTo>
                <a:close/>
                <a:moveTo>
                  <a:pt x="105" y="114"/>
                </a:moveTo>
                <a:cubicBezTo>
                  <a:pt x="104" y="128"/>
                  <a:pt x="112" y="140"/>
                  <a:pt x="124" y="145"/>
                </a:cubicBezTo>
                <a:cubicBezTo>
                  <a:pt x="133" y="149"/>
                  <a:pt x="148" y="148"/>
                  <a:pt x="154" y="142"/>
                </a:cubicBezTo>
                <a:cubicBezTo>
                  <a:pt x="138" y="133"/>
                  <a:pt x="122" y="124"/>
                  <a:pt x="105" y="114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7165975" y="3606800"/>
            <a:ext cx="357187" cy="198438"/>
          </a:xfrm>
          <a:custGeom>
            <a:rect b="b" l="l" r="r" t="t"/>
            <a:pathLst>
              <a:path extrusionOk="0" h="35" w="63">
                <a:moveTo>
                  <a:pt x="63" y="22"/>
                </a:moveTo>
                <a:cubicBezTo>
                  <a:pt x="48" y="35"/>
                  <a:pt x="15" y="35"/>
                  <a:pt x="0" y="22"/>
                </a:cubicBezTo>
                <a:cubicBezTo>
                  <a:pt x="8" y="16"/>
                  <a:pt x="16" y="9"/>
                  <a:pt x="25" y="3"/>
                </a:cubicBezTo>
                <a:cubicBezTo>
                  <a:pt x="29" y="0"/>
                  <a:pt x="36" y="1"/>
                  <a:pt x="41" y="5"/>
                </a:cubicBezTo>
                <a:cubicBezTo>
                  <a:pt x="48" y="11"/>
                  <a:pt x="55" y="16"/>
                  <a:pt x="63" y="22"/>
                </a:cubicBezTo>
                <a:close/>
              </a:path>
            </a:pathLst>
          </a:custGeom>
          <a:solidFill>
            <a:srgbClr val="D3292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3"/>
          <p:cNvSpPr/>
          <p:nvPr/>
        </p:nvSpPr>
        <p:spPr>
          <a:xfrm>
            <a:off x="4518212" y="934719"/>
            <a:ext cx="3133164" cy="4023142"/>
          </a:xfrm>
          <a:prstGeom prst="ellipse">
            <a:avLst/>
          </a:prstGeom>
          <a:solidFill>
            <a:srgbClr val="FEE9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3"/>
          <p:cNvSpPr txBox="1"/>
          <p:nvPr>
            <p:ph idx="2" type="title"/>
          </p:nvPr>
        </p:nvSpPr>
        <p:spPr>
          <a:xfrm>
            <a:off x="1278237" y="934719"/>
            <a:ext cx="16035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338" name="Google Shape;1338;p33"/>
          <p:cNvSpPr txBox="1"/>
          <p:nvPr>
            <p:ph type="title"/>
          </p:nvPr>
        </p:nvSpPr>
        <p:spPr>
          <a:xfrm>
            <a:off x="1047912" y="3139744"/>
            <a:ext cx="2064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tech</a:t>
            </a:r>
            <a:endParaRPr/>
          </a:p>
        </p:txBody>
      </p:sp>
      <p:sp>
        <p:nvSpPr>
          <p:cNvPr id="1339" name="Google Shape;1339;p33"/>
          <p:cNvSpPr txBox="1"/>
          <p:nvPr>
            <p:ph idx="1" type="subTitle"/>
          </p:nvPr>
        </p:nvSpPr>
        <p:spPr>
          <a:xfrm>
            <a:off x="720237" y="3802869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1340" name="Google Shape;1340;p33"/>
          <p:cNvGrpSpPr/>
          <p:nvPr/>
        </p:nvGrpSpPr>
        <p:grpSpPr>
          <a:xfrm flipH="1">
            <a:off x="1380772" y="1900557"/>
            <a:ext cx="1398421" cy="1396168"/>
            <a:chOff x="5723206" y="1873663"/>
            <a:chExt cx="1398421" cy="1396168"/>
          </a:xfrm>
        </p:grpSpPr>
        <p:sp>
          <p:nvSpPr>
            <p:cNvPr id="1341" name="Google Shape;1341;p33"/>
            <p:cNvSpPr/>
            <p:nvPr/>
          </p:nvSpPr>
          <p:spPr>
            <a:xfrm rot="2543890">
              <a:off x="5950812" y="2114236"/>
              <a:ext cx="957405" cy="922904"/>
            </a:xfrm>
            <a:custGeom>
              <a:rect b="b" l="l" r="r" t="t"/>
              <a:pathLst>
                <a:path extrusionOk="0" h="36915" w="38295">
                  <a:moveTo>
                    <a:pt x="27919" y="0"/>
                  </a:moveTo>
                  <a:cubicBezTo>
                    <a:pt x="26606" y="0"/>
                    <a:pt x="25269" y="627"/>
                    <a:pt x="24452" y="1805"/>
                  </a:cubicBezTo>
                  <a:cubicBezTo>
                    <a:pt x="23618" y="3039"/>
                    <a:pt x="23418" y="4373"/>
                    <a:pt x="24051" y="5741"/>
                  </a:cubicBezTo>
                  <a:cubicBezTo>
                    <a:pt x="24552" y="6808"/>
                    <a:pt x="24485" y="7309"/>
                    <a:pt x="23718" y="8209"/>
                  </a:cubicBezTo>
                  <a:cubicBezTo>
                    <a:pt x="22684" y="9444"/>
                    <a:pt x="21683" y="10711"/>
                    <a:pt x="20582" y="11879"/>
                  </a:cubicBezTo>
                  <a:cubicBezTo>
                    <a:pt x="18848" y="13680"/>
                    <a:pt x="17147" y="15448"/>
                    <a:pt x="15312" y="17116"/>
                  </a:cubicBezTo>
                  <a:cubicBezTo>
                    <a:pt x="13177" y="19084"/>
                    <a:pt x="11076" y="21052"/>
                    <a:pt x="8874" y="22953"/>
                  </a:cubicBezTo>
                  <a:cubicBezTo>
                    <a:pt x="8440" y="23287"/>
                    <a:pt x="7973" y="23654"/>
                    <a:pt x="7540" y="24021"/>
                  </a:cubicBezTo>
                  <a:cubicBezTo>
                    <a:pt x="7420" y="24113"/>
                    <a:pt x="7327" y="24159"/>
                    <a:pt x="7244" y="24159"/>
                  </a:cubicBezTo>
                  <a:cubicBezTo>
                    <a:pt x="7118" y="24159"/>
                    <a:pt x="7013" y="24055"/>
                    <a:pt x="6873" y="23854"/>
                  </a:cubicBezTo>
                  <a:cubicBezTo>
                    <a:pt x="6059" y="22715"/>
                    <a:pt x="4874" y="22079"/>
                    <a:pt x="3711" y="22079"/>
                  </a:cubicBezTo>
                  <a:cubicBezTo>
                    <a:pt x="3204" y="22079"/>
                    <a:pt x="2702" y="22200"/>
                    <a:pt x="2236" y="22453"/>
                  </a:cubicBezTo>
                  <a:cubicBezTo>
                    <a:pt x="802" y="23220"/>
                    <a:pt x="134" y="24488"/>
                    <a:pt x="68" y="26055"/>
                  </a:cubicBezTo>
                  <a:cubicBezTo>
                    <a:pt x="1" y="27657"/>
                    <a:pt x="568" y="29058"/>
                    <a:pt x="1969" y="29925"/>
                  </a:cubicBezTo>
                  <a:cubicBezTo>
                    <a:pt x="2562" y="30303"/>
                    <a:pt x="3169" y="30486"/>
                    <a:pt x="3752" y="30486"/>
                  </a:cubicBezTo>
                  <a:cubicBezTo>
                    <a:pt x="4712" y="30486"/>
                    <a:pt x="5608" y="29991"/>
                    <a:pt x="6272" y="29058"/>
                  </a:cubicBezTo>
                  <a:cubicBezTo>
                    <a:pt x="7006" y="27990"/>
                    <a:pt x="8040" y="27290"/>
                    <a:pt x="9341" y="27089"/>
                  </a:cubicBezTo>
                  <a:cubicBezTo>
                    <a:pt x="9408" y="27089"/>
                    <a:pt x="9482" y="27082"/>
                    <a:pt x="9553" y="27082"/>
                  </a:cubicBezTo>
                  <a:cubicBezTo>
                    <a:pt x="9697" y="27082"/>
                    <a:pt x="9830" y="27112"/>
                    <a:pt x="9875" y="27290"/>
                  </a:cubicBezTo>
                  <a:cubicBezTo>
                    <a:pt x="9941" y="27556"/>
                    <a:pt x="9708" y="27590"/>
                    <a:pt x="9541" y="27657"/>
                  </a:cubicBezTo>
                  <a:cubicBezTo>
                    <a:pt x="8574" y="28057"/>
                    <a:pt x="7807" y="28691"/>
                    <a:pt x="7173" y="29558"/>
                  </a:cubicBezTo>
                  <a:cubicBezTo>
                    <a:pt x="6072" y="31092"/>
                    <a:pt x="5905" y="32660"/>
                    <a:pt x="6539" y="34395"/>
                  </a:cubicBezTo>
                  <a:cubicBezTo>
                    <a:pt x="7039" y="35762"/>
                    <a:pt x="8040" y="36630"/>
                    <a:pt x="9508" y="36863"/>
                  </a:cubicBezTo>
                  <a:cubicBezTo>
                    <a:pt x="9732" y="36898"/>
                    <a:pt x="9949" y="36915"/>
                    <a:pt x="10159" y="36915"/>
                  </a:cubicBezTo>
                  <a:cubicBezTo>
                    <a:pt x="11361" y="36915"/>
                    <a:pt x="12349" y="36360"/>
                    <a:pt x="13144" y="35395"/>
                  </a:cubicBezTo>
                  <a:cubicBezTo>
                    <a:pt x="14645" y="33527"/>
                    <a:pt x="14678" y="30892"/>
                    <a:pt x="13210" y="28957"/>
                  </a:cubicBezTo>
                  <a:cubicBezTo>
                    <a:pt x="12944" y="28591"/>
                    <a:pt x="12944" y="28390"/>
                    <a:pt x="13277" y="28057"/>
                  </a:cubicBezTo>
                  <a:cubicBezTo>
                    <a:pt x="14845" y="26356"/>
                    <a:pt x="16379" y="24621"/>
                    <a:pt x="17980" y="22920"/>
                  </a:cubicBezTo>
                  <a:cubicBezTo>
                    <a:pt x="20015" y="20785"/>
                    <a:pt x="22183" y="18817"/>
                    <a:pt x="24452" y="16916"/>
                  </a:cubicBezTo>
                  <a:cubicBezTo>
                    <a:pt x="25719" y="15848"/>
                    <a:pt x="27154" y="14914"/>
                    <a:pt x="28488" y="13913"/>
                  </a:cubicBezTo>
                  <a:cubicBezTo>
                    <a:pt x="28717" y="13741"/>
                    <a:pt x="28968" y="13646"/>
                    <a:pt x="29210" y="13646"/>
                  </a:cubicBezTo>
                  <a:cubicBezTo>
                    <a:pt x="29390" y="13646"/>
                    <a:pt x="29565" y="13699"/>
                    <a:pt x="29722" y="13813"/>
                  </a:cubicBezTo>
                  <a:cubicBezTo>
                    <a:pt x="30632" y="14468"/>
                    <a:pt x="31562" y="14736"/>
                    <a:pt x="32506" y="14736"/>
                  </a:cubicBezTo>
                  <a:cubicBezTo>
                    <a:pt x="33292" y="14736"/>
                    <a:pt x="34089" y="14550"/>
                    <a:pt x="34893" y="14247"/>
                  </a:cubicBezTo>
                  <a:cubicBezTo>
                    <a:pt x="35760" y="13913"/>
                    <a:pt x="36460" y="13346"/>
                    <a:pt x="36994" y="12612"/>
                  </a:cubicBezTo>
                  <a:cubicBezTo>
                    <a:pt x="37895" y="11278"/>
                    <a:pt x="38295" y="9844"/>
                    <a:pt x="37461" y="8343"/>
                  </a:cubicBezTo>
                  <a:cubicBezTo>
                    <a:pt x="36660" y="6875"/>
                    <a:pt x="35293" y="6141"/>
                    <a:pt x="33625" y="6141"/>
                  </a:cubicBezTo>
                  <a:cubicBezTo>
                    <a:pt x="31257" y="6141"/>
                    <a:pt x="29522" y="7242"/>
                    <a:pt x="28488" y="9377"/>
                  </a:cubicBezTo>
                  <a:cubicBezTo>
                    <a:pt x="28403" y="9547"/>
                    <a:pt x="28366" y="9839"/>
                    <a:pt x="28150" y="9839"/>
                  </a:cubicBezTo>
                  <a:cubicBezTo>
                    <a:pt x="28113" y="9839"/>
                    <a:pt x="28070" y="9830"/>
                    <a:pt x="28021" y="9810"/>
                  </a:cubicBezTo>
                  <a:cubicBezTo>
                    <a:pt x="27721" y="9677"/>
                    <a:pt x="27954" y="9377"/>
                    <a:pt x="28021" y="9177"/>
                  </a:cubicBezTo>
                  <a:cubicBezTo>
                    <a:pt x="28254" y="8543"/>
                    <a:pt x="28621" y="8009"/>
                    <a:pt x="29055" y="7509"/>
                  </a:cubicBezTo>
                  <a:cubicBezTo>
                    <a:pt x="29489" y="7008"/>
                    <a:pt x="30089" y="6708"/>
                    <a:pt x="30523" y="6208"/>
                  </a:cubicBezTo>
                  <a:cubicBezTo>
                    <a:pt x="31790" y="4707"/>
                    <a:pt x="31857" y="2338"/>
                    <a:pt x="30623" y="1104"/>
                  </a:cubicBezTo>
                  <a:cubicBezTo>
                    <a:pt x="29891" y="358"/>
                    <a:pt x="28912" y="0"/>
                    <a:pt x="27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 rot="2543890">
              <a:off x="5919113" y="2085994"/>
              <a:ext cx="1006607" cy="971505"/>
            </a:xfrm>
            <a:custGeom>
              <a:rect b="b" l="l" r="r" t="t"/>
              <a:pathLst>
                <a:path extrusionOk="0" h="38859" w="40263">
                  <a:moveTo>
                    <a:pt x="29207" y="887"/>
                  </a:moveTo>
                  <a:cubicBezTo>
                    <a:pt x="30210" y="887"/>
                    <a:pt x="31205" y="1250"/>
                    <a:pt x="31956" y="2001"/>
                  </a:cubicBezTo>
                  <a:cubicBezTo>
                    <a:pt x="33157" y="3235"/>
                    <a:pt x="33090" y="5604"/>
                    <a:pt x="31823" y="7105"/>
                  </a:cubicBezTo>
                  <a:cubicBezTo>
                    <a:pt x="31389" y="7605"/>
                    <a:pt x="30789" y="7905"/>
                    <a:pt x="30355" y="8406"/>
                  </a:cubicBezTo>
                  <a:cubicBezTo>
                    <a:pt x="29921" y="8906"/>
                    <a:pt x="29554" y="9440"/>
                    <a:pt x="29321" y="10074"/>
                  </a:cubicBezTo>
                  <a:cubicBezTo>
                    <a:pt x="29254" y="10274"/>
                    <a:pt x="29054" y="10541"/>
                    <a:pt x="29354" y="10674"/>
                  </a:cubicBezTo>
                  <a:cubicBezTo>
                    <a:pt x="29407" y="10704"/>
                    <a:pt x="29452" y="10716"/>
                    <a:pt x="29490" y="10716"/>
                  </a:cubicBezTo>
                  <a:cubicBezTo>
                    <a:pt x="29668" y="10716"/>
                    <a:pt x="29706" y="10439"/>
                    <a:pt x="29788" y="10274"/>
                  </a:cubicBezTo>
                  <a:cubicBezTo>
                    <a:pt x="30855" y="8139"/>
                    <a:pt x="32557" y="7038"/>
                    <a:pt x="34925" y="7038"/>
                  </a:cubicBezTo>
                  <a:cubicBezTo>
                    <a:pt x="36593" y="7038"/>
                    <a:pt x="37960" y="7772"/>
                    <a:pt x="38794" y="9240"/>
                  </a:cubicBezTo>
                  <a:cubicBezTo>
                    <a:pt x="39628" y="10741"/>
                    <a:pt x="39228" y="12175"/>
                    <a:pt x="38294" y="13509"/>
                  </a:cubicBezTo>
                  <a:cubicBezTo>
                    <a:pt x="37760" y="14243"/>
                    <a:pt x="37060" y="14810"/>
                    <a:pt x="36193" y="15111"/>
                  </a:cubicBezTo>
                  <a:cubicBezTo>
                    <a:pt x="35379" y="15433"/>
                    <a:pt x="34573" y="15628"/>
                    <a:pt x="33781" y="15628"/>
                  </a:cubicBezTo>
                  <a:cubicBezTo>
                    <a:pt x="32850" y="15628"/>
                    <a:pt x="31938" y="15359"/>
                    <a:pt x="31056" y="14710"/>
                  </a:cubicBezTo>
                  <a:cubicBezTo>
                    <a:pt x="30899" y="14596"/>
                    <a:pt x="30724" y="14543"/>
                    <a:pt x="30543" y="14543"/>
                  </a:cubicBezTo>
                  <a:cubicBezTo>
                    <a:pt x="30302" y="14543"/>
                    <a:pt x="30051" y="14638"/>
                    <a:pt x="29821" y="14810"/>
                  </a:cubicBezTo>
                  <a:cubicBezTo>
                    <a:pt x="28454" y="15811"/>
                    <a:pt x="27053" y="16745"/>
                    <a:pt x="25752" y="17813"/>
                  </a:cubicBezTo>
                  <a:cubicBezTo>
                    <a:pt x="23483" y="19681"/>
                    <a:pt x="21315" y="21682"/>
                    <a:pt x="19280" y="23817"/>
                  </a:cubicBezTo>
                  <a:cubicBezTo>
                    <a:pt x="17713" y="25518"/>
                    <a:pt x="16178" y="27253"/>
                    <a:pt x="14577" y="28954"/>
                  </a:cubicBezTo>
                  <a:cubicBezTo>
                    <a:pt x="14244" y="29287"/>
                    <a:pt x="14244" y="29488"/>
                    <a:pt x="14510" y="29854"/>
                  </a:cubicBezTo>
                  <a:cubicBezTo>
                    <a:pt x="15978" y="31789"/>
                    <a:pt x="15978" y="34424"/>
                    <a:pt x="14444" y="36292"/>
                  </a:cubicBezTo>
                  <a:cubicBezTo>
                    <a:pt x="13649" y="37257"/>
                    <a:pt x="12661" y="37812"/>
                    <a:pt x="11480" y="37812"/>
                  </a:cubicBezTo>
                  <a:cubicBezTo>
                    <a:pt x="11273" y="37812"/>
                    <a:pt x="11060" y="37795"/>
                    <a:pt x="10841" y="37760"/>
                  </a:cubicBezTo>
                  <a:cubicBezTo>
                    <a:pt x="9373" y="37527"/>
                    <a:pt x="8339" y="36659"/>
                    <a:pt x="7839" y="35292"/>
                  </a:cubicBezTo>
                  <a:cubicBezTo>
                    <a:pt x="7239" y="33557"/>
                    <a:pt x="7372" y="31956"/>
                    <a:pt x="8506" y="30455"/>
                  </a:cubicBezTo>
                  <a:cubicBezTo>
                    <a:pt x="9140" y="29588"/>
                    <a:pt x="9874" y="28954"/>
                    <a:pt x="10841" y="28554"/>
                  </a:cubicBezTo>
                  <a:cubicBezTo>
                    <a:pt x="11008" y="28487"/>
                    <a:pt x="11241" y="28453"/>
                    <a:pt x="11175" y="28187"/>
                  </a:cubicBezTo>
                  <a:cubicBezTo>
                    <a:pt x="11130" y="28009"/>
                    <a:pt x="10997" y="27979"/>
                    <a:pt x="10853" y="27979"/>
                  </a:cubicBezTo>
                  <a:cubicBezTo>
                    <a:pt x="10782" y="27979"/>
                    <a:pt x="10708" y="27986"/>
                    <a:pt x="10641" y="27986"/>
                  </a:cubicBezTo>
                  <a:cubicBezTo>
                    <a:pt x="9340" y="28187"/>
                    <a:pt x="8339" y="28887"/>
                    <a:pt x="7572" y="29955"/>
                  </a:cubicBezTo>
                  <a:cubicBezTo>
                    <a:pt x="6908" y="30888"/>
                    <a:pt x="6012" y="31383"/>
                    <a:pt x="5060" y="31383"/>
                  </a:cubicBezTo>
                  <a:cubicBezTo>
                    <a:pt x="4482" y="31383"/>
                    <a:pt x="3882" y="31200"/>
                    <a:pt x="3302" y="30822"/>
                  </a:cubicBezTo>
                  <a:cubicBezTo>
                    <a:pt x="1868" y="29955"/>
                    <a:pt x="1334" y="28554"/>
                    <a:pt x="1401" y="26952"/>
                  </a:cubicBezTo>
                  <a:cubicBezTo>
                    <a:pt x="1468" y="25385"/>
                    <a:pt x="2135" y="24117"/>
                    <a:pt x="3536" y="23350"/>
                  </a:cubicBezTo>
                  <a:cubicBezTo>
                    <a:pt x="4012" y="23097"/>
                    <a:pt x="4522" y="22976"/>
                    <a:pt x="5032" y="22976"/>
                  </a:cubicBezTo>
                  <a:cubicBezTo>
                    <a:pt x="6204" y="22976"/>
                    <a:pt x="7383" y="23612"/>
                    <a:pt x="8173" y="24751"/>
                  </a:cubicBezTo>
                  <a:cubicBezTo>
                    <a:pt x="8313" y="24952"/>
                    <a:pt x="8418" y="25056"/>
                    <a:pt x="8544" y="25056"/>
                  </a:cubicBezTo>
                  <a:cubicBezTo>
                    <a:pt x="8627" y="25056"/>
                    <a:pt x="8720" y="25010"/>
                    <a:pt x="8840" y="24918"/>
                  </a:cubicBezTo>
                  <a:cubicBezTo>
                    <a:pt x="9307" y="24551"/>
                    <a:pt x="9740" y="24184"/>
                    <a:pt x="10207" y="23850"/>
                  </a:cubicBezTo>
                  <a:cubicBezTo>
                    <a:pt x="12409" y="21949"/>
                    <a:pt x="14510" y="19981"/>
                    <a:pt x="16645" y="18013"/>
                  </a:cubicBezTo>
                  <a:cubicBezTo>
                    <a:pt x="18447" y="16345"/>
                    <a:pt x="20181" y="14577"/>
                    <a:pt x="21882" y="12776"/>
                  </a:cubicBezTo>
                  <a:cubicBezTo>
                    <a:pt x="23117" y="11508"/>
                    <a:pt x="24217" y="10074"/>
                    <a:pt x="25351" y="8706"/>
                  </a:cubicBezTo>
                  <a:cubicBezTo>
                    <a:pt x="26352" y="7572"/>
                    <a:pt x="25385" y="7105"/>
                    <a:pt x="25085" y="5837"/>
                  </a:cubicBezTo>
                  <a:cubicBezTo>
                    <a:pt x="24818" y="4736"/>
                    <a:pt x="25118" y="3636"/>
                    <a:pt x="25752" y="2702"/>
                  </a:cubicBezTo>
                  <a:cubicBezTo>
                    <a:pt x="26565" y="1510"/>
                    <a:pt x="27893" y="887"/>
                    <a:pt x="29207" y="887"/>
                  </a:cubicBezTo>
                  <a:close/>
                  <a:moveTo>
                    <a:pt x="29315" y="1"/>
                  </a:moveTo>
                  <a:cubicBezTo>
                    <a:pt x="29003" y="1"/>
                    <a:pt x="28682" y="32"/>
                    <a:pt x="28354" y="100"/>
                  </a:cubicBezTo>
                  <a:cubicBezTo>
                    <a:pt x="26552" y="467"/>
                    <a:pt x="25185" y="1467"/>
                    <a:pt x="24384" y="3135"/>
                  </a:cubicBezTo>
                  <a:cubicBezTo>
                    <a:pt x="23617" y="4636"/>
                    <a:pt x="23650" y="6171"/>
                    <a:pt x="24718" y="7572"/>
                  </a:cubicBezTo>
                  <a:cubicBezTo>
                    <a:pt x="24985" y="7972"/>
                    <a:pt x="24918" y="8206"/>
                    <a:pt x="24684" y="8473"/>
                  </a:cubicBezTo>
                  <a:cubicBezTo>
                    <a:pt x="23717" y="9573"/>
                    <a:pt x="22783" y="10674"/>
                    <a:pt x="21816" y="11708"/>
                  </a:cubicBezTo>
                  <a:cubicBezTo>
                    <a:pt x="20481" y="13076"/>
                    <a:pt x="19114" y="14410"/>
                    <a:pt x="17813" y="15744"/>
                  </a:cubicBezTo>
                  <a:cubicBezTo>
                    <a:pt x="16178" y="17379"/>
                    <a:pt x="14510" y="18980"/>
                    <a:pt x="12742" y="20514"/>
                  </a:cubicBezTo>
                  <a:cubicBezTo>
                    <a:pt x="11675" y="21415"/>
                    <a:pt x="10608" y="22349"/>
                    <a:pt x="9640" y="23383"/>
                  </a:cubicBezTo>
                  <a:cubicBezTo>
                    <a:pt x="9340" y="23717"/>
                    <a:pt x="9040" y="24217"/>
                    <a:pt x="8706" y="24250"/>
                  </a:cubicBezTo>
                  <a:cubicBezTo>
                    <a:pt x="8697" y="24251"/>
                    <a:pt x="8687" y="24252"/>
                    <a:pt x="8678" y="24252"/>
                  </a:cubicBezTo>
                  <a:cubicBezTo>
                    <a:pt x="8298" y="24252"/>
                    <a:pt x="8130" y="23610"/>
                    <a:pt x="7772" y="23350"/>
                  </a:cubicBezTo>
                  <a:cubicBezTo>
                    <a:pt x="7772" y="23316"/>
                    <a:pt x="7772" y="23316"/>
                    <a:pt x="7739" y="23283"/>
                  </a:cubicBezTo>
                  <a:cubicBezTo>
                    <a:pt x="7000" y="22467"/>
                    <a:pt x="5911" y="22035"/>
                    <a:pt x="4820" y="22035"/>
                  </a:cubicBezTo>
                  <a:cubicBezTo>
                    <a:pt x="4038" y="22035"/>
                    <a:pt x="3256" y="22257"/>
                    <a:pt x="2602" y="22716"/>
                  </a:cubicBezTo>
                  <a:cubicBezTo>
                    <a:pt x="734" y="24084"/>
                    <a:pt x="0" y="26485"/>
                    <a:pt x="801" y="28787"/>
                  </a:cubicBezTo>
                  <a:cubicBezTo>
                    <a:pt x="1368" y="30488"/>
                    <a:pt x="2468" y="31722"/>
                    <a:pt x="4270" y="32189"/>
                  </a:cubicBezTo>
                  <a:cubicBezTo>
                    <a:pt x="4564" y="32275"/>
                    <a:pt x="4853" y="32311"/>
                    <a:pt x="5140" y="32311"/>
                  </a:cubicBezTo>
                  <a:cubicBezTo>
                    <a:pt x="5634" y="32311"/>
                    <a:pt x="6119" y="32204"/>
                    <a:pt x="6605" y="32056"/>
                  </a:cubicBezTo>
                  <a:lnTo>
                    <a:pt x="6605" y="32056"/>
                  </a:lnTo>
                  <a:cubicBezTo>
                    <a:pt x="6571" y="32623"/>
                    <a:pt x="6505" y="33190"/>
                    <a:pt x="6538" y="33724"/>
                  </a:cubicBezTo>
                  <a:cubicBezTo>
                    <a:pt x="6538" y="34291"/>
                    <a:pt x="6671" y="34825"/>
                    <a:pt x="6838" y="35358"/>
                  </a:cubicBezTo>
                  <a:cubicBezTo>
                    <a:pt x="7634" y="37553"/>
                    <a:pt x="9529" y="38859"/>
                    <a:pt x="11513" y="38859"/>
                  </a:cubicBezTo>
                  <a:cubicBezTo>
                    <a:pt x="12273" y="38859"/>
                    <a:pt x="13047" y="38667"/>
                    <a:pt x="13777" y="38260"/>
                  </a:cubicBezTo>
                  <a:cubicBezTo>
                    <a:pt x="16245" y="36859"/>
                    <a:pt x="17312" y="33857"/>
                    <a:pt x="16345" y="31189"/>
                  </a:cubicBezTo>
                  <a:cubicBezTo>
                    <a:pt x="16145" y="30622"/>
                    <a:pt x="15444" y="30188"/>
                    <a:pt x="15678" y="29621"/>
                  </a:cubicBezTo>
                  <a:cubicBezTo>
                    <a:pt x="15878" y="29087"/>
                    <a:pt x="16445" y="28687"/>
                    <a:pt x="16845" y="28220"/>
                  </a:cubicBezTo>
                  <a:cubicBezTo>
                    <a:pt x="18380" y="26485"/>
                    <a:pt x="19881" y="24684"/>
                    <a:pt x="21515" y="23050"/>
                  </a:cubicBezTo>
                  <a:cubicBezTo>
                    <a:pt x="24084" y="20548"/>
                    <a:pt x="26786" y="18179"/>
                    <a:pt x="29688" y="16111"/>
                  </a:cubicBezTo>
                  <a:cubicBezTo>
                    <a:pt x="29871" y="15995"/>
                    <a:pt x="30013" y="15945"/>
                    <a:pt x="30151" y="15945"/>
                  </a:cubicBezTo>
                  <a:cubicBezTo>
                    <a:pt x="30288" y="15945"/>
                    <a:pt x="30422" y="15995"/>
                    <a:pt x="30589" y="16078"/>
                  </a:cubicBezTo>
                  <a:cubicBezTo>
                    <a:pt x="31790" y="16637"/>
                    <a:pt x="32932" y="16938"/>
                    <a:pt x="34026" y="16938"/>
                  </a:cubicBezTo>
                  <a:cubicBezTo>
                    <a:pt x="35545" y="16938"/>
                    <a:pt x="36970" y="16357"/>
                    <a:pt x="38327" y="15077"/>
                  </a:cubicBezTo>
                  <a:cubicBezTo>
                    <a:pt x="39662" y="13776"/>
                    <a:pt x="40262" y="12175"/>
                    <a:pt x="39862" y="10307"/>
                  </a:cubicBezTo>
                  <a:cubicBezTo>
                    <a:pt x="39462" y="8473"/>
                    <a:pt x="38327" y="7338"/>
                    <a:pt x="36559" y="6771"/>
                  </a:cubicBezTo>
                  <a:cubicBezTo>
                    <a:pt x="35993" y="6576"/>
                    <a:pt x="35426" y="6495"/>
                    <a:pt x="34846" y="6495"/>
                  </a:cubicBezTo>
                  <a:cubicBezTo>
                    <a:pt x="34436" y="6495"/>
                    <a:pt x="34019" y="6535"/>
                    <a:pt x="33591" y="6604"/>
                  </a:cubicBezTo>
                  <a:cubicBezTo>
                    <a:pt x="33624" y="6438"/>
                    <a:pt x="33657" y="6338"/>
                    <a:pt x="33691" y="6204"/>
                  </a:cubicBezTo>
                  <a:cubicBezTo>
                    <a:pt x="34786" y="3435"/>
                    <a:pt x="32551" y="1"/>
                    <a:pt x="2931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43" name="Google Shape;134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8212" y="185630"/>
            <a:ext cx="2962760" cy="477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8" name="Google Shape;13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687" y="1338623"/>
            <a:ext cx="3109238" cy="173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Google Shape;1349;p34"/>
          <p:cNvSpPr txBox="1"/>
          <p:nvPr>
            <p:ph type="title"/>
          </p:nvPr>
        </p:nvSpPr>
        <p:spPr>
          <a:xfrm>
            <a:off x="4428025" y="1503000"/>
            <a:ext cx="36006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cute presentation with dogs</a:t>
            </a:r>
            <a:endParaRPr/>
          </a:p>
        </p:txBody>
      </p:sp>
      <p:sp>
        <p:nvSpPr>
          <p:cNvPr id="1350" name="Google Shape;1350;p34"/>
          <p:cNvSpPr txBox="1"/>
          <p:nvPr>
            <p:ph idx="1" type="body"/>
          </p:nvPr>
        </p:nvSpPr>
        <p:spPr>
          <a:xfrm>
            <a:off x="4428025" y="2860475"/>
            <a:ext cx="36006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200"/>
              <a:buNone/>
            </a:pPr>
            <a:r>
              <a:rPr lang="en"/>
              <a:t>You can replace the image on the screen with your own work. Just delete this one and add yours </a:t>
            </a:r>
            <a:endParaRPr/>
          </a:p>
        </p:txBody>
      </p:sp>
      <p:grpSp>
        <p:nvGrpSpPr>
          <p:cNvPr id="1351" name="Google Shape;1351;p34"/>
          <p:cNvGrpSpPr/>
          <p:nvPr/>
        </p:nvGrpSpPr>
        <p:grpSpPr>
          <a:xfrm>
            <a:off x="798973" y="1113391"/>
            <a:ext cx="3362666" cy="2916734"/>
            <a:chOff x="2614450" y="7646325"/>
            <a:chExt cx="2236400" cy="1939825"/>
          </a:xfrm>
        </p:grpSpPr>
        <p:sp>
          <p:nvSpPr>
            <p:cNvPr id="1352" name="Google Shape;1352;p34"/>
            <p:cNvSpPr/>
            <p:nvPr/>
          </p:nvSpPr>
          <p:spPr>
            <a:xfrm>
              <a:off x="2614450" y="7646325"/>
              <a:ext cx="2236400" cy="1939825"/>
            </a:xfrm>
            <a:custGeom>
              <a:rect b="b" l="l" r="r" t="t"/>
              <a:pathLst>
                <a:path extrusionOk="0" h="77593" w="89456">
                  <a:moveTo>
                    <a:pt x="37841" y="4926"/>
                  </a:moveTo>
                  <a:cubicBezTo>
                    <a:pt x="39169" y="4926"/>
                    <a:pt x="40498" y="4928"/>
                    <a:pt x="41827" y="4933"/>
                  </a:cubicBezTo>
                  <a:cubicBezTo>
                    <a:pt x="53062" y="4988"/>
                    <a:pt x="64314" y="5905"/>
                    <a:pt x="75532" y="5905"/>
                  </a:cubicBezTo>
                  <a:cubicBezTo>
                    <a:pt x="75862" y="5905"/>
                    <a:pt x="76192" y="5904"/>
                    <a:pt x="76521" y="5903"/>
                  </a:cubicBezTo>
                  <a:cubicBezTo>
                    <a:pt x="76597" y="6112"/>
                    <a:pt x="76750" y="6264"/>
                    <a:pt x="76997" y="6264"/>
                  </a:cubicBezTo>
                  <a:cubicBezTo>
                    <a:pt x="80896" y="6454"/>
                    <a:pt x="80268" y="15755"/>
                    <a:pt x="80497" y="18513"/>
                  </a:cubicBezTo>
                  <a:cubicBezTo>
                    <a:pt x="80744" y="22146"/>
                    <a:pt x="80934" y="25798"/>
                    <a:pt x="81086" y="29431"/>
                  </a:cubicBezTo>
                  <a:cubicBezTo>
                    <a:pt x="81219" y="33064"/>
                    <a:pt x="81315" y="36735"/>
                    <a:pt x="81372" y="40368"/>
                  </a:cubicBezTo>
                  <a:cubicBezTo>
                    <a:pt x="81391" y="42023"/>
                    <a:pt x="81391" y="43659"/>
                    <a:pt x="81391" y="45333"/>
                  </a:cubicBezTo>
                  <a:cubicBezTo>
                    <a:pt x="81426" y="46387"/>
                    <a:pt x="81932" y="51658"/>
                    <a:pt x="80099" y="51658"/>
                  </a:cubicBezTo>
                  <a:cubicBezTo>
                    <a:pt x="79982" y="51658"/>
                    <a:pt x="79854" y="51636"/>
                    <a:pt x="79717" y="51590"/>
                  </a:cubicBezTo>
                  <a:cubicBezTo>
                    <a:pt x="79677" y="51577"/>
                    <a:pt x="79641" y="51571"/>
                    <a:pt x="79608" y="51571"/>
                  </a:cubicBezTo>
                  <a:cubicBezTo>
                    <a:pt x="79502" y="51571"/>
                    <a:pt x="79433" y="51636"/>
                    <a:pt x="79374" y="51724"/>
                  </a:cubicBezTo>
                  <a:cubicBezTo>
                    <a:pt x="73829" y="51544"/>
                    <a:pt x="68280" y="51471"/>
                    <a:pt x="62732" y="51471"/>
                  </a:cubicBezTo>
                  <a:cubicBezTo>
                    <a:pt x="56500" y="51471"/>
                    <a:pt x="50271" y="51564"/>
                    <a:pt x="44053" y="51705"/>
                  </a:cubicBezTo>
                  <a:cubicBezTo>
                    <a:pt x="38270" y="51819"/>
                    <a:pt x="32469" y="52009"/>
                    <a:pt x="26687" y="52237"/>
                  </a:cubicBezTo>
                  <a:cubicBezTo>
                    <a:pt x="21057" y="52427"/>
                    <a:pt x="15350" y="52465"/>
                    <a:pt x="9739" y="52998"/>
                  </a:cubicBezTo>
                  <a:cubicBezTo>
                    <a:pt x="9725" y="52898"/>
                    <a:pt x="9635" y="52819"/>
                    <a:pt x="9534" y="52819"/>
                  </a:cubicBezTo>
                  <a:cubicBezTo>
                    <a:pt x="9501" y="52819"/>
                    <a:pt x="9468" y="52827"/>
                    <a:pt x="9435" y="52846"/>
                  </a:cubicBezTo>
                  <a:cubicBezTo>
                    <a:pt x="9283" y="52941"/>
                    <a:pt x="9111" y="53017"/>
                    <a:pt x="8978" y="53055"/>
                  </a:cubicBezTo>
                  <a:lnTo>
                    <a:pt x="8332" y="53131"/>
                  </a:lnTo>
                  <a:cubicBezTo>
                    <a:pt x="8236" y="53131"/>
                    <a:pt x="8160" y="53188"/>
                    <a:pt x="8103" y="53226"/>
                  </a:cubicBezTo>
                  <a:cubicBezTo>
                    <a:pt x="6030" y="53055"/>
                    <a:pt x="6049" y="48395"/>
                    <a:pt x="6049" y="46911"/>
                  </a:cubicBezTo>
                  <a:cubicBezTo>
                    <a:pt x="6049" y="45066"/>
                    <a:pt x="6030" y="43240"/>
                    <a:pt x="6049" y="41433"/>
                  </a:cubicBezTo>
                  <a:cubicBezTo>
                    <a:pt x="6068" y="37610"/>
                    <a:pt x="6125" y="33806"/>
                    <a:pt x="6220" y="29964"/>
                  </a:cubicBezTo>
                  <a:cubicBezTo>
                    <a:pt x="6410" y="22337"/>
                    <a:pt x="6886" y="14709"/>
                    <a:pt x="7285" y="7101"/>
                  </a:cubicBezTo>
                  <a:cubicBezTo>
                    <a:pt x="7285" y="7006"/>
                    <a:pt x="7285" y="6930"/>
                    <a:pt x="7266" y="6892"/>
                  </a:cubicBezTo>
                  <a:cubicBezTo>
                    <a:pt x="7976" y="5387"/>
                    <a:pt x="10385" y="5124"/>
                    <a:pt x="12559" y="5124"/>
                  </a:cubicBezTo>
                  <a:cubicBezTo>
                    <a:pt x="13729" y="5124"/>
                    <a:pt x="14831" y="5200"/>
                    <a:pt x="15564" y="5200"/>
                  </a:cubicBezTo>
                  <a:cubicBezTo>
                    <a:pt x="15622" y="5200"/>
                    <a:pt x="15678" y="5200"/>
                    <a:pt x="15731" y="5199"/>
                  </a:cubicBezTo>
                  <a:cubicBezTo>
                    <a:pt x="18508" y="5142"/>
                    <a:pt x="21323" y="5085"/>
                    <a:pt x="24100" y="5028"/>
                  </a:cubicBezTo>
                  <a:cubicBezTo>
                    <a:pt x="28686" y="4954"/>
                    <a:pt x="33260" y="4926"/>
                    <a:pt x="37841" y="4926"/>
                  </a:cubicBezTo>
                  <a:close/>
                  <a:moveTo>
                    <a:pt x="60555" y="1"/>
                  </a:moveTo>
                  <a:cubicBezTo>
                    <a:pt x="52470" y="1"/>
                    <a:pt x="44382" y="85"/>
                    <a:pt x="36316" y="85"/>
                  </a:cubicBezTo>
                  <a:cubicBezTo>
                    <a:pt x="35484" y="85"/>
                    <a:pt x="34652" y="84"/>
                    <a:pt x="33820" y="82"/>
                  </a:cubicBezTo>
                  <a:cubicBezTo>
                    <a:pt x="25812" y="63"/>
                    <a:pt x="17823" y="63"/>
                    <a:pt x="9796" y="63"/>
                  </a:cubicBezTo>
                  <a:cubicBezTo>
                    <a:pt x="9411" y="63"/>
                    <a:pt x="9013" y="58"/>
                    <a:pt x="8608" y="58"/>
                  </a:cubicBezTo>
                  <a:cubicBezTo>
                    <a:pt x="6652" y="58"/>
                    <a:pt x="4541" y="176"/>
                    <a:pt x="3044" y="1547"/>
                  </a:cubicBezTo>
                  <a:cubicBezTo>
                    <a:pt x="2036" y="2460"/>
                    <a:pt x="1522" y="3677"/>
                    <a:pt x="1370" y="4990"/>
                  </a:cubicBezTo>
                  <a:cubicBezTo>
                    <a:pt x="1237" y="5085"/>
                    <a:pt x="1180" y="5218"/>
                    <a:pt x="1142" y="5408"/>
                  </a:cubicBezTo>
                  <a:cubicBezTo>
                    <a:pt x="96" y="14823"/>
                    <a:pt x="0" y="24448"/>
                    <a:pt x="0" y="33939"/>
                  </a:cubicBezTo>
                  <a:cubicBezTo>
                    <a:pt x="0" y="38866"/>
                    <a:pt x="134" y="43792"/>
                    <a:pt x="324" y="48718"/>
                  </a:cubicBezTo>
                  <a:cubicBezTo>
                    <a:pt x="438" y="51990"/>
                    <a:pt x="286" y="55718"/>
                    <a:pt x="1693" y="58799"/>
                  </a:cubicBezTo>
                  <a:cubicBezTo>
                    <a:pt x="2930" y="61462"/>
                    <a:pt x="5174" y="62565"/>
                    <a:pt x="7970" y="62946"/>
                  </a:cubicBezTo>
                  <a:cubicBezTo>
                    <a:pt x="10376" y="63258"/>
                    <a:pt x="12827" y="63326"/>
                    <a:pt x="15281" y="63326"/>
                  </a:cubicBezTo>
                  <a:cubicBezTo>
                    <a:pt x="17134" y="63326"/>
                    <a:pt x="18989" y="63287"/>
                    <a:pt x="20826" y="63287"/>
                  </a:cubicBezTo>
                  <a:cubicBezTo>
                    <a:pt x="20998" y="63287"/>
                    <a:pt x="21170" y="63288"/>
                    <a:pt x="21342" y="63288"/>
                  </a:cubicBezTo>
                  <a:cubicBezTo>
                    <a:pt x="26002" y="63288"/>
                    <a:pt x="30624" y="63307"/>
                    <a:pt x="35284" y="63307"/>
                  </a:cubicBezTo>
                  <a:cubicBezTo>
                    <a:pt x="34942" y="67359"/>
                    <a:pt x="32678" y="70174"/>
                    <a:pt x="28893" y="71791"/>
                  </a:cubicBezTo>
                  <a:cubicBezTo>
                    <a:pt x="28532" y="71943"/>
                    <a:pt x="28494" y="72266"/>
                    <a:pt x="28627" y="72551"/>
                  </a:cubicBezTo>
                  <a:cubicBezTo>
                    <a:pt x="28380" y="72913"/>
                    <a:pt x="28494" y="73407"/>
                    <a:pt x="28513" y="73864"/>
                  </a:cubicBezTo>
                  <a:cubicBezTo>
                    <a:pt x="28532" y="74530"/>
                    <a:pt x="28570" y="75214"/>
                    <a:pt x="28627" y="75880"/>
                  </a:cubicBezTo>
                  <a:cubicBezTo>
                    <a:pt x="28663" y="76151"/>
                    <a:pt x="28888" y="76319"/>
                    <a:pt x="29122" y="76319"/>
                  </a:cubicBezTo>
                  <a:cubicBezTo>
                    <a:pt x="29134" y="76319"/>
                    <a:pt x="29147" y="76318"/>
                    <a:pt x="29159" y="76317"/>
                  </a:cubicBezTo>
                  <a:cubicBezTo>
                    <a:pt x="33300" y="77407"/>
                    <a:pt x="37811" y="77592"/>
                    <a:pt x="42170" y="77592"/>
                  </a:cubicBezTo>
                  <a:cubicBezTo>
                    <a:pt x="43136" y="77592"/>
                    <a:pt x="44096" y="77583"/>
                    <a:pt x="45042" y="77573"/>
                  </a:cubicBezTo>
                  <a:cubicBezTo>
                    <a:pt x="50292" y="77497"/>
                    <a:pt x="55808" y="77269"/>
                    <a:pt x="60962" y="76070"/>
                  </a:cubicBezTo>
                  <a:cubicBezTo>
                    <a:pt x="61210" y="76032"/>
                    <a:pt x="61305" y="75842"/>
                    <a:pt x="61324" y="75633"/>
                  </a:cubicBezTo>
                  <a:cubicBezTo>
                    <a:pt x="61398" y="75693"/>
                    <a:pt x="61500" y="75726"/>
                    <a:pt x="61597" y="75726"/>
                  </a:cubicBezTo>
                  <a:cubicBezTo>
                    <a:pt x="61748" y="75726"/>
                    <a:pt x="61890" y="75646"/>
                    <a:pt x="61913" y="75462"/>
                  </a:cubicBezTo>
                  <a:cubicBezTo>
                    <a:pt x="62161" y="74206"/>
                    <a:pt x="62142" y="72970"/>
                    <a:pt x="61875" y="71695"/>
                  </a:cubicBezTo>
                  <a:cubicBezTo>
                    <a:pt x="61818" y="71543"/>
                    <a:pt x="61723" y="71410"/>
                    <a:pt x="61609" y="71372"/>
                  </a:cubicBezTo>
                  <a:cubicBezTo>
                    <a:pt x="61685" y="71125"/>
                    <a:pt x="61628" y="70840"/>
                    <a:pt x="61343" y="70649"/>
                  </a:cubicBezTo>
                  <a:cubicBezTo>
                    <a:pt x="58547" y="68728"/>
                    <a:pt x="57196" y="66446"/>
                    <a:pt x="56568" y="63307"/>
                  </a:cubicBezTo>
                  <a:lnTo>
                    <a:pt x="56568" y="63307"/>
                  </a:lnTo>
                  <a:cubicBezTo>
                    <a:pt x="59608" y="63314"/>
                    <a:pt x="62650" y="63327"/>
                    <a:pt x="65692" y="63327"/>
                  </a:cubicBezTo>
                  <a:cubicBezTo>
                    <a:pt x="71520" y="63327"/>
                    <a:pt x="77348" y="63278"/>
                    <a:pt x="83160" y="63041"/>
                  </a:cubicBezTo>
                  <a:cubicBezTo>
                    <a:pt x="83179" y="63041"/>
                    <a:pt x="83198" y="63022"/>
                    <a:pt x="83217" y="63022"/>
                  </a:cubicBezTo>
                  <a:cubicBezTo>
                    <a:pt x="83359" y="63039"/>
                    <a:pt x="83501" y="63047"/>
                    <a:pt x="83643" y="63047"/>
                  </a:cubicBezTo>
                  <a:cubicBezTo>
                    <a:pt x="84772" y="63047"/>
                    <a:pt x="85878" y="62527"/>
                    <a:pt x="86774" y="61767"/>
                  </a:cubicBezTo>
                  <a:cubicBezTo>
                    <a:pt x="88771" y="60055"/>
                    <a:pt x="89189" y="57335"/>
                    <a:pt x="89265" y="54824"/>
                  </a:cubicBezTo>
                  <a:cubicBezTo>
                    <a:pt x="89455" y="47235"/>
                    <a:pt x="88999" y="39588"/>
                    <a:pt x="88904" y="31999"/>
                  </a:cubicBezTo>
                  <a:cubicBezTo>
                    <a:pt x="88809" y="24296"/>
                    <a:pt x="88714" y="16592"/>
                    <a:pt x="88619" y="8908"/>
                  </a:cubicBezTo>
                  <a:cubicBezTo>
                    <a:pt x="88600" y="6492"/>
                    <a:pt x="88714" y="3601"/>
                    <a:pt x="87002" y="1661"/>
                  </a:cubicBezTo>
                  <a:cubicBezTo>
                    <a:pt x="86132" y="672"/>
                    <a:pt x="84997" y="150"/>
                    <a:pt x="83813" y="150"/>
                  </a:cubicBezTo>
                  <a:cubicBezTo>
                    <a:pt x="83288" y="150"/>
                    <a:pt x="82753" y="252"/>
                    <a:pt x="82228" y="463"/>
                  </a:cubicBezTo>
                  <a:cubicBezTo>
                    <a:pt x="82132" y="368"/>
                    <a:pt x="82018" y="330"/>
                    <a:pt x="81847" y="310"/>
                  </a:cubicBezTo>
                  <a:cubicBezTo>
                    <a:pt x="74763" y="66"/>
                    <a:pt x="67660" y="1"/>
                    <a:pt x="60555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3703578" y="9025146"/>
              <a:ext cx="102361" cy="102362"/>
            </a:xfrm>
            <a:custGeom>
              <a:rect b="b" l="l" r="r" t="t"/>
              <a:pathLst>
                <a:path extrusionOk="0" h="5175" w="5175">
                  <a:moveTo>
                    <a:pt x="2587" y="0"/>
                  </a:moveTo>
                  <a:cubicBezTo>
                    <a:pt x="1161" y="0"/>
                    <a:pt x="1" y="1161"/>
                    <a:pt x="1" y="2587"/>
                  </a:cubicBezTo>
                  <a:cubicBezTo>
                    <a:pt x="1" y="4014"/>
                    <a:pt x="1161" y="5174"/>
                    <a:pt x="2587" y="5174"/>
                  </a:cubicBezTo>
                  <a:cubicBezTo>
                    <a:pt x="4014" y="5174"/>
                    <a:pt x="5174" y="4014"/>
                    <a:pt x="5174" y="2587"/>
                  </a:cubicBezTo>
                  <a:cubicBezTo>
                    <a:pt x="5174" y="1161"/>
                    <a:pt x="4014" y="0"/>
                    <a:pt x="258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3329150" y="9447725"/>
              <a:ext cx="831250" cy="130800"/>
            </a:xfrm>
            <a:custGeom>
              <a:rect b="b" l="l" r="r" t="t"/>
              <a:pathLst>
                <a:path extrusionOk="0" fill="none" h="5232" w="33250">
                  <a:moveTo>
                    <a:pt x="1" y="476"/>
                  </a:moveTo>
                  <a:cubicBezTo>
                    <a:pt x="1" y="476"/>
                    <a:pt x="17861" y="5232"/>
                    <a:pt x="33249" y="1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190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3496075" y="9220425"/>
              <a:ext cx="531175" cy="8125"/>
            </a:xfrm>
            <a:custGeom>
              <a:rect b="b" l="l" r="r" t="t"/>
              <a:pathLst>
                <a:path extrusionOk="0" fill="none" h="325" w="21247">
                  <a:moveTo>
                    <a:pt x="0" y="324"/>
                  </a:moveTo>
                  <a:lnTo>
                    <a:pt x="21246" y="1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1902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35"/>
          <p:cNvSpPr txBox="1"/>
          <p:nvPr>
            <p:ph type="title"/>
          </p:nvPr>
        </p:nvSpPr>
        <p:spPr>
          <a:xfrm>
            <a:off x="2009250" y="2983650"/>
            <a:ext cx="51255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—my owner</a:t>
            </a:r>
            <a:endParaRPr/>
          </a:p>
        </p:txBody>
      </p:sp>
      <p:sp>
        <p:nvSpPr>
          <p:cNvPr id="1361" name="Google Shape;1361;p35"/>
          <p:cNvSpPr txBox="1"/>
          <p:nvPr>
            <p:ph idx="1" type="subTitle"/>
          </p:nvPr>
        </p:nvSpPr>
        <p:spPr>
          <a:xfrm>
            <a:off x="1331425" y="1694550"/>
            <a:ext cx="64815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  <p:sp>
        <p:nvSpPr>
          <p:cNvPr id="1362" name="Google Shape;1362;p35"/>
          <p:cNvSpPr/>
          <p:nvPr/>
        </p:nvSpPr>
        <p:spPr>
          <a:xfrm>
            <a:off x="0" y="104728"/>
            <a:ext cx="2045426" cy="1857063"/>
          </a:xfrm>
          <a:custGeom>
            <a:rect b="b" l="l" r="r" t="t"/>
            <a:pathLst>
              <a:path extrusionOk="0" h="147" w="162">
                <a:moveTo>
                  <a:pt x="162" y="80"/>
                </a:moveTo>
                <a:cubicBezTo>
                  <a:pt x="162" y="99"/>
                  <a:pt x="154" y="112"/>
                  <a:pt x="141" y="123"/>
                </a:cubicBezTo>
                <a:cubicBezTo>
                  <a:pt x="125" y="137"/>
                  <a:pt x="106" y="146"/>
                  <a:pt x="85" y="147"/>
                </a:cubicBezTo>
                <a:cubicBezTo>
                  <a:pt x="52" y="147"/>
                  <a:pt x="25" y="133"/>
                  <a:pt x="7" y="104"/>
                </a:cubicBezTo>
                <a:cubicBezTo>
                  <a:pt x="1" y="96"/>
                  <a:pt x="0" y="86"/>
                  <a:pt x="1" y="76"/>
                </a:cubicBezTo>
                <a:cubicBezTo>
                  <a:pt x="3" y="54"/>
                  <a:pt x="5" y="32"/>
                  <a:pt x="7" y="10"/>
                </a:cubicBezTo>
                <a:cubicBezTo>
                  <a:pt x="8" y="9"/>
                  <a:pt x="8" y="8"/>
                  <a:pt x="8" y="7"/>
                </a:cubicBezTo>
                <a:cubicBezTo>
                  <a:pt x="9" y="5"/>
                  <a:pt x="10" y="2"/>
                  <a:pt x="11" y="0"/>
                </a:cubicBezTo>
                <a:cubicBezTo>
                  <a:pt x="14" y="1"/>
                  <a:pt x="17" y="2"/>
                  <a:pt x="18" y="4"/>
                </a:cubicBezTo>
                <a:cubicBezTo>
                  <a:pt x="27" y="14"/>
                  <a:pt x="36" y="24"/>
                  <a:pt x="44" y="34"/>
                </a:cubicBezTo>
                <a:cubicBezTo>
                  <a:pt x="46" y="37"/>
                  <a:pt x="48" y="38"/>
                  <a:pt x="52" y="37"/>
                </a:cubicBezTo>
                <a:cubicBezTo>
                  <a:pt x="72" y="33"/>
                  <a:pt x="91" y="33"/>
                  <a:pt x="111" y="37"/>
                </a:cubicBezTo>
                <a:cubicBezTo>
                  <a:pt x="113" y="38"/>
                  <a:pt x="116" y="37"/>
                  <a:pt x="118" y="35"/>
                </a:cubicBezTo>
                <a:cubicBezTo>
                  <a:pt x="127" y="24"/>
                  <a:pt x="136" y="14"/>
                  <a:pt x="145" y="3"/>
                </a:cubicBezTo>
                <a:cubicBezTo>
                  <a:pt x="146" y="2"/>
                  <a:pt x="149" y="0"/>
                  <a:pt x="151" y="0"/>
                </a:cubicBezTo>
                <a:cubicBezTo>
                  <a:pt x="153" y="0"/>
                  <a:pt x="154" y="4"/>
                  <a:pt x="155" y="6"/>
                </a:cubicBezTo>
                <a:cubicBezTo>
                  <a:pt x="157" y="31"/>
                  <a:pt x="160" y="56"/>
                  <a:pt x="162" y="80"/>
                </a:cubicBezTo>
                <a:close/>
                <a:moveTo>
                  <a:pt x="43" y="69"/>
                </a:moveTo>
                <a:cubicBezTo>
                  <a:pt x="37" y="70"/>
                  <a:pt x="31" y="72"/>
                  <a:pt x="23" y="73"/>
                </a:cubicBezTo>
                <a:cubicBezTo>
                  <a:pt x="28" y="84"/>
                  <a:pt x="34" y="91"/>
                  <a:pt x="43" y="94"/>
                </a:cubicBezTo>
                <a:cubicBezTo>
                  <a:pt x="43" y="86"/>
                  <a:pt x="43" y="79"/>
                  <a:pt x="43" y="69"/>
                </a:cubicBezTo>
                <a:close/>
                <a:moveTo>
                  <a:pt x="119" y="96"/>
                </a:moveTo>
                <a:cubicBezTo>
                  <a:pt x="128" y="92"/>
                  <a:pt x="135" y="85"/>
                  <a:pt x="139" y="74"/>
                </a:cubicBezTo>
                <a:cubicBezTo>
                  <a:pt x="132" y="72"/>
                  <a:pt x="125" y="71"/>
                  <a:pt x="119" y="71"/>
                </a:cubicBezTo>
                <a:cubicBezTo>
                  <a:pt x="119" y="80"/>
                  <a:pt x="119" y="87"/>
                  <a:pt x="119" y="96"/>
                </a:cubicBezTo>
                <a:close/>
                <a:moveTo>
                  <a:pt x="110" y="74"/>
                </a:moveTo>
                <a:cubicBezTo>
                  <a:pt x="101" y="78"/>
                  <a:pt x="95" y="85"/>
                  <a:pt x="91" y="95"/>
                </a:cubicBezTo>
                <a:cubicBezTo>
                  <a:pt x="99" y="96"/>
                  <a:pt x="105" y="97"/>
                  <a:pt x="111" y="98"/>
                </a:cubicBezTo>
                <a:cubicBezTo>
                  <a:pt x="111" y="89"/>
                  <a:pt x="110" y="82"/>
                  <a:pt x="110" y="74"/>
                </a:cubicBezTo>
                <a:close/>
                <a:moveTo>
                  <a:pt x="71" y="95"/>
                </a:moveTo>
                <a:cubicBezTo>
                  <a:pt x="68" y="84"/>
                  <a:pt x="61" y="77"/>
                  <a:pt x="53" y="73"/>
                </a:cubicBezTo>
                <a:cubicBezTo>
                  <a:pt x="52" y="81"/>
                  <a:pt x="52" y="89"/>
                  <a:pt x="51" y="97"/>
                </a:cubicBezTo>
                <a:cubicBezTo>
                  <a:pt x="57" y="97"/>
                  <a:pt x="63" y="96"/>
                  <a:pt x="71" y="95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3" name="Google Shape;1363;p35"/>
          <p:cNvGrpSpPr/>
          <p:nvPr/>
        </p:nvGrpSpPr>
        <p:grpSpPr>
          <a:xfrm>
            <a:off x="6714168" y="2873828"/>
            <a:ext cx="2196814" cy="2128657"/>
            <a:chOff x="7993063" y="4005262"/>
            <a:chExt cx="665163" cy="644526"/>
          </a:xfrm>
        </p:grpSpPr>
        <p:sp>
          <p:nvSpPr>
            <p:cNvPr id="1364" name="Google Shape;1364;p35"/>
            <p:cNvSpPr/>
            <p:nvPr/>
          </p:nvSpPr>
          <p:spPr>
            <a:xfrm>
              <a:off x="7993063" y="4005262"/>
              <a:ext cx="665163" cy="644526"/>
            </a:xfrm>
            <a:custGeom>
              <a:rect b="b" l="l" r="r" t="t"/>
              <a:pathLst>
                <a:path extrusionOk="0" h="169" w="174">
                  <a:moveTo>
                    <a:pt x="64" y="21"/>
                  </a:moveTo>
                  <a:cubicBezTo>
                    <a:pt x="77" y="15"/>
                    <a:pt x="93" y="15"/>
                    <a:pt x="109" y="20"/>
                  </a:cubicBezTo>
                  <a:cubicBezTo>
                    <a:pt x="111" y="18"/>
                    <a:pt x="113" y="15"/>
                    <a:pt x="116" y="12"/>
                  </a:cubicBezTo>
                  <a:cubicBezTo>
                    <a:pt x="127" y="1"/>
                    <a:pt x="143" y="1"/>
                    <a:pt x="154" y="11"/>
                  </a:cubicBezTo>
                  <a:cubicBezTo>
                    <a:pt x="168" y="25"/>
                    <a:pt x="174" y="42"/>
                    <a:pt x="169" y="62"/>
                  </a:cubicBezTo>
                  <a:cubicBezTo>
                    <a:pt x="169" y="65"/>
                    <a:pt x="167" y="68"/>
                    <a:pt x="165" y="70"/>
                  </a:cubicBezTo>
                  <a:cubicBezTo>
                    <a:pt x="162" y="75"/>
                    <a:pt x="158" y="80"/>
                    <a:pt x="152" y="79"/>
                  </a:cubicBezTo>
                  <a:cubicBezTo>
                    <a:pt x="145" y="78"/>
                    <a:pt x="140" y="73"/>
                    <a:pt x="139" y="67"/>
                  </a:cubicBezTo>
                  <a:cubicBezTo>
                    <a:pt x="138" y="60"/>
                    <a:pt x="138" y="52"/>
                    <a:pt x="138" y="45"/>
                  </a:cubicBezTo>
                  <a:cubicBezTo>
                    <a:pt x="138" y="41"/>
                    <a:pt x="138" y="36"/>
                    <a:pt x="136" y="32"/>
                  </a:cubicBezTo>
                  <a:cubicBezTo>
                    <a:pt x="134" y="25"/>
                    <a:pt x="127" y="23"/>
                    <a:pt x="121" y="26"/>
                  </a:cubicBezTo>
                  <a:cubicBezTo>
                    <a:pt x="118" y="28"/>
                    <a:pt x="117" y="30"/>
                    <a:pt x="119" y="34"/>
                  </a:cubicBezTo>
                  <a:cubicBezTo>
                    <a:pt x="133" y="58"/>
                    <a:pt x="139" y="84"/>
                    <a:pt x="142" y="111"/>
                  </a:cubicBezTo>
                  <a:cubicBezTo>
                    <a:pt x="144" y="143"/>
                    <a:pt x="121" y="168"/>
                    <a:pt x="89" y="169"/>
                  </a:cubicBezTo>
                  <a:cubicBezTo>
                    <a:pt x="75" y="169"/>
                    <a:pt x="61" y="167"/>
                    <a:pt x="49" y="157"/>
                  </a:cubicBezTo>
                  <a:cubicBezTo>
                    <a:pt x="35" y="145"/>
                    <a:pt x="29" y="129"/>
                    <a:pt x="31" y="111"/>
                  </a:cubicBezTo>
                  <a:cubicBezTo>
                    <a:pt x="34" y="85"/>
                    <a:pt x="41" y="60"/>
                    <a:pt x="54" y="36"/>
                  </a:cubicBezTo>
                  <a:cubicBezTo>
                    <a:pt x="56" y="32"/>
                    <a:pt x="55" y="29"/>
                    <a:pt x="52" y="26"/>
                  </a:cubicBezTo>
                  <a:cubicBezTo>
                    <a:pt x="48" y="23"/>
                    <a:pt x="44" y="22"/>
                    <a:pt x="41" y="25"/>
                  </a:cubicBezTo>
                  <a:cubicBezTo>
                    <a:pt x="38" y="29"/>
                    <a:pt x="35" y="34"/>
                    <a:pt x="35" y="39"/>
                  </a:cubicBezTo>
                  <a:cubicBezTo>
                    <a:pt x="34" y="46"/>
                    <a:pt x="36" y="53"/>
                    <a:pt x="35" y="61"/>
                  </a:cubicBezTo>
                  <a:cubicBezTo>
                    <a:pt x="35" y="65"/>
                    <a:pt x="34" y="70"/>
                    <a:pt x="32" y="73"/>
                  </a:cubicBezTo>
                  <a:cubicBezTo>
                    <a:pt x="26" y="83"/>
                    <a:pt x="15" y="83"/>
                    <a:pt x="8" y="74"/>
                  </a:cubicBezTo>
                  <a:cubicBezTo>
                    <a:pt x="1" y="63"/>
                    <a:pt x="0" y="51"/>
                    <a:pt x="3" y="39"/>
                  </a:cubicBezTo>
                  <a:cubicBezTo>
                    <a:pt x="5" y="30"/>
                    <a:pt x="10" y="21"/>
                    <a:pt x="17" y="14"/>
                  </a:cubicBezTo>
                  <a:cubicBezTo>
                    <a:pt x="30" y="0"/>
                    <a:pt x="50" y="1"/>
                    <a:pt x="61" y="17"/>
                  </a:cubicBezTo>
                  <a:cubicBezTo>
                    <a:pt x="62" y="18"/>
                    <a:pt x="63" y="19"/>
                    <a:pt x="64" y="21"/>
                  </a:cubicBezTo>
                  <a:close/>
                  <a:moveTo>
                    <a:pt x="90" y="160"/>
                  </a:moveTo>
                  <a:cubicBezTo>
                    <a:pt x="93" y="160"/>
                    <a:pt x="95" y="160"/>
                    <a:pt x="98" y="160"/>
                  </a:cubicBezTo>
                  <a:cubicBezTo>
                    <a:pt x="121" y="155"/>
                    <a:pt x="136" y="136"/>
                    <a:pt x="134" y="112"/>
                  </a:cubicBezTo>
                  <a:cubicBezTo>
                    <a:pt x="132" y="89"/>
                    <a:pt x="126" y="67"/>
                    <a:pt x="116" y="46"/>
                  </a:cubicBezTo>
                  <a:cubicBezTo>
                    <a:pt x="109" y="30"/>
                    <a:pt x="99" y="23"/>
                    <a:pt x="82" y="25"/>
                  </a:cubicBezTo>
                  <a:cubicBezTo>
                    <a:pt x="73" y="26"/>
                    <a:pt x="67" y="28"/>
                    <a:pt x="63" y="36"/>
                  </a:cubicBezTo>
                  <a:cubicBezTo>
                    <a:pt x="50" y="59"/>
                    <a:pt x="42" y="84"/>
                    <a:pt x="39" y="110"/>
                  </a:cubicBezTo>
                  <a:cubicBezTo>
                    <a:pt x="37" y="126"/>
                    <a:pt x="42" y="141"/>
                    <a:pt x="55" y="151"/>
                  </a:cubicBezTo>
                  <a:cubicBezTo>
                    <a:pt x="63" y="157"/>
                    <a:pt x="72" y="161"/>
                    <a:pt x="82" y="160"/>
                  </a:cubicBezTo>
                  <a:cubicBezTo>
                    <a:pt x="82" y="153"/>
                    <a:pt x="82" y="147"/>
                    <a:pt x="82" y="140"/>
                  </a:cubicBezTo>
                  <a:cubicBezTo>
                    <a:pt x="82" y="139"/>
                    <a:pt x="82" y="137"/>
                    <a:pt x="82" y="136"/>
                  </a:cubicBezTo>
                  <a:cubicBezTo>
                    <a:pt x="76" y="133"/>
                    <a:pt x="70" y="131"/>
                    <a:pt x="65" y="128"/>
                  </a:cubicBezTo>
                  <a:cubicBezTo>
                    <a:pt x="51" y="120"/>
                    <a:pt x="51" y="103"/>
                    <a:pt x="65" y="94"/>
                  </a:cubicBezTo>
                  <a:cubicBezTo>
                    <a:pt x="77" y="87"/>
                    <a:pt x="90" y="86"/>
                    <a:pt x="103" y="92"/>
                  </a:cubicBezTo>
                  <a:cubicBezTo>
                    <a:pt x="112" y="96"/>
                    <a:pt x="117" y="102"/>
                    <a:pt x="117" y="111"/>
                  </a:cubicBezTo>
                  <a:cubicBezTo>
                    <a:pt x="117" y="121"/>
                    <a:pt x="111" y="127"/>
                    <a:pt x="103" y="131"/>
                  </a:cubicBezTo>
                  <a:cubicBezTo>
                    <a:pt x="99" y="133"/>
                    <a:pt x="94" y="134"/>
                    <a:pt x="90" y="135"/>
                  </a:cubicBezTo>
                  <a:cubicBezTo>
                    <a:pt x="90" y="143"/>
                    <a:pt x="90" y="151"/>
                    <a:pt x="90" y="160"/>
                  </a:cubicBez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9"/>
                  </a:cubicBezTo>
                  <a:cubicBezTo>
                    <a:pt x="86" y="109"/>
                    <a:pt x="93" y="106"/>
                    <a:pt x="92" y="103"/>
                  </a:cubicBezTo>
                  <a:cubicBezTo>
                    <a:pt x="90" y="97"/>
                    <a:pt x="85" y="97"/>
                    <a:pt x="80" y="97"/>
                  </a:cubicBezTo>
                  <a:cubicBezTo>
                    <a:pt x="76" y="97"/>
                    <a:pt x="70" y="97"/>
                    <a:pt x="70" y="103"/>
                  </a:cubicBezTo>
                  <a:cubicBezTo>
                    <a:pt x="70" y="105"/>
                    <a:pt x="76" y="108"/>
                    <a:pt x="79" y="11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8340725" y="4217988"/>
              <a:ext cx="53975" cy="57150"/>
            </a:xfrm>
            <a:custGeom>
              <a:rect b="b" l="l" r="r" t="t"/>
              <a:pathLst>
                <a:path extrusionOk="0" h="15" w="14">
                  <a:moveTo>
                    <a:pt x="14" y="7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2" y="15"/>
                    <a:pt x="0" y="11"/>
                    <a:pt x="1" y="7"/>
                  </a:cubicBezTo>
                  <a:cubicBezTo>
                    <a:pt x="1" y="5"/>
                    <a:pt x="4" y="2"/>
                    <a:pt x="7" y="1"/>
                  </a:cubicBezTo>
                  <a:cubicBezTo>
                    <a:pt x="11" y="0"/>
                    <a:pt x="13" y="4"/>
                    <a:pt x="14" y="7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8248650" y="4217988"/>
              <a:ext cx="53975" cy="57150"/>
            </a:xfrm>
            <a:custGeom>
              <a:rect b="b" l="l" r="r" t="t"/>
              <a:pathLst>
                <a:path extrusionOk="0" h="15" w="14">
                  <a:moveTo>
                    <a:pt x="7" y="15"/>
                  </a:moveTo>
                  <a:cubicBezTo>
                    <a:pt x="3" y="15"/>
                    <a:pt x="1" y="12"/>
                    <a:pt x="0" y="8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4" y="11"/>
                    <a:pt x="12" y="14"/>
                    <a:pt x="7" y="15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1" name="Google Shape;1371;p36"/>
          <p:cNvGrpSpPr/>
          <p:nvPr/>
        </p:nvGrpSpPr>
        <p:grpSpPr>
          <a:xfrm>
            <a:off x="0" y="4891087"/>
            <a:ext cx="9144000" cy="252413"/>
            <a:chOff x="0" y="4891087"/>
            <a:chExt cx="9144000" cy="252413"/>
          </a:xfrm>
        </p:grpSpPr>
        <p:sp>
          <p:nvSpPr>
            <p:cNvPr id="1372" name="Google Shape;1372;p36"/>
            <p:cNvSpPr/>
            <p:nvPr/>
          </p:nvSpPr>
          <p:spPr>
            <a:xfrm>
              <a:off x="429047" y="4891087"/>
              <a:ext cx="8714953" cy="252413"/>
            </a:xfrm>
            <a:custGeom>
              <a:rect b="b" l="l" r="r" t="t"/>
              <a:pathLst>
                <a:path extrusionOk="0" h="221" w="7152">
                  <a:moveTo>
                    <a:pt x="0" y="0"/>
                  </a:moveTo>
                  <a:lnTo>
                    <a:pt x="7152" y="0"/>
                  </a:lnTo>
                  <a:lnTo>
                    <a:pt x="7152" y="221"/>
                  </a:lnTo>
                  <a:lnTo>
                    <a:pt x="0" y="2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E3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0" y="4891087"/>
              <a:ext cx="366714" cy="252413"/>
            </a:xfrm>
            <a:prstGeom prst="rect">
              <a:avLst/>
            </a:prstGeom>
            <a:solidFill>
              <a:srgbClr val="799C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366715" y="4891087"/>
              <a:ext cx="2300468" cy="252413"/>
            </a:xfrm>
            <a:prstGeom prst="rect">
              <a:avLst/>
            </a:prstGeom>
            <a:solidFill>
              <a:srgbClr val="8A91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5" name="Google Shape;1375;p36"/>
          <p:cNvSpPr/>
          <p:nvPr/>
        </p:nvSpPr>
        <p:spPr>
          <a:xfrm>
            <a:off x="185738" y="207722"/>
            <a:ext cx="5879306" cy="4527595"/>
          </a:xfrm>
          <a:prstGeom prst="rect">
            <a:avLst/>
          </a:prstGeom>
          <a:solidFill>
            <a:srgbClr val="FDCB62">
              <a:alpha val="1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6"/>
          <p:cNvSpPr txBox="1"/>
          <p:nvPr/>
        </p:nvSpPr>
        <p:spPr>
          <a:xfrm>
            <a:off x="6504386" y="3755261"/>
            <a:ext cx="2364582" cy="1028700"/>
          </a:xfrm>
          <a:prstGeom prst="rect">
            <a:avLst/>
          </a:prstGeom>
          <a:solidFill>
            <a:srgbClr val="D9D9D9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30444F"/>
                </a:solidFill>
                <a:latin typeface="Arial"/>
                <a:ea typeface="Arial"/>
                <a:cs typeface="Arial"/>
                <a:sym typeface="Arial"/>
              </a:rPr>
              <a:t>Column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30444F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sp>
        <p:nvSpPr>
          <p:cNvPr id="1377" name="Google Shape;1377;p36"/>
          <p:cNvSpPr txBox="1"/>
          <p:nvPr/>
        </p:nvSpPr>
        <p:spPr>
          <a:xfrm>
            <a:off x="1943101" y="467895"/>
            <a:ext cx="398621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30444F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i="0" sz="1500" u="none" cap="none" strike="noStrike">
              <a:solidFill>
                <a:srgbClr val="3044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6"/>
          <p:cNvSpPr txBox="1"/>
          <p:nvPr/>
        </p:nvSpPr>
        <p:spPr>
          <a:xfrm>
            <a:off x="1943101" y="770649"/>
            <a:ext cx="3986213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379" name="Google Shape;1379;p36"/>
          <p:cNvSpPr txBox="1"/>
          <p:nvPr/>
        </p:nvSpPr>
        <p:spPr>
          <a:xfrm>
            <a:off x="525520" y="2011494"/>
            <a:ext cx="5403794" cy="272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pic>
        <p:nvPicPr>
          <p:cNvPr id="1380" name="Google Shape;13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1147" y="604254"/>
            <a:ext cx="2854303" cy="276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" name="Google Shape;1385;p37"/>
          <p:cNvGrpSpPr/>
          <p:nvPr/>
        </p:nvGrpSpPr>
        <p:grpSpPr>
          <a:xfrm flipH="1">
            <a:off x="4979631" y="1025609"/>
            <a:ext cx="3478981" cy="1063981"/>
            <a:chOff x="2203363" y="1079838"/>
            <a:chExt cx="5120587" cy="3441015"/>
          </a:xfrm>
        </p:grpSpPr>
        <p:sp>
          <p:nvSpPr>
            <p:cNvPr id="1386" name="Google Shape;1386;p37"/>
            <p:cNvSpPr/>
            <p:nvPr/>
          </p:nvSpPr>
          <p:spPr>
            <a:xfrm>
              <a:off x="2203363" y="1079838"/>
              <a:ext cx="5093410" cy="3441015"/>
            </a:xfrm>
            <a:custGeom>
              <a:rect b="b" l="l" r="r" t="t"/>
              <a:pathLst>
                <a:path extrusionOk="0" h="35945" w="53206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2261200" y="1150181"/>
              <a:ext cx="5062750" cy="3290527"/>
            </a:xfrm>
            <a:custGeom>
              <a:rect b="b" l="l" r="r" t="t"/>
              <a:pathLst>
                <a:path extrusionOk="0" h="33262" w="51405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8" name="Google Shape;1388;p37"/>
          <p:cNvSpPr txBox="1"/>
          <p:nvPr>
            <p:ph type="title"/>
          </p:nvPr>
        </p:nvSpPr>
        <p:spPr>
          <a:xfrm>
            <a:off x="567097" y="419364"/>
            <a:ext cx="377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389" name="Google Shape;1389;p37"/>
          <p:cNvSpPr txBox="1"/>
          <p:nvPr>
            <p:ph idx="1" type="subTitle"/>
          </p:nvPr>
        </p:nvSpPr>
        <p:spPr>
          <a:xfrm>
            <a:off x="4839103" y="1387317"/>
            <a:ext cx="37785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Do you have any questions?</a:t>
            </a:r>
            <a:endParaRPr sz="1200"/>
          </a:p>
        </p:txBody>
      </p:sp>
      <p:pic>
        <p:nvPicPr>
          <p:cNvPr id="1390" name="Google Shape;139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8353" y="1913067"/>
            <a:ext cx="2026896" cy="309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37"/>
          <p:cNvSpPr txBox="1"/>
          <p:nvPr/>
        </p:nvSpPr>
        <p:spPr>
          <a:xfrm>
            <a:off x="900008" y="1908353"/>
            <a:ext cx="3445589" cy="2569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1392" name="Google Shape;1392;p37"/>
          <p:cNvSpPr txBox="1"/>
          <p:nvPr/>
        </p:nvSpPr>
        <p:spPr>
          <a:xfrm>
            <a:off x="900008" y="1636068"/>
            <a:ext cx="39862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30444F"/>
                </a:solidFill>
                <a:latin typeface="Arial"/>
                <a:ea typeface="Arial"/>
                <a:cs typeface="Arial"/>
                <a:sym typeface="Arial"/>
              </a:rPr>
              <a:t>Modern PowerPoint  Presentation</a:t>
            </a:r>
            <a:endParaRPr b="1" i="0" sz="1200" u="none" cap="none" strike="noStrike">
              <a:solidFill>
                <a:srgbClr val="3044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38"/>
          <p:cNvSpPr txBox="1"/>
          <p:nvPr>
            <p:ph type="title"/>
          </p:nvPr>
        </p:nvSpPr>
        <p:spPr>
          <a:xfrm>
            <a:off x="1108959" y="2531675"/>
            <a:ext cx="759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/>
              <a:t>www.plantillaspower-point.com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9"/>
          <p:cNvSpPr txBox="1"/>
          <p:nvPr>
            <p:ph type="title"/>
          </p:nvPr>
        </p:nvSpPr>
        <p:spPr>
          <a:xfrm>
            <a:off x="-1089101" y="547106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/>
              <a:t>alternative resources</a:t>
            </a:r>
            <a:endParaRPr sz="2000"/>
          </a:p>
        </p:txBody>
      </p:sp>
      <p:pic>
        <p:nvPicPr>
          <p:cNvPr id="1403" name="Google Shape;14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941" y="937391"/>
            <a:ext cx="4270679" cy="407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9560" y="2974494"/>
            <a:ext cx="3847500" cy="173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39"/>
          <p:cNvSpPr/>
          <p:nvPr/>
        </p:nvSpPr>
        <p:spPr>
          <a:xfrm>
            <a:off x="4840288" y="936625"/>
            <a:ext cx="3857625" cy="1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39"/>
          <p:cNvSpPr/>
          <p:nvPr/>
        </p:nvSpPr>
        <p:spPr>
          <a:xfrm>
            <a:off x="6986588" y="1027113"/>
            <a:ext cx="609600" cy="555625"/>
          </a:xfrm>
          <a:custGeom>
            <a:rect b="b" l="l" r="r" t="t"/>
            <a:pathLst>
              <a:path extrusionOk="0" h="147" w="162">
                <a:moveTo>
                  <a:pt x="162" y="80"/>
                </a:moveTo>
                <a:cubicBezTo>
                  <a:pt x="162" y="99"/>
                  <a:pt x="154" y="112"/>
                  <a:pt x="141" y="123"/>
                </a:cubicBezTo>
                <a:cubicBezTo>
                  <a:pt x="125" y="137"/>
                  <a:pt x="106" y="146"/>
                  <a:pt x="85" y="147"/>
                </a:cubicBezTo>
                <a:cubicBezTo>
                  <a:pt x="52" y="147"/>
                  <a:pt x="25" y="133"/>
                  <a:pt x="7" y="104"/>
                </a:cubicBezTo>
                <a:cubicBezTo>
                  <a:pt x="1" y="96"/>
                  <a:pt x="0" y="86"/>
                  <a:pt x="1" y="76"/>
                </a:cubicBezTo>
                <a:cubicBezTo>
                  <a:pt x="3" y="54"/>
                  <a:pt x="5" y="32"/>
                  <a:pt x="7" y="10"/>
                </a:cubicBezTo>
                <a:cubicBezTo>
                  <a:pt x="8" y="9"/>
                  <a:pt x="8" y="8"/>
                  <a:pt x="8" y="7"/>
                </a:cubicBezTo>
                <a:cubicBezTo>
                  <a:pt x="9" y="5"/>
                  <a:pt x="10" y="2"/>
                  <a:pt x="11" y="0"/>
                </a:cubicBezTo>
                <a:cubicBezTo>
                  <a:pt x="14" y="1"/>
                  <a:pt x="17" y="2"/>
                  <a:pt x="18" y="4"/>
                </a:cubicBezTo>
                <a:cubicBezTo>
                  <a:pt x="27" y="14"/>
                  <a:pt x="36" y="24"/>
                  <a:pt x="44" y="34"/>
                </a:cubicBezTo>
                <a:cubicBezTo>
                  <a:pt x="46" y="37"/>
                  <a:pt x="48" y="38"/>
                  <a:pt x="52" y="37"/>
                </a:cubicBezTo>
                <a:cubicBezTo>
                  <a:pt x="72" y="33"/>
                  <a:pt x="91" y="33"/>
                  <a:pt x="111" y="37"/>
                </a:cubicBezTo>
                <a:cubicBezTo>
                  <a:pt x="113" y="38"/>
                  <a:pt x="116" y="37"/>
                  <a:pt x="118" y="35"/>
                </a:cubicBezTo>
                <a:cubicBezTo>
                  <a:pt x="127" y="24"/>
                  <a:pt x="136" y="14"/>
                  <a:pt x="145" y="3"/>
                </a:cubicBezTo>
                <a:cubicBezTo>
                  <a:pt x="146" y="2"/>
                  <a:pt x="149" y="0"/>
                  <a:pt x="151" y="0"/>
                </a:cubicBezTo>
                <a:cubicBezTo>
                  <a:pt x="153" y="0"/>
                  <a:pt x="154" y="4"/>
                  <a:pt x="155" y="6"/>
                </a:cubicBezTo>
                <a:cubicBezTo>
                  <a:pt x="157" y="31"/>
                  <a:pt x="160" y="56"/>
                  <a:pt x="162" y="80"/>
                </a:cubicBezTo>
                <a:close/>
                <a:moveTo>
                  <a:pt x="43" y="69"/>
                </a:moveTo>
                <a:cubicBezTo>
                  <a:pt x="37" y="70"/>
                  <a:pt x="31" y="72"/>
                  <a:pt x="23" y="73"/>
                </a:cubicBezTo>
                <a:cubicBezTo>
                  <a:pt x="28" y="84"/>
                  <a:pt x="34" y="91"/>
                  <a:pt x="43" y="94"/>
                </a:cubicBezTo>
                <a:cubicBezTo>
                  <a:pt x="43" y="86"/>
                  <a:pt x="43" y="79"/>
                  <a:pt x="43" y="69"/>
                </a:cubicBezTo>
                <a:close/>
                <a:moveTo>
                  <a:pt x="119" y="96"/>
                </a:moveTo>
                <a:cubicBezTo>
                  <a:pt x="128" y="92"/>
                  <a:pt x="135" y="85"/>
                  <a:pt x="139" y="74"/>
                </a:cubicBezTo>
                <a:cubicBezTo>
                  <a:pt x="132" y="72"/>
                  <a:pt x="125" y="71"/>
                  <a:pt x="119" y="71"/>
                </a:cubicBezTo>
                <a:cubicBezTo>
                  <a:pt x="119" y="80"/>
                  <a:pt x="119" y="87"/>
                  <a:pt x="119" y="96"/>
                </a:cubicBezTo>
                <a:close/>
                <a:moveTo>
                  <a:pt x="110" y="74"/>
                </a:moveTo>
                <a:cubicBezTo>
                  <a:pt x="101" y="78"/>
                  <a:pt x="95" y="85"/>
                  <a:pt x="91" y="95"/>
                </a:cubicBezTo>
                <a:cubicBezTo>
                  <a:pt x="99" y="96"/>
                  <a:pt x="105" y="97"/>
                  <a:pt x="111" y="98"/>
                </a:cubicBezTo>
                <a:cubicBezTo>
                  <a:pt x="111" y="89"/>
                  <a:pt x="110" y="82"/>
                  <a:pt x="110" y="74"/>
                </a:cubicBezTo>
                <a:close/>
                <a:moveTo>
                  <a:pt x="71" y="95"/>
                </a:moveTo>
                <a:cubicBezTo>
                  <a:pt x="68" y="84"/>
                  <a:pt x="61" y="77"/>
                  <a:pt x="53" y="73"/>
                </a:cubicBezTo>
                <a:cubicBezTo>
                  <a:pt x="52" y="81"/>
                  <a:pt x="52" y="89"/>
                  <a:pt x="51" y="97"/>
                </a:cubicBezTo>
                <a:cubicBezTo>
                  <a:pt x="57" y="97"/>
                  <a:pt x="63" y="96"/>
                  <a:pt x="71" y="95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39"/>
          <p:cNvSpPr/>
          <p:nvPr/>
        </p:nvSpPr>
        <p:spPr>
          <a:xfrm>
            <a:off x="7994651" y="1997075"/>
            <a:ext cx="725488" cy="725488"/>
          </a:xfrm>
          <a:custGeom>
            <a:rect b="b" l="l" r="r" t="t"/>
            <a:pathLst>
              <a:path extrusionOk="0" h="192" w="193">
                <a:moveTo>
                  <a:pt x="124" y="124"/>
                </a:moveTo>
                <a:cubicBezTo>
                  <a:pt x="117" y="112"/>
                  <a:pt x="120" y="101"/>
                  <a:pt x="126" y="90"/>
                </a:cubicBezTo>
                <a:cubicBezTo>
                  <a:pt x="117" y="85"/>
                  <a:pt x="109" y="85"/>
                  <a:pt x="100" y="88"/>
                </a:cubicBezTo>
                <a:cubicBezTo>
                  <a:pt x="75" y="95"/>
                  <a:pt x="57" y="111"/>
                  <a:pt x="43" y="132"/>
                </a:cubicBezTo>
                <a:cubicBezTo>
                  <a:pt x="39" y="138"/>
                  <a:pt x="34" y="140"/>
                  <a:pt x="28" y="138"/>
                </a:cubicBezTo>
                <a:cubicBezTo>
                  <a:pt x="29" y="131"/>
                  <a:pt x="30" y="124"/>
                  <a:pt x="32" y="117"/>
                </a:cubicBezTo>
                <a:cubicBezTo>
                  <a:pt x="31" y="117"/>
                  <a:pt x="30" y="116"/>
                  <a:pt x="29" y="116"/>
                </a:cubicBezTo>
                <a:cubicBezTo>
                  <a:pt x="27" y="118"/>
                  <a:pt x="24" y="121"/>
                  <a:pt x="22" y="123"/>
                </a:cubicBezTo>
                <a:cubicBezTo>
                  <a:pt x="21" y="125"/>
                  <a:pt x="20" y="128"/>
                  <a:pt x="18" y="130"/>
                </a:cubicBezTo>
                <a:cubicBezTo>
                  <a:pt x="14" y="139"/>
                  <a:pt x="14" y="139"/>
                  <a:pt x="4" y="138"/>
                </a:cubicBezTo>
                <a:cubicBezTo>
                  <a:pt x="8" y="128"/>
                  <a:pt x="13" y="118"/>
                  <a:pt x="16" y="107"/>
                </a:cubicBezTo>
                <a:cubicBezTo>
                  <a:pt x="23" y="84"/>
                  <a:pt x="20" y="62"/>
                  <a:pt x="7" y="41"/>
                </a:cubicBezTo>
                <a:cubicBezTo>
                  <a:pt x="2" y="33"/>
                  <a:pt x="0" y="23"/>
                  <a:pt x="2" y="14"/>
                </a:cubicBezTo>
                <a:cubicBezTo>
                  <a:pt x="2" y="10"/>
                  <a:pt x="5" y="4"/>
                  <a:pt x="9" y="3"/>
                </a:cubicBezTo>
                <a:cubicBezTo>
                  <a:pt x="12" y="1"/>
                  <a:pt x="17" y="4"/>
                  <a:pt x="21" y="6"/>
                </a:cubicBezTo>
                <a:cubicBezTo>
                  <a:pt x="29" y="2"/>
                  <a:pt x="37" y="2"/>
                  <a:pt x="46" y="6"/>
                </a:cubicBezTo>
                <a:cubicBezTo>
                  <a:pt x="47" y="6"/>
                  <a:pt x="49" y="5"/>
                  <a:pt x="50" y="5"/>
                </a:cubicBezTo>
                <a:cubicBezTo>
                  <a:pt x="57" y="0"/>
                  <a:pt x="63" y="1"/>
                  <a:pt x="66" y="10"/>
                </a:cubicBezTo>
                <a:cubicBezTo>
                  <a:pt x="69" y="19"/>
                  <a:pt x="67" y="28"/>
                  <a:pt x="63" y="37"/>
                </a:cubicBezTo>
                <a:cubicBezTo>
                  <a:pt x="59" y="46"/>
                  <a:pt x="57" y="55"/>
                  <a:pt x="58" y="65"/>
                </a:cubicBezTo>
                <a:cubicBezTo>
                  <a:pt x="59" y="64"/>
                  <a:pt x="60" y="63"/>
                  <a:pt x="61" y="62"/>
                </a:cubicBezTo>
                <a:cubicBezTo>
                  <a:pt x="79" y="41"/>
                  <a:pt x="101" y="31"/>
                  <a:pt x="129" y="37"/>
                </a:cubicBezTo>
                <a:cubicBezTo>
                  <a:pt x="158" y="44"/>
                  <a:pt x="175" y="64"/>
                  <a:pt x="183" y="92"/>
                </a:cubicBezTo>
                <a:cubicBezTo>
                  <a:pt x="193" y="128"/>
                  <a:pt x="176" y="167"/>
                  <a:pt x="145" y="183"/>
                </a:cubicBezTo>
                <a:cubicBezTo>
                  <a:pt x="129" y="191"/>
                  <a:pt x="112" y="192"/>
                  <a:pt x="95" y="188"/>
                </a:cubicBezTo>
                <a:cubicBezTo>
                  <a:pt x="94" y="187"/>
                  <a:pt x="94" y="187"/>
                  <a:pt x="92" y="186"/>
                </a:cubicBezTo>
                <a:cubicBezTo>
                  <a:pt x="111" y="180"/>
                  <a:pt x="129" y="176"/>
                  <a:pt x="141" y="160"/>
                </a:cubicBezTo>
                <a:cubicBezTo>
                  <a:pt x="146" y="154"/>
                  <a:pt x="148" y="147"/>
                  <a:pt x="152" y="139"/>
                </a:cubicBezTo>
                <a:cubicBezTo>
                  <a:pt x="134" y="139"/>
                  <a:pt x="118" y="139"/>
                  <a:pt x="101" y="139"/>
                </a:cubicBezTo>
                <a:cubicBezTo>
                  <a:pt x="104" y="124"/>
                  <a:pt x="115" y="126"/>
                  <a:pt x="124" y="124"/>
                </a:cubicBezTo>
                <a:close/>
                <a:moveTo>
                  <a:pt x="60" y="29"/>
                </a:moveTo>
                <a:cubicBezTo>
                  <a:pt x="60" y="16"/>
                  <a:pt x="51" y="10"/>
                  <a:pt x="39" y="15"/>
                </a:cubicBezTo>
                <a:cubicBezTo>
                  <a:pt x="36" y="16"/>
                  <a:pt x="32" y="17"/>
                  <a:pt x="30" y="15"/>
                </a:cubicBezTo>
                <a:cubicBezTo>
                  <a:pt x="18" y="10"/>
                  <a:pt x="9" y="16"/>
                  <a:pt x="8" y="29"/>
                </a:cubicBezTo>
                <a:cubicBezTo>
                  <a:pt x="8" y="40"/>
                  <a:pt x="25" y="54"/>
                  <a:pt x="37" y="52"/>
                </a:cubicBezTo>
                <a:cubicBezTo>
                  <a:pt x="49" y="50"/>
                  <a:pt x="60" y="39"/>
                  <a:pt x="60" y="29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39"/>
          <p:cNvSpPr/>
          <p:nvPr/>
        </p:nvSpPr>
        <p:spPr>
          <a:xfrm>
            <a:off x="4832351" y="963613"/>
            <a:ext cx="703263" cy="679450"/>
          </a:xfrm>
          <a:custGeom>
            <a:rect b="b" l="l" r="r" t="t"/>
            <a:pathLst>
              <a:path extrusionOk="0" h="180" w="187">
                <a:moveTo>
                  <a:pt x="113" y="0"/>
                </a:moveTo>
                <a:cubicBezTo>
                  <a:pt x="117" y="8"/>
                  <a:pt x="122" y="15"/>
                  <a:pt x="126" y="23"/>
                </a:cubicBezTo>
                <a:cubicBezTo>
                  <a:pt x="128" y="26"/>
                  <a:pt x="129" y="27"/>
                  <a:pt x="133" y="27"/>
                </a:cubicBezTo>
                <a:cubicBezTo>
                  <a:pt x="141" y="27"/>
                  <a:pt x="148" y="29"/>
                  <a:pt x="155" y="35"/>
                </a:cubicBezTo>
                <a:cubicBezTo>
                  <a:pt x="162" y="42"/>
                  <a:pt x="171" y="42"/>
                  <a:pt x="180" y="37"/>
                </a:cubicBezTo>
                <a:cubicBezTo>
                  <a:pt x="182" y="37"/>
                  <a:pt x="184" y="37"/>
                  <a:pt x="186" y="38"/>
                </a:cubicBezTo>
                <a:cubicBezTo>
                  <a:pt x="187" y="39"/>
                  <a:pt x="187" y="41"/>
                  <a:pt x="187" y="43"/>
                </a:cubicBezTo>
                <a:cubicBezTo>
                  <a:pt x="187" y="47"/>
                  <a:pt x="185" y="52"/>
                  <a:pt x="185" y="56"/>
                </a:cubicBezTo>
                <a:cubicBezTo>
                  <a:pt x="184" y="67"/>
                  <a:pt x="180" y="72"/>
                  <a:pt x="169" y="73"/>
                </a:cubicBezTo>
                <a:cubicBezTo>
                  <a:pt x="163" y="74"/>
                  <a:pt x="156" y="75"/>
                  <a:pt x="149" y="76"/>
                </a:cubicBezTo>
                <a:cubicBezTo>
                  <a:pt x="136" y="78"/>
                  <a:pt x="132" y="85"/>
                  <a:pt x="136" y="97"/>
                </a:cubicBezTo>
                <a:cubicBezTo>
                  <a:pt x="146" y="123"/>
                  <a:pt x="155" y="149"/>
                  <a:pt x="164" y="174"/>
                </a:cubicBezTo>
                <a:cubicBezTo>
                  <a:pt x="165" y="176"/>
                  <a:pt x="165" y="177"/>
                  <a:pt x="166" y="179"/>
                </a:cubicBezTo>
                <a:cubicBezTo>
                  <a:pt x="158" y="179"/>
                  <a:pt x="151" y="180"/>
                  <a:pt x="144" y="178"/>
                </a:cubicBezTo>
                <a:cubicBezTo>
                  <a:pt x="140" y="178"/>
                  <a:pt x="137" y="174"/>
                  <a:pt x="135" y="170"/>
                </a:cubicBezTo>
                <a:cubicBezTo>
                  <a:pt x="131" y="161"/>
                  <a:pt x="127" y="152"/>
                  <a:pt x="124" y="142"/>
                </a:cubicBezTo>
                <a:cubicBezTo>
                  <a:pt x="123" y="141"/>
                  <a:pt x="122" y="139"/>
                  <a:pt x="121" y="137"/>
                </a:cubicBezTo>
                <a:cubicBezTo>
                  <a:pt x="115" y="139"/>
                  <a:pt x="108" y="141"/>
                  <a:pt x="102" y="143"/>
                </a:cubicBezTo>
                <a:cubicBezTo>
                  <a:pt x="94" y="146"/>
                  <a:pt x="92" y="150"/>
                  <a:pt x="93" y="159"/>
                </a:cubicBezTo>
                <a:cubicBezTo>
                  <a:pt x="98" y="160"/>
                  <a:pt x="103" y="159"/>
                  <a:pt x="107" y="161"/>
                </a:cubicBezTo>
                <a:cubicBezTo>
                  <a:pt x="111" y="162"/>
                  <a:pt x="115" y="164"/>
                  <a:pt x="117" y="167"/>
                </a:cubicBezTo>
                <a:cubicBezTo>
                  <a:pt x="121" y="172"/>
                  <a:pt x="119" y="178"/>
                  <a:pt x="112" y="179"/>
                </a:cubicBezTo>
                <a:cubicBezTo>
                  <a:pt x="109" y="180"/>
                  <a:pt x="107" y="180"/>
                  <a:pt x="105" y="180"/>
                </a:cubicBezTo>
                <a:cubicBezTo>
                  <a:pt x="88" y="180"/>
                  <a:pt x="71" y="180"/>
                  <a:pt x="54" y="180"/>
                </a:cubicBezTo>
                <a:cubicBezTo>
                  <a:pt x="51" y="180"/>
                  <a:pt x="47" y="178"/>
                  <a:pt x="45" y="176"/>
                </a:cubicBezTo>
                <a:cubicBezTo>
                  <a:pt x="40" y="172"/>
                  <a:pt x="37" y="167"/>
                  <a:pt x="33" y="162"/>
                </a:cubicBezTo>
                <a:cubicBezTo>
                  <a:pt x="27" y="155"/>
                  <a:pt x="22" y="148"/>
                  <a:pt x="14" y="143"/>
                </a:cubicBezTo>
                <a:cubicBezTo>
                  <a:pt x="7" y="138"/>
                  <a:pt x="2" y="130"/>
                  <a:pt x="1" y="121"/>
                </a:cubicBezTo>
                <a:cubicBezTo>
                  <a:pt x="0" y="112"/>
                  <a:pt x="4" y="105"/>
                  <a:pt x="13" y="104"/>
                </a:cubicBezTo>
                <a:cubicBezTo>
                  <a:pt x="19" y="103"/>
                  <a:pt x="25" y="105"/>
                  <a:pt x="31" y="105"/>
                </a:cubicBezTo>
                <a:cubicBezTo>
                  <a:pt x="32" y="106"/>
                  <a:pt x="34" y="108"/>
                  <a:pt x="34" y="109"/>
                </a:cubicBezTo>
                <a:cubicBezTo>
                  <a:pt x="34" y="111"/>
                  <a:pt x="32" y="113"/>
                  <a:pt x="30" y="113"/>
                </a:cubicBezTo>
                <a:cubicBezTo>
                  <a:pt x="29" y="114"/>
                  <a:pt x="27" y="114"/>
                  <a:pt x="25" y="114"/>
                </a:cubicBezTo>
                <a:cubicBezTo>
                  <a:pt x="17" y="115"/>
                  <a:pt x="14" y="120"/>
                  <a:pt x="18" y="127"/>
                </a:cubicBezTo>
                <a:cubicBezTo>
                  <a:pt x="19" y="129"/>
                  <a:pt x="20" y="131"/>
                  <a:pt x="22" y="132"/>
                </a:cubicBezTo>
                <a:cubicBezTo>
                  <a:pt x="29" y="139"/>
                  <a:pt x="32" y="139"/>
                  <a:pt x="39" y="133"/>
                </a:cubicBezTo>
                <a:cubicBezTo>
                  <a:pt x="56" y="117"/>
                  <a:pt x="73" y="101"/>
                  <a:pt x="90" y="85"/>
                </a:cubicBezTo>
                <a:cubicBezTo>
                  <a:pt x="99" y="76"/>
                  <a:pt x="106" y="68"/>
                  <a:pt x="104" y="54"/>
                </a:cubicBezTo>
                <a:cubicBezTo>
                  <a:pt x="104" y="52"/>
                  <a:pt x="104" y="48"/>
                  <a:pt x="106" y="45"/>
                </a:cubicBezTo>
                <a:cubicBezTo>
                  <a:pt x="108" y="40"/>
                  <a:pt x="107" y="34"/>
                  <a:pt x="106" y="29"/>
                </a:cubicBezTo>
                <a:cubicBezTo>
                  <a:pt x="103" y="19"/>
                  <a:pt x="108" y="10"/>
                  <a:pt x="111" y="1"/>
                </a:cubicBezTo>
                <a:cubicBezTo>
                  <a:pt x="111" y="1"/>
                  <a:pt x="112" y="1"/>
                  <a:pt x="113" y="0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39"/>
          <p:cNvSpPr/>
          <p:nvPr/>
        </p:nvSpPr>
        <p:spPr>
          <a:xfrm>
            <a:off x="5900738" y="2016125"/>
            <a:ext cx="665163" cy="684213"/>
          </a:xfrm>
          <a:custGeom>
            <a:rect b="b" l="l" r="r" t="t"/>
            <a:pathLst>
              <a:path extrusionOk="0" h="181" w="177">
                <a:moveTo>
                  <a:pt x="139" y="60"/>
                </a:moveTo>
                <a:cubicBezTo>
                  <a:pt x="141" y="57"/>
                  <a:pt x="145" y="55"/>
                  <a:pt x="145" y="53"/>
                </a:cubicBezTo>
                <a:cubicBezTo>
                  <a:pt x="146" y="50"/>
                  <a:pt x="145" y="46"/>
                  <a:pt x="145" y="42"/>
                </a:cubicBezTo>
                <a:cubicBezTo>
                  <a:pt x="144" y="40"/>
                  <a:pt x="143" y="37"/>
                  <a:pt x="144" y="35"/>
                </a:cubicBezTo>
                <a:cubicBezTo>
                  <a:pt x="145" y="33"/>
                  <a:pt x="149" y="32"/>
                  <a:pt x="151" y="33"/>
                </a:cubicBezTo>
                <a:cubicBezTo>
                  <a:pt x="153" y="34"/>
                  <a:pt x="153" y="37"/>
                  <a:pt x="154" y="40"/>
                </a:cubicBezTo>
                <a:cubicBezTo>
                  <a:pt x="155" y="41"/>
                  <a:pt x="154" y="42"/>
                  <a:pt x="154" y="44"/>
                </a:cubicBezTo>
                <a:cubicBezTo>
                  <a:pt x="154" y="44"/>
                  <a:pt x="155" y="44"/>
                  <a:pt x="155" y="44"/>
                </a:cubicBezTo>
                <a:cubicBezTo>
                  <a:pt x="156" y="42"/>
                  <a:pt x="155" y="39"/>
                  <a:pt x="156" y="38"/>
                </a:cubicBezTo>
                <a:cubicBezTo>
                  <a:pt x="157" y="35"/>
                  <a:pt x="159" y="33"/>
                  <a:pt x="161" y="32"/>
                </a:cubicBezTo>
                <a:cubicBezTo>
                  <a:pt x="162" y="31"/>
                  <a:pt x="166" y="33"/>
                  <a:pt x="167" y="34"/>
                </a:cubicBezTo>
                <a:cubicBezTo>
                  <a:pt x="168" y="36"/>
                  <a:pt x="167" y="39"/>
                  <a:pt x="166" y="42"/>
                </a:cubicBezTo>
                <a:cubicBezTo>
                  <a:pt x="165" y="44"/>
                  <a:pt x="163" y="45"/>
                  <a:pt x="162" y="47"/>
                </a:cubicBezTo>
                <a:cubicBezTo>
                  <a:pt x="162" y="47"/>
                  <a:pt x="162" y="47"/>
                  <a:pt x="163" y="48"/>
                </a:cubicBezTo>
                <a:cubicBezTo>
                  <a:pt x="164" y="47"/>
                  <a:pt x="165" y="45"/>
                  <a:pt x="166" y="45"/>
                </a:cubicBezTo>
                <a:cubicBezTo>
                  <a:pt x="169" y="44"/>
                  <a:pt x="172" y="42"/>
                  <a:pt x="174" y="42"/>
                </a:cubicBezTo>
                <a:cubicBezTo>
                  <a:pt x="175" y="43"/>
                  <a:pt x="177" y="47"/>
                  <a:pt x="177" y="48"/>
                </a:cubicBezTo>
                <a:cubicBezTo>
                  <a:pt x="176" y="51"/>
                  <a:pt x="174" y="52"/>
                  <a:pt x="171" y="53"/>
                </a:cubicBezTo>
                <a:cubicBezTo>
                  <a:pt x="169" y="55"/>
                  <a:pt x="166" y="55"/>
                  <a:pt x="164" y="55"/>
                </a:cubicBezTo>
                <a:cubicBezTo>
                  <a:pt x="164" y="56"/>
                  <a:pt x="164" y="56"/>
                  <a:pt x="164" y="57"/>
                </a:cubicBezTo>
                <a:cubicBezTo>
                  <a:pt x="166" y="57"/>
                  <a:pt x="167" y="56"/>
                  <a:pt x="169" y="56"/>
                </a:cubicBezTo>
                <a:cubicBezTo>
                  <a:pt x="171" y="57"/>
                  <a:pt x="174" y="57"/>
                  <a:pt x="175" y="59"/>
                </a:cubicBezTo>
                <a:cubicBezTo>
                  <a:pt x="176" y="61"/>
                  <a:pt x="176" y="64"/>
                  <a:pt x="174" y="65"/>
                </a:cubicBezTo>
                <a:cubicBezTo>
                  <a:pt x="173" y="67"/>
                  <a:pt x="169" y="67"/>
                  <a:pt x="167" y="66"/>
                </a:cubicBezTo>
                <a:cubicBezTo>
                  <a:pt x="156" y="62"/>
                  <a:pt x="157" y="61"/>
                  <a:pt x="149" y="70"/>
                </a:cubicBezTo>
                <a:cubicBezTo>
                  <a:pt x="140" y="79"/>
                  <a:pt x="140" y="79"/>
                  <a:pt x="130" y="71"/>
                </a:cubicBezTo>
                <a:cubicBezTo>
                  <a:pt x="128" y="88"/>
                  <a:pt x="119" y="101"/>
                  <a:pt x="106" y="111"/>
                </a:cubicBezTo>
                <a:cubicBezTo>
                  <a:pt x="106" y="112"/>
                  <a:pt x="106" y="112"/>
                  <a:pt x="107" y="112"/>
                </a:cubicBezTo>
                <a:cubicBezTo>
                  <a:pt x="121" y="116"/>
                  <a:pt x="121" y="116"/>
                  <a:pt x="117" y="130"/>
                </a:cubicBezTo>
                <a:cubicBezTo>
                  <a:pt x="115" y="140"/>
                  <a:pt x="116" y="141"/>
                  <a:pt x="125" y="145"/>
                </a:cubicBezTo>
                <a:cubicBezTo>
                  <a:pt x="127" y="146"/>
                  <a:pt x="129" y="149"/>
                  <a:pt x="129" y="152"/>
                </a:cubicBezTo>
                <a:cubicBezTo>
                  <a:pt x="129" y="153"/>
                  <a:pt x="126" y="157"/>
                  <a:pt x="125" y="156"/>
                </a:cubicBezTo>
                <a:cubicBezTo>
                  <a:pt x="122" y="156"/>
                  <a:pt x="120" y="154"/>
                  <a:pt x="118" y="152"/>
                </a:cubicBezTo>
                <a:cubicBezTo>
                  <a:pt x="117" y="151"/>
                  <a:pt x="116" y="149"/>
                  <a:pt x="115" y="149"/>
                </a:cubicBezTo>
                <a:cubicBezTo>
                  <a:pt x="115" y="151"/>
                  <a:pt x="117" y="153"/>
                  <a:pt x="117" y="156"/>
                </a:cubicBezTo>
                <a:cubicBezTo>
                  <a:pt x="117" y="158"/>
                  <a:pt x="118" y="162"/>
                  <a:pt x="117" y="164"/>
                </a:cubicBezTo>
                <a:cubicBezTo>
                  <a:pt x="116" y="165"/>
                  <a:pt x="111" y="166"/>
                  <a:pt x="110" y="164"/>
                </a:cubicBezTo>
                <a:cubicBezTo>
                  <a:pt x="108" y="163"/>
                  <a:pt x="108" y="159"/>
                  <a:pt x="108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7" y="152"/>
                  <a:pt x="107" y="152"/>
                </a:cubicBezTo>
                <a:cubicBezTo>
                  <a:pt x="106" y="154"/>
                  <a:pt x="106" y="156"/>
                  <a:pt x="105" y="158"/>
                </a:cubicBezTo>
                <a:cubicBezTo>
                  <a:pt x="103" y="160"/>
                  <a:pt x="101" y="163"/>
                  <a:pt x="99" y="163"/>
                </a:cubicBezTo>
                <a:cubicBezTo>
                  <a:pt x="98" y="164"/>
                  <a:pt x="94" y="161"/>
                  <a:pt x="94" y="160"/>
                </a:cubicBezTo>
                <a:cubicBezTo>
                  <a:pt x="94" y="157"/>
                  <a:pt x="95" y="155"/>
                  <a:pt x="96" y="152"/>
                </a:cubicBezTo>
                <a:cubicBezTo>
                  <a:pt x="97" y="151"/>
                  <a:pt x="99" y="150"/>
                  <a:pt x="100" y="149"/>
                </a:cubicBezTo>
                <a:cubicBezTo>
                  <a:pt x="100" y="149"/>
                  <a:pt x="100" y="148"/>
                  <a:pt x="99" y="148"/>
                </a:cubicBezTo>
                <a:cubicBezTo>
                  <a:pt x="98" y="149"/>
                  <a:pt x="97" y="150"/>
                  <a:pt x="96" y="150"/>
                </a:cubicBezTo>
                <a:cubicBezTo>
                  <a:pt x="94" y="151"/>
                  <a:pt x="91" y="152"/>
                  <a:pt x="89" y="151"/>
                </a:cubicBezTo>
                <a:cubicBezTo>
                  <a:pt x="87" y="150"/>
                  <a:pt x="86" y="147"/>
                  <a:pt x="87" y="145"/>
                </a:cubicBezTo>
                <a:cubicBezTo>
                  <a:pt x="87" y="143"/>
                  <a:pt x="90" y="141"/>
                  <a:pt x="93" y="141"/>
                </a:cubicBezTo>
                <a:cubicBezTo>
                  <a:pt x="97" y="141"/>
                  <a:pt x="101" y="140"/>
                  <a:pt x="102" y="134"/>
                </a:cubicBezTo>
                <a:cubicBezTo>
                  <a:pt x="104" y="125"/>
                  <a:pt x="104" y="125"/>
                  <a:pt x="96" y="123"/>
                </a:cubicBezTo>
                <a:cubicBezTo>
                  <a:pt x="79" y="118"/>
                  <a:pt x="63" y="119"/>
                  <a:pt x="46" y="124"/>
                </a:cubicBezTo>
                <a:cubicBezTo>
                  <a:pt x="25" y="131"/>
                  <a:pt x="9" y="153"/>
                  <a:pt x="28" y="181"/>
                </a:cubicBezTo>
                <a:cubicBezTo>
                  <a:pt x="15" y="175"/>
                  <a:pt x="7" y="166"/>
                  <a:pt x="4" y="153"/>
                </a:cubicBezTo>
                <a:cubicBezTo>
                  <a:pt x="0" y="131"/>
                  <a:pt x="7" y="117"/>
                  <a:pt x="27" y="108"/>
                </a:cubicBezTo>
                <a:cubicBezTo>
                  <a:pt x="34" y="106"/>
                  <a:pt x="40" y="103"/>
                  <a:pt x="46" y="100"/>
                </a:cubicBezTo>
                <a:cubicBezTo>
                  <a:pt x="53" y="97"/>
                  <a:pt x="59" y="92"/>
                  <a:pt x="62" y="83"/>
                </a:cubicBezTo>
                <a:cubicBezTo>
                  <a:pt x="57" y="82"/>
                  <a:pt x="53" y="77"/>
                  <a:pt x="47" y="82"/>
                </a:cubicBezTo>
                <a:cubicBezTo>
                  <a:pt x="46" y="83"/>
                  <a:pt x="45" y="85"/>
                  <a:pt x="44" y="86"/>
                </a:cubicBezTo>
                <a:cubicBezTo>
                  <a:pt x="42" y="88"/>
                  <a:pt x="39" y="90"/>
                  <a:pt x="37" y="89"/>
                </a:cubicBezTo>
                <a:cubicBezTo>
                  <a:pt x="36" y="89"/>
                  <a:pt x="33" y="86"/>
                  <a:pt x="33" y="84"/>
                </a:cubicBezTo>
                <a:cubicBezTo>
                  <a:pt x="33" y="82"/>
                  <a:pt x="35" y="80"/>
                  <a:pt x="37" y="78"/>
                </a:cubicBezTo>
                <a:cubicBezTo>
                  <a:pt x="38" y="77"/>
                  <a:pt x="40" y="77"/>
                  <a:pt x="43" y="76"/>
                </a:cubicBezTo>
                <a:cubicBezTo>
                  <a:pt x="36" y="75"/>
                  <a:pt x="27" y="84"/>
                  <a:pt x="26" y="73"/>
                </a:cubicBezTo>
                <a:cubicBezTo>
                  <a:pt x="26" y="62"/>
                  <a:pt x="35" y="69"/>
                  <a:pt x="41" y="67"/>
                </a:cubicBezTo>
                <a:cubicBezTo>
                  <a:pt x="39" y="66"/>
                  <a:pt x="37" y="66"/>
                  <a:pt x="36" y="65"/>
                </a:cubicBezTo>
                <a:cubicBezTo>
                  <a:pt x="34" y="63"/>
                  <a:pt x="31" y="61"/>
                  <a:pt x="31" y="59"/>
                </a:cubicBezTo>
                <a:cubicBezTo>
                  <a:pt x="31" y="57"/>
                  <a:pt x="33" y="54"/>
                  <a:pt x="35" y="54"/>
                </a:cubicBezTo>
                <a:cubicBezTo>
                  <a:pt x="37" y="54"/>
                  <a:pt x="40" y="55"/>
                  <a:pt x="42" y="57"/>
                </a:cubicBezTo>
                <a:cubicBezTo>
                  <a:pt x="44" y="59"/>
                  <a:pt x="45" y="61"/>
                  <a:pt x="47" y="63"/>
                </a:cubicBezTo>
                <a:cubicBezTo>
                  <a:pt x="48" y="63"/>
                  <a:pt x="48" y="63"/>
                  <a:pt x="48" y="62"/>
                </a:cubicBezTo>
                <a:cubicBezTo>
                  <a:pt x="47" y="61"/>
                  <a:pt x="46" y="60"/>
                  <a:pt x="45" y="58"/>
                </a:cubicBezTo>
                <a:cubicBezTo>
                  <a:pt x="45" y="56"/>
                  <a:pt x="44" y="52"/>
                  <a:pt x="45" y="50"/>
                </a:cubicBezTo>
                <a:cubicBezTo>
                  <a:pt x="46" y="49"/>
                  <a:pt x="50" y="48"/>
                  <a:pt x="51" y="49"/>
                </a:cubicBezTo>
                <a:cubicBezTo>
                  <a:pt x="53" y="50"/>
                  <a:pt x="55" y="53"/>
                  <a:pt x="55" y="55"/>
                </a:cubicBezTo>
                <a:cubicBezTo>
                  <a:pt x="55" y="66"/>
                  <a:pt x="55" y="66"/>
                  <a:pt x="64" y="69"/>
                </a:cubicBezTo>
                <a:cubicBezTo>
                  <a:pt x="66" y="69"/>
                  <a:pt x="68" y="70"/>
                  <a:pt x="70" y="70"/>
                </a:cubicBezTo>
                <a:cubicBezTo>
                  <a:pt x="77" y="73"/>
                  <a:pt x="78" y="74"/>
                  <a:pt x="78" y="83"/>
                </a:cubicBezTo>
                <a:cubicBezTo>
                  <a:pt x="84" y="77"/>
                  <a:pt x="89" y="71"/>
                  <a:pt x="94" y="65"/>
                </a:cubicBezTo>
                <a:cubicBezTo>
                  <a:pt x="94" y="64"/>
                  <a:pt x="94" y="64"/>
                  <a:pt x="93" y="63"/>
                </a:cubicBezTo>
                <a:cubicBezTo>
                  <a:pt x="90" y="64"/>
                  <a:pt x="86" y="65"/>
                  <a:pt x="83" y="66"/>
                </a:cubicBezTo>
                <a:cubicBezTo>
                  <a:pt x="78" y="68"/>
                  <a:pt x="75" y="66"/>
                  <a:pt x="73" y="62"/>
                </a:cubicBezTo>
                <a:cubicBezTo>
                  <a:pt x="72" y="59"/>
                  <a:pt x="71" y="56"/>
                  <a:pt x="70" y="53"/>
                </a:cubicBezTo>
                <a:cubicBezTo>
                  <a:pt x="68" y="45"/>
                  <a:pt x="66" y="44"/>
                  <a:pt x="58" y="45"/>
                </a:cubicBezTo>
                <a:cubicBezTo>
                  <a:pt x="56" y="45"/>
                  <a:pt x="53" y="46"/>
                  <a:pt x="53" y="45"/>
                </a:cubicBezTo>
                <a:cubicBezTo>
                  <a:pt x="51" y="43"/>
                  <a:pt x="50" y="39"/>
                  <a:pt x="50" y="37"/>
                </a:cubicBezTo>
                <a:cubicBezTo>
                  <a:pt x="51" y="33"/>
                  <a:pt x="55" y="33"/>
                  <a:pt x="58" y="35"/>
                </a:cubicBezTo>
                <a:cubicBezTo>
                  <a:pt x="60" y="35"/>
                  <a:pt x="61" y="37"/>
                  <a:pt x="63" y="38"/>
                </a:cubicBezTo>
                <a:cubicBezTo>
                  <a:pt x="63" y="37"/>
                  <a:pt x="63" y="37"/>
                  <a:pt x="64" y="37"/>
                </a:cubicBezTo>
                <a:cubicBezTo>
                  <a:pt x="62" y="35"/>
                  <a:pt x="59" y="34"/>
                  <a:pt x="58" y="32"/>
                </a:cubicBezTo>
                <a:cubicBezTo>
                  <a:pt x="56" y="30"/>
                  <a:pt x="54" y="27"/>
                  <a:pt x="55" y="25"/>
                </a:cubicBezTo>
                <a:cubicBezTo>
                  <a:pt x="55" y="23"/>
                  <a:pt x="59" y="21"/>
                  <a:pt x="60" y="21"/>
                </a:cubicBezTo>
                <a:cubicBezTo>
                  <a:pt x="62" y="21"/>
                  <a:pt x="64" y="24"/>
                  <a:pt x="66" y="26"/>
                </a:cubicBezTo>
                <a:cubicBezTo>
                  <a:pt x="67" y="27"/>
                  <a:pt x="67" y="29"/>
                  <a:pt x="68" y="31"/>
                </a:cubicBezTo>
                <a:cubicBezTo>
                  <a:pt x="68" y="30"/>
                  <a:pt x="69" y="30"/>
                  <a:pt x="69" y="30"/>
                </a:cubicBezTo>
                <a:cubicBezTo>
                  <a:pt x="69" y="28"/>
                  <a:pt x="68" y="26"/>
                  <a:pt x="68" y="24"/>
                </a:cubicBezTo>
                <a:cubicBezTo>
                  <a:pt x="68" y="21"/>
                  <a:pt x="69" y="18"/>
                  <a:pt x="70" y="17"/>
                </a:cubicBezTo>
                <a:cubicBezTo>
                  <a:pt x="71" y="15"/>
                  <a:pt x="76" y="16"/>
                  <a:pt x="77" y="17"/>
                </a:cubicBezTo>
                <a:cubicBezTo>
                  <a:pt x="78" y="19"/>
                  <a:pt x="78" y="22"/>
                  <a:pt x="78" y="24"/>
                </a:cubicBezTo>
                <a:cubicBezTo>
                  <a:pt x="78" y="26"/>
                  <a:pt x="77" y="28"/>
                  <a:pt x="76" y="30"/>
                </a:cubicBezTo>
                <a:cubicBezTo>
                  <a:pt x="77" y="30"/>
                  <a:pt x="77" y="30"/>
                  <a:pt x="78" y="31"/>
                </a:cubicBezTo>
                <a:cubicBezTo>
                  <a:pt x="78" y="29"/>
                  <a:pt x="78" y="27"/>
                  <a:pt x="79" y="25"/>
                </a:cubicBezTo>
                <a:cubicBezTo>
                  <a:pt x="81" y="24"/>
                  <a:pt x="83" y="22"/>
                  <a:pt x="85" y="22"/>
                </a:cubicBezTo>
                <a:cubicBezTo>
                  <a:pt x="87" y="22"/>
                  <a:pt x="90" y="24"/>
                  <a:pt x="90" y="26"/>
                </a:cubicBezTo>
                <a:cubicBezTo>
                  <a:pt x="91" y="28"/>
                  <a:pt x="90" y="31"/>
                  <a:pt x="88" y="32"/>
                </a:cubicBezTo>
                <a:cubicBezTo>
                  <a:pt x="79" y="37"/>
                  <a:pt x="80" y="39"/>
                  <a:pt x="85" y="51"/>
                </a:cubicBezTo>
                <a:cubicBezTo>
                  <a:pt x="90" y="49"/>
                  <a:pt x="95" y="48"/>
                  <a:pt x="99" y="46"/>
                </a:cubicBezTo>
                <a:cubicBezTo>
                  <a:pt x="99" y="45"/>
                  <a:pt x="100" y="45"/>
                  <a:pt x="99" y="45"/>
                </a:cubicBezTo>
                <a:cubicBezTo>
                  <a:pt x="91" y="35"/>
                  <a:pt x="93" y="26"/>
                  <a:pt x="100" y="16"/>
                </a:cubicBezTo>
                <a:cubicBezTo>
                  <a:pt x="103" y="13"/>
                  <a:pt x="105" y="9"/>
                  <a:pt x="108" y="5"/>
                </a:cubicBezTo>
                <a:cubicBezTo>
                  <a:pt x="112" y="0"/>
                  <a:pt x="116" y="0"/>
                  <a:pt x="120" y="6"/>
                </a:cubicBezTo>
                <a:cubicBezTo>
                  <a:pt x="123" y="11"/>
                  <a:pt x="127" y="17"/>
                  <a:pt x="131" y="22"/>
                </a:cubicBezTo>
                <a:cubicBezTo>
                  <a:pt x="134" y="27"/>
                  <a:pt x="134" y="33"/>
                  <a:pt x="131" y="39"/>
                </a:cubicBezTo>
                <a:cubicBezTo>
                  <a:pt x="127" y="47"/>
                  <a:pt x="127" y="49"/>
                  <a:pt x="134" y="55"/>
                </a:cubicBezTo>
                <a:cubicBezTo>
                  <a:pt x="135" y="56"/>
                  <a:pt x="137" y="58"/>
                  <a:pt x="139" y="60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39"/>
          <p:cNvSpPr/>
          <p:nvPr/>
        </p:nvSpPr>
        <p:spPr>
          <a:xfrm>
            <a:off x="5915026" y="977900"/>
            <a:ext cx="655638" cy="638175"/>
          </a:xfrm>
          <a:custGeom>
            <a:rect b="b" l="l" r="r" t="t"/>
            <a:pathLst>
              <a:path extrusionOk="0" h="169" w="174">
                <a:moveTo>
                  <a:pt x="64" y="21"/>
                </a:moveTo>
                <a:cubicBezTo>
                  <a:pt x="77" y="15"/>
                  <a:pt x="93" y="15"/>
                  <a:pt x="109" y="20"/>
                </a:cubicBezTo>
                <a:cubicBezTo>
                  <a:pt x="111" y="18"/>
                  <a:pt x="113" y="15"/>
                  <a:pt x="116" y="12"/>
                </a:cubicBezTo>
                <a:cubicBezTo>
                  <a:pt x="127" y="1"/>
                  <a:pt x="143" y="1"/>
                  <a:pt x="154" y="11"/>
                </a:cubicBezTo>
                <a:cubicBezTo>
                  <a:pt x="168" y="25"/>
                  <a:pt x="174" y="42"/>
                  <a:pt x="169" y="62"/>
                </a:cubicBezTo>
                <a:cubicBezTo>
                  <a:pt x="169" y="65"/>
                  <a:pt x="167" y="68"/>
                  <a:pt x="165" y="70"/>
                </a:cubicBezTo>
                <a:cubicBezTo>
                  <a:pt x="162" y="75"/>
                  <a:pt x="158" y="80"/>
                  <a:pt x="152" y="79"/>
                </a:cubicBezTo>
                <a:cubicBezTo>
                  <a:pt x="145" y="78"/>
                  <a:pt x="140" y="73"/>
                  <a:pt x="139" y="67"/>
                </a:cubicBezTo>
                <a:cubicBezTo>
                  <a:pt x="138" y="60"/>
                  <a:pt x="138" y="52"/>
                  <a:pt x="138" y="45"/>
                </a:cubicBezTo>
                <a:cubicBezTo>
                  <a:pt x="138" y="41"/>
                  <a:pt x="138" y="36"/>
                  <a:pt x="136" y="32"/>
                </a:cubicBezTo>
                <a:cubicBezTo>
                  <a:pt x="134" y="25"/>
                  <a:pt x="127" y="23"/>
                  <a:pt x="121" y="26"/>
                </a:cubicBezTo>
                <a:cubicBezTo>
                  <a:pt x="118" y="28"/>
                  <a:pt x="117" y="30"/>
                  <a:pt x="119" y="34"/>
                </a:cubicBezTo>
                <a:cubicBezTo>
                  <a:pt x="133" y="58"/>
                  <a:pt x="139" y="84"/>
                  <a:pt x="142" y="111"/>
                </a:cubicBezTo>
                <a:cubicBezTo>
                  <a:pt x="144" y="143"/>
                  <a:pt x="121" y="168"/>
                  <a:pt x="89" y="169"/>
                </a:cubicBezTo>
                <a:cubicBezTo>
                  <a:pt x="75" y="169"/>
                  <a:pt x="61" y="167"/>
                  <a:pt x="49" y="157"/>
                </a:cubicBezTo>
                <a:cubicBezTo>
                  <a:pt x="35" y="145"/>
                  <a:pt x="29" y="129"/>
                  <a:pt x="31" y="111"/>
                </a:cubicBezTo>
                <a:cubicBezTo>
                  <a:pt x="34" y="85"/>
                  <a:pt x="41" y="60"/>
                  <a:pt x="54" y="36"/>
                </a:cubicBezTo>
                <a:cubicBezTo>
                  <a:pt x="56" y="32"/>
                  <a:pt x="55" y="29"/>
                  <a:pt x="52" y="26"/>
                </a:cubicBezTo>
                <a:cubicBezTo>
                  <a:pt x="48" y="23"/>
                  <a:pt x="44" y="22"/>
                  <a:pt x="41" y="25"/>
                </a:cubicBezTo>
                <a:cubicBezTo>
                  <a:pt x="38" y="29"/>
                  <a:pt x="35" y="34"/>
                  <a:pt x="35" y="39"/>
                </a:cubicBezTo>
                <a:cubicBezTo>
                  <a:pt x="34" y="46"/>
                  <a:pt x="36" y="53"/>
                  <a:pt x="35" y="61"/>
                </a:cubicBezTo>
                <a:cubicBezTo>
                  <a:pt x="35" y="65"/>
                  <a:pt x="34" y="70"/>
                  <a:pt x="32" y="73"/>
                </a:cubicBezTo>
                <a:cubicBezTo>
                  <a:pt x="26" y="83"/>
                  <a:pt x="15" y="83"/>
                  <a:pt x="8" y="74"/>
                </a:cubicBezTo>
                <a:cubicBezTo>
                  <a:pt x="1" y="63"/>
                  <a:pt x="0" y="51"/>
                  <a:pt x="3" y="39"/>
                </a:cubicBezTo>
                <a:cubicBezTo>
                  <a:pt x="5" y="30"/>
                  <a:pt x="10" y="21"/>
                  <a:pt x="17" y="14"/>
                </a:cubicBezTo>
                <a:cubicBezTo>
                  <a:pt x="30" y="0"/>
                  <a:pt x="50" y="1"/>
                  <a:pt x="61" y="17"/>
                </a:cubicBezTo>
                <a:cubicBezTo>
                  <a:pt x="62" y="18"/>
                  <a:pt x="63" y="19"/>
                  <a:pt x="64" y="21"/>
                </a:cubicBezTo>
                <a:close/>
                <a:moveTo>
                  <a:pt x="90" y="160"/>
                </a:moveTo>
                <a:cubicBezTo>
                  <a:pt x="93" y="160"/>
                  <a:pt x="95" y="160"/>
                  <a:pt x="98" y="160"/>
                </a:cubicBezTo>
                <a:cubicBezTo>
                  <a:pt x="121" y="155"/>
                  <a:pt x="136" y="136"/>
                  <a:pt x="134" y="112"/>
                </a:cubicBezTo>
                <a:cubicBezTo>
                  <a:pt x="132" y="89"/>
                  <a:pt x="126" y="67"/>
                  <a:pt x="116" y="46"/>
                </a:cubicBezTo>
                <a:cubicBezTo>
                  <a:pt x="109" y="30"/>
                  <a:pt x="99" y="23"/>
                  <a:pt x="82" y="25"/>
                </a:cubicBezTo>
                <a:cubicBezTo>
                  <a:pt x="73" y="26"/>
                  <a:pt x="67" y="28"/>
                  <a:pt x="63" y="36"/>
                </a:cubicBezTo>
                <a:cubicBezTo>
                  <a:pt x="50" y="59"/>
                  <a:pt x="42" y="84"/>
                  <a:pt x="39" y="110"/>
                </a:cubicBezTo>
                <a:cubicBezTo>
                  <a:pt x="37" y="126"/>
                  <a:pt x="42" y="141"/>
                  <a:pt x="55" y="151"/>
                </a:cubicBezTo>
                <a:cubicBezTo>
                  <a:pt x="63" y="157"/>
                  <a:pt x="72" y="161"/>
                  <a:pt x="82" y="160"/>
                </a:cubicBezTo>
                <a:cubicBezTo>
                  <a:pt x="82" y="153"/>
                  <a:pt x="82" y="147"/>
                  <a:pt x="82" y="140"/>
                </a:cubicBezTo>
                <a:cubicBezTo>
                  <a:pt x="82" y="139"/>
                  <a:pt x="82" y="137"/>
                  <a:pt x="82" y="136"/>
                </a:cubicBezTo>
                <a:cubicBezTo>
                  <a:pt x="76" y="133"/>
                  <a:pt x="70" y="131"/>
                  <a:pt x="65" y="128"/>
                </a:cubicBezTo>
                <a:cubicBezTo>
                  <a:pt x="51" y="120"/>
                  <a:pt x="51" y="103"/>
                  <a:pt x="65" y="94"/>
                </a:cubicBezTo>
                <a:cubicBezTo>
                  <a:pt x="77" y="87"/>
                  <a:pt x="90" y="86"/>
                  <a:pt x="103" y="92"/>
                </a:cubicBezTo>
                <a:cubicBezTo>
                  <a:pt x="112" y="96"/>
                  <a:pt x="117" y="102"/>
                  <a:pt x="117" y="111"/>
                </a:cubicBezTo>
                <a:cubicBezTo>
                  <a:pt x="117" y="121"/>
                  <a:pt x="111" y="127"/>
                  <a:pt x="103" y="131"/>
                </a:cubicBezTo>
                <a:cubicBezTo>
                  <a:pt x="99" y="133"/>
                  <a:pt x="94" y="134"/>
                  <a:pt x="90" y="135"/>
                </a:cubicBezTo>
                <a:cubicBezTo>
                  <a:pt x="90" y="143"/>
                  <a:pt x="90" y="151"/>
                  <a:pt x="90" y="160"/>
                </a:cubicBezTo>
                <a:close/>
                <a:moveTo>
                  <a:pt x="79" y="110"/>
                </a:moveTo>
                <a:cubicBezTo>
                  <a:pt x="80" y="110"/>
                  <a:pt x="80" y="109"/>
                  <a:pt x="80" y="109"/>
                </a:cubicBezTo>
                <a:cubicBezTo>
                  <a:pt x="86" y="109"/>
                  <a:pt x="93" y="106"/>
                  <a:pt x="92" y="103"/>
                </a:cubicBezTo>
                <a:cubicBezTo>
                  <a:pt x="90" y="97"/>
                  <a:pt x="85" y="97"/>
                  <a:pt x="80" y="97"/>
                </a:cubicBezTo>
                <a:cubicBezTo>
                  <a:pt x="76" y="97"/>
                  <a:pt x="70" y="97"/>
                  <a:pt x="70" y="103"/>
                </a:cubicBezTo>
                <a:cubicBezTo>
                  <a:pt x="70" y="105"/>
                  <a:pt x="76" y="108"/>
                  <a:pt x="79" y="110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39"/>
          <p:cNvSpPr/>
          <p:nvPr/>
        </p:nvSpPr>
        <p:spPr>
          <a:xfrm>
            <a:off x="4832351" y="2027238"/>
            <a:ext cx="703263" cy="665163"/>
          </a:xfrm>
          <a:custGeom>
            <a:rect b="b" l="l" r="r" t="t"/>
            <a:pathLst>
              <a:path extrusionOk="0" h="176" w="187">
                <a:moveTo>
                  <a:pt x="61" y="30"/>
                </a:moveTo>
                <a:cubicBezTo>
                  <a:pt x="58" y="24"/>
                  <a:pt x="56" y="19"/>
                  <a:pt x="54" y="14"/>
                </a:cubicBezTo>
                <a:cubicBezTo>
                  <a:pt x="54" y="12"/>
                  <a:pt x="56" y="10"/>
                  <a:pt x="57" y="8"/>
                </a:cubicBezTo>
                <a:cubicBezTo>
                  <a:pt x="58" y="9"/>
                  <a:pt x="60" y="10"/>
                  <a:pt x="61" y="11"/>
                </a:cubicBezTo>
                <a:cubicBezTo>
                  <a:pt x="64" y="14"/>
                  <a:pt x="67" y="16"/>
                  <a:pt x="70" y="18"/>
                </a:cubicBezTo>
                <a:cubicBezTo>
                  <a:pt x="69" y="14"/>
                  <a:pt x="68" y="9"/>
                  <a:pt x="68" y="5"/>
                </a:cubicBezTo>
                <a:cubicBezTo>
                  <a:pt x="68" y="3"/>
                  <a:pt x="70" y="2"/>
                  <a:pt x="71" y="0"/>
                </a:cubicBezTo>
                <a:cubicBezTo>
                  <a:pt x="73" y="1"/>
                  <a:pt x="75" y="2"/>
                  <a:pt x="75" y="4"/>
                </a:cubicBezTo>
                <a:cubicBezTo>
                  <a:pt x="79" y="12"/>
                  <a:pt x="83" y="14"/>
                  <a:pt x="91" y="11"/>
                </a:cubicBezTo>
                <a:cubicBezTo>
                  <a:pt x="110" y="4"/>
                  <a:pt x="140" y="16"/>
                  <a:pt x="148" y="34"/>
                </a:cubicBezTo>
                <a:cubicBezTo>
                  <a:pt x="149" y="36"/>
                  <a:pt x="151" y="38"/>
                  <a:pt x="152" y="38"/>
                </a:cubicBezTo>
                <a:cubicBezTo>
                  <a:pt x="173" y="42"/>
                  <a:pt x="181" y="58"/>
                  <a:pt x="186" y="76"/>
                </a:cubicBezTo>
                <a:cubicBezTo>
                  <a:pt x="187" y="82"/>
                  <a:pt x="186" y="89"/>
                  <a:pt x="185" y="95"/>
                </a:cubicBezTo>
                <a:cubicBezTo>
                  <a:pt x="184" y="100"/>
                  <a:pt x="180" y="101"/>
                  <a:pt x="175" y="99"/>
                </a:cubicBezTo>
                <a:cubicBezTo>
                  <a:pt x="173" y="98"/>
                  <a:pt x="171" y="96"/>
                  <a:pt x="170" y="95"/>
                </a:cubicBezTo>
                <a:cubicBezTo>
                  <a:pt x="168" y="94"/>
                  <a:pt x="167" y="93"/>
                  <a:pt x="165" y="91"/>
                </a:cubicBezTo>
                <a:cubicBezTo>
                  <a:pt x="160" y="97"/>
                  <a:pt x="154" y="99"/>
                  <a:pt x="147" y="100"/>
                </a:cubicBezTo>
                <a:cubicBezTo>
                  <a:pt x="146" y="101"/>
                  <a:pt x="143" y="103"/>
                  <a:pt x="143" y="105"/>
                </a:cubicBezTo>
                <a:cubicBezTo>
                  <a:pt x="142" y="117"/>
                  <a:pt x="140" y="129"/>
                  <a:pt x="129" y="138"/>
                </a:cubicBezTo>
                <a:cubicBezTo>
                  <a:pt x="128" y="140"/>
                  <a:pt x="128" y="144"/>
                  <a:pt x="127" y="147"/>
                </a:cubicBezTo>
                <a:cubicBezTo>
                  <a:pt x="131" y="148"/>
                  <a:pt x="135" y="149"/>
                  <a:pt x="138" y="151"/>
                </a:cubicBezTo>
                <a:cubicBezTo>
                  <a:pt x="140" y="152"/>
                  <a:pt x="141" y="154"/>
                  <a:pt x="143" y="157"/>
                </a:cubicBezTo>
                <a:cubicBezTo>
                  <a:pt x="140" y="157"/>
                  <a:pt x="138" y="158"/>
                  <a:pt x="135" y="159"/>
                </a:cubicBezTo>
                <a:cubicBezTo>
                  <a:pt x="134" y="165"/>
                  <a:pt x="132" y="166"/>
                  <a:pt x="126" y="160"/>
                </a:cubicBezTo>
                <a:cubicBezTo>
                  <a:pt x="122" y="156"/>
                  <a:pt x="119" y="155"/>
                  <a:pt x="113" y="158"/>
                </a:cubicBezTo>
                <a:cubicBezTo>
                  <a:pt x="112" y="158"/>
                  <a:pt x="110" y="157"/>
                  <a:pt x="108" y="157"/>
                </a:cubicBezTo>
                <a:cubicBezTo>
                  <a:pt x="108" y="155"/>
                  <a:pt x="109" y="153"/>
                  <a:pt x="110" y="151"/>
                </a:cubicBezTo>
                <a:cubicBezTo>
                  <a:pt x="112" y="150"/>
                  <a:pt x="115" y="150"/>
                  <a:pt x="117" y="149"/>
                </a:cubicBezTo>
                <a:cubicBezTo>
                  <a:pt x="119" y="148"/>
                  <a:pt x="120" y="146"/>
                  <a:pt x="121" y="145"/>
                </a:cubicBezTo>
                <a:cubicBezTo>
                  <a:pt x="113" y="145"/>
                  <a:pt x="106" y="145"/>
                  <a:pt x="97" y="145"/>
                </a:cubicBezTo>
                <a:cubicBezTo>
                  <a:pt x="97" y="149"/>
                  <a:pt x="96" y="154"/>
                  <a:pt x="96" y="159"/>
                </a:cubicBezTo>
                <a:cubicBezTo>
                  <a:pt x="100" y="160"/>
                  <a:pt x="103" y="161"/>
                  <a:pt x="106" y="163"/>
                </a:cubicBezTo>
                <a:cubicBezTo>
                  <a:pt x="108" y="164"/>
                  <a:pt x="110" y="166"/>
                  <a:pt x="111" y="168"/>
                </a:cubicBezTo>
                <a:cubicBezTo>
                  <a:pt x="109" y="169"/>
                  <a:pt x="107" y="170"/>
                  <a:pt x="104" y="172"/>
                </a:cubicBezTo>
                <a:cubicBezTo>
                  <a:pt x="103" y="172"/>
                  <a:pt x="103" y="175"/>
                  <a:pt x="101" y="176"/>
                </a:cubicBezTo>
                <a:cubicBezTo>
                  <a:pt x="100" y="176"/>
                  <a:pt x="97" y="174"/>
                  <a:pt x="96" y="172"/>
                </a:cubicBezTo>
                <a:cubicBezTo>
                  <a:pt x="92" y="166"/>
                  <a:pt x="87" y="168"/>
                  <a:pt x="82" y="170"/>
                </a:cubicBezTo>
                <a:cubicBezTo>
                  <a:pt x="81" y="170"/>
                  <a:pt x="78" y="169"/>
                  <a:pt x="76" y="169"/>
                </a:cubicBezTo>
                <a:cubicBezTo>
                  <a:pt x="77" y="167"/>
                  <a:pt x="78" y="164"/>
                  <a:pt x="79" y="163"/>
                </a:cubicBezTo>
                <a:cubicBezTo>
                  <a:pt x="92" y="162"/>
                  <a:pt x="89" y="152"/>
                  <a:pt x="90" y="144"/>
                </a:cubicBezTo>
                <a:cubicBezTo>
                  <a:pt x="85" y="143"/>
                  <a:pt x="80" y="142"/>
                  <a:pt x="74" y="140"/>
                </a:cubicBezTo>
                <a:cubicBezTo>
                  <a:pt x="71" y="149"/>
                  <a:pt x="71" y="157"/>
                  <a:pt x="71" y="166"/>
                </a:cubicBezTo>
                <a:cubicBezTo>
                  <a:pt x="71" y="168"/>
                  <a:pt x="70" y="171"/>
                  <a:pt x="69" y="173"/>
                </a:cubicBezTo>
                <a:cubicBezTo>
                  <a:pt x="67" y="172"/>
                  <a:pt x="64" y="171"/>
                  <a:pt x="62" y="169"/>
                </a:cubicBezTo>
                <a:cubicBezTo>
                  <a:pt x="60" y="166"/>
                  <a:pt x="58" y="163"/>
                  <a:pt x="56" y="160"/>
                </a:cubicBezTo>
                <a:cubicBezTo>
                  <a:pt x="52" y="170"/>
                  <a:pt x="44" y="174"/>
                  <a:pt x="34" y="173"/>
                </a:cubicBezTo>
                <a:cubicBezTo>
                  <a:pt x="24" y="173"/>
                  <a:pt x="15" y="173"/>
                  <a:pt x="6" y="171"/>
                </a:cubicBezTo>
                <a:cubicBezTo>
                  <a:pt x="1" y="170"/>
                  <a:pt x="0" y="166"/>
                  <a:pt x="4" y="162"/>
                </a:cubicBezTo>
                <a:cubicBezTo>
                  <a:pt x="7" y="159"/>
                  <a:pt x="12" y="157"/>
                  <a:pt x="15" y="154"/>
                </a:cubicBezTo>
                <a:cubicBezTo>
                  <a:pt x="23" y="148"/>
                  <a:pt x="31" y="143"/>
                  <a:pt x="38" y="137"/>
                </a:cubicBezTo>
                <a:cubicBezTo>
                  <a:pt x="45" y="131"/>
                  <a:pt x="50" y="122"/>
                  <a:pt x="52" y="112"/>
                </a:cubicBezTo>
                <a:cubicBezTo>
                  <a:pt x="56" y="91"/>
                  <a:pt x="62" y="71"/>
                  <a:pt x="67" y="50"/>
                </a:cubicBezTo>
                <a:cubicBezTo>
                  <a:pt x="67" y="48"/>
                  <a:pt x="68" y="46"/>
                  <a:pt x="69" y="44"/>
                </a:cubicBezTo>
                <a:cubicBezTo>
                  <a:pt x="60" y="43"/>
                  <a:pt x="52" y="40"/>
                  <a:pt x="48" y="32"/>
                </a:cubicBezTo>
                <a:cubicBezTo>
                  <a:pt x="47" y="30"/>
                  <a:pt x="47" y="27"/>
                  <a:pt x="47" y="25"/>
                </a:cubicBezTo>
                <a:cubicBezTo>
                  <a:pt x="49" y="26"/>
                  <a:pt x="51" y="26"/>
                  <a:pt x="53" y="27"/>
                </a:cubicBezTo>
                <a:cubicBezTo>
                  <a:pt x="56" y="28"/>
                  <a:pt x="59" y="29"/>
                  <a:pt x="61" y="30"/>
                </a:cubicBezTo>
                <a:close/>
                <a:moveTo>
                  <a:pt x="143" y="36"/>
                </a:moveTo>
                <a:cubicBezTo>
                  <a:pt x="138" y="31"/>
                  <a:pt x="135" y="26"/>
                  <a:pt x="130" y="25"/>
                </a:cubicBezTo>
                <a:cubicBezTo>
                  <a:pt x="121" y="21"/>
                  <a:pt x="112" y="18"/>
                  <a:pt x="102" y="16"/>
                </a:cubicBezTo>
                <a:cubicBezTo>
                  <a:pt x="93" y="15"/>
                  <a:pt x="84" y="21"/>
                  <a:pt x="81" y="31"/>
                </a:cubicBezTo>
                <a:cubicBezTo>
                  <a:pt x="77" y="41"/>
                  <a:pt x="74" y="51"/>
                  <a:pt x="71" y="62"/>
                </a:cubicBezTo>
                <a:cubicBezTo>
                  <a:pt x="65" y="82"/>
                  <a:pt x="59" y="102"/>
                  <a:pt x="58" y="123"/>
                </a:cubicBezTo>
                <a:cubicBezTo>
                  <a:pt x="57" y="134"/>
                  <a:pt x="58" y="145"/>
                  <a:pt x="63" y="155"/>
                </a:cubicBezTo>
                <a:cubicBezTo>
                  <a:pt x="64" y="137"/>
                  <a:pt x="73" y="124"/>
                  <a:pt x="88" y="115"/>
                </a:cubicBezTo>
                <a:cubicBezTo>
                  <a:pt x="103" y="106"/>
                  <a:pt x="103" y="104"/>
                  <a:pt x="96" y="88"/>
                </a:cubicBezTo>
                <a:cubicBezTo>
                  <a:pt x="95" y="86"/>
                  <a:pt x="96" y="84"/>
                  <a:pt x="96" y="83"/>
                </a:cubicBezTo>
                <a:cubicBezTo>
                  <a:pt x="98" y="83"/>
                  <a:pt x="101" y="83"/>
                  <a:pt x="102" y="84"/>
                </a:cubicBezTo>
                <a:cubicBezTo>
                  <a:pt x="109" y="94"/>
                  <a:pt x="114" y="105"/>
                  <a:pt x="100" y="116"/>
                </a:cubicBezTo>
                <a:cubicBezTo>
                  <a:pt x="95" y="119"/>
                  <a:pt x="90" y="122"/>
                  <a:pt x="85" y="126"/>
                </a:cubicBezTo>
                <a:cubicBezTo>
                  <a:pt x="83" y="128"/>
                  <a:pt x="80" y="130"/>
                  <a:pt x="78" y="133"/>
                </a:cubicBezTo>
                <a:cubicBezTo>
                  <a:pt x="78" y="133"/>
                  <a:pt x="78" y="134"/>
                  <a:pt x="78" y="134"/>
                </a:cubicBezTo>
                <a:cubicBezTo>
                  <a:pt x="88" y="136"/>
                  <a:pt x="99" y="137"/>
                  <a:pt x="109" y="138"/>
                </a:cubicBezTo>
                <a:cubicBezTo>
                  <a:pt x="118" y="138"/>
                  <a:pt x="126" y="134"/>
                  <a:pt x="130" y="126"/>
                </a:cubicBezTo>
                <a:cubicBezTo>
                  <a:pt x="134" y="118"/>
                  <a:pt x="134" y="110"/>
                  <a:pt x="136" y="101"/>
                </a:cubicBezTo>
                <a:cubicBezTo>
                  <a:pt x="136" y="100"/>
                  <a:pt x="134" y="99"/>
                  <a:pt x="133" y="98"/>
                </a:cubicBezTo>
                <a:cubicBezTo>
                  <a:pt x="131" y="95"/>
                  <a:pt x="128" y="93"/>
                  <a:pt x="127" y="90"/>
                </a:cubicBezTo>
                <a:cubicBezTo>
                  <a:pt x="126" y="78"/>
                  <a:pt x="126" y="67"/>
                  <a:pt x="126" y="56"/>
                </a:cubicBezTo>
                <a:cubicBezTo>
                  <a:pt x="127" y="47"/>
                  <a:pt x="131" y="40"/>
                  <a:pt x="143" y="36"/>
                </a:cubicBezTo>
                <a:close/>
                <a:moveTo>
                  <a:pt x="178" y="92"/>
                </a:moveTo>
                <a:cubicBezTo>
                  <a:pt x="179" y="89"/>
                  <a:pt x="180" y="86"/>
                  <a:pt x="180" y="84"/>
                </a:cubicBezTo>
                <a:cubicBezTo>
                  <a:pt x="180" y="72"/>
                  <a:pt x="174" y="63"/>
                  <a:pt x="167" y="54"/>
                </a:cubicBezTo>
                <a:cubicBezTo>
                  <a:pt x="161" y="46"/>
                  <a:pt x="152" y="46"/>
                  <a:pt x="143" y="44"/>
                </a:cubicBezTo>
                <a:cubicBezTo>
                  <a:pt x="141" y="44"/>
                  <a:pt x="140" y="45"/>
                  <a:pt x="139" y="46"/>
                </a:cubicBezTo>
                <a:cubicBezTo>
                  <a:pt x="132" y="51"/>
                  <a:pt x="133" y="58"/>
                  <a:pt x="133" y="65"/>
                </a:cubicBezTo>
                <a:cubicBezTo>
                  <a:pt x="133" y="70"/>
                  <a:pt x="137" y="72"/>
                  <a:pt x="142" y="73"/>
                </a:cubicBezTo>
                <a:cubicBezTo>
                  <a:pt x="154" y="77"/>
                  <a:pt x="165" y="81"/>
                  <a:pt x="174" y="90"/>
                </a:cubicBezTo>
                <a:cubicBezTo>
                  <a:pt x="175" y="90"/>
                  <a:pt x="176" y="91"/>
                  <a:pt x="178" y="92"/>
                </a:cubicBezTo>
                <a:close/>
                <a:moveTo>
                  <a:pt x="13" y="166"/>
                </a:moveTo>
                <a:cubicBezTo>
                  <a:pt x="22" y="166"/>
                  <a:pt x="30" y="166"/>
                  <a:pt x="38" y="166"/>
                </a:cubicBezTo>
                <a:cubicBezTo>
                  <a:pt x="43" y="165"/>
                  <a:pt x="46" y="162"/>
                  <a:pt x="49" y="157"/>
                </a:cubicBezTo>
                <a:cubicBezTo>
                  <a:pt x="55" y="150"/>
                  <a:pt x="51" y="143"/>
                  <a:pt x="50" y="137"/>
                </a:cubicBezTo>
                <a:cubicBezTo>
                  <a:pt x="38" y="146"/>
                  <a:pt x="26" y="155"/>
                  <a:pt x="13" y="166"/>
                </a:cubicBezTo>
                <a:close/>
                <a:moveTo>
                  <a:pt x="159" y="86"/>
                </a:moveTo>
                <a:cubicBezTo>
                  <a:pt x="150" y="84"/>
                  <a:pt x="143" y="81"/>
                  <a:pt x="135" y="79"/>
                </a:cubicBezTo>
                <a:cubicBezTo>
                  <a:pt x="134" y="88"/>
                  <a:pt x="135" y="91"/>
                  <a:pt x="139" y="93"/>
                </a:cubicBezTo>
                <a:cubicBezTo>
                  <a:pt x="144" y="95"/>
                  <a:pt x="154" y="92"/>
                  <a:pt x="159" y="86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39"/>
          <p:cNvSpPr/>
          <p:nvPr/>
        </p:nvSpPr>
        <p:spPr>
          <a:xfrm>
            <a:off x="7986713" y="928688"/>
            <a:ext cx="715963" cy="744538"/>
          </a:xfrm>
          <a:custGeom>
            <a:rect b="b" l="l" r="r" t="t"/>
            <a:pathLst>
              <a:path extrusionOk="0" h="197" w="190">
                <a:moveTo>
                  <a:pt x="164" y="90"/>
                </a:moveTo>
                <a:cubicBezTo>
                  <a:pt x="152" y="97"/>
                  <a:pt x="140" y="99"/>
                  <a:pt x="128" y="97"/>
                </a:cubicBezTo>
                <a:cubicBezTo>
                  <a:pt x="107" y="93"/>
                  <a:pt x="92" y="75"/>
                  <a:pt x="90" y="52"/>
                </a:cubicBezTo>
                <a:cubicBezTo>
                  <a:pt x="89" y="40"/>
                  <a:pt x="91" y="27"/>
                  <a:pt x="97" y="16"/>
                </a:cubicBezTo>
                <a:cubicBezTo>
                  <a:pt x="99" y="13"/>
                  <a:pt x="100" y="11"/>
                  <a:pt x="102" y="9"/>
                </a:cubicBezTo>
                <a:cubicBezTo>
                  <a:pt x="108" y="1"/>
                  <a:pt x="112" y="1"/>
                  <a:pt x="117" y="11"/>
                </a:cubicBezTo>
                <a:cubicBezTo>
                  <a:pt x="118" y="13"/>
                  <a:pt x="118" y="15"/>
                  <a:pt x="119" y="16"/>
                </a:cubicBezTo>
                <a:cubicBezTo>
                  <a:pt x="131" y="16"/>
                  <a:pt x="142" y="16"/>
                  <a:pt x="153" y="16"/>
                </a:cubicBezTo>
                <a:cubicBezTo>
                  <a:pt x="155" y="12"/>
                  <a:pt x="156" y="8"/>
                  <a:pt x="158" y="5"/>
                </a:cubicBezTo>
                <a:cubicBezTo>
                  <a:pt x="160" y="1"/>
                  <a:pt x="162" y="0"/>
                  <a:pt x="166" y="3"/>
                </a:cubicBezTo>
                <a:cubicBezTo>
                  <a:pt x="166" y="3"/>
                  <a:pt x="167" y="4"/>
                  <a:pt x="168" y="5"/>
                </a:cubicBezTo>
                <a:cubicBezTo>
                  <a:pt x="187" y="24"/>
                  <a:pt x="190" y="62"/>
                  <a:pt x="172" y="83"/>
                </a:cubicBezTo>
                <a:cubicBezTo>
                  <a:pt x="171" y="84"/>
                  <a:pt x="170" y="87"/>
                  <a:pt x="171" y="89"/>
                </a:cubicBezTo>
                <a:cubicBezTo>
                  <a:pt x="178" y="103"/>
                  <a:pt x="181" y="118"/>
                  <a:pt x="178" y="134"/>
                </a:cubicBezTo>
                <a:cubicBezTo>
                  <a:pt x="178" y="135"/>
                  <a:pt x="179" y="137"/>
                  <a:pt x="180" y="138"/>
                </a:cubicBezTo>
                <a:cubicBezTo>
                  <a:pt x="185" y="143"/>
                  <a:pt x="186" y="149"/>
                  <a:pt x="184" y="155"/>
                </a:cubicBezTo>
                <a:cubicBezTo>
                  <a:pt x="181" y="166"/>
                  <a:pt x="173" y="174"/>
                  <a:pt x="164" y="180"/>
                </a:cubicBezTo>
                <a:cubicBezTo>
                  <a:pt x="144" y="194"/>
                  <a:pt x="122" y="197"/>
                  <a:pt x="98" y="197"/>
                </a:cubicBezTo>
                <a:cubicBezTo>
                  <a:pt x="80" y="197"/>
                  <a:pt x="63" y="194"/>
                  <a:pt x="47" y="187"/>
                </a:cubicBezTo>
                <a:cubicBezTo>
                  <a:pt x="27" y="178"/>
                  <a:pt x="12" y="166"/>
                  <a:pt x="7" y="144"/>
                </a:cubicBezTo>
                <a:cubicBezTo>
                  <a:pt x="0" y="116"/>
                  <a:pt x="21" y="87"/>
                  <a:pt x="50" y="82"/>
                </a:cubicBezTo>
                <a:cubicBezTo>
                  <a:pt x="61" y="81"/>
                  <a:pt x="72" y="82"/>
                  <a:pt x="83" y="86"/>
                </a:cubicBezTo>
                <a:cubicBezTo>
                  <a:pt x="87" y="87"/>
                  <a:pt x="90" y="87"/>
                  <a:pt x="93" y="84"/>
                </a:cubicBezTo>
                <a:cubicBezTo>
                  <a:pt x="95" y="83"/>
                  <a:pt x="98" y="84"/>
                  <a:pt x="101" y="83"/>
                </a:cubicBezTo>
                <a:cubicBezTo>
                  <a:pt x="100" y="86"/>
                  <a:pt x="99" y="88"/>
                  <a:pt x="98" y="90"/>
                </a:cubicBezTo>
                <a:cubicBezTo>
                  <a:pt x="93" y="95"/>
                  <a:pt x="87" y="96"/>
                  <a:pt x="80" y="93"/>
                </a:cubicBezTo>
                <a:cubicBezTo>
                  <a:pt x="52" y="81"/>
                  <a:pt x="20" y="97"/>
                  <a:pt x="14" y="126"/>
                </a:cubicBezTo>
                <a:cubicBezTo>
                  <a:pt x="10" y="141"/>
                  <a:pt x="16" y="154"/>
                  <a:pt x="26" y="164"/>
                </a:cubicBezTo>
                <a:cubicBezTo>
                  <a:pt x="39" y="178"/>
                  <a:pt x="56" y="184"/>
                  <a:pt x="75" y="187"/>
                </a:cubicBezTo>
                <a:cubicBezTo>
                  <a:pt x="102" y="192"/>
                  <a:pt x="129" y="191"/>
                  <a:pt x="154" y="177"/>
                </a:cubicBezTo>
                <a:cubicBezTo>
                  <a:pt x="161" y="173"/>
                  <a:pt x="167" y="167"/>
                  <a:pt x="174" y="161"/>
                </a:cubicBezTo>
                <a:cubicBezTo>
                  <a:pt x="175" y="159"/>
                  <a:pt x="177" y="156"/>
                  <a:pt x="177" y="154"/>
                </a:cubicBezTo>
                <a:cubicBezTo>
                  <a:pt x="177" y="151"/>
                  <a:pt x="176" y="148"/>
                  <a:pt x="176" y="144"/>
                </a:cubicBezTo>
                <a:cubicBezTo>
                  <a:pt x="173" y="145"/>
                  <a:pt x="169" y="145"/>
                  <a:pt x="167" y="147"/>
                </a:cubicBezTo>
                <a:cubicBezTo>
                  <a:pt x="145" y="162"/>
                  <a:pt x="122" y="171"/>
                  <a:pt x="95" y="170"/>
                </a:cubicBezTo>
                <a:cubicBezTo>
                  <a:pt x="78" y="168"/>
                  <a:pt x="63" y="164"/>
                  <a:pt x="50" y="153"/>
                </a:cubicBezTo>
                <a:cubicBezTo>
                  <a:pt x="49" y="152"/>
                  <a:pt x="48" y="151"/>
                  <a:pt x="47" y="150"/>
                </a:cubicBezTo>
                <a:cubicBezTo>
                  <a:pt x="46" y="148"/>
                  <a:pt x="46" y="146"/>
                  <a:pt x="46" y="144"/>
                </a:cubicBezTo>
                <a:cubicBezTo>
                  <a:pt x="48" y="144"/>
                  <a:pt x="51" y="143"/>
                  <a:pt x="52" y="145"/>
                </a:cubicBezTo>
                <a:cubicBezTo>
                  <a:pt x="73" y="164"/>
                  <a:pt x="98" y="166"/>
                  <a:pt x="124" y="159"/>
                </a:cubicBezTo>
                <a:cubicBezTo>
                  <a:pt x="135" y="156"/>
                  <a:pt x="147" y="151"/>
                  <a:pt x="157" y="145"/>
                </a:cubicBezTo>
                <a:cubicBezTo>
                  <a:pt x="169" y="138"/>
                  <a:pt x="175" y="127"/>
                  <a:pt x="171" y="113"/>
                </a:cubicBezTo>
                <a:cubicBezTo>
                  <a:pt x="169" y="106"/>
                  <a:pt x="167" y="98"/>
                  <a:pt x="164" y="90"/>
                </a:cubicBezTo>
                <a:close/>
                <a:moveTo>
                  <a:pt x="107" y="13"/>
                </a:moveTo>
                <a:cubicBezTo>
                  <a:pt x="105" y="18"/>
                  <a:pt x="103" y="20"/>
                  <a:pt x="102" y="24"/>
                </a:cubicBezTo>
                <a:cubicBezTo>
                  <a:pt x="98" y="34"/>
                  <a:pt x="97" y="45"/>
                  <a:pt x="99" y="56"/>
                </a:cubicBezTo>
                <a:cubicBezTo>
                  <a:pt x="102" y="75"/>
                  <a:pt x="115" y="87"/>
                  <a:pt x="134" y="89"/>
                </a:cubicBezTo>
                <a:cubicBezTo>
                  <a:pt x="151" y="91"/>
                  <a:pt x="167" y="82"/>
                  <a:pt x="173" y="66"/>
                </a:cubicBezTo>
                <a:cubicBezTo>
                  <a:pt x="180" y="48"/>
                  <a:pt x="177" y="32"/>
                  <a:pt x="168" y="16"/>
                </a:cubicBezTo>
                <a:cubicBezTo>
                  <a:pt x="167" y="14"/>
                  <a:pt x="167" y="12"/>
                  <a:pt x="166" y="11"/>
                </a:cubicBezTo>
                <a:cubicBezTo>
                  <a:pt x="165" y="11"/>
                  <a:pt x="164" y="12"/>
                  <a:pt x="163" y="13"/>
                </a:cubicBezTo>
                <a:cubicBezTo>
                  <a:pt x="163" y="15"/>
                  <a:pt x="162" y="17"/>
                  <a:pt x="161" y="20"/>
                </a:cubicBezTo>
                <a:cubicBezTo>
                  <a:pt x="160" y="23"/>
                  <a:pt x="158" y="24"/>
                  <a:pt x="154" y="24"/>
                </a:cubicBezTo>
                <a:cubicBezTo>
                  <a:pt x="144" y="24"/>
                  <a:pt x="133" y="24"/>
                  <a:pt x="123" y="25"/>
                </a:cubicBezTo>
                <a:cubicBezTo>
                  <a:pt x="116" y="26"/>
                  <a:pt x="112" y="26"/>
                  <a:pt x="111" y="18"/>
                </a:cubicBezTo>
                <a:cubicBezTo>
                  <a:pt x="111" y="17"/>
                  <a:pt x="109" y="16"/>
                  <a:pt x="107" y="13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39"/>
          <p:cNvSpPr/>
          <p:nvPr/>
        </p:nvSpPr>
        <p:spPr>
          <a:xfrm>
            <a:off x="6980238" y="2032000"/>
            <a:ext cx="631825" cy="652463"/>
          </a:xfrm>
          <a:custGeom>
            <a:rect b="b" l="l" r="r" t="t"/>
            <a:pathLst>
              <a:path extrusionOk="0" h="173" w="168">
                <a:moveTo>
                  <a:pt x="29" y="40"/>
                </a:moveTo>
                <a:cubicBezTo>
                  <a:pt x="28" y="32"/>
                  <a:pt x="27" y="25"/>
                  <a:pt x="27" y="18"/>
                </a:cubicBezTo>
                <a:cubicBezTo>
                  <a:pt x="27" y="11"/>
                  <a:pt x="31" y="6"/>
                  <a:pt x="37" y="3"/>
                </a:cubicBezTo>
                <a:cubicBezTo>
                  <a:pt x="44" y="1"/>
                  <a:pt x="50" y="3"/>
                  <a:pt x="55" y="7"/>
                </a:cubicBezTo>
                <a:cubicBezTo>
                  <a:pt x="55" y="7"/>
                  <a:pt x="55" y="8"/>
                  <a:pt x="55" y="8"/>
                </a:cubicBezTo>
                <a:cubicBezTo>
                  <a:pt x="61" y="18"/>
                  <a:pt x="70" y="19"/>
                  <a:pt x="80" y="17"/>
                </a:cubicBezTo>
                <a:cubicBezTo>
                  <a:pt x="86" y="16"/>
                  <a:pt x="92" y="17"/>
                  <a:pt x="98" y="18"/>
                </a:cubicBezTo>
                <a:cubicBezTo>
                  <a:pt x="102" y="18"/>
                  <a:pt x="105" y="18"/>
                  <a:pt x="107" y="14"/>
                </a:cubicBezTo>
                <a:cubicBezTo>
                  <a:pt x="109" y="11"/>
                  <a:pt x="111" y="9"/>
                  <a:pt x="114" y="7"/>
                </a:cubicBezTo>
                <a:cubicBezTo>
                  <a:pt x="119" y="3"/>
                  <a:pt x="125" y="0"/>
                  <a:pt x="132" y="3"/>
                </a:cubicBezTo>
                <a:cubicBezTo>
                  <a:pt x="138" y="6"/>
                  <a:pt x="142" y="12"/>
                  <a:pt x="142" y="19"/>
                </a:cubicBezTo>
                <a:cubicBezTo>
                  <a:pt x="142" y="25"/>
                  <a:pt x="141" y="30"/>
                  <a:pt x="139" y="36"/>
                </a:cubicBezTo>
                <a:cubicBezTo>
                  <a:pt x="138" y="39"/>
                  <a:pt x="138" y="41"/>
                  <a:pt x="141" y="44"/>
                </a:cubicBezTo>
                <a:cubicBezTo>
                  <a:pt x="147" y="50"/>
                  <a:pt x="154" y="57"/>
                  <a:pt x="159" y="64"/>
                </a:cubicBezTo>
                <a:cubicBezTo>
                  <a:pt x="168" y="75"/>
                  <a:pt x="167" y="83"/>
                  <a:pt x="160" y="94"/>
                </a:cubicBezTo>
                <a:cubicBezTo>
                  <a:pt x="159" y="96"/>
                  <a:pt x="159" y="98"/>
                  <a:pt x="159" y="100"/>
                </a:cubicBezTo>
                <a:cubicBezTo>
                  <a:pt x="160" y="116"/>
                  <a:pt x="160" y="132"/>
                  <a:pt x="154" y="148"/>
                </a:cubicBezTo>
                <a:cubicBezTo>
                  <a:pt x="148" y="162"/>
                  <a:pt x="139" y="170"/>
                  <a:pt x="123" y="170"/>
                </a:cubicBezTo>
                <a:cubicBezTo>
                  <a:pt x="96" y="172"/>
                  <a:pt x="69" y="173"/>
                  <a:pt x="41" y="170"/>
                </a:cubicBezTo>
                <a:cubicBezTo>
                  <a:pt x="34" y="169"/>
                  <a:pt x="27" y="166"/>
                  <a:pt x="22" y="160"/>
                </a:cubicBezTo>
                <a:cubicBezTo>
                  <a:pt x="10" y="145"/>
                  <a:pt x="8" y="127"/>
                  <a:pt x="9" y="108"/>
                </a:cubicBezTo>
                <a:cubicBezTo>
                  <a:pt x="9" y="102"/>
                  <a:pt x="10" y="97"/>
                  <a:pt x="5" y="92"/>
                </a:cubicBezTo>
                <a:cubicBezTo>
                  <a:pt x="0" y="87"/>
                  <a:pt x="0" y="80"/>
                  <a:pt x="3" y="73"/>
                </a:cubicBezTo>
                <a:cubicBezTo>
                  <a:pt x="7" y="60"/>
                  <a:pt x="16" y="51"/>
                  <a:pt x="26" y="43"/>
                </a:cubicBezTo>
                <a:cubicBezTo>
                  <a:pt x="27" y="41"/>
                  <a:pt x="29" y="40"/>
                  <a:pt x="29" y="40"/>
                </a:cubicBezTo>
                <a:close/>
                <a:moveTo>
                  <a:pt x="105" y="164"/>
                </a:moveTo>
                <a:cubicBezTo>
                  <a:pt x="103" y="161"/>
                  <a:pt x="101" y="159"/>
                  <a:pt x="100" y="157"/>
                </a:cubicBezTo>
                <a:cubicBezTo>
                  <a:pt x="97" y="153"/>
                  <a:pt x="97" y="148"/>
                  <a:pt x="99" y="144"/>
                </a:cubicBezTo>
                <a:cubicBezTo>
                  <a:pt x="102" y="139"/>
                  <a:pt x="107" y="137"/>
                  <a:pt x="112" y="138"/>
                </a:cubicBezTo>
                <a:cubicBezTo>
                  <a:pt x="117" y="139"/>
                  <a:pt x="122" y="142"/>
                  <a:pt x="127" y="144"/>
                </a:cubicBezTo>
                <a:cubicBezTo>
                  <a:pt x="128" y="145"/>
                  <a:pt x="128" y="148"/>
                  <a:pt x="129" y="149"/>
                </a:cubicBezTo>
                <a:cubicBezTo>
                  <a:pt x="127" y="150"/>
                  <a:pt x="125" y="151"/>
                  <a:pt x="123" y="151"/>
                </a:cubicBezTo>
                <a:cubicBezTo>
                  <a:pt x="120" y="150"/>
                  <a:pt x="116" y="147"/>
                  <a:pt x="113" y="146"/>
                </a:cubicBezTo>
                <a:cubicBezTo>
                  <a:pt x="111" y="146"/>
                  <a:pt x="108" y="147"/>
                  <a:pt x="106" y="148"/>
                </a:cubicBezTo>
                <a:cubicBezTo>
                  <a:pt x="105" y="149"/>
                  <a:pt x="106" y="152"/>
                  <a:pt x="107" y="154"/>
                </a:cubicBezTo>
                <a:cubicBezTo>
                  <a:pt x="115" y="163"/>
                  <a:pt x="129" y="167"/>
                  <a:pt x="139" y="157"/>
                </a:cubicBezTo>
                <a:cubicBezTo>
                  <a:pt x="143" y="152"/>
                  <a:pt x="146" y="146"/>
                  <a:pt x="148" y="140"/>
                </a:cubicBezTo>
                <a:cubicBezTo>
                  <a:pt x="152" y="127"/>
                  <a:pt x="153" y="114"/>
                  <a:pt x="151" y="100"/>
                </a:cubicBezTo>
                <a:cubicBezTo>
                  <a:pt x="150" y="96"/>
                  <a:pt x="151" y="92"/>
                  <a:pt x="154" y="89"/>
                </a:cubicBezTo>
                <a:cubicBezTo>
                  <a:pt x="158" y="85"/>
                  <a:pt x="158" y="79"/>
                  <a:pt x="156" y="74"/>
                </a:cubicBezTo>
                <a:cubicBezTo>
                  <a:pt x="154" y="70"/>
                  <a:pt x="151" y="65"/>
                  <a:pt x="147" y="62"/>
                </a:cubicBezTo>
                <a:cubicBezTo>
                  <a:pt x="143" y="56"/>
                  <a:pt x="138" y="51"/>
                  <a:pt x="133" y="46"/>
                </a:cubicBezTo>
                <a:cubicBezTo>
                  <a:pt x="129" y="43"/>
                  <a:pt x="129" y="39"/>
                  <a:pt x="131" y="35"/>
                </a:cubicBezTo>
                <a:cubicBezTo>
                  <a:pt x="133" y="30"/>
                  <a:pt x="135" y="24"/>
                  <a:pt x="134" y="19"/>
                </a:cubicBezTo>
                <a:cubicBezTo>
                  <a:pt x="133" y="10"/>
                  <a:pt x="125" y="7"/>
                  <a:pt x="118" y="13"/>
                </a:cubicBezTo>
                <a:cubicBezTo>
                  <a:pt x="115" y="16"/>
                  <a:pt x="113" y="20"/>
                  <a:pt x="110" y="23"/>
                </a:cubicBezTo>
                <a:cubicBezTo>
                  <a:pt x="109" y="25"/>
                  <a:pt x="106" y="27"/>
                  <a:pt x="104" y="26"/>
                </a:cubicBezTo>
                <a:cubicBezTo>
                  <a:pt x="91" y="24"/>
                  <a:pt x="78" y="23"/>
                  <a:pt x="65" y="26"/>
                </a:cubicBezTo>
                <a:cubicBezTo>
                  <a:pt x="61" y="27"/>
                  <a:pt x="60" y="26"/>
                  <a:pt x="58" y="23"/>
                </a:cubicBezTo>
                <a:cubicBezTo>
                  <a:pt x="55" y="19"/>
                  <a:pt x="52" y="15"/>
                  <a:pt x="48" y="12"/>
                </a:cubicBezTo>
                <a:cubicBezTo>
                  <a:pt x="43" y="8"/>
                  <a:pt x="38" y="10"/>
                  <a:pt x="35" y="16"/>
                </a:cubicBezTo>
                <a:cubicBezTo>
                  <a:pt x="33" y="22"/>
                  <a:pt x="34" y="28"/>
                  <a:pt x="37" y="34"/>
                </a:cubicBezTo>
                <a:cubicBezTo>
                  <a:pt x="40" y="39"/>
                  <a:pt x="38" y="42"/>
                  <a:pt x="34" y="46"/>
                </a:cubicBezTo>
                <a:cubicBezTo>
                  <a:pt x="26" y="54"/>
                  <a:pt x="18" y="63"/>
                  <a:pt x="12" y="72"/>
                </a:cubicBezTo>
                <a:cubicBezTo>
                  <a:pt x="7" y="80"/>
                  <a:pt x="8" y="86"/>
                  <a:pt x="14" y="91"/>
                </a:cubicBezTo>
                <a:cubicBezTo>
                  <a:pt x="18" y="94"/>
                  <a:pt x="18" y="97"/>
                  <a:pt x="17" y="101"/>
                </a:cubicBezTo>
                <a:cubicBezTo>
                  <a:pt x="15" y="118"/>
                  <a:pt x="16" y="134"/>
                  <a:pt x="24" y="150"/>
                </a:cubicBezTo>
                <a:cubicBezTo>
                  <a:pt x="32" y="164"/>
                  <a:pt x="48" y="167"/>
                  <a:pt x="59" y="155"/>
                </a:cubicBezTo>
                <a:cubicBezTo>
                  <a:pt x="60" y="153"/>
                  <a:pt x="60" y="150"/>
                  <a:pt x="61" y="148"/>
                </a:cubicBezTo>
                <a:cubicBezTo>
                  <a:pt x="58" y="147"/>
                  <a:pt x="55" y="146"/>
                  <a:pt x="53" y="147"/>
                </a:cubicBezTo>
                <a:cubicBezTo>
                  <a:pt x="50" y="147"/>
                  <a:pt x="47" y="150"/>
                  <a:pt x="44" y="150"/>
                </a:cubicBezTo>
                <a:cubicBezTo>
                  <a:pt x="42" y="151"/>
                  <a:pt x="40" y="150"/>
                  <a:pt x="38" y="149"/>
                </a:cubicBezTo>
                <a:cubicBezTo>
                  <a:pt x="39" y="147"/>
                  <a:pt x="39" y="145"/>
                  <a:pt x="41" y="144"/>
                </a:cubicBezTo>
                <a:cubicBezTo>
                  <a:pt x="45" y="141"/>
                  <a:pt x="49" y="139"/>
                  <a:pt x="53" y="138"/>
                </a:cubicBezTo>
                <a:cubicBezTo>
                  <a:pt x="58" y="137"/>
                  <a:pt x="63" y="138"/>
                  <a:pt x="67" y="143"/>
                </a:cubicBezTo>
                <a:cubicBezTo>
                  <a:pt x="70" y="147"/>
                  <a:pt x="70" y="152"/>
                  <a:pt x="67" y="157"/>
                </a:cubicBezTo>
                <a:cubicBezTo>
                  <a:pt x="66" y="159"/>
                  <a:pt x="64" y="161"/>
                  <a:pt x="62" y="164"/>
                </a:cubicBezTo>
                <a:cubicBezTo>
                  <a:pt x="76" y="164"/>
                  <a:pt x="90" y="164"/>
                  <a:pt x="105" y="164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8040688" y="2073275"/>
            <a:ext cx="168275" cy="82550"/>
          </a:xfrm>
          <a:custGeom>
            <a:rect b="b" l="l" r="r" t="t"/>
            <a:pathLst>
              <a:path extrusionOk="0" h="22" w="45">
                <a:moveTo>
                  <a:pt x="35" y="22"/>
                </a:moveTo>
                <a:cubicBezTo>
                  <a:pt x="33" y="13"/>
                  <a:pt x="29" y="9"/>
                  <a:pt x="21" y="9"/>
                </a:cubicBezTo>
                <a:cubicBezTo>
                  <a:pt x="14" y="9"/>
                  <a:pt x="10" y="13"/>
                  <a:pt x="9" y="21"/>
                </a:cubicBezTo>
                <a:cubicBezTo>
                  <a:pt x="2" y="19"/>
                  <a:pt x="0" y="13"/>
                  <a:pt x="3" y="7"/>
                </a:cubicBezTo>
                <a:cubicBezTo>
                  <a:pt x="5" y="1"/>
                  <a:pt x="10" y="0"/>
                  <a:pt x="17" y="4"/>
                </a:cubicBezTo>
                <a:cubicBezTo>
                  <a:pt x="20" y="5"/>
                  <a:pt x="24" y="5"/>
                  <a:pt x="26" y="4"/>
                </a:cubicBezTo>
                <a:cubicBezTo>
                  <a:pt x="35" y="1"/>
                  <a:pt x="38" y="1"/>
                  <a:pt x="41" y="6"/>
                </a:cubicBezTo>
                <a:cubicBezTo>
                  <a:pt x="45" y="12"/>
                  <a:pt x="43" y="17"/>
                  <a:pt x="35" y="22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39"/>
          <p:cNvSpPr/>
          <p:nvPr/>
        </p:nvSpPr>
        <p:spPr>
          <a:xfrm>
            <a:off x="8101013" y="2125663"/>
            <a:ext cx="41275" cy="26988"/>
          </a:xfrm>
          <a:custGeom>
            <a:rect b="b" l="l" r="r" t="t"/>
            <a:pathLst>
              <a:path extrusionOk="0" h="7" w="11">
                <a:moveTo>
                  <a:pt x="6" y="7"/>
                </a:moveTo>
                <a:cubicBezTo>
                  <a:pt x="4" y="6"/>
                  <a:pt x="3" y="4"/>
                  <a:pt x="0" y="1"/>
                </a:cubicBezTo>
                <a:cubicBezTo>
                  <a:pt x="4" y="1"/>
                  <a:pt x="7" y="1"/>
                  <a:pt x="11" y="0"/>
                </a:cubicBezTo>
                <a:cubicBezTo>
                  <a:pt x="9" y="4"/>
                  <a:pt x="7" y="6"/>
                  <a:pt x="6" y="7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39"/>
          <p:cNvSpPr/>
          <p:nvPr/>
        </p:nvSpPr>
        <p:spPr>
          <a:xfrm>
            <a:off x="6257926" y="1189038"/>
            <a:ext cx="52388" cy="57150"/>
          </a:xfrm>
          <a:custGeom>
            <a:rect b="b" l="l" r="r" t="t"/>
            <a:pathLst>
              <a:path extrusionOk="0" h="15" w="14">
                <a:moveTo>
                  <a:pt x="14" y="7"/>
                </a:moveTo>
                <a:cubicBezTo>
                  <a:pt x="13" y="12"/>
                  <a:pt x="11" y="15"/>
                  <a:pt x="7" y="15"/>
                </a:cubicBezTo>
                <a:cubicBezTo>
                  <a:pt x="2" y="15"/>
                  <a:pt x="0" y="11"/>
                  <a:pt x="1" y="7"/>
                </a:cubicBezTo>
                <a:cubicBezTo>
                  <a:pt x="1" y="5"/>
                  <a:pt x="4" y="2"/>
                  <a:pt x="7" y="1"/>
                </a:cubicBezTo>
                <a:cubicBezTo>
                  <a:pt x="11" y="0"/>
                  <a:pt x="13" y="4"/>
                  <a:pt x="14" y="7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39"/>
          <p:cNvSpPr/>
          <p:nvPr/>
        </p:nvSpPr>
        <p:spPr>
          <a:xfrm>
            <a:off x="6167438" y="1189038"/>
            <a:ext cx="52388" cy="57150"/>
          </a:xfrm>
          <a:custGeom>
            <a:rect b="b" l="l" r="r" t="t"/>
            <a:pathLst>
              <a:path extrusionOk="0" h="15" w="14">
                <a:moveTo>
                  <a:pt x="7" y="15"/>
                </a:moveTo>
                <a:cubicBezTo>
                  <a:pt x="3" y="15"/>
                  <a:pt x="1" y="12"/>
                  <a:pt x="0" y="8"/>
                </a:cubicBezTo>
                <a:cubicBezTo>
                  <a:pt x="0" y="4"/>
                  <a:pt x="2" y="1"/>
                  <a:pt x="6" y="1"/>
                </a:cubicBezTo>
                <a:cubicBezTo>
                  <a:pt x="11" y="0"/>
                  <a:pt x="13" y="3"/>
                  <a:pt x="13" y="7"/>
                </a:cubicBezTo>
                <a:cubicBezTo>
                  <a:pt x="14" y="11"/>
                  <a:pt x="12" y="14"/>
                  <a:pt x="7" y="15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39"/>
          <p:cNvSpPr/>
          <p:nvPr/>
        </p:nvSpPr>
        <p:spPr>
          <a:xfrm>
            <a:off x="5213351" y="2152650"/>
            <a:ext cx="77788" cy="79375"/>
          </a:xfrm>
          <a:custGeom>
            <a:rect b="b" l="l" r="r" t="t"/>
            <a:pathLst>
              <a:path extrusionOk="0" h="21" w="21">
                <a:moveTo>
                  <a:pt x="21" y="10"/>
                </a:moveTo>
                <a:cubicBezTo>
                  <a:pt x="21" y="16"/>
                  <a:pt x="17" y="21"/>
                  <a:pt x="11" y="21"/>
                </a:cubicBezTo>
                <a:cubicBezTo>
                  <a:pt x="5" y="21"/>
                  <a:pt x="0" y="17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6" y="0"/>
                  <a:pt x="21" y="4"/>
                  <a:pt x="21" y="10"/>
                </a:cubicBezTo>
                <a:close/>
                <a:moveTo>
                  <a:pt x="14" y="2"/>
                </a:moveTo>
                <a:cubicBezTo>
                  <a:pt x="12" y="5"/>
                  <a:pt x="10" y="6"/>
                  <a:pt x="10" y="8"/>
                </a:cubicBezTo>
                <a:cubicBezTo>
                  <a:pt x="10" y="9"/>
                  <a:pt x="13" y="11"/>
                  <a:pt x="14" y="11"/>
                </a:cubicBezTo>
                <a:cubicBezTo>
                  <a:pt x="15" y="11"/>
                  <a:pt x="17" y="9"/>
                  <a:pt x="17" y="8"/>
                </a:cubicBezTo>
                <a:cubicBezTo>
                  <a:pt x="18" y="7"/>
                  <a:pt x="16" y="5"/>
                  <a:pt x="14" y="2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39"/>
          <p:cNvSpPr/>
          <p:nvPr/>
        </p:nvSpPr>
        <p:spPr>
          <a:xfrm>
            <a:off x="8397876" y="1081088"/>
            <a:ext cx="82550" cy="44450"/>
          </a:xfrm>
          <a:custGeom>
            <a:rect b="b" l="l" r="r" t="t"/>
            <a:pathLst>
              <a:path extrusionOk="0" h="12" w="22">
                <a:moveTo>
                  <a:pt x="11" y="0"/>
                </a:moveTo>
                <a:cubicBezTo>
                  <a:pt x="15" y="2"/>
                  <a:pt x="18" y="3"/>
                  <a:pt x="20" y="5"/>
                </a:cubicBezTo>
                <a:cubicBezTo>
                  <a:pt x="21" y="6"/>
                  <a:pt x="22" y="9"/>
                  <a:pt x="21" y="10"/>
                </a:cubicBezTo>
                <a:cubicBezTo>
                  <a:pt x="20" y="11"/>
                  <a:pt x="17" y="11"/>
                  <a:pt x="16" y="11"/>
                </a:cubicBezTo>
                <a:cubicBezTo>
                  <a:pt x="12" y="8"/>
                  <a:pt x="9" y="8"/>
                  <a:pt x="5" y="11"/>
                </a:cubicBezTo>
                <a:cubicBezTo>
                  <a:pt x="5" y="12"/>
                  <a:pt x="2" y="11"/>
                  <a:pt x="1" y="10"/>
                </a:cubicBezTo>
                <a:cubicBezTo>
                  <a:pt x="0" y="10"/>
                  <a:pt x="0" y="7"/>
                  <a:pt x="1" y="6"/>
                </a:cubicBezTo>
                <a:cubicBezTo>
                  <a:pt x="4" y="4"/>
                  <a:pt x="8" y="2"/>
                  <a:pt x="11" y="0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39"/>
          <p:cNvSpPr/>
          <p:nvPr/>
        </p:nvSpPr>
        <p:spPr>
          <a:xfrm>
            <a:off x="8529638" y="1076325"/>
            <a:ext cx="82550" cy="46038"/>
          </a:xfrm>
          <a:custGeom>
            <a:rect b="b" l="l" r="r" t="t"/>
            <a:pathLst>
              <a:path extrusionOk="0" h="12" w="22">
                <a:moveTo>
                  <a:pt x="11" y="0"/>
                </a:moveTo>
                <a:cubicBezTo>
                  <a:pt x="15" y="2"/>
                  <a:pt x="18" y="3"/>
                  <a:pt x="21" y="5"/>
                </a:cubicBezTo>
                <a:cubicBezTo>
                  <a:pt x="22" y="6"/>
                  <a:pt x="22" y="9"/>
                  <a:pt x="21" y="10"/>
                </a:cubicBezTo>
                <a:cubicBezTo>
                  <a:pt x="20" y="11"/>
                  <a:pt x="17" y="11"/>
                  <a:pt x="17" y="11"/>
                </a:cubicBezTo>
                <a:cubicBezTo>
                  <a:pt x="13" y="8"/>
                  <a:pt x="10" y="8"/>
                  <a:pt x="6" y="11"/>
                </a:cubicBezTo>
                <a:cubicBezTo>
                  <a:pt x="5" y="12"/>
                  <a:pt x="2" y="11"/>
                  <a:pt x="1" y="10"/>
                </a:cubicBezTo>
                <a:cubicBezTo>
                  <a:pt x="0" y="10"/>
                  <a:pt x="1" y="6"/>
                  <a:pt x="1" y="6"/>
                </a:cubicBezTo>
                <a:cubicBezTo>
                  <a:pt x="4" y="3"/>
                  <a:pt x="8" y="2"/>
                  <a:pt x="11" y="0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9"/>
          <p:cNvSpPr/>
          <p:nvPr/>
        </p:nvSpPr>
        <p:spPr>
          <a:xfrm>
            <a:off x="8488363" y="1152525"/>
            <a:ext cx="44450" cy="44450"/>
          </a:xfrm>
          <a:custGeom>
            <a:rect b="b" l="l" r="r" t="t"/>
            <a:pathLst>
              <a:path extrusionOk="0" h="12" w="12">
                <a:moveTo>
                  <a:pt x="0" y="4"/>
                </a:moveTo>
                <a:cubicBezTo>
                  <a:pt x="4" y="1"/>
                  <a:pt x="6" y="0"/>
                  <a:pt x="12" y="5"/>
                </a:cubicBezTo>
                <a:cubicBezTo>
                  <a:pt x="10" y="7"/>
                  <a:pt x="8" y="10"/>
                  <a:pt x="6" y="12"/>
                </a:cubicBezTo>
                <a:cubicBezTo>
                  <a:pt x="4" y="10"/>
                  <a:pt x="2" y="7"/>
                  <a:pt x="0" y="4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39"/>
          <p:cNvSpPr/>
          <p:nvPr/>
        </p:nvSpPr>
        <p:spPr>
          <a:xfrm>
            <a:off x="7343776" y="2382838"/>
            <a:ext cx="120650" cy="109538"/>
          </a:xfrm>
          <a:custGeom>
            <a:rect b="b" l="l" r="r" t="t"/>
            <a:pathLst>
              <a:path extrusionOk="0" h="29" w="32">
                <a:moveTo>
                  <a:pt x="15" y="29"/>
                </a:moveTo>
                <a:cubicBezTo>
                  <a:pt x="8" y="29"/>
                  <a:pt x="4" y="26"/>
                  <a:pt x="2" y="22"/>
                </a:cubicBezTo>
                <a:cubicBezTo>
                  <a:pt x="0" y="17"/>
                  <a:pt x="1" y="13"/>
                  <a:pt x="4" y="9"/>
                </a:cubicBezTo>
                <a:cubicBezTo>
                  <a:pt x="10" y="2"/>
                  <a:pt x="18" y="0"/>
                  <a:pt x="26" y="0"/>
                </a:cubicBezTo>
                <a:cubicBezTo>
                  <a:pt x="28" y="0"/>
                  <a:pt x="29" y="2"/>
                  <a:pt x="30" y="3"/>
                </a:cubicBezTo>
                <a:cubicBezTo>
                  <a:pt x="29" y="4"/>
                  <a:pt x="28" y="6"/>
                  <a:pt x="26" y="7"/>
                </a:cubicBezTo>
                <a:cubicBezTo>
                  <a:pt x="22" y="9"/>
                  <a:pt x="17" y="10"/>
                  <a:pt x="12" y="12"/>
                </a:cubicBezTo>
                <a:cubicBezTo>
                  <a:pt x="11" y="13"/>
                  <a:pt x="10" y="16"/>
                  <a:pt x="9" y="18"/>
                </a:cubicBezTo>
                <a:cubicBezTo>
                  <a:pt x="12" y="19"/>
                  <a:pt x="14" y="21"/>
                  <a:pt x="16" y="21"/>
                </a:cubicBezTo>
                <a:cubicBezTo>
                  <a:pt x="20" y="21"/>
                  <a:pt x="23" y="19"/>
                  <a:pt x="26" y="19"/>
                </a:cubicBezTo>
                <a:cubicBezTo>
                  <a:pt x="28" y="19"/>
                  <a:pt x="30" y="20"/>
                  <a:pt x="32" y="21"/>
                </a:cubicBezTo>
                <a:cubicBezTo>
                  <a:pt x="31" y="23"/>
                  <a:pt x="30" y="25"/>
                  <a:pt x="29" y="26"/>
                </a:cubicBezTo>
                <a:cubicBezTo>
                  <a:pt x="24" y="28"/>
                  <a:pt x="19" y="28"/>
                  <a:pt x="15" y="29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39"/>
          <p:cNvSpPr/>
          <p:nvPr/>
        </p:nvSpPr>
        <p:spPr>
          <a:xfrm>
            <a:off x="7123113" y="2379663"/>
            <a:ext cx="115888" cy="115888"/>
          </a:xfrm>
          <a:custGeom>
            <a:rect b="b" l="l" r="r" t="t"/>
            <a:pathLst>
              <a:path extrusionOk="0" h="31" w="31">
                <a:moveTo>
                  <a:pt x="31" y="16"/>
                </a:moveTo>
                <a:cubicBezTo>
                  <a:pt x="31" y="25"/>
                  <a:pt x="25" y="31"/>
                  <a:pt x="18" y="30"/>
                </a:cubicBezTo>
                <a:cubicBezTo>
                  <a:pt x="13" y="30"/>
                  <a:pt x="8" y="28"/>
                  <a:pt x="3" y="27"/>
                </a:cubicBezTo>
                <a:cubicBezTo>
                  <a:pt x="1" y="26"/>
                  <a:pt x="1" y="23"/>
                  <a:pt x="0" y="22"/>
                </a:cubicBezTo>
                <a:cubicBezTo>
                  <a:pt x="2" y="21"/>
                  <a:pt x="4" y="20"/>
                  <a:pt x="6" y="20"/>
                </a:cubicBezTo>
                <a:cubicBezTo>
                  <a:pt x="9" y="20"/>
                  <a:pt x="13" y="22"/>
                  <a:pt x="17" y="23"/>
                </a:cubicBezTo>
                <a:cubicBezTo>
                  <a:pt x="19" y="23"/>
                  <a:pt x="22" y="22"/>
                  <a:pt x="22" y="20"/>
                </a:cubicBezTo>
                <a:cubicBezTo>
                  <a:pt x="23" y="19"/>
                  <a:pt x="22" y="15"/>
                  <a:pt x="21" y="14"/>
                </a:cubicBezTo>
                <a:cubicBezTo>
                  <a:pt x="17" y="12"/>
                  <a:pt x="12" y="10"/>
                  <a:pt x="7" y="8"/>
                </a:cubicBezTo>
                <a:cubicBezTo>
                  <a:pt x="5" y="7"/>
                  <a:pt x="4" y="5"/>
                  <a:pt x="2" y="3"/>
                </a:cubicBezTo>
                <a:cubicBezTo>
                  <a:pt x="5" y="2"/>
                  <a:pt x="7" y="0"/>
                  <a:pt x="9" y="1"/>
                </a:cubicBezTo>
                <a:cubicBezTo>
                  <a:pt x="15" y="3"/>
                  <a:pt x="22" y="7"/>
                  <a:pt x="28" y="10"/>
                </a:cubicBezTo>
                <a:cubicBezTo>
                  <a:pt x="29" y="11"/>
                  <a:pt x="30" y="15"/>
                  <a:pt x="31" y="16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39"/>
          <p:cNvSpPr/>
          <p:nvPr/>
        </p:nvSpPr>
        <p:spPr>
          <a:xfrm>
            <a:off x="7250113" y="2295525"/>
            <a:ext cx="87313" cy="76200"/>
          </a:xfrm>
          <a:custGeom>
            <a:rect b="b" l="l" r="r" t="t"/>
            <a:pathLst>
              <a:path extrusionOk="0" h="20" w="23">
                <a:moveTo>
                  <a:pt x="8" y="13"/>
                </a:moveTo>
                <a:cubicBezTo>
                  <a:pt x="7" y="8"/>
                  <a:pt x="0" y="7"/>
                  <a:pt x="5" y="2"/>
                </a:cubicBezTo>
                <a:cubicBezTo>
                  <a:pt x="8" y="0"/>
                  <a:pt x="16" y="0"/>
                  <a:pt x="17" y="3"/>
                </a:cubicBezTo>
                <a:cubicBezTo>
                  <a:pt x="19" y="5"/>
                  <a:pt x="17" y="8"/>
                  <a:pt x="16" y="12"/>
                </a:cubicBezTo>
                <a:cubicBezTo>
                  <a:pt x="16" y="12"/>
                  <a:pt x="18" y="12"/>
                  <a:pt x="19" y="13"/>
                </a:cubicBezTo>
                <a:cubicBezTo>
                  <a:pt x="20" y="14"/>
                  <a:pt x="22" y="16"/>
                  <a:pt x="23" y="17"/>
                </a:cubicBezTo>
                <a:cubicBezTo>
                  <a:pt x="21" y="18"/>
                  <a:pt x="20" y="20"/>
                  <a:pt x="18" y="20"/>
                </a:cubicBezTo>
                <a:cubicBezTo>
                  <a:pt x="13" y="20"/>
                  <a:pt x="9" y="20"/>
                  <a:pt x="4" y="20"/>
                </a:cubicBezTo>
                <a:cubicBezTo>
                  <a:pt x="3" y="20"/>
                  <a:pt x="1" y="18"/>
                  <a:pt x="0" y="17"/>
                </a:cubicBezTo>
                <a:cubicBezTo>
                  <a:pt x="1" y="16"/>
                  <a:pt x="2" y="15"/>
                  <a:pt x="4" y="14"/>
                </a:cubicBezTo>
                <a:cubicBezTo>
                  <a:pt x="5" y="13"/>
                  <a:pt x="6" y="13"/>
                  <a:pt x="8" y="13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39"/>
          <p:cNvSpPr/>
          <p:nvPr/>
        </p:nvSpPr>
        <p:spPr>
          <a:xfrm>
            <a:off x="7332663" y="2212975"/>
            <a:ext cx="57150" cy="52388"/>
          </a:xfrm>
          <a:custGeom>
            <a:rect b="b" l="l" r="r" t="t"/>
            <a:pathLst>
              <a:path extrusionOk="0" h="14" w="15">
                <a:moveTo>
                  <a:pt x="7" y="14"/>
                </a:moveTo>
                <a:cubicBezTo>
                  <a:pt x="3" y="13"/>
                  <a:pt x="0" y="11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12" y="0"/>
                  <a:pt x="15" y="2"/>
                  <a:pt x="15" y="7"/>
                </a:cubicBezTo>
                <a:cubicBezTo>
                  <a:pt x="15" y="11"/>
                  <a:pt x="11" y="13"/>
                  <a:pt x="7" y="14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39"/>
          <p:cNvSpPr/>
          <p:nvPr/>
        </p:nvSpPr>
        <p:spPr>
          <a:xfrm>
            <a:off x="7194551" y="2209800"/>
            <a:ext cx="60325" cy="55563"/>
          </a:xfrm>
          <a:custGeom>
            <a:rect b="b" l="l" r="r" t="t"/>
            <a:pathLst>
              <a:path extrusionOk="0" h="15" w="16">
                <a:moveTo>
                  <a:pt x="8" y="15"/>
                </a:moveTo>
                <a:cubicBezTo>
                  <a:pt x="4" y="14"/>
                  <a:pt x="0" y="12"/>
                  <a:pt x="1" y="7"/>
                </a:cubicBezTo>
                <a:cubicBezTo>
                  <a:pt x="2" y="5"/>
                  <a:pt x="6" y="1"/>
                  <a:pt x="8" y="1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12"/>
                  <a:pt x="12" y="14"/>
                  <a:pt x="8" y="15"/>
                </a:cubicBezTo>
                <a:close/>
              </a:path>
            </a:pathLst>
          </a:custGeom>
          <a:solidFill>
            <a:srgbClr val="F7C65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"/>
          <p:cNvSpPr txBox="1"/>
          <p:nvPr>
            <p:ph type="title"/>
          </p:nvPr>
        </p:nvSpPr>
        <p:spPr>
          <a:xfrm>
            <a:off x="771000" y="714367"/>
            <a:ext cx="760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16" name="Google Shape;616;p4"/>
          <p:cNvSpPr txBox="1"/>
          <p:nvPr>
            <p:ph idx="1" type="subTitle"/>
          </p:nvPr>
        </p:nvSpPr>
        <p:spPr>
          <a:xfrm>
            <a:off x="4634756" y="4187734"/>
            <a:ext cx="17541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617" name="Google Shape;617;p4"/>
          <p:cNvSpPr txBox="1"/>
          <p:nvPr>
            <p:ph idx="8" type="subTitle"/>
          </p:nvPr>
        </p:nvSpPr>
        <p:spPr>
          <a:xfrm>
            <a:off x="2695611" y="3781321"/>
            <a:ext cx="1840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dogs</a:t>
            </a:r>
            <a:endParaRPr/>
          </a:p>
        </p:txBody>
      </p:sp>
      <p:sp>
        <p:nvSpPr>
          <p:cNvPr id="618" name="Google Shape;618;p4"/>
          <p:cNvSpPr txBox="1"/>
          <p:nvPr>
            <p:ph idx="13" type="subTitle"/>
          </p:nvPr>
        </p:nvSpPr>
        <p:spPr>
          <a:xfrm>
            <a:off x="842567" y="4194126"/>
            <a:ext cx="17541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619" name="Google Shape;619;p4"/>
          <p:cNvSpPr txBox="1"/>
          <p:nvPr>
            <p:ph idx="15" type="subTitle"/>
          </p:nvPr>
        </p:nvSpPr>
        <p:spPr>
          <a:xfrm>
            <a:off x="4569206" y="3785930"/>
            <a:ext cx="188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games</a:t>
            </a:r>
            <a:endParaRPr/>
          </a:p>
        </p:txBody>
      </p:sp>
      <p:sp>
        <p:nvSpPr>
          <p:cNvPr id="620" name="Google Shape;620;p4"/>
          <p:cNvSpPr txBox="1"/>
          <p:nvPr>
            <p:ph idx="2" type="subTitle"/>
          </p:nvPr>
        </p:nvSpPr>
        <p:spPr>
          <a:xfrm>
            <a:off x="6553350" y="4187734"/>
            <a:ext cx="17541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621" name="Google Shape;621;p4"/>
          <p:cNvSpPr txBox="1"/>
          <p:nvPr>
            <p:ph idx="7" type="subTitle"/>
          </p:nvPr>
        </p:nvSpPr>
        <p:spPr>
          <a:xfrm>
            <a:off x="777017" y="3781321"/>
            <a:ext cx="188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intro</a:t>
            </a:r>
            <a:endParaRPr/>
          </a:p>
        </p:txBody>
      </p:sp>
      <p:sp>
        <p:nvSpPr>
          <p:cNvPr id="622" name="Google Shape;622;p4"/>
          <p:cNvSpPr txBox="1"/>
          <p:nvPr>
            <p:ph idx="9" type="subTitle"/>
          </p:nvPr>
        </p:nvSpPr>
        <p:spPr>
          <a:xfrm>
            <a:off x="6487800" y="3785930"/>
            <a:ext cx="1885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tech</a:t>
            </a:r>
            <a:endParaRPr/>
          </a:p>
        </p:txBody>
      </p:sp>
      <p:grpSp>
        <p:nvGrpSpPr>
          <p:cNvPr id="623" name="Google Shape;623;p4"/>
          <p:cNvGrpSpPr/>
          <p:nvPr/>
        </p:nvGrpSpPr>
        <p:grpSpPr>
          <a:xfrm flipH="1">
            <a:off x="4923332" y="2533011"/>
            <a:ext cx="1174123" cy="1128900"/>
            <a:chOff x="1129775" y="1616425"/>
            <a:chExt cx="1174123" cy="793306"/>
          </a:xfrm>
        </p:grpSpPr>
        <p:sp>
          <p:nvSpPr>
            <p:cNvPr id="624" name="Google Shape;624;p4"/>
            <p:cNvSpPr/>
            <p:nvPr/>
          </p:nvSpPr>
          <p:spPr>
            <a:xfrm>
              <a:off x="1129775" y="1616425"/>
              <a:ext cx="1174123" cy="793306"/>
            </a:xfrm>
            <a:custGeom>
              <a:rect b="b" l="l" r="r" t="t"/>
              <a:pathLst>
                <a:path extrusionOk="0" h="35945" w="53206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149399" y="1638037"/>
              <a:ext cx="1149416" cy="744819"/>
            </a:xfrm>
            <a:custGeom>
              <a:rect b="b" l="l" r="r" t="t"/>
              <a:pathLst>
                <a:path extrusionOk="0" h="33262" w="51405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4"/>
          <p:cNvGrpSpPr/>
          <p:nvPr/>
        </p:nvGrpSpPr>
        <p:grpSpPr>
          <a:xfrm rot="536593">
            <a:off x="3026893" y="2621063"/>
            <a:ext cx="1238041" cy="995883"/>
            <a:chOff x="4103520" y="-319261"/>
            <a:chExt cx="1509491" cy="853276"/>
          </a:xfrm>
        </p:grpSpPr>
        <p:sp>
          <p:nvSpPr>
            <p:cNvPr id="627" name="Google Shape;627;p4"/>
            <p:cNvSpPr/>
            <p:nvPr/>
          </p:nvSpPr>
          <p:spPr>
            <a:xfrm>
              <a:off x="4136156" y="-293131"/>
              <a:ext cx="1429223" cy="793478"/>
            </a:xfrm>
            <a:custGeom>
              <a:rect b="b" l="l" r="r" t="t"/>
              <a:pathLst>
                <a:path extrusionOk="0" h="30002" w="54040">
                  <a:moveTo>
                    <a:pt x="30785" y="1"/>
                  </a:moveTo>
                  <a:cubicBezTo>
                    <a:pt x="29254" y="1"/>
                    <a:pt x="27710" y="107"/>
                    <a:pt x="26153" y="328"/>
                  </a:cubicBezTo>
                  <a:cubicBezTo>
                    <a:pt x="22317" y="862"/>
                    <a:pt x="18681" y="2029"/>
                    <a:pt x="15111" y="3530"/>
                  </a:cubicBezTo>
                  <a:cubicBezTo>
                    <a:pt x="12309" y="4665"/>
                    <a:pt x="9608" y="5932"/>
                    <a:pt x="7106" y="7633"/>
                  </a:cubicBezTo>
                  <a:cubicBezTo>
                    <a:pt x="3903" y="9835"/>
                    <a:pt x="1702" y="12704"/>
                    <a:pt x="701" y="16473"/>
                  </a:cubicBezTo>
                  <a:cubicBezTo>
                    <a:pt x="1" y="19175"/>
                    <a:pt x="534" y="21610"/>
                    <a:pt x="2202" y="23745"/>
                  </a:cubicBezTo>
                  <a:cubicBezTo>
                    <a:pt x="4938" y="27247"/>
                    <a:pt x="8473" y="29282"/>
                    <a:pt x="12910" y="29716"/>
                  </a:cubicBezTo>
                  <a:cubicBezTo>
                    <a:pt x="14749" y="29907"/>
                    <a:pt x="16576" y="30001"/>
                    <a:pt x="18393" y="30001"/>
                  </a:cubicBezTo>
                  <a:cubicBezTo>
                    <a:pt x="24190" y="30001"/>
                    <a:pt x="29880" y="29043"/>
                    <a:pt x="35493" y="27214"/>
                  </a:cubicBezTo>
                  <a:cubicBezTo>
                    <a:pt x="37060" y="26680"/>
                    <a:pt x="38628" y="26113"/>
                    <a:pt x="40129" y="25446"/>
                  </a:cubicBezTo>
                  <a:cubicBezTo>
                    <a:pt x="40317" y="25352"/>
                    <a:pt x="40495" y="25311"/>
                    <a:pt x="40673" y="25311"/>
                  </a:cubicBezTo>
                  <a:cubicBezTo>
                    <a:pt x="40812" y="25311"/>
                    <a:pt x="40951" y="25336"/>
                    <a:pt x="41097" y="25379"/>
                  </a:cubicBezTo>
                  <a:cubicBezTo>
                    <a:pt x="42664" y="25947"/>
                    <a:pt x="44266" y="26414"/>
                    <a:pt x="45833" y="26947"/>
                  </a:cubicBezTo>
                  <a:cubicBezTo>
                    <a:pt x="45975" y="27004"/>
                    <a:pt x="46082" y="27031"/>
                    <a:pt x="46164" y="27031"/>
                  </a:cubicBezTo>
                  <a:cubicBezTo>
                    <a:pt x="46369" y="27031"/>
                    <a:pt x="46410" y="26858"/>
                    <a:pt x="46434" y="26547"/>
                  </a:cubicBezTo>
                  <a:cubicBezTo>
                    <a:pt x="46467" y="25513"/>
                    <a:pt x="46367" y="24479"/>
                    <a:pt x="46200" y="23478"/>
                  </a:cubicBezTo>
                  <a:cubicBezTo>
                    <a:pt x="46067" y="22778"/>
                    <a:pt x="46200" y="22244"/>
                    <a:pt x="46901" y="21877"/>
                  </a:cubicBezTo>
                  <a:cubicBezTo>
                    <a:pt x="49036" y="20609"/>
                    <a:pt x="50637" y="18875"/>
                    <a:pt x="51904" y="16707"/>
                  </a:cubicBezTo>
                  <a:cubicBezTo>
                    <a:pt x="54039" y="13137"/>
                    <a:pt x="52638" y="8467"/>
                    <a:pt x="50303" y="6266"/>
                  </a:cubicBezTo>
                  <a:cubicBezTo>
                    <a:pt x="48435" y="4531"/>
                    <a:pt x="46234" y="3397"/>
                    <a:pt x="43865" y="2496"/>
                  </a:cubicBezTo>
                  <a:cubicBezTo>
                    <a:pt x="39616" y="906"/>
                    <a:pt x="35256" y="1"/>
                    <a:pt x="30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4103520" y="-319261"/>
              <a:ext cx="1509491" cy="853276"/>
            </a:xfrm>
            <a:custGeom>
              <a:rect b="b" l="l" r="r" t="t"/>
              <a:pathLst>
                <a:path extrusionOk="0" h="32263" w="57075">
                  <a:moveTo>
                    <a:pt x="32019" y="989"/>
                  </a:moveTo>
                  <a:cubicBezTo>
                    <a:pt x="36490" y="989"/>
                    <a:pt x="40850" y="1894"/>
                    <a:pt x="45099" y="3484"/>
                  </a:cubicBezTo>
                  <a:cubicBezTo>
                    <a:pt x="47468" y="4385"/>
                    <a:pt x="49669" y="5519"/>
                    <a:pt x="51537" y="7254"/>
                  </a:cubicBezTo>
                  <a:cubicBezTo>
                    <a:pt x="53872" y="9455"/>
                    <a:pt x="55273" y="14125"/>
                    <a:pt x="53138" y="17695"/>
                  </a:cubicBezTo>
                  <a:cubicBezTo>
                    <a:pt x="51871" y="19863"/>
                    <a:pt x="50270" y="21597"/>
                    <a:pt x="48135" y="22865"/>
                  </a:cubicBezTo>
                  <a:cubicBezTo>
                    <a:pt x="47434" y="23232"/>
                    <a:pt x="47301" y="23766"/>
                    <a:pt x="47434" y="24466"/>
                  </a:cubicBezTo>
                  <a:cubicBezTo>
                    <a:pt x="47601" y="25467"/>
                    <a:pt x="47701" y="26501"/>
                    <a:pt x="47668" y="27535"/>
                  </a:cubicBezTo>
                  <a:cubicBezTo>
                    <a:pt x="47644" y="27846"/>
                    <a:pt x="47603" y="28019"/>
                    <a:pt x="47398" y="28019"/>
                  </a:cubicBezTo>
                  <a:cubicBezTo>
                    <a:pt x="47316" y="28019"/>
                    <a:pt x="47209" y="27992"/>
                    <a:pt x="47067" y="27935"/>
                  </a:cubicBezTo>
                  <a:cubicBezTo>
                    <a:pt x="45500" y="27402"/>
                    <a:pt x="43898" y="26935"/>
                    <a:pt x="42331" y="26367"/>
                  </a:cubicBezTo>
                  <a:cubicBezTo>
                    <a:pt x="42185" y="26324"/>
                    <a:pt x="42046" y="26299"/>
                    <a:pt x="41907" y="26299"/>
                  </a:cubicBezTo>
                  <a:cubicBezTo>
                    <a:pt x="41729" y="26299"/>
                    <a:pt x="41551" y="26340"/>
                    <a:pt x="41363" y="26434"/>
                  </a:cubicBezTo>
                  <a:cubicBezTo>
                    <a:pt x="39862" y="27101"/>
                    <a:pt x="38294" y="27668"/>
                    <a:pt x="36727" y="28202"/>
                  </a:cubicBezTo>
                  <a:cubicBezTo>
                    <a:pt x="31114" y="30031"/>
                    <a:pt x="25424" y="30989"/>
                    <a:pt x="19627" y="30989"/>
                  </a:cubicBezTo>
                  <a:cubicBezTo>
                    <a:pt x="17810" y="30989"/>
                    <a:pt x="15983" y="30895"/>
                    <a:pt x="14144" y="30704"/>
                  </a:cubicBezTo>
                  <a:cubicBezTo>
                    <a:pt x="9707" y="30270"/>
                    <a:pt x="6172" y="28235"/>
                    <a:pt x="3436" y="24733"/>
                  </a:cubicBezTo>
                  <a:cubicBezTo>
                    <a:pt x="1768" y="22598"/>
                    <a:pt x="1235" y="20163"/>
                    <a:pt x="1935" y="17461"/>
                  </a:cubicBezTo>
                  <a:cubicBezTo>
                    <a:pt x="2936" y="13692"/>
                    <a:pt x="5137" y="10823"/>
                    <a:pt x="8340" y="8621"/>
                  </a:cubicBezTo>
                  <a:cubicBezTo>
                    <a:pt x="10842" y="6920"/>
                    <a:pt x="13543" y="5653"/>
                    <a:pt x="16345" y="4518"/>
                  </a:cubicBezTo>
                  <a:cubicBezTo>
                    <a:pt x="19915" y="3017"/>
                    <a:pt x="23551" y="1850"/>
                    <a:pt x="27387" y="1316"/>
                  </a:cubicBezTo>
                  <a:cubicBezTo>
                    <a:pt x="28944" y="1095"/>
                    <a:pt x="30488" y="989"/>
                    <a:pt x="32019" y="989"/>
                  </a:cubicBezTo>
                  <a:close/>
                  <a:moveTo>
                    <a:pt x="32108" y="1"/>
                  </a:moveTo>
                  <a:cubicBezTo>
                    <a:pt x="30434" y="1"/>
                    <a:pt x="28749" y="123"/>
                    <a:pt x="27053" y="382"/>
                  </a:cubicBezTo>
                  <a:cubicBezTo>
                    <a:pt x="24685" y="749"/>
                    <a:pt x="22383" y="1316"/>
                    <a:pt x="20148" y="2117"/>
                  </a:cubicBezTo>
                  <a:cubicBezTo>
                    <a:pt x="16345" y="3484"/>
                    <a:pt x="12609" y="5019"/>
                    <a:pt x="9140" y="7154"/>
                  </a:cubicBezTo>
                  <a:cubicBezTo>
                    <a:pt x="6272" y="8888"/>
                    <a:pt x="3803" y="10990"/>
                    <a:pt x="2235" y="14025"/>
                  </a:cubicBezTo>
                  <a:cubicBezTo>
                    <a:pt x="668" y="17027"/>
                    <a:pt x="0" y="20096"/>
                    <a:pt x="1368" y="23365"/>
                  </a:cubicBezTo>
                  <a:cubicBezTo>
                    <a:pt x="1568" y="23866"/>
                    <a:pt x="1802" y="24333"/>
                    <a:pt x="2135" y="24766"/>
                  </a:cubicBezTo>
                  <a:cubicBezTo>
                    <a:pt x="5071" y="28936"/>
                    <a:pt x="9140" y="31238"/>
                    <a:pt x="14177" y="31838"/>
                  </a:cubicBezTo>
                  <a:cubicBezTo>
                    <a:pt x="16566" y="32114"/>
                    <a:pt x="18955" y="32263"/>
                    <a:pt x="21343" y="32263"/>
                  </a:cubicBezTo>
                  <a:cubicBezTo>
                    <a:pt x="24158" y="32263"/>
                    <a:pt x="26973" y="32056"/>
                    <a:pt x="29788" y="31605"/>
                  </a:cubicBezTo>
                  <a:cubicBezTo>
                    <a:pt x="32690" y="31104"/>
                    <a:pt x="35559" y="30537"/>
                    <a:pt x="38294" y="29436"/>
                  </a:cubicBezTo>
                  <a:cubicBezTo>
                    <a:pt x="39429" y="29069"/>
                    <a:pt x="40529" y="28436"/>
                    <a:pt x="41664" y="28402"/>
                  </a:cubicBezTo>
                  <a:cubicBezTo>
                    <a:pt x="41731" y="28398"/>
                    <a:pt x="41799" y="28396"/>
                    <a:pt x="41867" y="28396"/>
                  </a:cubicBezTo>
                  <a:cubicBezTo>
                    <a:pt x="42904" y="28396"/>
                    <a:pt x="43966" y="28852"/>
                    <a:pt x="44999" y="29103"/>
                  </a:cubicBezTo>
                  <a:cubicBezTo>
                    <a:pt x="45633" y="29236"/>
                    <a:pt x="46233" y="29370"/>
                    <a:pt x="46834" y="29503"/>
                  </a:cubicBezTo>
                  <a:cubicBezTo>
                    <a:pt x="47112" y="29574"/>
                    <a:pt x="47359" y="29610"/>
                    <a:pt x="47577" y="29610"/>
                  </a:cubicBezTo>
                  <a:cubicBezTo>
                    <a:pt x="48383" y="29610"/>
                    <a:pt x="48797" y="29118"/>
                    <a:pt x="48902" y="28069"/>
                  </a:cubicBezTo>
                  <a:cubicBezTo>
                    <a:pt x="48969" y="27168"/>
                    <a:pt x="48869" y="26301"/>
                    <a:pt x="48669" y="25467"/>
                  </a:cubicBezTo>
                  <a:cubicBezTo>
                    <a:pt x="48535" y="24933"/>
                    <a:pt x="48702" y="24700"/>
                    <a:pt x="49136" y="24433"/>
                  </a:cubicBezTo>
                  <a:cubicBezTo>
                    <a:pt x="51504" y="22965"/>
                    <a:pt x="53372" y="21030"/>
                    <a:pt x="54706" y="18562"/>
                  </a:cubicBezTo>
                  <a:cubicBezTo>
                    <a:pt x="57075" y="14225"/>
                    <a:pt x="55507" y="8788"/>
                    <a:pt x="52204" y="6053"/>
                  </a:cubicBezTo>
                  <a:cubicBezTo>
                    <a:pt x="49703" y="3951"/>
                    <a:pt x="46767" y="2751"/>
                    <a:pt x="43732" y="1817"/>
                  </a:cubicBezTo>
                  <a:cubicBezTo>
                    <a:pt x="39898" y="671"/>
                    <a:pt x="36031" y="1"/>
                    <a:pt x="32108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4"/>
          <p:cNvGrpSpPr/>
          <p:nvPr/>
        </p:nvGrpSpPr>
        <p:grpSpPr>
          <a:xfrm flipH="1" rot="-515784">
            <a:off x="6793109" y="2621019"/>
            <a:ext cx="1238106" cy="995936"/>
            <a:chOff x="4103520" y="-319261"/>
            <a:chExt cx="1509491" cy="853276"/>
          </a:xfrm>
        </p:grpSpPr>
        <p:sp>
          <p:nvSpPr>
            <p:cNvPr id="630" name="Google Shape;630;p4"/>
            <p:cNvSpPr/>
            <p:nvPr/>
          </p:nvSpPr>
          <p:spPr>
            <a:xfrm>
              <a:off x="4136156" y="-293131"/>
              <a:ext cx="1429223" cy="793478"/>
            </a:xfrm>
            <a:custGeom>
              <a:rect b="b" l="l" r="r" t="t"/>
              <a:pathLst>
                <a:path extrusionOk="0" h="30002" w="54040">
                  <a:moveTo>
                    <a:pt x="30785" y="1"/>
                  </a:moveTo>
                  <a:cubicBezTo>
                    <a:pt x="29254" y="1"/>
                    <a:pt x="27710" y="107"/>
                    <a:pt x="26153" y="328"/>
                  </a:cubicBezTo>
                  <a:cubicBezTo>
                    <a:pt x="22317" y="862"/>
                    <a:pt x="18681" y="2029"/>
                    <a:pt x="15111" y="3530"/>
                  </a:cubicBezTo>
                  <a:cubicBezTo>
                    <a:pt x="12309" y="4665"/>
                    <a:pt x="9608" y="5932"/>
                    <a:pt x="7106" y="7633"/>
                  </a:cubicBezTo>
                  <a:cubicBezTo>
                    <a:pt x="3903" y="9835"/>
                    <a:pt x="1702" y="12704"/>
                    <a:pt x="701" y="16473"/>
                  </a:cubicBezTo>
                  <a:cubicBezTo>
                    <a:pt x="1" y="19175"/>
                    <a:pt x="534" y="21610"/>
                    <a:pt x="2202" y="23745"/>
                  </a:cubicBezTo>
                  <a:cubicBezTo>
                    <a:pt x="4938" y="27247"/>
                    <a:pt x="8473" y="29282"/>
                    <a:pt x="12910" y="29716"/>
                  </a:cubicBezTo>
                  <a:cubicBezTo>
                    <a:pt x="14749" y="29907"/>
                    <a:pt x="16576" y="30001"/>
                    <a:pt x="18393" y="30001"/>
                  </a:cubicBezTo>
                  <a:cubicBezTo>
                    <a:pt x="24190" y="30001"/>
                    <a:pt x="29880" y="29043"/>
                    <a:pt x="35493" y="27214"/>
                  </a:cubicBezTo>
                  <a:cubicBezTo>
                    <a:pt x="37060" y="26680"/>
                    <a:pt x="38628" y="26113"/>
                    <a:pt x="40129" y="25446"/>
                  </a:cubicBezTo>
                  <a:cubicBezTo>
                    <a:pt x="40317" y="25352"/>
                    <a:pt x="40495" y="25311"/>
                    <a:pt x="40673" y="25311"/>
                  </a:cubicBezTo>
                  <a:cubicBezTo>
                    <a:pt x="40812" y="25311"/>
                    <a:pt x="40951" y="25336"/>
                    <a:pt x="41097" y="25379"/>
                  </a:cubicBezTo>
                  <a:cubicBezTo>
                    <a:pt x="42664" y="25947"/>
                    <a:pt x="44266" y="26414"/>
                    <a:pt x="45833" y="26947"/>
                  </a:cubicBezTo>
                  <a:cubicBezTo>
                    <a:pt x="45975" y="27004"/>
                    <a:pt x="46082" y="27031"/>
                    <a:pt x="46164" y="27031"/>
                  </a:cubicBezTo>
                  <a:cubicBezTo>
                    <a:pt x="46369" y="27031"/>
                    <a:pt x="46410" y="26858"/>
                    <a:pt x="46434" y="26547"/>
                  </a:cubicBezTo>
                  <a:cubicBezTo>
                    <a:pt x="46467" y="25513"/>
                    <a:pt x="46367" y="24479"/>
                    <a:pt x="46200" y="23478"/>
                  </a:cubicBezTo>
                  <a:cubicBezTo>
                    <a:pt x="46067" y="22778"/>
                    <a:pt x="46200" y="22244"/>
                    <a:pt x="46901" y="21877"/>
                  </a:cubicBezTo>
                  <a:cubicBezTo>
                    <a:pt x="49036" y="20609"/>
                    <a:pt x="50637" y="18875"/>
                    <a:pt x="51904" y="16707"/>
                  </a:cubicBezTo>
                  <a:cubicBezTo>
                    <a:pt x="54039" y="13137"/>
                    <a:pt x="52638" y="8467"/>
                    <a:pt x="50303" y="6266"/>
                  </a:cubicBezTo>
                  <a:cubicBezTo>
                    <a:pt x="48435" y="4531"/>
                    <a:pt x="46234" y="3397"/>
                    <a:pt x="43865" y="2496"/>
                  </a:cubicBezTo>
                  <a:cubicBezTo>
                    <a:pt x="39616" y="906"/>
                    <a:pt x="35256" y="1"/>
                    <a:pt x="30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103520" y="-319261"/>
              <a:ext cx="1509491" cy="853276"/>
            </a:xfrm>
            <a:custGeom>
              <a:rect b="b" l="l" r="r" t="t"/>
              <a:pathLst>
                <a:path extrusionOk="0" h="32263" w="57075">
                  <a:moveTo>
                    <a:pt x="32019" y="989"/>
                  </a:moveTo>
                  <a:cubicBezTo>
                    <a:pt x="36490" y="989"/>
                    <a:pt x="40850" y="1894"/>
                    <a:pt x="45099" y="3484"/>
                  </a:cubicBezTo>
                  <a:cubicBezTo>
                    <a:pt x="47468" y="4385"/>
                    <a:pt x="49669" y="5519"/>
                    <a:pt x="51537" y="7254"/>
                  </a:cubicBezTo>
                  <a:cubicBezTo>
                    <a:pt x="53872" y="9455"/>
                    <a:pt x="55273" y="14125"/>
                    <a:pt x="53138" y="17695"/>
                  </a:cubicBezTo>
                  <a:cubicBezTo>
                    <a:pt x="51871" y="19863"/>
                    <a:pt x="50270" y="21597"/>
                    <a:pt x="48135" y="22865"/>
                  </a:cubicBezTo>
                  <a:cubicBezTo>
                    <a:pt x="47434" y="23232"/>
                    <a:pt x="47301" y="23766"/>
                    <a:pt x="47434" y="24466"/>
                  </a:cubicBezTo>
                  <a:cubicBezTo>
                    <a:pt x="47601" y="25467"/>
                    <a:pt x="47701" y="26501"/>
                    <a:pt x="47668" y="27535"/>
                  </a:cubicBezTo>
                  <a:cubicBezTo>
                    <a:pt x="47644" y="27846"/>
                    <a:pt x="47603" y="28019"/>
                    <a:pt x="47398" y="28019"/>
                  </a:cubicBezTo>
                  <a:cubicBezTo>
                    <a:pt x="47316" y="28019"/>
                    <a:pt x="47209" y="27992"/>
                    <a:pt x="47067" y="27935"/>
                  </a:cubicBezTo>
                  <a:cubicBezTo>
                    <a:pt x="45500" y="27402"/>
                    <a:pt x="43898" y="26935"/>
                    <a:pt x="42331" y="26367"/>
                  </a:cubicBezTo>
                  <a:cubicBezTo>
                    <a:pt x="42185" y="26324"/>
                    <a:pt x="42046" y="26299"/>
                    <a:pt x="41907" y="26299"/>
                  </a:cubicBezTo>
                  <a:cubicBezTo>
                    <a:pt x="41729" y="26299"/>
                    <a:pt x="41551" y="26340"/>
                    <a:pt x="41363" y="26434"/>
                  </a:cubicBezTo>
                  <a:cubicBezTo>
                    <a:pt x="39862" y="27101"/>
                    <a:pt x="38294" y="27668"/>
                    <a:pt x="36727" y="28202"/>
                  </a:cubicBezTo>
                  <a:cubicBezTo>
                    <a:pt x="31114" y="30031"/>
                    <a:pt x="25424" y="30989"/>
                    <a:pt x="19627" y="30989"/>
                  </a:cubicBezTo>
                  <a:cubicBezTo>
                    <a:pt x="17810" y="30989"/>
                    <a:pt x="15983" y="30895"/>
                    <a:pt x="14144" y="30704"/>
                  </a:cubicBezTo>
                  <a:cubicBezTo>
                    <a:pt x="9707" y="30270"/>
                    <a:pt x="6172" y="28235"/>
                    <a:pt x="3436" y="24733"/>
                  </a:cubicBezTo>
                  <a:cubicBezTo>
                    <a:pt x="1768" y="22598"/>
                    <a:pt x="1235" y="20163"/>
                    <a:pt x="1935" y="17461"/>
                  </a:cubicBezTo>
                  <a:cubicBezTo>
                    <a:pt x="2936" y="13692"/>
                    <a:pt x="5137" y="10823"/>
                    <a:pt x="8340" y="8621"/>
                  </a:cubicBezTo>
                  <a:cubicBezTo>
                    <a:pt x="10842" y="6920"/>
                    <a:pt x="13543" y="5653"/>
                    <a:pt x="16345" y="4518"/>
                  </a:cubicBezTo>
                  <a:cubicBezTo>
                    <a:pt x="19915" y="3017"/>
                    <a:pt x="23551" y="1850"/>
                    <a:pt x="27387" y="1316"/>
                  </a:cubicBezTo>
                  <a:cubicBezTo>
                    <a:pt x="28944" y="1095"/>
                    <a:pt x="30488" y="989"/>
                    <a:pt x="32019" y="989"/>
                  </a:cubicBezTo>
                  <a:close/>
                  <a:moveTo>
                    <a:pt x="32108" y="1"/>
                  </a:moveTo>
                  <a:cubicBezTo>
                    <a:pt x="30434" y="1"/>
                    <a:pt x="28749" y="123"/>
                    <a:pt x="27053" y="382"/>
                  </a:cubicBezTo>
                  <a:cubicBezTo>
                    <a:pt x="24685" y="749"/>
                    <a:pt x="22383" y="1316"/>
                    <a:pt x="20148" y="2117"/>
                  </a:cubicBezTo>
                  <a:cubicBezTo>
                    <a:pt x="16345" y="3484"/>
                    <a:pt x="12609" y="5019"/>
                    <a:pt x="9140" y="7154"/>
                  </a:cubicBezTo>
                  <a:cubicBezTo>
                    <a:pt x="6272" y="8888"/>
                    <a:pt x="3803" y="10990"/>
                    <a:pt x="2235" y="14025"/>
                  </a:cubicBezTo>
                  <a:cubicBezTo>
                    <a:pt x="668" y="17027"/>
                    <a:pt x="0" y="20096"/>
                    <a:pt x="1368" y="23365"/>
                  </a:cubicBezTo>
                  <a:cubicBezTo>
                    <a:pt x="1568" y="23866"/>
                    <a:pt x="1802" y="24333"/>
                    <a:pt x="2135" y="24766"/>
                  </a:cubicBezTo>
                  <a:cubicBezTo>
                    <a:pt x="5071" y="28936"/>
                    <a:pt x="9140" y="31238"/>
                    <a:pt x="14177" y="31838"/>
                  </a:cubicBezTo>
                  <a:cubicBezTo>
                    <a:pt x="16566" y="32114"/>
                    <a:pt x="18955" y="32263"/>
                    <a:pt x="21343" y="32263"/>
                  </a:cubicBezTo>
                  <a:cubicBezTo>
                    <a:pt x="24158" y="32263"/>
                    <a:pt x="26973" y="32056"/>
                    <a:pt x="29788" y="31605"/>
                  </a:cubicBezTo>
                  <a:cubicBezTo>
                    <a:pt x="32690" y="31104"/>
                    <a:pt x="35559" y="30537"/>
                    <a:pt x="38294" y="29436"/>
                  </a:cubicBezTo>
                  <a:cubicBezTo>
                    <a:pt x="39429" y="29069"/>
                    <a:pt x="40529" y="28436"/>
                    <a:pt x="41664" y="28402"/>
                  </a:cubicBezTo>
                  <a:cubicBezTo>
                    <a:pt x="41731" y="28398"/>
                    <a:pt x="41799" y="28396"/>
                    <a:pt x="41867" y="28396"/>
                  </a:cubicBezTo>
                  <a:cubicBezTo>
                    <a:pt x="42904" y="28396"/>
                    <a:pt x="43966" y="28852"/>
                    <a:pt x="44999" y="29103"/>
                  </a:cubicBezTo>
                  <a:cubicBezTo>
                    <a:pt x="45633" y="29236"/>
                    <a:pt x="46233" y="29370"/>
                    <a:pt x="46834" y="29503"/>
                  </a:cubicBezTo>
                  <a:cubicBezTo>
                    <a:pt x="47112" y="29574"/>
                    <a:pt x="47359" y="29610"/>
                    <a:pt x="47577" y="29610"/>
                  </a:cubicBezTo>
                  <a:cubicBezTo>
                    <a:pt x="48383" y="29610"/>
                    <a:pt x="48797" y="29118"/>
                    <a:pt x="48902" y="28069"/>
                  </a:cubicBezTo>
                  <a:cubicBezTo>
                    <a:pt x="48969" y="27168"/>
                    <a:pt x="48869" y="26301"/>
                    <a:pt x="48669" y="25467"/>
                  </a:cubicBezTo>
                  <a:cubicBezTo>
                    <a:pt x="48535" y="24933"/>
                    <a:pt x="48702" y="24700"/>
                    <a:pt x="49136" y="24433"/>
                  </a:cubicBezTo>
                  <a:cubicBezTo>
                    <a:pt x="51504" y="22965"/>
                    <a:pt x="53372" y="21030"/>
                    <a:pt x="54706" y="18562"/>
                  </a:cubicBezTo>
                  <a:cubicBezTo>
                    <a:pt x="57075" y="14225"/>
                    <a:pt x="55507" y="8788"/>
                    <a:pt x="52204" y="6053"/>
                  </a:cubicBezTo>
                  <a:cubicBezTo>
                    <a:pt x="49703" y="3951"/>
                    <a:pt x="46767" y="2751"/>
                    <a:pt x="43732" y="1817"/>
                  </a:cubicBezTo>
                  <a:cubicBezTo>
                    <a:pt x="39898" y="671"/>
                    <a:pt x="36031" y="1"/>
                    <a:pt x="32108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4"/>
          <p:cNvGrpSpPr/>
          <p:nvPr/>
        </p:nvGrpSpPr>
        <p:grpSpPr>
          <a:xfrm>
            <a:off x="1119596" y="2533011"/>
            <a:ext cx="1174123" cy="1128900"/>
            <a:chOff x="1129775" y="1616425"/>
            <a:chExt cx="1174123" cy="793306"/>
          </a:xfrm>
        </p:grpSpPr>
        <p:sp>
          <p:nvSpPr>
            <p:cNvPr id="633" name="Google Shape;633;p4"/>
            <p:cNvSpPr/>
            <p:nvPr/>
          </p:nvSpPr>
          <p:spPr>
            <a:xfrm>
              <a:off x="1129775" y="1616425"/>
              <a:ext cx="1174123" cy="793306"/>
            </a:xfrm>
            <a:custGeom>
              <a:rect b="b" l="l" r="r" t="t"/>
              <a:pathLst>
                <a:path extrusionOk="0" h="35945" w="53206">
                  <a:moveTo>
                    <a:pt x="26634" y="1109"/>
                  </a:moveTo>
                  <a:cubicBezTo>
                    <a:pt x="27526" y="1109"/>
                    <a:pt x="28422" y="1147"/>
                    <a:pt x="29322" y="1228"/>
                  </a:cubicBezTo>
                  <a:cubicBezTo>
                    <a:pt x="33525" y="1629"/>
                    <a:pt x="37628" y="2563"/>
                    <a:pt x="41664" y="3897"/>
                  </a:cubicBezTo>
                  <a:cubicBezTo>
                    <a:pt x="44433" y="4798"/>
                    <a:pt x="46768" y="6299"/>
                    <a:pt x="48569" y="8600"/>
                  </a:cubicBezTo>
                  <a:cubicBezTo>
                    <a:pt x="51738" y="12570"/>
                    <a:pt x="52972" y="18641"/>
                    <a:pt x="49770" y="23311"/>
                  </a:cubicBezTo>
                  <a:cubicBezTo>
                    <a:pt x="47135" y="27147"/>
                    <a:pt x="43766" y="30016"/>
                    <a:pt x="39229" y="31450"/>
                  </a:cubicBezTo>
                  <a:cubicBezTo>
                    <a:pt x="35726" y="32551"/>
                    <a:pt x="32157" y="32918"/>
                    <a:pt x="28521" y="32951"/>
                  </a:cubicBezTo>
                  <a:cubicBezTo>
                    <a:pt x="28339" y="32953"/>
                    <a:pt x="28156" y="32955"/>
                    <a:pt x="27973" y="32955"/>
                  </a:cubicBezTo>
                  <a:cubicBezTo>
                    <a:pt x="25521" y="32955"/>
                    <a:pt x="23075" y="32740"/>
                    <a:pt x="20716" y="32150"/>
                  </a:cubicBezTo>
                  <a:cubicBezTo>
                    <a:pt x="20356" y="32059"/>
                    <a:pt x="20017" y="32018"/>
                    <a:pt x="19693" y="32018"/>
                  </a:cubicBezTo>
                  <a:cubicBezTo>
                    <a:pt x="18608" y="32018"/>
                    <a:pt x="17697" y="32478"/>
                    <a:pt x="16746" y="33018"/>
                  </a:cubicBezTo>
                  <a:cubicBezTo>
                    <a:pt x="16046" y="33451"/>
                    <a:pt x="15345" y="33852"/>
                    <a:pt x="14645" y="34285"/>
                  </a:cubicBezTo>
                  <a:cubicBezTo>
                    <a:pt x="14549" y="34346"/>
                    <a:pt x="14478" y="34371"/>
                    <a:pt x="14424" y="34371"/>
                  </a:cubicBezTo>
                  <a:cubicBezTo>
                    <a:pt x="14273" y="34371"/>
                    <a:pt x="14260" y="34175"/>
                    <a:pt x="14211" y="34052"/>
                  </a:cubicBezTo>
                  <a:cubicBezTo>
                    <a:pt x="13844" y="33018"/>
                    <a:pt x="13644" y="31984"/>
                    <a:pt x="13411" y="30916"/>
                  </a:cubicBezTo>
                  <a:cubicBezTo>
                    <a:pt x="13277" y="30216"/>
                    <a:pt x="12910" y="29815"/>
                    <a:pt x="12276" y="29515"/>
                  </a:cubicBezTo>
                  <a:cubicBezTo>
                    <a:pt x="10809" y="28815"/>
                    <a:pt x="9374" y="28048"/>
                    <a:pt x="8073" y="27080"/>
                  </a:cubicBezTo>
                  <a:cubicBezTo>
                    <a:pt x="4771" y="24678"/>
                    <a:pt x="2703" y="21476"/>
                    <a:pt x="2069" y="17440"/>
                  </a:cubicBezTo>
                  <a:cubicBezTo>
                    <a:pt x="1569" y="14238"/>
                    <a:pt x="2636" y="11436"/>
                    <a:pt x="4904" y="9167"/>
                  </a:cubicBezTo>
                  <a:cubicBezTo>
                    <a:pt x="8107" y="5965"/>
                    <a:pt x="11943" y="3864"/>
                    <a:pt x="16279" y="2663"/>
                  </a:cubicBezTo>
                  <a:cubicBezTo>
                    <a:pt x="19683" y="1705"/>
                    <a:pt x="23129" y="1109"/>
                    <a:pt x="26634" y="1109"/>
                  </a:cubicBezTo>
                  <a:close/>
                  <a:moveTo>
                    <a:pt x="26177" y="0"/>
                  </a:moveTo>
                  <a:cubicBezTo>
                    <a:pt x="22480" y="0"/>
                    <a:pt x="18867" y="606"/>
                    <a:pt x="15279" y="1595"/>
                  </a:cubicBezTo>
                  <a:cubicBezTo>
                    <a:pt x="11209" y="2763"/>
                    <a:pt x="7540" y="4731"/>
                    <a:pt x="4371" y="7533"/>
                  </a:cubicBezTo>
                  <a:cubicBezTo>
                    <a:pt x="2069" y="9601"/>
                    <a:pt x="535" y="12170"/>
                    <a:pt x="335" y="15305"/>
                  </a:cubicBezTo>
                  <a:cubicBezTo>
                    <a:pt x="1" y="20642"/>
                    <a:pt x="2403" y="24779"/>
                    <a:pt x="6339" y="28114"/>
                  </a:cubicBezTo>
                  <a:cubicBezTo>
                    <a:pt x="7940" y="29449"/>
                    <a:pt x="9841" y="30383"/>
                    <a:pt x="11743" y="31283"/>
                  </a:cubicBezTo>
                  <a:cubicBezTo>
                    <a:pt x="12110" y="31483"/>
                    <a:pt x="12310" y="31717"/>
                    <a:pt x="12410" y="32117"/>
                  </a:cubicBezTo>
                  <a:cubicBezTo>
                    <a:pt x="12577" y="32851"/>
                    <a:pt x="12743" y="33585"/>
                    <a:pt x="12944" y="34319"/>
                  </a:cubicBezTo>
                  <a:cubicBezTo>
                    <a:pt x="13244" y="35455"/>
                    <a:pt x="13544" y="35944"/>
                    <a:pt x="14172" y="35944"/>
                  </a:cubicBezTo>
                  <a:cubicBezTo>
                    <a:pt x="14521" y="35944"/>
                    <a:pt x="14971" y="35793"/>
                    <a:pt x="15579" y="35520"/>
                  </a:cubicBezTo>
                  <a:cubicBezTo>
                    <a:pt x="16680" y="34986"/>
                    <a:pt x="17814" y="34485"/>
                    <a:pt x="18914" y="33952"/>
                  </a:cubicBezTo>
                  <a:cubicBezTo>
                    <a:pt x="19194" y="33812"/>
                    <a:pt x="19456" y="33754"/>
                    <a:pt x="19726" y="33754"/>
                  </a:cubicBezTo>
                  <a:cubicBezTo>
                    <a:pt x="19843" y="33754"/>
                    <a:pt x="19961" y="33765"/>
                    <a:pt x="20082" y="33785"/>
                  </a:cubicBezTo>
                  <a:cubicBezTo>
                    <a:pt x="22304" y="34229"/>
                    <a:pt x="24552" y="34463"/>
                    <a:pt x="26780" y="34463"/>
                  </a:cubicBezTo>
                  <a:cubicBezTo>
                    <a:pt x="27061" y="34463"/>
                    <a:pt x="27341" y="34460"/>
                    <a:pt x="27621" y="34452"/>
                  </a:cubicBezTo>
                  <a:cubicBezTo>
                    <a:pt x="30122" y="34452"/>
                    <a:pt x="32558" y="34319"/>
                    <a:pt x="34993" y="33885"/>
                  </a:cubicBezTo>
                  <a:cubicBezTo>
                    <a:pt x="41330" y="32751"/>
                    <a:pt x="46601" y="29916"/>
                    <a:pt x="50370" y="24545"/>
                  </a:cubicBezTo>
                  <a:cubicBezTo>
                    <a:pt x="52305" y="21810"/>
                    <a:pt x="53206" y="18808"/>
                    <a:pt x="52639" y="15505"/>
                  </a:cubicBezTo>
                  <a:cubicBezTo>
                    <a:pt x="51705" y="9935"/>
                    <a:pt x="48569" y="5998"/>
                    <a:pt x="43565" y="3497"/>
                  </a:cubicBezTo>
                  <a:cubicBezTo>
                    <a:pt x="42498" y="2996"/>
                    <a:pt x="41364" y="2763"/>
                    <a:pt x="40263" y="2429"/>
                  </a:cubicBezTo>
                  <a:cubicBezTo>
                    <a:pt x="36294" y="1262"/>
                    <a:pt x="32324" y="328"/>
                    <a:pt x="28188" y="61"/>
                  </a:cubicBezTo>
                  <a:cubicBezTo>
                    <a:pt x="27514" y="20"/>
                    <a:pt x="26844" y="0"/>
                    <a:pt x="26177" y="0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149387" y="1638037"/>
              <a:ext cx="1149416" cy="744819"/>
            </a:xfrm>
            <a:custGeom>
              <a:rect b="b" l="l" r="r" t="t"/>
              <a:pathLst>
                <a:path extrusionOk="0" h="33262" w="51405">
                  <a:moveTo>
                    <a:pt x="24987" y="0"/>
                  </a:moveTo>
                  <a:cubicBezTo>
                    <a:pt x="21509" y="0"/>
                    <a:pt x="18089" y="611"/>
                    <a:pt x="14711" y="1534"/>
                  </a:cubicBezTo>
                  <a:cubicBezTo>
                    <a:pt x="10375" y="2769"/>
                    <a:pt x="6539" y="4837"/>
                    <a:pt x="3336" y="8039"/>
                  </a:cubicBezTo>
                  <a:cubicBezTo>
                    <a:pt x="1068" y="10341"/>
                    <a:pt x="1" y="13143"/>
                    <a:pt x="501" y="16345"/>
                  </a:cubicBezTo>
                  <a:cubicBezTo>
                    <a:pt x="1135" y="20348"/>
                    <a:pt x="3236" y="23583"/>
                    <a:pt x="6505" y="25985"/>
                  </a:cubicBezTo>
                  <a:cubicBezTo>
                    <a:pt x="7806" y="26953"/>
                    <a:pt x="9241" y="27720"/>
                    <a:pt x="10708" y="28387"/>
                  </a:cubicBezTo>
                  <a:cubicBezTo>
                    <a:pt x="11342" y="28687"/>
                    <a:pt x="11709" y="29121"/>
                    <a:pt x="11843" y="29821"/>
                  </a:cubicBezTo>
                  <a:cubicBezTo>
                    <a:pt x="12076" y="30855"/>
                    <a:pt x="12276" y="31923"/>
                    <a:pt x="12643" y="32957"/>
                  </a:cubicBezTo>
                  <a:cubicBezTo>
                    <a:pt x="12693" y="33081"/>
                    <a:pt x="12706" y="33262"/>
                    <a:pt x="12862" y="33262"/>
                  </a:cubicBezTo>
                  <a:cubicBezTo>
                    <a:pt x="12914" y="33262"/>
                    <a:pt x="12984" y="33241"/>
                    <a:pt x="13077" y="33190"/>
                  </a:cubicBezTo>
                  <a:cubicBezTo>
                    <a:pt x="13777" y="32757"/>
                    <a:pt x="14478" y="32356"/>
                    <a:pt x="15178" y="31923"/>
                  </a:cubicBezTo>
                  <a:cubicBezTo>
                    <a:pt x="16121" y="31362"/>
                    <a:pt x="17025" y="30919"/>
                    <a:pt x="18098" y="30919"/>
                  </a:cubicBezTo>
                  <a:cubicBezTo>
                    <a:pt x="18429" y="30919"/>
                    <a:pt x="18777" y="30961"/>
                    <a:pt x="19148" y="31055"/>
                  </a:cubicBezTo>
                  <a:cubicBezTo>
                    <a:pt x="21482" y="31639"/>
                    <a:pt x="23902" y="31827"/>
                    <a:pt x="26328" y="31827"/>
                  </a:cubicBezTo>
                  <a:cubicBezTo>
                    <a:pt x="26536" y="31827"/>
                    <a:pt x="26745" y="31825"/>
                    <a:pt x="26953" y="31823"/>
                  </a:cubicBezTo>
                  <a:cubicBezTo>
                    <a:pt x="30589" y="31823"/>
                    <a:pt x="34158" y="31422"/>
                    <a:pt x="37661" y="30322"/>
                  </a:cubicBezTo>
                  <a:cubicBezTo>
                    <a:pt x="42198" y="28921"/>
                    <a:pt x="45567" y="26052"/>
                    <a:pt x="48202" y="22216"/>
                  </a:cubicBezTo>
                  <a:cubicBezTo>
                    <a:pt x="51404" y="17512"/>
                    <a:pt x="50170" y="11441"/>
                    <a:pt x="47001" y="7472"/>
                  </a:cubicBezTo>
                  <a:cubicBezTo>
                    <a:pt x="45200" y="5204"/>
                    <a:pt x="42865" y="3703"/>
                    <a:pt x="40096" y="2769"/>
                  </a:cubicBezTo>
                  <a:cubicBezTo>
                    <a:pt x="36060" y="1434"/>
                    <a:pt x="31957" y="534"/>
                    <a:pt x="27754" y="133"/>
                  </a:cubicBezTo>
                  <a:cubicBezTo>
                    <a:pt x="26827" y="43"/>
                    <a:pt x="25905" y="0"/>
                    <a:pt x="24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4"/>
          <p:cNvSpPr txBox="1"/>
          <p:nvPr>
            <p:ph idx="14" type="subTitle"/>
          </p:nvPr>
        </p:nvSpPr>
        <p:spPr>
          <a:xfrm>
            <a:off x="2738661" y="4194126"/>
            <a:ext cx="17541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Describe the topic of the section</a:t>
            </a:r>
            <a:endParaRPr/>
          </a:p>
        </p:txBody>
      </p:sp>
      <p:sp>
        <p:nvSpPr>
          <p:cNvPr id="636" name="Google Shape;636;p4"/>
          <p:cNvSpPr txBox="1"/>
          <p:nvPr>
            <p:ph idx="4" type="title"/>
          </p:nvPr>
        </p:nvSpPr>
        <p:spPr>
          <a:xfrm>
            <a:off x="2864624" y="1601310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637" name="Google Shape;637;p4"/>
          <p:cNvSpPr txBox="1"/>
          <p:nvPr>
            <p:ph idx="5" type="title"/>
          </p:nvPr>
        </p:nvSpPr>
        <p:spPr>
          <a:xfrm>
            <a:off x="4759238" y="1602801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638" name="Google Shape;638;p4"/>
          <p:cNvSpPr txBox="1"/>
          <p:nvPr>
            <p:ph idx="6" type="title"/>
          </p:nvPr>
        </p:nvSpPr>
        <p:spPr>
          <a:xfrm>
            <a:off x="6678744" y="1602801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639" name="Google Shape;639;p4"/>
          <p:cNvSpPr txBox="1"/>
          <p:nvPr>
            <p:ph idx="3" type="title"/>
          </p:nvPr>
        </p:nvSpPr>
        <p:spPr>
          <a:xfrm>
            <a:off x="967970" y="1602797"/>
            <a:ext cx="154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/>
              <a:t>1</a:t>
            </a:r>
            <a:endParaRPr/>
          </a:p>
        </p:txBody>
      </p:sp>
      <p:pic>
        <p:nvPicPr>
          <p:cNvPr id="640" name="Google Shape;6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0694" y="2174501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9208" y="2189099"/>
            <a:ext cx="1125000" cy="11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0841" y="2022800"/>
            <a:ext cx="1597500" cy="12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2074" y="2125274"/>
            <a:ext cx="1091250" cy="10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0"/>
          <p:cNvSpPr txBox="1"/>
          <p:nvPr>
            <p:ph type="title"/>
          </p:nvPr>
        </p:nvSpPr>
        <p:spPr>
          <a:xfrm>
            <a:off x="-1089101" y="547106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/>
              <a:t>alternative resources</a:t>
            </a:r>
            <a:endParaRPr sz="2000"/>
          </a:p>
        </p:txBody>
      </p:sp>
      <p:pic>
        <p:nvPicPr>
          <p:cNvPr id="1432" name="Google Shape;143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707" y="2263027"/>
            <a:ext cx="5175001" cy="25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8330" y="1475527"/>
            <a:ext cx="2193750" cy="3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3220" y="1014277"/>
            <a:ext cx="3948750" cy="12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1"/>
          <p:cNvSpPr txBox="1"/>
          <p:nvPr>
            <p:ph type="title"/>
          </p:nvPr>
        </p:nvSpPr>
        <p:spPr>
          <a:xfrm>
            <a:off x="-1089101" y="547106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/>
              <a:t>alternative resources</a:t>
            </a:r>
            <a:endParaRPr sz="2000"/>
          </a:p>
        </p:txBody>
      </p:sp>
      <p:pic>
        <p:nvPicPr>
          <p:cNvPr id="1440" name="Google Shape;144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49" y="1328756"/>
            <a:ext cx="2143500" cy="367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0672" y="1144776"/>
            <a:ext cx="1996451" cy="202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1926" y="666789"/>
            <a:ext cx="2505401" cy="250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32904" y="3192935"/>
            <a:ext cx="1219125" cy="196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8897" y="3333306"/>
            <a:ext cx="2250241" cy="181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37930" y="3181712"/>
            <a:ext cx="1525070" cy="182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42"/>
          <p:cNvSpPr txBox="1"/>
          <p:nvPr>
            <p:ph type="title"/>
          </p:nvPr>
        </p:nvSpPr>
        <p:spPr>
          <a:xfrm>
            <a:off x="-1089101" y="547106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/>
              <a:t>alternative resources</a:t>
            </a:r>
            <a:endParaRPr sz="2000"/>
          </a:p>
        </p:txBody>
      </p:sp>
      <p:pic>
        <p:nvPicPr>
          <p:cNvPr id="1451" name="Google Shape;145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423" y="1433232"/>
            <a:ext cx="4634952" cy="343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1700" y="1272150"/>
            <a:ext cx="3465000" cy="32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43"/>
          <p:cNvSpPr txBox="1"/>
          <p:nvPr>
            <p:ph type="title"/>
          </p:nvPr>
        </p:nvSpPr>
        <p:spPr>
          <a:xfrm>
            <a:off x="-1089101" y="547106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000"/>
              <a:t>alternative resources</a:t>
            </a:r>
            <a:endParaRPr sz="2000"/>
          </a:p>
        </p:txBody>
      </p:sp>
      <p:pic>
        <p:nvPicPr>
          <p:cNvPr id="1458" name="Google Shape;145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849" y="1119806"/>
            <a:ext cx="3903750" cy="10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499" y="1449532"/>
            <a:ext cx="5182051" cy="336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3624" y="2783756"/>
            <a:ext cx="3015901" cy="199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44"/>
          <p:cNvSpPr txBox="1"/>
          <p:nvPr>
            <p:ph type="title"/>
          </p:nvPr>
        </p:nvSpPr>
        <p:spPr>
          <a:xfrm>
            <a:off x="2083159" y="681701"/>
            <a:ext cx="5103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8A91B5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rgbClr val="8A91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6" name="Google Shape;1466;p44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1467" name="Google Shape;1467;p44"/>
            <p:cNvSpPr/>
            <p:nvPr/>
          </p:nvSpPr>
          <p:spPr>
            <a:xfrm>
              <a:off x="1125675" y="470575"/>
              <a:ext cx="28275" cy="28250"/>
            </a:xfrm>
            <a:custGeom>
              <a:rect b="b" l="l" r="r" t="t"/>
              <a:pathLst>
                <a:path extrusionOk="0" h="1130" w="1131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898875" y="244725"/>
              <a:ext cx="481800" cy="225875"/>
            </a:xfrm>
            <a:custGeom>
              <a:rect b="b" l="l" r="r" t="t"/>
              <a:pathLst>
                <a:path extrusionOk="0" h="9035" w="19272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1324200" y="385900"/>
              <a:ext cx="56475" cy="197625"/>
            </a:xfrm>
            <a:custGeom>
              <a:rect b="b" l="l" r="r" t="t"/>
              <a:pathLst>
                <a:path extrusionOk="0" h="7905" w="2259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898875" y="385900"/>
              <a:ext cx="56475" cy="197625"/>
            </a:xfrm>
            <a:custGeom>
              <a:rect b="b" l="l" r="r" t="t"/>
              <a:pathLst>
                <a:path extrusionOk="0" h="7905" w="2259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1063650" y="414125"/>
              <a:ext cx="146750" cy="141125"/>
            </a:xfrm>
            <a:custGeom>
              <a:rect b="b" l="l" r="r" t="t"/>
              <a:pathLst>
                <a:path extrusionOk="0" h="5645" w="587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898875" y="498800"/>
              <a:ext cx="481800" cy="169425"/>
            </a:xfrm>
            <a:custGeom>
              <a:rect b="b" l="l" r="r" t="t"/>
              <a:pathLst>
                <a:path extrusionOk="0" h="6777" w="19272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44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1474" name="Google Shape;1474;p44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6" name="Google Shape;1476;p44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1477" name="Google Shape;1477;p44"/>
            <p:cNvSpPr/>
            <p:nvPr/>
          </p:nvSpPr>
          <p:spPr>
            <a:xfrm>
              <a:off x="2084325" y="363300"/>
              <a:ext cx="484150" cy="254100"/>
            </a:xfrm>
            <a:custGeom>
              <a:rect b="b" l="l" r="r" t="t"/>
              <a:pathLst>
                <a:path extrusionOk="0" h="10164" w="19366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2250600" y="419775"/>
              <a:ext cx="145175" cy="141125"/>
            </a:xfrm>
            <a:custGeom>
              <a:rect b="b" l="l" r="r" t="t"/>
              <a:pathLst>
                <a:path extrusionOk="0" h="5645" w="5807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9" name="Google Shape;1479;p44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1480" name="Google Shape;1480;p44"/>
            <p:cNvSpPr/>
            <p:nvPr/>
          </p:nvSpPr>
          <p:spPr>
            <a:xfrm>
              <a:off x="2739175" y="420675"/>
              <a:ext cx="360100" cy="310550"/>
            </a:xfrm>
            <a:custGeom>
              <a:rect b="b" l="l" r="r" t="t"/>
              <a:pathLst>
                <a:path extrusionOk="0" h="12422" w="14404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2707500" y="249400"/>
              <a:ext cx="423475" cy="141175"/>
            </a:xfrm>
            <a:custGeom>
              <a:rect b="b" l="l" r="r" t="t"/>
              <a:pathLst>
                <a:path extrusionOk="0" h="5647" w="16939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44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1483" name="Google Shape;1483;p44"/>
            <p:cNvSpPr/>
            <p:nvPr/>
          </p:nvSpPr>
          <p:spPr>
            <a:xfrm>
              <a:off x="3610875" y="334550"/>
              <a:ext cx="56475" cy="28250"/>
            </a:xfrm>
            <a:custGeom>
              <a:rect b="b" l="l" r="r" t="t"/>
              <a:pathLst>
                <a:path extrusionOk="0" h="1130" w="2259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346767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3566525" y="249875"/>
              <a:ext cx="46400" cy="56475"/>
            </a:xfrm>
            <a:custGeom>
              <a:rect b="b" l="l" r="r" t="t"/>
              <a:pathLst>
                <a:path extrusionOk="0" h="2259" w="1856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3413250" y="334550"/>
              <a:ext cx="56500" cy="28250"/>
            </a:xfrm>
            <a:custGeom>
              <a:rect b="b" l="l" r="r" t="t"/>
              <a:pathLst>
                <a:path extrusionOk="0" h="1130" w="226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3300325" y="476675"/>
              <a:ext cx="84725" cy="254100"/>
            </a:xfrm>
            <a:custGeom>
              <a:rect b="b" l="l" r="r" t="t"/>
              <a:pathLst>
                <a:path extrusionOk="0" h="10164" w="3389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3413250" y="335525"/>
              <a:ext cx="320800" cy="395250"/>
            </a:xfrm>
            <a:custGeom>
              <a:rect b="b" l="l" r="r" t="t"/>
              <a:pathLst>
                <a:path extrusionOk="0" h="15810" w="12832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9" name="Google Shape;1489;p44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1490" name="Google Shape;1490;p44"/>
            <p:cNvSpPr/>
            <p:nvPr/>
          </p:nvSpPr>
          <p:spPr>
            <a:xfrm>
              <a:off x="4206725" y="598350"/>
              <a:ext cx="70775" cy="68025"/>
            </a:xfrm>
            <a:custGeom>
              <a:rect b="b" l="l" r="r" t="t"/>
              <a:pathLst>
                <a:path extrusionOk="0" h="2721" w="2831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4226750" y="538600"/>
              <a:ext cx="91250" cy="48150"/>
            </a:xfrm>
            <a:custGeom>
              <a:rect b="b" l="l" r="r" t="t"/>
              <a:pathLst>
                <a:path extrusionOk="0" h="1926" w="365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4146500" y="618325"/>
              <a:ext cx="52050" cy="88650"/>
            </a:xfrm>
            <a:custGeom>
              <a:rect b="b" l="l" r="r" t="t"/>
              <a:pathLst>
                <a:path extrusionOk="0" h="3546" w="2082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3927425" y="319075"/>
              <a:ext cx="70650" cy="67850"/>
            </a:xfrm>
            <a:custGeom>
              <a:rect b="b" l="l" r="r" t="t"/>
              <a:pathLst>
                <a:path extrusionOk="0" h="2714" w="2826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4007000" y="279300"/>
              <a:ext cx="51675" cy="88150"/>
            </a:xfrm>
            <a:custGeom>
              <a:rect b="b" l="l" r="r" t="t"/>
              <a:pathLst>
                <a:path extrusionOk="0" h="3526" w="2067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3887300" y="398850"/>
              <a:ext cx="91800" cy="48250"/>
            </a:xfrm>
            <a:custGeom>
              <a:rect b="b" l="l" r="r" t="t"/>
              <a:pathLst>
                <a:path extrusionOk="0" h="1930" w="3672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3854700" y="413675"/>
              <a:ext cx="353475" cy="317200"/>
            </a:xfrm>
            <a:custGeom>
              <a:rect b="b" l="l" r="r" t="t"/>
              <a:pathLst>
                <a:path extrusionOk="0" h="12688" w="14139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3996825" y="249750"/>
              <a:ext cx="358300" cy="322025"/>
            </a:xfrm>
            <a:custGeom>
              <a:rect b="b" l="l" r="r" t="t"/>
              <a:pathLst>
                <a:path extrusionOk="0" h="12881" w="14332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8" name="Google Shape;1498;p44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1499" name="Google Shape;1499;p44"/>
            <p:cNvSpPr/>
            <p:nvPr/>
          </p:nvSpPr>
          <p:spPr>
            <a:xfrm>
              <a:off x="4447550" y="413675"/>
              <a:ext cx="353475" cy="317200"/>
            </a:xfrm>
            <a:custGeom>
              <a:rect b="b" l="l" r="r" t="t"/>
              <a:pathLst>
                <a:path extrusionOk="0" h="12688" w="14139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589675" y="249750"/>
              <a:ext cx="358300" cy="322025"/>
            </a:xfrm>
            <a:custGeom>
              <a:rect b="b" l="l" r="r" t="t"/>
              <a:pathLst>
                <a:path extrusionOk="0" h="12881" w="14332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1" name="Google Shape;1501;p44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1502" name="Google Shape;1502;p44"/>
            <p:cNvSpPr/>
            <p:nvPr/>
          </p:nvSpPr>
          <p:spPr>
            <a:xfrm>
              <a:off x="5191775" y="560925"/>
              <a:ext cx="197625" cy="170300"/>
            </a:xfrm>
            <a:custGeom>
              <a:rect b="b" l="l" r="r" t="t"/>
              <a:pathLst>
                <a:path extrusionOk="0" h="6812" w="7905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5049725" y="249400"/>
              <a:ext cx="481825" cy="396225"/>
            </a:xfrm>
            <a:custGeom>
              <a:rect b="b" l="l" r="r" t="t"/>
              <a:pathLst>
                <a:path extrusionOk="0" h="15849" w="19273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4" name="Google Shape;1504;p44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1505" name="Google Shape;1505;p44"/>
            <p:cNvSpPr/>
            <p:nvPr/>
          </p:nvSpPr>
          <p:spPr>
            <a:xfrm>
              <a:off x="5660400" y="436700"/>
              <a:ext cx="481825" cy="283250"/>
            </a:xfrm>
            <a:custGeom>
              <a:rect b="b" l="l" r="r" t="t"/>
              <a:pathLst>
                <a:path extrusionOk="0" h="11330" w="19273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5660400" y="238125"/>
              <a:ext cx="481825" cy="170375"/>
            </a:xfrm>
            <a:custGeom>
              <a:rect b="b" l="l" r="r" t="t"/>
              <a:pathLst>
                <a:path extrusionOk="0" h="6815" w="19273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44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1508" name="Google Shape;1508;p44"/>
            <p:cNvSpPr/>
            <p:nvPr/>
          </p:nvSpPr>
          <p:spPr>
            <a:xfrm>
              <a:off x="6425625" y="482025"/>
              <a:ext cx="177700" cy="135375"/>
            </a:xfrm>
            <a:custGeom>
              <a:rect b="b" l="l" r="r" t="t"/>
              <a:pathLst>
                <a:path extrusionOk="0" h="5415" w="7108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6462150" y="41977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6349225" y="508600"/>
              <a:ext cx="113625" cy="108800"/>
            </a:xfrm>
            <a:custGeom>
              <a:rect b="b" l="l" r="r" t="t"/>
              <a:pathLst>
                <a:path extrusionOk="0" h="4352" w="4545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6349225" y="363300"/>
              <a:ext cx="254100" cy="172575"/>
            </a:xfrm>
            <a:custGeom>
              <a:rect b="b" l="l" r="r" t="t"/>
              <a:pathLst>
                <a:path extrusionOk="0" h="6903" w="10164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6235400" y="24940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3" name="Google Shape;1513;p44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1514" name="Google Shape;1514;p44"/>
            <p:cNvSpPr/>
            <p:nvPr/>
          </p:nvSpPr>
          <p:spPr>
            <a:xfrm>
              <a:off x="1325175" y="1040825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1323750" y="95610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1323750" y="1097250"/>
              <a:ext cx="59275" cy="56525"/>
            </a:xfrm>
            <a:custGeom>
              <a:rect b="b" l="l" r="r" t="t"/>
              <a:pathLst>
                <a:path extrusionOk="0" h="2261" w="2371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899850" y="871450"/>
              <a:ext cx="396150" cy="423400"/>
            </a:xfrm>
            <a:custGeom>
              <a:rect b="b" l="l" r="r" t="t"/>
              <a:pathLst>
                <a:path extrusionOk="0" h="16936" w="15846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8" name="Google Shape;1518;p44"/>
          <p:cNvSpPr/>
          <p:nvPr/>
        </p:nvSpPr>
        <p:spPr>
          <a:xfrm>
            <a:off x="1265674" y="2711214"/>
            <a:ext cx="302200" cy="339253"/>
          </a:xfrm>
          <a:custGeom>
            <a:rect b="b" l="l" r="r" t="t"/>
            <a:pathLst>
              <a:path extrusionOk="0" h="19273" w="17168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9" name="Google Shape;1519;p44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1520" name="Google Shape;1520;p44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3" name="Google Shape;1523;p44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1524" name="Google Shape;1524;p44"/>
            <p:cNvSpPr/>
            <p:nvPr/>
          </p:nvSpPr>
          <p:spPr>
            <a:xfrm>
              <a:off x="2685825" y="840375"/>
              <a:ext cx="481900" cy="481825"/>
            </a:xfrm>
            <a:custGeom>
              <a:rect b="b" l="l" r="r" t="t"/>
              <a:pathLst>
                <a:path extrusionOk="0" h="19273" w="19276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2819200" y="98340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6" name="Google Shape;1526;p44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1527" name="Google Shape;1527;p44"/>
            <p:cNvSpPr/>
            <p:nvPr/>
          </p:nvSpPr>
          <p:spPr>
            <a:xfrm>
              <a:off x="3270675" y="902000"/>
              <a:ext cx="447125" cy="422525"/>
            </a:xfrm>
            <a:custGeom>
              <a:rect b="b" l="l" r="r" t="t"/>
              <a:pathLst>
                <a:path extrusionOk="0" h="16901" w="17885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3385250" y="841800"/>
              <a:ext cx="279700" cy="220925"/>
            </a:xfrm>
            <a:custGeom>
              <a:rect b="b" l="l" r="r" t="t"/>
              <a:pathLst>
                <a:path extrusionOk="0" h="8837" w="11188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3530100" y="924750"/>
              <a:ext cx="238275" cy="250200"/>
            </a:xfrm>
            <a:custGeom>
              <a:rect b="b" l="l" r="r" t="t"/>
              <a:pathLst>
                <a:path extrusionOk="0" h="10008" w="9531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0" name="Google Shape;1530;p44"/>
          <p:cNvSpPr/>
          <p:nvPr/>
        </p:nvSpPr>
        <p:spPr>
          <a:xfrm>
            <a:off x="2919129" y="2721811"/>
            <a:ext cx="339253" cy="318060"/>
          </a:xfrm>
          <a:custGeom>
            <a:rect b="b" l="l" r="r" t="t"/>
            <a:pathLst>
              <a:path extrusionOk="0" h="18069" w="19273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1" name="Google Shape;1531;p44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1532" name="Google Shape;1532;p44"/>
            <p:cNvSpPr/>
            <p:nvPr/>
          </p:nvSpPr>
          <p:spPr>
            <a:xfrm>
              <a:off x="4467200" y="1018225"/>
              <a:ext cx="481825" cy="282350"/>
            </a:xfrm>
            <a:custGeom>
              <a:rect b="b" l="l" r="r" t="t"/>
              <a:pathLst>
                <a:path extrusionOk="0" h="11294" w="19273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4608425" y="1129300"/>
              <a:ext cx="45125" cy="60175"/>
            </a:xfrm>
            <a:custGeom>
              <a:rect b="b" l="l" r="r" t="t"/>
              <a:pathLst>
                <a:path extrusionOk="0" h="2407" w="1805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4495500" y="877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4636650" y="877100"/>
              <a:ext cx="141175" cy="141175"/>
            </a:xfrm>
            <a:custGeom>
              <a:rect b="b" l="l" r="r" t="t"/>
              <a:pathLst>
                <a:path extrusionOk="0" h="5647" w="5647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6" name="Google Shape;1536;p44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1537" name="Google Shape;1537;p44"/>
            <p:cNvSpPr/>
            <p:nvPr/>
          </p:nvSpPr>
          <p:spPr>
            <a:xfrm>
              <a:off x="5045500" y="842250"/>
              <a:ext cx="503875" cy="481850"/>
            </a:xfrm>
            <a:custGeom>
              <a:rect b="b" l="l" r="r" t="t"/>
              <a:pathLst>
                <a:path extrusionOk="0" h="19274" w="20155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5221050" y="898625"/>
              <a:ext cx="254100" cy="254100"/>
            </a:xfrm>
            <a:custGeom>
              <a:rect b="b" l="l" r="r" t="t"/>
              <a:pathLst>
                <a:path extrusionOk="0" h="10164" w="10164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9" name="Google Shape;1539;p44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1540" name="Google Shape;1540;p44"/>
            <p:cNvSpPr/>
            <p:nvPr/>
          </p:nvSpPr>
          <p:spPr>
            <a:xfrm>
              <a:off x="6004200" y="1075025"/>
              <a:ext cx="86075" cy="93450"/>
            </a:xfrm>
            <a:custGeom>
              <a:rect b="b" l="l" r="r" t="t"/>
              <a:pathLst>
                <a:path extrusionOk="0" h="3738" w="3443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5880900" y="953275"/>
              <a:ext cx="95100" cy="93525"/>
            </a:xfrm>
            <a:custGeom>
              <a:rect b="b" l="l" r="r" t="t"/>
              <a:pathLst>
                <a:path extrusionOk="0" h="3741" w="3804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6004200" y="953275"/>
              <a:ext cx="119575" cy="93525"/>
            </a:xfrm>
            <a:custGeom>
              <a:rect b="b" l="l" r="r" t="t"/>
              <a:pathLst>
                <a:path extrusionOk="0" h="3741" w="4783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5880900" y="1075025"/>
              <a:ext cx="95100" cy="93450"/>
            </a:xfrm>
            <a:custGeom>
              <a:rect b="b" l="l" r="r" t="t"/>
              <a:pathLst>
                <a:path extrusionOk="0" h="3738" w="3804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5645200" y="879425"/>
              <a:ext cx="207500" cy="167375"/>
            </a:xfrm>
            <a:custGeom>
              <a:rect b="b" l="l" r="r" t="t"/>
              <a:pathLst>
                <a:path extrusionOk="0" h="6695" w="830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4"/>
            <p:cNvSpPr/>
            <p:nvPr/>
          </p:nvSpPr>
          <p:spPr>
            <a:xfrm>
              <a:off x="5722500" y="1075025"/>
              <a:ext cx="370875" cy="211775"/>
            </a:xfrm>
            <a:custGeom>
              <a:rect b="b" l="l" r="r" t="t"/>
              <a:pathLst>
                <a:path extrusionOk="0" h="8471" w="14835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6" name="Google Shape;1546;p44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1547" name="Google Shape;1547;p44"/>
            <p:cNvSpPr/>
            <p:nvPr/>
          </p:nvSpPr>
          <p:spPr>
            <a:xfrm>
              <a:off x="6264525" y="1033450"/>
              <a:ext cx="135300" cy="266450"/>
            </a:xfrm>
            <a:custGeom>
              <a:rect b="b" l="l" r="r" t="t"/>
              <a:pathLst>
                <a:path extrusionOk="0" h="10658" w="5412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6552700" y="1033450"/>
              <a:ext cx="135325" cy="266450"/>
            </a:xfrm>
            <a:custGeom>
              <a:rect b="b" l="l" r="r" t="t"/>
              <a:pathLst>
                <a:path extrusionOk="0" h="10658" w="5413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6462150" y="985275"/>
              <a:ext cx="28025" cy="28250"/>
            </a:xfrm>
            <a:custGeom>
              <a:rect b="b" l="l" r="r" t="t"/>
              <a:pathLst>
                <a:path extrusionOk="0" h="1130" w="1121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6288775" y="1182900"/>
              <a:ext cx="375075" cy="141175"/>
            </a:xfrm>
            <a:custGeom>
              <a:rect b="b" l="l" r="r" t="t"/>
              <a:pathLst>
                <a:path extrusionOk="0" h="5647" w="15003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6278675" y="965325"/>
              <a:ext cx="42350" cy="84725"/>
            </a:xfrm>
            <a:custGeom>
              <a:rect b="b" l="l" r="r" t="t"/>
              <a:pathLst>
                <a:path extrusionOk="0" h="3389" w="1694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6631525" y="965325"/>
              <a:ext cx="42400" cy="84725"/>
            </a:xfrm>
            <a:custGeom>
              <a:rect b="b" l="l" r="r" t="t"/>
              <a:pathLst>
                <a:path extrusionOk="0" h="3389" w="1696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6349225" y="842250"/>
              <a:ext cx="254100" cy="312425"/>
            </a:xfrm>
            <a:custGeom>
              <a:rect b="b" l="l" r="r" t="t"/>
              <a:pathLst>
                <a:path extrusionOk="0" h="12497" w="10164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4" name="Google Shape;1554;p44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1555" name="Google Shape;1555;p44"/>
            <p:cNvSpPr/>
            <p:nvPr/>
          </p:nvSpPr>
          <p:spPr>
            <a:xfrm>
              <a:off x="900750" y="1627500"/>
              <a:ext cx="481825" cy="290400"/>
            </a:xfrm>
            <a:custGeom>
              <a:rect b="b" l="l" r="r" t="t"/>
              <a:pathLst>
                <a:path extrusionOk="0" h="11616" w="19273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1296950" y="1549900"/>
              <a:ext cx="71550" cy="105850"/>
            </a:xfrm>
            <a:custGeom>
              <a:rect b="b" l="l" r="r" t="t"/>
              <a:pathLst>
                <a:path extrusionOk="0" h="4234" w="2862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914900" y="1549900"/>
              <a:ext cx="71550" cy="105850"/>
            </a:xfrm>
            <a:custGeom>
              <a:rect b="b" l="l" r="r" t="t"/>
              <a:pathLst>
                <a:path extrusionOk="0" h="4234" w="2862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1014650" y="1436075"/>
              <a:ext cx="254100" cy="336150"/>
            </a:xfrm>
            <a:custGeom>
              <a:rect b="b" l="l" r="r" t="t"/>
              <a:pathLst>
                <a:path extrusionOk="0" h="13446" w="10164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9" name="Google Shape;1559;p44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1560" name="Google Shape;1560;p44"/>
            <p:cNvSpPr/>
            <p:nvPr/>
          </p:nvSpPr>
          <p:spPr>
            <a:xfrm>
              <a:off x="1492675" y="1540400"/>
              <a:ext cx="481825" cy="290925"/>
            </a:xfrm>
            <a:custGeom>
              <a:rect b="b" l="l" r="r" t="t"/>
              <a:pathLst>
                <a:path extrusionOk="0" h="11637" w="19273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1522575" y="1520750"/>
              <a:ext cx="421975" cy="165800"/>
            </a:xfrm>
            <a:custGeom>
              <a:rect b="b" l="l" r="r" t="t"/>
              <a:pathLst>
                <a:path extrusionOk="0" h="6632" w="16879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2" name="Google Shape;1562;p44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1563" name="Google Shape;1563;p44"/>
            <p:cNvSpPr/>
            <p:nvPr/>
          </p:nvSpPr>
          <p:spPr>
            <a:xfrm>
              <a:off x="2425125" y="1718700"/>
              <a:ext cx="146275" cy="141750"/>
            </a:xfrm>
            <a:custGeom>
              <a:rect b="b" l="l" r="r" t="t"/>
              <a:pathLst>
                <a:path extrusionOk="0" h="5670" w="5851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2071000" y="1477850"/>
              <a:ext cx="453125" cy="439050"/>
            </a:xfrm>
            <a:custGeom>
              <a:rect b="b" l="l" r="r" t="t"/>
              <a:pathLst>
                <a:path extrusionOk="0" h="17562" w="18125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2141600" y="1435025"/>
              <a:ext cx="146300" cy="141850"/>
            </a:xfrm>
            <a:custGeom>
              <a:rect b="b" l="l" r="r" t="t"/>
              <a:pathLst>
                <a:path extrusionOk="0" h="5674" w="5852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6" name="Google Shape;1566;p44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1567" name="Google Shape;1567;p44"/>
            <p:cNvSpPr/>
            <p:nvPr/>
          </p:nvSpPr>
          <p:spPr>
            <a:xfrm>
              <a:off x="3081050" y="1542700"/>
              <a:ext cx="97050" cy="267350"/>
            </a:xfrm>
            <a:custGeom>
              <a:rect b="b" l="l" r="r" t="t"/>
              <a:pathLst>
                <a:path extrusionOk="0" h="10694" w="3882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3041000" y="1582600"/>
              <a:ext cx="75075" cy="187725"/>
            </a:xfrm>
            <a:custGeom>
              <a:rect b="b" l="l" r="r" t="t"/>
              <a:pathLst>
                <a:path extrusionOk="0" h="7509" w="3003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2678350" y="1464650"/>
              <a:ext cx="339700" cy="422700"/>
            </a:xfrm>
            <a:custGeom>
              <a:rect b="b" l="l" r="r" t="t"/>
              <a:pathLst>
                <a:path extrusionOk="0" h="16908" w="13588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44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1571" name="Google Shape;1571;p44"/>
            <p:cNvSpPr/>
            <p:nvPr/>
          </p:nvSpPr>
          <p:spPr>
            <a:xfrm>
              <a:off x="3271200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3356575" y="1520525"/>
              <a:ext cx="311000" cy="311025"/>
            </a:xfrm>
            <a:custGeom>
              <a:rect b="b" l="l" r="r" t="t"/>
              <a:pathLst>
                <a:path extrusionOk="0" h="12441" w="1244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3" name="Google Shape;1573;p44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1574" name="Google Shape;1574;p44"/>
            <p:cNvSpPr/>
            <p:nvPr/>
          </p:nvSpPr>
          <p:spPr>
            <a:xfrm>
              <a:off x="3858100" y="1868750"/>
              <a:ext cx="55575" cy="48200"/>
            </a:xfrm>
            <a:custGeom>
              <a:rect b="b" l="l" r="r" t="t"/>
              <a:pathLst>
                <a:path extrusionOk="0" h="1928" w="2223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3917950" y="1808500"/>
              <a:ext cx="60350" cy="48525"/>
            </a:xfrm>
            <a:custGeom>
              <a:rect b="b" l="l" r="r" t="t"/>
              <a:pathLst>
                <a:path extrusionOk="0" h="1941" w="2414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3876450" y="1435075"/>
              <a:ext cx="450375" cy="251250"/>
            </a:xfrm>
            <a:custGeom>
              <a:rect b="b" l="l" r="r" t="t"/>
              <a:pathLst>
                <a:path extrusionOk="0" h="10050" w="18015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094925" y="1456025"/>
              <a:ext cx="250950" cy="445250"/>
            </a:xfrm>
            <a:custGeom>
              <a:rect b="b" l="l" r="r" t="t"/>
              <a:pathLst>
                <a:path extrusionOk="0" h="17810" w="10038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3993575" y="1542825"/>
              <a:ext cx="245025" cy="242525"/>
            </a:xfrm>
            <a:custGeom>
              <a:rect b="b" l="l" r="r" t="t"/>
              <a:pathLst>
                <a:path extrusionOk="0" h="9701" w="9801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9" name="Google Shape;1579;p44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1580" name="Google Shape;1580;p44"/>
            <p:cNvSpPr/>
            <p:nvPr/>
          </p:nvSpPr>
          <p:spPr>
            <a:xfrm>
              <a:off x="4624975" y="1465275"/>
              <a:ext cx="56650" cy="86000"/>
            </a:xfrm>
            <a:custGeom>
              <a:rect b="b" l="l" r="r" t="t"/>
              <a:pathLst>
                <a:path extrusionOk="0" h="3440" w="2266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615275" y="1797425"/>
              <a:ext cx="66350" cy="89375"/>
            </a:xfrm>
            <a:custGeom>
              <a:rect b="b" l="l" r="r" t="t"/>
              <a:pathLst>
                <a:path extrusionOk="0" h="3575" w="2654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4583125" y="15472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4597950" y="1576075"/>
              <a:ext cx="83675" cy="87525"/>
            </a:xfrm>
            <a:custGeom>
              <a:rect b="b" l="l" r="r" t="t"/>
              <a:pathLst>
                <a:path extrusionOk="0" h="3501" w="3347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597650" y="1692175"/>
              <a:ext cx="83975" cy="82450"/>
            </a:xfrm>
            <a:custGeom>
              <a:rect b="b" l="l" r="r" t="t"/>
              <a:pathLst>
                <a:path extrusionOk="0" h="3298" w="3359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798050" y="1663575"/>
              <a:ext cx="28475" cy="28250"/>
            </a:xfrm>
            <a:custGeom>
              <a:rect b="b" l="l" r="r" t="t"/>
              <a:pathLst>
                <a:path extrusionOk="0" h="1130" w="1139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710200" y="1435075"/>
              <a:ext cx="228500" cy="228525"/>
            </a:xfrm>
            <a:custGeom>
              <a:rect b="b" l="l" r="r" t="t"/>
              <a:pathLst>
                <a:path extrusionOk="0" h="9141" w="914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4819200" y="1593475"/>
              <a:ext cx="89400" cy="70125"/>
            </a:xfrm>
            <a:custGeom>
              <a:rect b="b" l="l" r="r" t="t"/>
              <a:pathLst>
                <a:path extrusionOk="0" h="2805" w="3576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4819200" y="1692175"/>
              <a:ext cx="89475" cy="66275"/>
            </a:xfrm>
            <a:custGeom>
              <a:rect b="b" l="l" r="r" t="t"/>
              <a:pathLst>
                <a:path extrusionOk="0" h="2651" w="3579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4456875" y="1691800"/>
              <a:ext cx="225125" cy="225100"/>
            </a:xfrm>
            <a:custGeom>
              <a:rect b="b" l="l" r="r" t="t"/>
              <a:pathLst>
                <a:path extrusionOk="0" h="9004" w="9005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4487000" y="1595125"/>
              <a:ext cx="88925" cy="68475"/>
            </a:xfrm>
            <a:custGeom>
              <a:rect b="b" l="l" r="r" t="t"/>
              <a:pathLst>
                <a:path extrusionOk="0" h="2739" w="3557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4486925" y="1692175"/>
              <a:ext cx="89450" cy="66350"/>
            </a:xfrm>
            <a:custGeom>
              <a:rect b="b" l="l" r="r" t="t"/>
              <a:pathLst>
                <a:path extrusionOk="0" h="2654" w="3578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4456875" y="1435075"/>
              <a:ext cx="225125" cy="228525"/>
            </a:xfrm>
            <a:custGeom>
              <a:rect b="b" l="l" r="r" t="t"/>
              <a:pathLst>
                <a:path extrusionOk="0" h="9141" w="9005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4710200" y="1691800"/>
              <a:ext cx="228500" cy="225100"/>
            </a:xfrm>
            <a:custGeom>
              <a:rect b="b" l="l" r="r" t="t"/>
              <a:pathLst>
                <a:path extrusionOk="0" h="9004" w="914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4710200" y="1465200"/>
              <a:ext cx="70025" cy="89375"/>
            </a:xfrm>
            <a:custGeom>
              <a:rect b="b" l="l" r="r" t="t"/>
              <a:pathLst>
                <a:path extrusionOk="0" h="3575" w="2801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4710200" y="1575850"/>
              <a:ext cx="86150" cy="87750"/>
            </a:xfrm>
            <a:custGeom>
              <a:rect b="b" l="l" r="r" t="t"/>
              <a:pathLst>
                <a:path extrusionOk="0" h="3510" w="3446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4710200" y="1797500"/>
              <a:ext cx="70025" cy="89375"/>
            </a:xfrm>
            <a:custGeom>
              <a:rect b="b" l="l" r="r" t="t"/>
              <a:pathLst>
                <a:path extrusionOk="0" h="3575" w="2801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4681975" y="1776400"/>
              <a:ext cx="28250" cy="28350"/>
            </a:xfrm>
            <a:custGeom>
              <a:rect b="b" l="l" r="r" t="t"/>
              <a:pathLst>
                <a:path extrusionOk="0" h="1134" w="113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4710200" y="1692175"/>
              <a:ext cx="86150" cy="82450"/>
            </a:xfrm>
            <a:custGeom>
              <a:rect b="b" l="l" r="r" t="t"/>
              <a:pathLst>
                <a:path extrusionOk="0" h="3298" w="3446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44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1600" name="Google Shape;1600;p44"/>
            <p:cNvSpPr/>
            <p:nvPr/>
          </p:nvSpPr>
          <p:spPr>
            <a:xfrm>
              <a:off x="5136300" y="1519775"/>
              <a:ext cx="310550" cy="310550"/>
            </a:xfrm>
            <a:custGeom>
              <a:rect b="b" l="l" r="r" t="t"/>
              <a:pathLst>
                <a:path extrusionOk="0" h="12422" w="12422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5184925" y="1576250"/>
              <a:ext cx="205475" cy="197625"/>
            </a:xfrm>
            <a:custGeom>
              <a:rect b="b" l="l" r="r" t="t"/>
              <a:pathLst>
                <a:path extrusionOk="0" h="7905" w="8219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5049725" y="14350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5245825" y="1435050"/>
              <a:ext cx="290450" cy="282350"/>
            </a:xfrm>
            <a:custGeom>
              <a:rect b="b" l="l" r="r" t="t"/>
              <a:pathLst>
                <a:path extrusionOk="0" h="11294" w="11618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4" name="Google Shape;1604;p44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1605" name="Google Shape;1605;p44"/>
            <p:cNvSpPr/>
            <p:nvPr/>
          </p:nvSpPr>
          <p:spPr>
            <a:xfrm>
              <a:off x="5642475" y="1435075"/>
              <a:ext cx="481975" cy="340675"/>
            </a:xfrm>
            <a:custGeom>
              <a:rect b="b" l="l" r="r" t="t"/>
              <a:pathLst>
                <a:path extrusionOk="0" h="13627" w="19279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5756375" y="1803975"/>
              <a:ext cx="254100" cy="112925"/>
            </a:xfrm>
            <a:custGeom>
              <a:rect b="b" l="l" r="r" t="t"/>
              <a:pathLst>
                <a:path extrusionOk="0" h="4517" w="10164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5843400" y="1537550"/>
              <a:ext cx="79975" cy="76125"/>
            </a:xfrm>
            <a:custGeom>
              <a:rect b="b" l="l" r="r" t="t"/>
              <a:pathLst>
                <a:path extrusionOk="0" h="3045" w="3199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8" name="Google Shape;1608;p44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1609" name="Google Shape;1609;p44"/>
            <p:cNvSpPr/>
            <p:nvPr/>
          </p:nvSpPr>
          <p:spPr>
            <a:xfrm>
              <a:off x="6578000" y="1463375"/>
              <a:ext cx="83150" cy="78250"/>
            </a:xfrm>
            <a:custGeom>
              <a:rect b="b" l="l" r="r" t="t"/>
              <a:pathLst>
                <a:path extrusionOk="0" h="3130" w="3326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6421725" y="1773850"/>
              <a:ext cx="112950" cy="143050"/>
            </a:xfrm>
            <a:custGeom>
              <a:rect b="b" l="l" r="r" t="t"/>
              <a:pathLst>
                <a:path extrusionOk="0" h="5722" w="4518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6448975" y="1632700"/>
              <a:ext cx="56475" cy="56475"/>
            </a:xfrm>
            <a:custGeom>
              <a:rect b="b" l="l" r="r" t="t"/>
              <a:pathLst>
                <a:path extrusionOk="0" h="2259" w="2259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6232000" y="1435050"/>
              <a:ext cx="488225" cy="237825"/>
            </a:xfrm>
            <a:custGeom>
              <a:rect b="b" l="l" r="r" t="t"/>
              <a:pathLst>
                <a:path extrusionOk="0" h="9513" w="19529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6291025" y="1537700"/>
              <a:ext cx="369800" cy="379200"/>
            </a:xfrm>
            <a:custGeom>
              <a:rect b="b" l="l" r="r" t="t"/>
              <a:pathLst>
                <a:path extrusionOk="0" h="15168" w="14792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4" name="Google Shape;1614;p44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1615" name="Google Shape;1615;p44"/>
            <p:cNvSpPr/>
            <p:nvPr/>
          </p:nvSpPr>
          <p:spPr>
            <a:xfrm>
              <a:off x="1035500" y="2028975"/>
              <a:ext cx="314925" cy="153075"/>
            </a:xfrm>
            <a:custGeom>
              <a:rect b="b" l="l" r="r" t="t"/>
              <a:pathLst>
                <a:path extrusionOk="0" h="6123" w="12597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1212475" y="2137450"/>
              <a:ext cx="137950" cy="304275"/>
            </a:xfrm>
            <a:custGeom>
              <a:rect b="b" l="l" r="r" t="t"/>
              <a:pathLst>
                <a:path extrusionOk="0" h="12171" w="5518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924450" y="2204450"/>
              <a:ext cx="139300" cy="304275"/>
            </a:xfrm>
            <a:custGeom>
              <a:rect b="b" l="l" r="r" t="t"/>
              <a:pathLst>
                <a:path extrusionOk="0" h="12171" w="5572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8" name="Google Shape;1618;p44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1619" name="Google Shape;1619;p44"/>
            <p:cNvSpPr/>
            <p:nvPr/>
          </p:nvSpPr>
          <p:spPr>
            <a:xfrm>
              <a:off x="2085450" y="2061650"/>
              <a:ext cx="141250" cy="418950"/>
            </a:xfrm>
            <a:custGeom>
              <a:rect b="b" l="l" r="r" t="t"/>
              <a:pathLst>
                <a:path extrusionOk="0" h="16758" w="565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2254900" y="2061050"/>
              <a:ext cx="143050" cy="415650"/>
            </a:xfrm>
            <a:custGeom>
              <a:rect b="b" l="l" r="r" t="t"/>
              <a:pathLst>
                <a:path extrusionOk="0" h="16626" w="5722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2426175" y="2057100"/>
              <a:ext cx="141175" cy="418925"/>
            </a:xfrm>
            <a:custGeom>
              <a:rect b="b" l="l" r="r" t="t"/>
              <a:pathLst>
                <a:path extrusionOk="0" h="16757" w="5647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2" name="Google Shape;1622;p44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1623" name="Google Shape;1623;p44"/>
            <p:cNvSpPr/>
            <p:nvPr/>
          </p:nvSpPr>
          <p:spPr>
            <a:xfrm>
              <a:off x="2899450" y="2249100"/>
              <a:ext cx="39550" cy="39550"/>
            </a:xfrm>
            <a:custGeom>
              <a:rect b="b" l="l" r="r" t="t"/>
              <a:pathLst>
                <a:path extrusionOk="0" h="1582" w="1582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3092400" y="2249100"/>
              <a:ext cx="39550" cy="39550"/>
            </a:xfrm>
            <a:custGeom>
              <a:rect b="b" l="l" r="r" t="t"/>
              <a:pathLst>
                <a:path extrusionOk="0" h="1582" w="1582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2678350" y="2389425"/>
              <a:ext cx="481825" cy="58150"/>
            </a:xfrm>
            <a:custGeom>
              <a:rect b="b" l="l" r="r" t="t"/>
              <a:pathLst>
                <a:path extrusionOk="0" h="2326" w="19273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2706600" y="2249100"/>
              <a:ext cx="39550" cy="39550"/>
            </a:xfrm>
            <a:custGeom>
              <a:rect b="b" l="l" r="r" t="t"/>
              <a:pathLst>
                <a:path extrusionOk="0" h="1582" w="1582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2678275" y="2090100"/>
              <a:ext cx="481900" cy="271125"/>
            </a:xfrm>
            <a:custGeom>
              <a:rect b="b" l="l" r="r" t="t"/>
              <a:pathLst>
                <a:path extrusionOk="0" h="10845" w="19276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44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1629" name="Google Shape;1629;p44"/>
            <p:cNvSpPr/>
            <p:nvPr/>
          </p:nvSpPr>
          <p:spPr>
            <a:xfrm>
              <a:off x="3357325" y="2210550"/>
              <a:ext cx="85700" cy="205775"/>
            </a:xfrm>
            <a:custGeom>
              <a:rect b="b" l="l" r="r" t="t"/>
              <a:pathLst>
                <a:path extrusionOk="0" h="8231" w="3428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3471225" y="2152075"/>
              <a:ext cx="84725" cy="264250"/>
            </a:xfrm>
            <a:custGeom>
              <a:rect b="b" l="l" r="r" t="t"/>
              <a:pathLst>
                <a:path extrusionOk="0" h="10570" w="3389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3584150" y="2093500"/>
              <a:ext cx="84700" cy="322825"/>
            </a:xfrm>
            <a:custGeom>
              <a:rect b="b" l="l" r="r" t="t"/>
              <a:pathLst>
                <a:path extrusionOk="0" h="12913" w="3388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2" name="Google Shape;1632;p44"/>
          <p:cNvSpPr/>
          <p:nvPr/>
        </p:nvSpPr>
        <p:spPr>
          <a:xfrm>
            <a:off x="2921919" y="3550464"/>
            <a:ext cx="333673" cy="315824"/>
          </a:xfrm>
          <a:custGeom>
            <a:rect b="b" l="l" r="r" t="t"/>
            <a:pathLst>
              <a:path extrusionOk="0" h="17942" w="18956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3" name="Google Shape;1633;p44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1634" name="Google Shape;1634;p44"/>
            <p:cNvSpPr/>
            <p:nvPr/>
          </p:nvSpPr>
          <p:spPr>
            <a:xfrm>
              <a:off x="4492800" y="2027925"/>
              <a:ext cx="54600" cy="481825"/>
            </a:xfrm>
            <a:custGeom>
              <a:rect b="b" l="l" r="r" t="t"/>
              <a:pathLst>
                <a:path extrusionOk="0" h="19273" w="2184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4575600" y="2051425"/>
              <a:ext cx="332025" cy="262450"/>
            </a:xfrm>
            <a:custGeom>
              <a:rect b="b" l="l" r="r" t="t"/>
              <a:pathLst>
                <a:path extrusionOk="0" h="10498" w="13281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6" name="Google Shape;1636;p44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1637" name="Google Shape;1637;p44"/>
            <p:cNvSpPr/>
            <p:nvPr/>
          </p:nvSpPr>
          <p:spPr>
            <a:xfrm>
              <a:off x="5191775" y="2394925"/>
              <a:ext cx="197625" cy="114825"/>
            </a:xfrm>
            <a:custGeom>
              <a:rect b="b" l="l" r="r" t="t"/>
              <a:pathLst>
                <a:path extrusionOk="0" h="4593" w="7905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5113625" y="2027900"/>
              <a:ext cx="347300" cy="338825"/>
            </a:xfrm>
            <a:custGeom>
              <a:rect b="b" l="l" r="r" t="t"/>
              <a:pathLst>
                <a:path extrusionOk="0" h="13553" w="13892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5049725" y="2197300"/>
              <a:ext cx="56400" cy="28275"/>
            </a:xfrm>
            <a:custGeom>
              <a:rect b="b" l="l" r="r" t="t"/>
              <a:pathLst>
                <a:path extrusionOk="0" h="1131" w="2256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5052575" y="2102800"/>
              <a:ext cx="50850" cy="48075"/>
            </a:xfrm>
            <a:custGeom>
              <a:rect b="b" l="l" r="r" t="t"/>
              <a:pathLst>
                <a:path extrusionOk="0" h="1923" w="2034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5052575" y="2272175"/>
              <a:ext cx="50700" cy="47900"/>
            </a:xfrm>
            <a:custGeom>
              <a:rect b="b" l="l" r="r" t="t"/>
              <a:pathLst>
                <a:path extrusionOk="0" h="1916" w="2028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5475050" y="2197300"/>
              <a:ext cx="56425" cy="28275"/>
            </a:xfrm>
            <a:custGeom>
              <a:rect b="b" l="l" r="r" t="t"/>
              <a:pathLst>
                <a:path extrusionOk="0" h="1131" w="2257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5477925" y="2102800"/>
              <a:ext cx="50675" cy="47900"/>
            </a:xfrm>
            <a:custGeom>
              <a:rect b="b" l="l" r="r" t="t"/>
              <a:pathLst>
                <a:path extrusionOk="0" h="1916" w="2027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5477775" y="2272000"/>
              <a:ext cx="50825" cy="48075"/>
            </a:xfrm>
            <a:custGeom>
              <a:rect b="b" l="l" r="r" t="t"/>
              <a:pathLst>
                <a:path extrusionOk="0" h="1923" w="2033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5" name="Google Shape;1645;p44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1646" name="Google Shape;1646;p44"/>
            <p:cNvSpPr/>
            <p:nvPr/>
          </p:nvSpPr>
          <p:spPr>
            <a:xfrm>
              <a:off x="5756075" y="2028150"/>
              <a:ext cx="252825" cy="83275"/>
            </a:xfrm>
            <a:custGeom>
              <a:rect b="b" l="l" r="r" t="t"/>
              <a:pathLst>
                <a:path extrusionOk="0" h="3331" w="10113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5726350" y="2139650"/>
              <a:ext cx="312300" cy="224425"/>
            </a:xfrm>
            <a:custGeom>
              <a:rect b="b" l="l" r="r" t="t"/>
              <a:pathLst>
                <a:path extrusionOk="0" h="8977" w="12492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5842500" y="2392350"/>
              <a:ext cx="79975" cy="117400"/>
            </a:xfrm>
            <a:custGeom>
              <a:rect b="b" l="l" r="r" t="t"/>
              <a:pathLst>
                <a:path extrusionOk="0" h="4696" w="3199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9" name="Google Shape;1649;p44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1650" name="Google Shape;1650;p44"/>
            <p:cNvSpPr/>
            <p:nvPr/>
          </p:nvSpPr>
          <p:spPr>
            <a:xfrm>
              <a:off x="6239925" y="2032450"/>
              <a:ext cx="472775" cy="472775"/>
            </a:xfrm>
            <a:custGeom>
              <a:rect b="b" l="l" r="r" t="t"/>
              <a:pathLst>
                <a:path extrusionOk="0" h="18911" w="18911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6329800" y="2122325"/>
              <a:ext cx="292950" cy="293025"/>
            </a:xfrm>
            <a:custGeom>
              <a:rect b="b" l="l" r="r" t="t"/>
              <a:pathLst>
                <a:path extrusionOk="0" h="11721" w="11718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2" name="Google Shape;1652;p44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1653" name="Google Shape;1653;p44"/>
            <p:cNvSpPr/>
            <p:nvPr/>
          </p:nvSpPr>
          <p:spPr>
            <a:xfrm>
              <a:off x="986725" y="2807325"/>
              <a:ext cx="308000" cy="108800"/>
            </a:xfrm>
            <a:custGeom>
              <a:rect b="b" l="l" r="r" t="t"/>
              <a:pathLst>
                <a:path extrusionOk="0" h="4352" w="1232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1126675" y="2847600"/>
              <a:ext cx="28100" cy="28175"/>
            </a:xfrm>
            <a:custGeom>
              <a:rect b="b" l="l" r="r" t="t"/>
              <a:pathLst>
                <a:path extrusionOk="0" h="1127" w="1124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903075" y="2730000"/>
              <a:ext cx="475275" cy="263350"/>
            </a:xfrm>
            <a:custGeom>
              <a:rect b="b" l="l" r="r" t="t"/>
              <a:pathLst>
                <a:path extrusionOk="0" h="10534" w="19011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44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1657" name="Google Shape;1657;p44"/>
            <p:cNvSpPr/>
            <p:nvPr/>
          </p:nvSpPr>
          <p:spPr>
            <a:xfrm>
              <a:off x="1719425" y="21700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1832350" y="22547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1606500" y="22547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1492675" y="2425025"/>
              <a:ext cx="481825" cy="84725"/>
            </a:xfrm>
            <a:custGeom>
              <a:rect b="b" l="l" r="r" t="t"/>
              <a:pathLst>
                <a:path extrusionOk="0" h="3389" w="19273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92675" y="2027925"/>
              <a:ext cx="481825" cy="368000"/>
            </a:xfrm>
            <a:custGeom>
              <a:rect b="b" l="l" r="r" t="t"/>
              <a:pathLst>
                <a:path extrusionOk="0" h="14720" w="19273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2" name="Google Shape;1662;p44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1663" name="Google Shape;1663;p44"/>
            <p:cNvSpPr/>
            <p:nvPr/>
          </p:nvSpPr>
          <p:spPr>
            <a:xfrm>
              <a:off x="1677125" y="2620775"/>
              <a:ext cx="112950" cy="113850"/>
            </a:xfrm>
            <a:custGeom>
              <a:rect b="b" l="l" r="r" t="t"/>
              <a:pathLst>
                <a:path extrusionOk="0" h="4554" w="4518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492675" y="2734675"/>
              <a:ext cx="481825" cy="367925"/>
            </a:xfrm>
            <a:custGeom>
              <a:rect b="b" l="l" r="r" t="t"/>
              <a:pathLst>
                <a:path extrusionOk="0" h="14717" w="19273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5" name="Google Shape;1665;p44"/>
          <p:cNvSpPr/>
          <p:nvPr/>
        </p:nvSpPr>
        <p:spPr>
          <a:xfrm>
            <a:off x="5873522" y="2287094"/>
            <a:ext cx="352508" cy="339253"/>
          </a:xfrm>
          <a:custGeom>
            <a:rect b="b" l="l" r="r" t="t"/>
            <a:pathLst>
              <a:path extrusionOk="0" h="19273" w="20026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6" name="Google Shape;1666;p44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1667" name="Google Shape;1667;p44"/>
            <p:cNvSpPr/>
            <p:nvPr/>
          </p:nvSpPr>
          <p:spPr>
            <a:xfrm>
              <a:off x="2682350" y="2725775"/>
              <a:ext cx="70175" cy="73425"/>
            </a:xfrm>
            <a:custGeom>
              <a:rect b="b" l="l" r="r" t="t"/>
              <a:pathLst>
                <a:path extrusionOk="0" h="2937" w="2807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2682350" y="3006350"/>
              <a:ext cx="70175" cy="73500"/>
            </a:xfrm>
            <a:custGeom>
              <a:rect b="b" l="l" r="r" t="t"/>
              <a:pathLst>
                <a:path extrusionOk="0" h="2940" w="2807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085925" y="272570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2825150" y="2843075"/>
              <a:ext cx="180700" cy="107375"/>
            </a:xfrm>
            <a:custGeom>
              <a:rect b="b" l="l" r="r" t="t"/>
              <a:pathLst>
                <a:path extrusionOk="0" h="4295" w="7228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2682350" y="2725700"/>
              <a:ext cx="473775" cy="354150"/>
            </a:xfrm>
            <a:custGeom>
              <a:rect b="b" l="l" r="r" t="t"/>
              <a:pathLst>
                <a:path extrusionOk="0" h="14166" w="18951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3085925" y="3006350"/>
              <a:ext cx="70200" cy="73500"/>
            </a:xfrm>
            <a:custGeom>
              <a:rect b="b" l="l" r="r" t="t"/>
              <a:pathLst>
                <a:path extrusionOk="0" h="2940" w="2808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825450" y="2643425"/>
              <a:ext cx="187550" cy="54075"/>
            </a:xfrm>
            <a:custGeom>
              <a:rect b="b" l="l" r="r" t="t"/>
              <a:pathLst>
                <a:path extrusionOk="0" h="2163" w="7502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44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1675" name="Google Shape;1675;p44"/>
            <p:cNvSpPr/>
            <p:nvPr/>
          </p:nvSpPr>
          <p:spPr>
            <a:xfrm>
              <a:off x="3342725" y="2620775"/>
              <a:ext cx="338775" cy="56475"/>
            </a:xfrm>
            <a:custGeom>
              <a:rect b="b" l="l" r="r" t="t"/>
              <a:pathLst>
                <a:path extrusionOk="0" h="2259" w="13551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342725" y="2705450"/>
              <a:ext cx="338775" cy="284225"/>
            </a:xfrm>
            <a:custGeom>
              <a:rect b="b" l="l" r="r" t="t"/>
              <a:pathLst>
                <a:path extrusionOk="0" h="11369" w="13551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342725" y="3017875"/>
              <a:ext cx="338775" cy="84725"/>
            </a:xfrm>
            <a:custGeom>
              <a:rect b="b" l="l" r="r" t="t"/>
              <a:pathLst>
                <a:path extrusionOk="0" h="3389" w="13551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44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1679" name="Google Shape;1679;p44"/>
            <p:cNvSpPr/>
            <p:nvPr/>
          </p:nvSpPr>
          <p:spPr>
            <a:xfrm>
              <a:off x="3907325" y="3016975"/>
              <a:ext cx="74550" cy="56475"/>
            </a:xfrm>
            <a:custGeom>
              <a:rect b="b" l="l" r="r" t="t"/>
              <a:pathLst>
                <a:path extrusionOk="0" h="2259" w="2982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3907325" y="2705450"/>
              <a:ext cx="282325" cy="283325"/>
            </a:xfrm>
            <a:custGeom>
              <a:rect b="b" l="l" r="r" t="t"/>
              <a:pathLst>
                <a:path extrusionOk="0" h="11333" w="11293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907325" y="2620775"/>
              <a:ext cx="282325" cy="56475"/>
            </a:xfrm>
            <a:custGeom>
              <a:rect b="b" l="l" r="r" t="t"/>
              <a:pathLst>
                <a:path extrusionOk="0" h="2259" w="11293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3992025" y="2762900"/>
              <a:ext cx="310550" cy="339700"/>
            </a:xfrm>
            <a:custGeom>
              <a:rect b="b" l="l" r="r" t="t"/>
              <a:pathLst>
                <a:path extrusionOk="0" h="13588" w="12422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44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1684" name="Google Shape;1684;p44"/>
            <p:cNvSpPr/>
            <p:nvPr/>
          </p:nvSpPr>
          <p:spPr>
            <a:xfrm>
              <a:off x="4542475" y="3031050"/>
              <a:ext cx="189725" cy="56475"/>
            </a:xfrm>
            <a:custGeom>
              <a:rect b="b" l="l" r="r" t="t"/>
              <a:pathLst>
                <a:path extrusionOk="0" h="2259" w="7589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4456875" y="2946350"/>
              <a:ext cx="256125" cy="56500"/>
            </a:xfrm>
            <a:custGeom>
              <a:rect b="b" l="l" r="r" t="t"/>
              <a:pathLst>
                <a:path extrusionOk="0" h="2260" w="10245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4741225" y="2861675"/>
              <a:ext cx="169400" cy="141175"/>
            </a:xfrm>
            <a:custGeom>
              <a:rect b="b" l="l" r="r" t="t"/>
              <a:pathLst>
                <a:path extrusionOk="0" h="5647" w="6776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4741225" y="3031050"/>
              <a:ext cx="169400" cy="42400"/>
            </a:xfrm>
            <a:custGeom>
              <a:rect b="b" l="l" r="r" t="t"/>
              <a:pathLst>
                <a:path extrusionOk="0" h="1696" w="6776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445687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4741225" y="2791125"/>
              <a:ext cx="169400" cy="42325"/>
            </a:xfrm>
            <a:custGeom>
              <a:rect b="b" l="l" r="r" t="t"/>
              <a:pathLst>
                <a:path extrusionOk="0" h="1693" w="6776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0" name="Google Shape;1690;p44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1691" name="Google Shape;1691;p44"/>
            <p:cNvSpPr/>
            <p:nvPr/>
          </p:nvSpPr>
          <p:spPr>
            <a:xfrm>
              <a:off x="5135325" y="3031050"/>
              <a:ext cx="310550" cy="56475"/>
            </a:xfrm>
            <a:custGeom>
              <a:rect b="b" l="l" r="r" t="t"/>
              <a:pathLst>
                <a:path extrusionOk="0" h="2259" w="12422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5049725" y="2946350"/>
              <a:ext cx="481825" cy="56500"/>
            </a:xfrm>
            <a:custGeom>
              <a:rect b="b" l="l" r="r" t="t"/>
              <a:pathLst>
                <a:path extrusionOk="0" h="2260" w="19273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5049725" y="2635825"/>
              <a:ext cx="481825" cy="282325"/>
            </a:xfrm>
            <a:custGeom>
              <a:rect b="b" l="l" r="r" t="t"/>
              <a:pathLst>
                <a:path extrusionOk="0" h="11293" w="19273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4" name="Google Shape;1694;p44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1695" name="Google Shape;1695;p44"/>
            <p:cNvSpPr/>
            <p:nvPr/>
          </p:nvSpPr>
          <p:spPr>
            <a:xfrm>
              <a:off x="5837150" y="2812950"/>
              <a:ext cx="92625" cy="88125"/>
            </a:xfrm>
            <a:custGeom>
              <a:rect b="b" l="l" r="r" t="t"/>
              <a:pathLst>
                <a:path extrusionOk="0" h="3525" w="3705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5643000" y="2631975"/>
              <a:ext cx="480850" cy="469975"/>
            </a:xfrm>
            <a:custGeom>
              <a:rect b="b" l="l" r="r" t="t"/>
              <a:pathLst>
                <a:path extrusionOk="0" h="18799" w="19234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6041550" y="2749725"/>
              <a:ext cx="79750" cy="95025"/>
            </a:xfrm>
            <a:custGeom>
              <a:rect b="b" l="l" r="r" t="t"/>
              <a:pathLst>
                <a:path extrusionOk="0" h="3801" w="319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5963025" y="2996125"/>
              <a:ext cx="92625" cy="81175"/>
            </a:xfrm>
            <a:custGeom>
              <a:rect b="b" l="l" r="r" t="t"/>
              <a:pathLst>
                <a:path extrusionOk="0" h="3247" w="3705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5711225" y="2996200"/>
              <a:ext cx="92600" cy="81100"/>
            </a:xfrm>
            <a:custGeom>
              <a:rect b="b" l="l" r="r" t="t"/>
              <a:pathLst>
                <a:path extrusionOk="0" h="3244" w="3704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5645575" y="2749725"/>
              <a:ext cx="79825" cy="95100"/>
            </a:xfrm>
            <a:custGeom>
              <a:rect b="b" l="l" r="r" t="t"/>
              <a:pathLst>
                <a:path extrusionOk="0" h="3804" w="3193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5836025" y="2621375"/>
              <a:ext cx="94800" cy="74100"/>
            </a:xfrm>
            <a:custGeom>
              <a:rect b="b" l="l" r="r" t="t"/>
              <a:pathLst>
                <a:path extrusionOk="0" h="2964" w="3792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44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1703" name="Google Shape;1703;p44"/>
            <p:cNvSpPr/>
            <p:nvPr/>
          </p:nvSpPr>
          <p:spPr>
            <a:xfrm>
              <a:off x="6405675" y="2620775"/>
              <a:ext cx="28275" cy="56475"/>
            </a:xfrm>
            <a:custGeom>
              <a:rect b="b" l="l" r="r" t="t"/>
              <a:pathLst>
                <a:path extrusionOk="0" h="2259" w="1131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6518600" y="2620775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6603300" y="2649000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6321000" y="2649000"/>
              <a:ext cx="28250" cy="56475"/>
            </a:xfrm>
            <a:custGeom>
              <a:rect b="b" l="l" r="r" t="t"/>
              <a:pathLst>
                <a:path extrusionOk="0" h="2259" w="113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6235250" y="2677225"/>
              <a:ext cx="481975" cy="425375"/>
            </a:xfrm>
            <a:custGeom>
              <a:rect b="b" l="l" r="r" t="t"/>
              <a:pathLst>
                <a:path extrusionOk="0" h="17015" w="19279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8" name="Google Shape;1708;p44"/>
          <p:cNvSpPr/>
          <p:nvPr/>
        </p:nvSpPr>
        <p:spPr>
          <a:xfrm>
            <a:off x="5037584" y="2720693"/>
            <a:ext cx="345027" cy="320295"/>
          </a:xfrm>
          <a:custGeom>
            <a:rect b="b" l="l" r="r" t="t"/>
            <a:pathLst>
              <a:path extrusionOk="0" h="18196" w="19601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9" name="Google Shape;1709;p44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1710" name="Google Shape;1710;p44"/>
            <p:cNvSpPr/>
            <p:nvPr/>
          </p:nvSpPr>
          <p:spPr>
            <a:xfrm>
              <a:off x="1760150" y="3308225"/>
              <a:ext cx="143825" cy="140600"/>
            </a:xfrm>
            <a:custGeom>
              <a:rect b="b" l="l" r="r" t="t"/>
              <a:pathLst>
                <a:path extrusionOk="0" h="5624" w="5753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1873075" y="3421150"/>
              <a:ext cx="146375" cy="140600"/>
            </a:xfrm>
            <a:custGeom>
              <a:rect b="b" l="l" r="r" t="t"/>
              <a:pathLst>
                <a:path extrusionOk="0" h="5624" w="5855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1535000" y="3223325"/>
              <a:ext cx="406450" cy="481825"/>
            </a:xfrm>
            <a:custGeom>
              <a:rect b="b" l="l" r="r" t="t"/>
              <a:pathLst>
                <a:path extrusionOk="0" h="19273" w="16258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3" name="Google Shape;1713;p44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1714" name="Google Shape;1714;p44"/>
            <p:cNvSpPr/>
            <p:nvPr/>
          </p:nvSpPr>
          <p:spPr>
            <a:xfrm>
              <a:off x="2320325" y="3263750"/>
              <a:ext cx="227825" cy="141025"/>
            </a:xfrm>
            <a:custGeom>
              <a:rect b="b" l="l" r="r" t="t"/>
              <a:pathLst>
                <a:path extrusionOk="0" h="5641" w="9113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2085525" y="3355200"/>
              <a:ext cx="481825" cy="290100"/>
            </a:xfrm>
            <a:custGeom>
              <a:rect b="b" l="l" r="r" t="t"/>
              <a:pathLst>
                <a:path extrusionOk="0" h="11604" w="19273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6" name="Google Shape;1716;p44"/>
          <p:cNvSpPr/>
          <p:nvPr/>
        </p:nvSpPr>
        <p:spPr>
          <a:xfrm>
            <a:off x="6294404" y="2778690"/>
            <a:ext cx="339253" cy="204295"/>
          </a:xfrm>
          <a:custGeom>
            <a:rect b="b" l="l" r="r" t="t"/>
            <a:pathLst>
              <a:path extrusionOk="0" h="11606" w="19273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7" name="Google Shape;1717;p44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1718" name="Google Shape;1718;p44"/>
            <p:cNvSpPr/>
            <p:nvPr/>
          </p:nvSpPr>
          <p:spPr>
            <a:xfrm>
              <a:off x="3392550" y="3335025"/>
              <a:ext cx="239050" cy="239050"/>
            </a:xfrm>
            <a:custGeom>
              <a:rect b="b" l="l" r="r" t="t"/>
              <a:pathLst>
                <a:path extrusionOk="0" h="9562" w="9562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3270450" y="3213625"/>
              <a:ext cx="483175" cy="481850"/>
            </a:xfrm>
            <a:custGeom>
              <a:rect b="b" l="l" r="r" t="t"/>
              <a:pathLst>
                <a:path extrusionOk="0" h="19274" w="19327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1721" name="Google Shape;1721;p44"/>
            <p:cNvSpPr/>
            <p:nvPr/>
          </p:nvSpPr>
          <p:spPr>
            <a:xfrm>
              <a:off x="3984950" y="3213600"/>
              <a:ext cx="239925" cy="481825"/>
            </a:xfrm>
            <a:custGeom>
              <a:rect b="b" l="l" r="r" t="t"/>
              <a:pathLst>
                <a:path extrusionOk="0" h="19273" w="9597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4072650" y="3543175"/>
              <a:ext cx="64525" cy="64625"/>
            </a:xfrm>
            <a:custGeom>
              <a:rect b="b" l="l" r="r" t="t"/>
              <a:pathLst>
                <a:path extrusionOk="0" h="2585" w="2581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7549578" y="2711214"/>
            <a:ext cx="339306" cy="339253"/>
          </a:xfrm>
          <a:custGeom>
            <a:rect b="b" l="l" r="r" t="t"/>
            <a:pathLst>
              <a:path extrusionOk="0" h="19273" w="19276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44"/>
          <p:cNvSpPr/>
          <p:nvPr/>
        </p:nvSpPr>
        <p:spPr>
          <a:xfrm>
            <a:off x="7974508" y="2731069"/>
            <a:ext cx="339253" cy="299542"/>
          </a:xfrm>
          <a:custGeom>
            <a:rect b="b" l="l" r="r" t="t"/>
            <a:pathLst>
              <a:path extrusionOk="0" h="17017" w="19273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5" name="Google Shape;1725;p44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1726" name="Google Shape;1726;p44"/>
            <p:cNvSpPr/>
            <p:nvPr/>
          </p:nvSpPr>
          <p:spPr>
            <a:xfrm>
              <a:off x="5756375" y="3255775"/>
              <a:ext cx="112950" cy="143425"/>
            </a:xfrm>
            <a:custGeom>
              <a:rect b="b" l="l" r="r" t="t"/>
              <a:pathLst>
                <a:path extrusionOk="0" h="5737" w="4518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5629975" y="3374400"/>
              <a:ext cx="140575" cy="136175"/>
            </a:xfrm>
            <a:custGeom>
              <a:rect b="b" l="l" r="r" t="t"/>
              <a:pathLst>
                <a:path extrusionOk="0" h="5447" w="5623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5897525" y="3255775"/>
              <a:ext cx="112950" cy="143425"/>
            </a:xfrm>
            <a:custGeom>
              <a:rect b="b" l="l" r="r" t="t"/>
              <a:pathLst>
                <a:path extrusionOk="0" h="5737" w="4518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5996075" y="3373900"/>
              <a:ext cx="138400" cy="136200"/>
            </a:xfrm>
            <a:custGeom>
              <a:rect b="b" l="l" r="r" t="t"/>
              <a:pathLst>
                <a:path extrusionOk="0" h="5448" w="5536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5728150" y="3427400"/>
              <a:ext cx="310575" cy="225875"/>
            </a:xfrm>
            <a:custGeom>
              <a:rect b="b" l="l" r="r" t="t"/>
              <a:pathLst>
                <a:path extrusionOk="0" h="9035" w="12423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1" name="Google Shape;1731;p44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1732" name="Google Shape;1732;p44"/>
            <p:cNvSpPr/>
            <p:nvPr/>
          </p:nvSpPr>
          <p:spPr>
            <a:xfrm>
              <a:off x="6444675" y="3255925"/>
              <a:ext cx="128300" cy="90200"/>
            </a:xfrm>
            <a:custGeom>
              <a:rect b="b" l="l" r="r" t="t"/>
              <a:pathLst>
                <a:path extrusionOk="0" h="3608" w="5132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6444750" y="3563200"/>
              <a:ext cx="128225" cy="89925"/>
            </a:xfrm>
            <a:custGeom>
              <a:rect b="b" l="l" r="r" t="t"/>
              <a:pathLst>
                <a:path extrusionOk="0" h="3597" w="5129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6375350" y="3355650"/>
              <a:ext cx="244750" cy="197650"/>
            </a:xfrm>
            <a:custGeom>
              <a:rect b="b" l="l" r="r" t="t"/>
              <a:pathLst>
                <a:path extrusionOk="0" h="7906" w="979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6587875" y="3385100"/>
              <a:ext cx="130325" cy="140500"/>
            </a:xfrm>
            <a:custGeom>
              <a:rect b="b" l="l" r="r" t="t"/>
              <a:pathLst>
                <a:path extrusionOk="0" h="5620" w="5213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6234950" y="3469100"/>
              <a:ext cx="165050" cy="141200"/>
            </a:xfrm>
            <a:custGeom>
              <a:rect b="b" l="l" r="r" t="t"/>
              <a:pathLst>
                <a:path extrusionOk="0" h="5648" w="6602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6234950" y="3299725"/>
              <a:ext cx="165050" cy="141175"/>
            </a:xfrm>
            <a:custGeom>
              <a:rect b="b" l="l" r="r" t="t"/>
              <a:pathLst>
                <a:path extrusionOk="0" h="5647" w="6602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8" name="Google Shape;1738;p44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1739" name="Google Shape;1739;p44"/>
            <p:cNvSpPr/>
            <p:nvPr/>
          </p:nvSpPr>
          <p:spPr>
            <a:xfrm>
              <a:off x="914900" y="4174425"/>
              <a:ext cx="423400" cy="113850"/>
            </a:xfrm>
            <a:custGeom>
              <a:rect b="b" l="l" r="r" t="t"/>
              <a:pathLst>
                <a:path extrusionOk="0" h="4554" w="16936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971350" y="3806450"/>
              <a:ext cx="254100" cy="339775"/>
            </a:xfrm>
            <a:custGeom>
              <a:rect b="b" l="l" r="r" t="t"/>
              <a:pathLst>
                <a:path extrusionOk="0" h="13591" w="10164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971350" y="3947600"/>
              <a:ext cx="141175" cy="198625"/>
            </a:xfrm>
            <a:custGeom>
              <a:rect b="b" l="l" r="r" t="t"/>
              <a:pathLst>
                <a:path extrusionOk="0" h="7945" w="5647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1253675" y="3806450"/>
              <a:ext cx="112925" cy="90350"/>
            </a:xfrm>
            <a:custGeom>
              <a:rect b="b" l="l" r="r" t="t"/>
              <a:pathLst>
                <a:path extrusionOk="0" h="3614" w="4517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1253600" y="3876425"/>
              <a:ext cx="95025" cy="42975"/>
            </a:xfrm>
            <a:custGeom>
              <a:rect b="b" l="l" r="r" t="t"/>
              <a:pathLst>
                <a:path extrusionOk="0" h="1719" w="3801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4" name="Google Shape;1744;p44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1745" name="Google Shape;1745;p44"/>
            <p:cNvSpPr/>
            <p:nvPr/>
          </p:nvSpPr>
          <p:spPr>
            <a:xfrm>
              <a:off x="1541775" y="3877050"/>
              <a:ext cx="302500" cy="277225"/>
            </a:xfrm>
            <a:custGeom>
              <a:rect b="b" l="l" r="r" t="t"/>
              <a:pathLst>
                <a:path extrusionOk="0" h="11089" w="1210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1824450" y="3805975"/>
              <a:ext cx="157500" cy="150525"/>
            </a:xfrm>
            <a:custGeom>
              <a:rect b="b" l="l" r="r" t="t"/>
              <a:pathLst>
                <a:path extrusionOk="0" h="6021" w="630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1626675" y="3936600"/>
              <a:ext cx="277225" cy="302600"/>
            </a:xfrm>
            <a:custGeom>
              <a:rect b="b" l="l" r="r" t="t"/>
              <a:pathLst>
                <a:path extrusionOk="0" h="12104" w="11089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1490050" y="4166500"/>
              <a:ext cx="129950" cy="121825"/>
            </a:xfrm>
            <a:custGeom>
              <a:rect b="b" l="l" r="r" t="t"/>
              <a:pathLst>
                <a:path extrusionOk="0" h="4873" w="5198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9" name="Google Shape;1749;p44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1750" name="Google Shape;1750;p44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2" name="Google Shape;1752;p44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1753" name="Google Shape;1753;p44"/>
            <p:cNvSpPr/>
            <p:nvPr/>
          </p:nvSpPr>
          <p:spPr>
            <a:xfrm>
              <a:off x="2710875" y="4144450"/>
              <a:ext cx="416725" cy="143825"/>
            </a:xfrm>
            <a:custGeom>
              <a:rect b="b" l="l" r="r" t="t"/>
              <a:pathLst>
                <a:path extrusionOk="0" h="5753" w="16669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2784800" y="3806450"/>
              <a:ext cx="268850" cy="309800"/>
            </a:xfrm>
            <a:custGeom>
              <a:rect b="b" l="l" r="r" t="t"/>
              <a:pathLst>
                <a:path extrusionOk="0" h="12392" w="10754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5" name="Google Shape;1755;p44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1756" name="Google Shape;1756;p44"/>
            <p:cNvSpPr/>
            <p:nvPr/>
          </p:nvSpPr>
          <p:spPr>
            <a:xfrm>
              <a:off x="3271200" y="3920350"/>
              <a:ext cx="283225" cy="310475"/>
            </a:xfrm>
            <a:custGeom>
              <a:rect b="b" l="l" r="r" t="t"/>
              <a:pathLst>
                <a:path extrusionOk="0" h="12419" w="11329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3526175" y="3863875"/>
              <a:ext cx="226850" cy="310575"/>
            </a:xfrm>
            <a:custGeom>
              <a:rect b="b" l="l" r="r" t="t"/>
              <a:pathLst>
                <a:path extrusionOk="0" h="12423" w="9074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8" name="Google Shape;1758;p44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1759" name="Google Shape;1759;p44"/>
            <p:cNvSpPr/>
            <p:nvPr/>
          </p:nvSpPr>
          <p:spPr>
            <a:xfrm>
              <a:off x="3895050" y="3942650"/>
              <a:ext cx="419725" cy="345300"/>
            </a:xfrm>
            <a:custGeom>
              <a:rect b="b" l="l" r="r" t="t"/>
              <a:pathLst>
                <a:path extrusionOk="0" h="13812" w="16789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4016325" y="3806775"/>
              <a:ext cx="199225" cy="142475"/>
            </a:xfrm>
            <a:custGeom>
              <a:rect b="b" l="l" r="r" t="t"/>
              <a:pathLst>
                <a:path extrusionOk="0" h="5699" w="7969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44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1762" name="Google Shape;1762;p44"/>
            <p:cNvSpPr/>
            <p:nvPr/>
          </p:nvSpPr>
          <p:spPr>
            <a:xfrm>
              <a:off x="4726375" y="3806475"/>
              <a:ext cx="56500" cy="141125"/>
            </a:xfrm>
            <a:custGeom>
              <a:rect b="b" l="l" r="r" t="t"/>
              <a:pathLst>
                <a:path extrusionOk="0" h="5645" w="226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4641700" y="3806475"/>
              <a:ext cx="56475" cy="141125"/>
            </a:xfrm>
            <a:custGeom>
              <a:rect b="b" l="l" r="r" t="t"/>
              <a:pathLst>
                <a:path extrusionOk="0" h="5645" w="2259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4557000" y="3806475"/>
              <a:ext cx="56500" cy="141125"/>
            </a:xfrm>
            <a:custGeom>
              <a:rect b="b" l="l" r="r" t="t"/>
              <a:pathLst>
                <a:path extrusionOk="0" h="5645" w="226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4464775" y="4230875"/>
              <a:ext cx="395250" cy="57400"/>
            </a:xfrm>
            <a:custGeom>
              <a:rect b="b" l="l" r="r" t="t"/>
              <a:pathLst>
                <a:path extrusionOk="0" h="2296" w="1581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4840675" y="4007300"/>
              <a:ext cx="101725" cy="166025"/>
            </a:xfrm>
            <a:custGeom>
              <a:rect b="b" l="l" r="r" t="t"/>
              <a:pathLst>
                <a:path extrusionOk="0" h="6641" w="4069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4464775" y="3976800"/>
              <a:ext cx="395250" cy="225875"/>
            </a:xfrm>
            <a:custGeom>
              <a:rect b="b" l="l" r="r" t="t"/>
              <a:pathLst>
                <a:path extrusionOk="0" h="9035" w="1581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8" name="Google Shape;1768;p44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1769" name="Google Shape;1769;p44"/>
            <p:cNvSpPr/>
            <p:nvPr/>
          </p:nvSpPr>
          <p:spPr>
            <a:xfrm>
              <a:off x="536115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519177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504972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2" name="Google Shape;1772;p44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1773" name="Google Shape;1773;p44"/>
            <p:cNvSpPr/>
            <p:nvPr/>
          </p:nvSpPr>
          <p:spPr>
            <a:xfrm>
              <a:off x="5793425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5794475" y="4089725"/>
              <a:ext cx="195600" cy="84725"/>
            </a:xfrm>
            <a:custGeom>
              <a:rect b="b" l="l" r="r" t="t"/>
              <a:pathLst>
                <a:path extrusionOk="0" h="3389" w="7824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5651375" y="3806450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5962800" y="3976800"/>
              <a:ext cx="28250" cy="28275"/>
            </a:xfrm>
            <a:custGeom>
              <a:rect b="b" l="l" r="r" t="t"/>
              <a:pathLst>
                <a:path extrusionOk="0" h="1131" w="113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7" name="Google Shape;1777;p44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1778" name="Google Shape;1778;p44"/>
            <p:cNvSpPr/>
            <p:nvPr/>
          </p:nvSpPr>
          <p:spPr>
            <a:xfrm>
              <a:off x="6346200" y="4002825"/>
              <a:ext cx="66950" cy="63225"/>
            </a:xfrm>
            <a:custGeom>
              <a:rect b="b" l="l" r="r" t="t"/>
              <a:pathLst>
                <a:path extrusionOk="0" h="2529" w="2678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6539375" y="4002825"/>
              <a:ext cx="66950" cy="63200"/>
            </a:xfrm>
            <a:custGeom>
              <a:rect b="b" l="l" r="r" t="t"/>
              <a:pathLst>
                <a:path extrusionOk="0" h="2528" w="2678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6264300" y="3809300"/>
              <a:ext cx="423950" cy="476175"/>
            </a:xfrm>
            <a:custGeom>
              <a:rect b="b" l="l" r="r" t="t"/>
              <a:pathLst>
                <a:path extrusionOk="0" h="19047" w="16958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1" name="Google Shape;1781;p44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1782" name="Google Shape;1782;p44"/>
            <p:cNvSpPr/>
            <p:nvPr/>
          </p:nvSpPr>
          <p:spPr>
            <a:xfrm>
              <a:off x="992750" y="4642900"/>
              <a:ext cx="145300" cy="144100"/>
            </a:xfrm>
            <a:custGeom>
              <a:rect b="b" l="l" r="r" t="t"/>
              <a:pathLst>
                <a:path extrusionOk="0" h="5764" w="5812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1138025" y="4763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1269550" y="4399275"/>
              <a:ext cx="113025" cy="112125"/>
            </a:xfrm>
            <a:custGeom>
              <a:rect b="b" l="l" r="r" t="t"/>
              <a:pathLst>
                <a:path extrusionOk="0" h="4485" w="4521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1161975" y="4531175"/>
              <a:ext cx="91400" cy="84350"/>
            </a:xfrm>
            <a:custGeom>
              <a:rect b="b" l="l" r="r" t="t"/>
              <a:pathLst>
                <a:path extrusionOk="0" h="3374" w="3656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031050" y="4411100"/>
              <a:ext cx="338650" cy="338725"/>
            </a:xfrm>
            <a:custGeom>
              <a:rect b="b" l="l" r="r" t="t"/>
              <a:pathLst>
                <a:path extrusionOk="0" h="13549" w="13546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130500" y="4740450"/>
              <a:ext cx="108950" cy="111250"/>
            </a:xfrm>
            <a:custGeom>
              <a:rect b="b" l="l" r="r" t="t"/>
              <a:pathLst>
                <a:path extrusionOk="0" h="4450" w="4358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927325" y="4539825"/>
              <a:ext cx="114150" cy="109800"/>
            </a:xfrm>
            <a:custGeom>
              <a:rect b="b" l="l" r="r" t="t"/>
              <a:pathLst>
                <a:path extrusionOk="0" h="4392" w="4566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898875" y="4711550"/>
              <a:ext cx="170825" cy="169575"/>
            </a:xfrm>
            <a:custGeom>
              <a:rect b="b" l="l" r="r" t="t"/>
              <a:pathLst>
                <a:path extrusionOk="0" h="6783" w="6833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44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1791" name="Google Shape;1791;p44"/>
            <p:cNvSpPr/>
            <p:nvPr/>
          </p:nvSpPr>
          <p:spPr>
            <a:xfrm>
              <a:off x="1841375" y="4649825"/>
              <a:ext cx="43325" cy="43300"/>
            </a:xfrm>
            <a:custGeom>
              <a:rect b="b" l="l" r="r" t="t"/>
              <a:pathLst>
                <a:path extrusionOk="0" h="1732" w="1733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1582425" y="4649825"/>
              <a:ext cx="43300" cy="43300"/>
            </a:xfrm>
            <a:custGeom>
              <a:rect b="b" l="l" r="r" t="t"/>
              <a:pathLst>
                <a:path extrusionOk="0" h="1732" w="1732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1492675" y="4420975"/>
              <a:ext cx="481825" cy="356475"/>
            </a:xfrm>
            <a:custGeom>
              <a:rect b="b" l="l" r="r" t="t"/>
              <a:pathLst>
                <a:path extrusionOk="0" h="14259" w="19273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154687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1801325" y="4805650"/>
              <a:ext cx="118975" cy="53850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6" name="Google Shape;1796;p44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1797" name="Google Shape;1797;p44"/>
            <p:cNvSpPr/>
            <p:nvPr/>
          </p:nvSpPr>
          <p:spPr>
            <a:xfrm>
              <a:off x="2084100" y="4652250"/>
              <a:ext cx="105325" cy="90050"/>
            </a:xfrm>
            <a:custGeom>
              <a:rect b="b" l="l" r="r" t="t"/>
              <a:pathLst>
                <a:path extrusionOk="0" h="3602" w="4213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2372575" y="4644175"/>
              <a:ext cx="175875" cy="226275"/>
            </a:xfrm>
            <a:custGeom>
              <a:rect b="b" l="l" r="r" t="t"/>
              <a:pathLst>
                <a:path extrusionOk="0" h="9051" w="7035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2093950" y="4419400"/>
              <a:ext cx="228500" cy="174750"/>
            </a:xfrm>
            <a:custGeom>
              <a:rect b="b" l="l" r="r" t="t"/>
              <a:pathLst>
                <a:path extrusionOk="0" h="6990" w="914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2224425" y="4777500"/>
              <a:ext cx="90425" cy="102675"/>
            </a:xfrm>
            <a:custGeom>
              <a:rect b="b" l="l" r="r" t="t"/>
              <a:pathLst>
                <a:path extrusionOk="0" h="4107" w="3617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2454100" y="4400250"/>
              <a:ext cx="116550" cy="107300"/>
            </a:xfrm>
            <a:custGeom>
              <a:rect b="b" l="l" r="r" t="t"/>
              <a:pathLst>
                <a:path extrusionOk="0" h="4292" w="4662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2152975" y="4431500"/>
              <a:ext cx="381925" cy="377725"/>
            </a:xfrm>
            <a:custGeom>
              <a:rect b="b" l="l" r="r" t="t"/>
              <a:pathLst>
                <a:path extrusionOk="0" h="15109" w="15277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3" name="Google Shape;1803;p44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1804" name="Google Shape;1804;p44"/>
            <p:cNvSpPr/>
            <p:nvPr/>
          </p:nvSpPr>
          <p:spPr>
            <a:xfrm>
              <a:off x="2905550" y="4515000"/>
              <a:ext cx="28275" cy="366100"/>
            </a:xfrm>
            <a:custGeom>
              <a:rect b="b" l="l" r="r" t="t"/>
              <a:pathLst>
                <a:path extrusionOk="0" h="14644" w="1131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2962025" y="4710725"/>
              <a:ext cx="141175" cy="29225"/>
            </a:xfrm>
            <a:custGeom>
              <a:rect b="b" l="l" r="r" t="t"/>
              <a:pathLst>
                <a:path extrusionOk="0" h="1169" w="5647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2962025" y="4768175"/>
              <a:ext cx="141175" cy="112925"/>
            </a:xfrm>
            <a:custGeom>
              <a:rect b="b" l="l" r="r" t="t"/>
              <a:pathLst>
                <a:path extrusionOk="0" h="4517" w="5647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2736175" y="4710725"/>
              <a:ext cx="141175" cy="29225"/>
            </a:xfrm>
            <a:custGeom>
              <a:rect b="b" l="l" r="r" t="t"/>
              <a:pathLst>
                <a:path extrusionOk="0" h="1169" w="5647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2736175" y="4768175"/>
              <a:ext cx="141175" cy="112925"/>
            </a:xfrm>
            <a:custGeom>
              <a:rect b="b" l="l" r="r" t="t"/>
              <a:pathLst>
                <a:path extrusionOk="0" h="4517" w="5647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2707950" y="4515075"/>
              <a:ext cx="169400" cy="82825"/>
            </a:xfrm>
            <a:custGeom>
              <a:rect b="b" l="l" r="r" t="t"/>
              <a:pathLst>
                <a:path extrusionOk="0" h="3313" w="6776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2736175" y="4626025"/>
              <a:ext cx="141175" cy="56500"/>
            </a:xfrm>
            <a:custGeom>
              <a:rect b="b" l="l" r="r" t="t"/>
              <a:pathLst>
                <a:path extrusionOk="0" h="2260" w="5647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2850525" y="4430375"/>
              <a:ext cx="138325" cy="56500"/>
            </a:xfrm>
            <a:custGeom>
              <a:rect b="b" l="l" r="r" t="t"/>
              <a:pathLst>
                <a:path extrusionOk="0" h="2260" w="5533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2974300" y="4399350"/>
              <a:ext cx="129650" cy="87525"/>
            </a:xfrm>
            <a:custGeom>
              <a:rect b="b" l="l" r="r" t="t"/>
              <a:pathLst>
                <a:path extrusionOk="0" h="3501" w="5186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2735425" y="4399325"/>
              <a:ext cx="129650" cy="87475"/>
            </a:xfrm>
            <a:custGeom>
              <a:rect b="b" l="l" r="r" t="t"/>
              <a:pathLst>
                <a:path extrusionOk="0" h="3499" w="5186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2962025" y="4515075"/>
              <a:ext cx="169400" cy="82825"/>
            </a:xfrm>
            <a:custGeom>
              <a:rect b="b" l="l" r="r" t="t"/>
              <a:pathLst>
                <a:path extrusionOk="0" h="3313" w="6776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2962025" y="4626025"/>
              <a:ext cx="141175" cy="56500"/>
            </a:xfrm>
            <a:custGeom>
              <a:rect b="b" l="l" r="r" t="t"/>
              <a:pathLst>
                <a:path extrusionOk="0" h="2260" w="5647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6" name="Google Shape;1816;p44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1817" name="Google Shape;1817;p44"/>
            <p:cNvSpPr/>
            <p:nvPr/>
          </p:nvSpPr>
          <p:spPr>
            <a:xfrm>
              <a:off x="3543950" y="4648550"/>
              <a:ext cx="78450" cy="95775"/>
            </a:xfrm>
            <a:custGeom>
              <a:rect b="b" l="l" r="r" t="t"/>
              <a:pathLst>
                <a:path extrusionOk="0" h="3831" w="3138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3427250" y="4456050"/>
              <a:ext cx="197650" cy="197175"/>
            </a:xfrm>
            <a:custGeom>
              <a:rect b="b" l="l" r="r" t="t"/>
              <a:pathLst>
                <a:path extrusionOk="0" h="7887" w="7906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3428150" y="4399275"/>
              <a:ext cx="166925" cy="84725"/>
            </a:xfrm>
            <a:custGeom>
              <a:rect b="b" l="l" r="r" t="t"/>
              <a:pathLst>
                <a:path extrusionOk="0" h="3389" w="6677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3330525" y="4674000"/>
              <a:ext cx="181225" cy="207125"/>
            </a:xfrm>
            <a:custGeom>
              <a:rect b="b" l="l" r="r" t="t"/>
              <a:pathLst>
                <a:path extrusionOk="0" h="8285" w="7249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3540175" y="4674000"/>
              <a:ext cx="181000" cy="207100"/>
            </a:xfrm>
            <a:custGeom>
              <a:rect b="b" l="l" r="r" t="t"/>
              <a:pathLst>
                <a:path extrusionOk="0" h="8284" w="724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3429975" y="4648850"/>
              <a:ext cx="78225" cy="95400"/>
            </a:xfrm>
            <a:custGeom>
              <a:rect b="b" l="l" r="r" t="t"/>
              <a:pathLst>
                <a:path extrusionOk="0" h="3816" w="3129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3514200" y="4681000"/>
              <a:ext cx="23150" cy="17550"/>
            </a:xfrm>
            <a:custGeom>
              <a:rect b="b" l="l" r="r" t="t"/>
              <a:pathLst>
                <a:path extrusionOk="0" h="702" w="926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4" name="Google Shape;1824;p44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1825" name="Google Shape;1825;p44"/>
            <p:cNvSpPr/>
            <p:nvPr/>
          </p:nvSpPr>
          <p:spPr>
            <a:xfrm>
              <a:off x="4022650" y="4427525"/>
              <a:ext cx="166625" cy="84700"/>
            </a:xfrm>
            <a:custGeom>
              <a:rect b="b" l="l" r="r" t="t"/>
              <a:pathLst>
                <a:path extrusionOk="0" h="3388" w="6665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4021450" y="4484275"/>
              <a:ext cx="197650" cy="199225"/>
            </a:xfrm>
            <a:custGeom>
              <a:rect b="b" l="l" r="r" t="t"/>
              <a:pathLst>
                <a:path extrusionOk="0" h="7969" w="7906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4054050" y="4692500"/>
              <a:ext cx="132975" cy="47450"/>
            </a:xfrm>
            <a:custGeom>
              <a:rect b="b" l="l" r="r" t="t"/>
              <a:pathLst>
                <a:path extrusionOk="0" h="1898" w="5319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4163275" y="4399275"/>
              <a:ext cx="84275" cy="84200"/>
            </a:xfrm>
            <a:custGeom>
              <a:rect b="b" l="l" r="r" t="t"/>
              <a:pathLst>
                <a:path extrusionOk="0" h="3368" w="3371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3938800" y="4692800"/>
              <a:ext cx="359700" cy="188300"/>
            </a:xfrm>
            <a:custGeom>
              <a:rect b="b" l="l" r="r" t="t"/>
              <a:pathLst>
                <a:path extrusionOk="0" h="7532" w="14388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44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1831" name="Google Shape;1831;p44"/>
            <p:cNvSpPr/>
            <p:nvPr/>
          </p:nvSpPr>
          <p:spPr>
            <a:xfrm>
              <a:off x="4655400" y="4399275"/>
              <a:ext cx="84700" cy="84725"/>
            </a:xfrm>
            <a:custGeom>
              <a:rect b="b" l="l" r="r" t="t"/>
              <a:pathLst>
                <a:path extrusionOk="0" h="3389" w="3388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4584850" y="4512200"/>
              <a:ext cx="225875" cy="368900"/>
            </a:xfrm>
            <a:custGeom>
              <a:rect b="b" l="l" r="r" t="t"/>
              <a:pathLst>
                <a:path extrusionOk="0" h="14756" w="9035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3" name="Google Shape;1833;p44"/>
          <p:cNvSpPr/>
          <p:nvPr/>
        </p:nvSpPr>
        <p:spPr>
          <a:xfrm>
            <a:off x="7957998" y="3538820"/>
            <a:ext cx="372275" cy="339112"/>
          </a:xfrm>
          <a:custGeom>
            <a:rect b="b" l="l" r="r" t="t"/>
            <a:pathLst>
              <a:path extrusionOk="0" h="19265" w="21149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4" name="Google Shape;1834;p44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1835" name="Google Shape;1835;p44"/>
            <p:cNvSpPr/>
            <p:nvPr/>
          </p:nvSpPr>
          <p:spPr>
            <a:xfrm>
              <a:off x="5642550" y="439927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5756375" y="4626100"/>
              <a:ext cx="254100" cy="28275"/>
            </a:xfrm>
            <a:custGeom>
              <a:rect b="b" l="l" r="r" t="t"/>
              <a:pathLst>
                <a:path extrusionOk="0" h="1131" w="10164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7" name="Google Shape;1837;p44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1838" name="Google Shape;1838;p44"/>
            <p:cNvSpPr/>
            <p:nvPr/>
          </p:nvSpPr>
          <p:spPr>
            <a:xfrm>
              <a:off x="6462150" y="4525375"/>
              <a:ext cx="28250" cy="141250"/>
            </a:xfrm>
            <a:custGeom>
              <a:rect b="b" l="l" r="r" t="t"/>
              <a:pathLst>
                <a:path extrusionOk="0" h="5650" w="113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6218300" y="4416175"/>
              <a:ext cx="516000" cy="448000"/>
            </a:xfrm>
            <a:custGeom>
              <a:rect b="b" l="l" r="r" t="t"/>
              <a:pathLst>
                <a:path extrusionOk="0" h="17920" w="2064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6462150" y="475122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44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1842" name="Google Shape;1842;p44"/>
            <p:cNvSpPr/>
            <p:nvPr/>
          </p:nvSpPr>
          <p:spPr>
            <a:xfrm>
              <a:off x="1126600" y="536010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1056050" y="5079900"/>
              <a:ext cx="169400" cy="194950"/>
            </a:xfrm>
            <a:custGeom>
              <a:rect b="b" l="l" r="r" t="t"/>
              <a:pathLst>
                <a:path extrusionOk="0" h="7798" w="6776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89985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5" name="Google Shape;1845;p44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1846" name="Google Shape;1846;p44"/>
            <p:cNvSpPr/>
            <p:nvPr/>
          </p:nvSpPr>
          <p:spPr>
            <a:xfrm>
              <a:off x="149267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1639625" y="5170175"/>
              <a:ext cx="190100" cy="125750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8" name="Google Shape;1848;p44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1849" name="Google Shape;1849;p44"/>
            <p:cNvSpPr/>
            <p:nvPr/>
          </p:nvSpPr>
          <p:spPr>
            <a:xfrm>
              <a:off x="2244150" y="5152125"/>
              <a:ext cx="164500" cy="16182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2085525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1" name="Google Shape;1851;p44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1852" name="Google Shape;1852;p44"/>
            <p:cNvSpPr/>
            <p:nvPr/>
          </p:nvSpPr>
          <p:spPr>
            <a:xfrm>
              <a:off x="2975725" y="5079150"/>
              <a:ext cx="56475" cy="309125"/>
            </a:xfrm>
            <a:custGeom>
              <a:rect b="b" l="l" r="r" t="t"/>
              <a:pathLst>
                <a:path extrusionOk="0" h="12365" w="2259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2806350" y="5162500"/>
              <a:ext cx="84700" cy="225775"/>
            </a:xfrm>
            <a:custGeom>
              <a:rect b="b" l="l" r="r" t="t"/>
              <a:pathLst>
                <a:path extrusionOk="0" h="9031" w="3388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267835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5" name="Google Shape;1855;p44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1856" name="Google Shape;1856;p44"/>
            <p:cNvSpPr/>
            <p:nvPr/>
          </p:nvSpPr>
          <p:spPr>
            <a:xfrm>
              <a:off x="3497950" y="510602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3497950" y="5218950"/>
              <a:ext cx="28250" cy="141175"/>
            </a:xfrm>
            <a:custGeom>
              <a:rect b="b" l="l" r="r" t="t"/>
              <a:pathLst>
                <a:path extrusionOk="0" h="5647" w="113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3271200" y="4992125"/>
              <a:ext cx="481825" cy="481825"/>
            </a:xfrm>
            <a:custGeom>
              <a:rect b="b" l="l" r="r" t="t"/>
              <a:pathLst>
                <a:path extrusionOk="0" h="19273" w="19273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44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1860" name="Google Shape;1860;p44"/>
            <p:cNvSpPr/>
            <p:nvPr/>
          </p:nvSpPr>
          <p:spPr>
            <a:xfrm>
              <a:off x="3877525" y="5058825"/>
              <a:ext cx="315450" cy="164750"/>
            </a:xfrm>
            <a:custGeom>
              <a:rect b="b" l="l" r="r" t="t"/>
              <a:pathLst>
                <a:path extrusionOk="0" h="6590" w="12618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4113750" y="5133350"/>
              <a:ext cx="232200" cy="339175"/>
            </a:xfrm>
            <a:custGeom>
              <a:rect b="b" l="l" r="r" t="t"/>
              <a:pathLst>
                <a:path extrusionOk="0" h="13567" w="9288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3998800" y="4993625"/>
              <a:ext cx="334125" cy="168500"/>
            </a:xfrm>
            <a:custGeom>
              <a:rect b="b" l="l" r="r" t="t"/>
              <a:pathLst>
                <a:path extrusionOk="0" h="6740" w="13365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3863900" y="5132450"/>
              <a:ext cx="221650" cy="339925"/>
            </a:xfrm>
            <a:custGeom>
              <a:rect b="b" l="l" r="r" t="t"/>
              <a:pathLst>
                <a:path extrusionOk="0" h="13597" w="8866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4" name="Google Shape;1864;p44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1865" name="Google Shape;1865;p44"/>
            <p:cNvSpPr/>
            <p:nvPr/>
          </p:nvSpPr>
          <p:spPr>
            <a:xfrm>
              <a:off x="4470350" y="5058825"/>
              <a:ext cx="315450" cy="164750"/>
            </a:xfrm>
            <a:custGeom>
              <a:rect b="b" l="l" r="r" t="t"/>
              <a:pathLst>
                <a:path extrusionOk="0" h="6590" w="12618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4706575" y="5133350"/>
              <a:ext cx="232200" cy="339175"/>
            </a:xfrm>
            <a:custGeom>
              <a:rect b="b" l="l" r="r" t="t"/>
              <a:pathLst>
                <a:path extrusionOk="0" h="13567" w="9288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4591625" y="4993625"/>
              <a:ext cx="334125" cy="168500"/>
            </a:xfrm>
            <a:custGeom>
              <a:rect b="b" l="l" r="r" t="t"/>
              <a:pathLst>
                <a:path extrusionOk="0" h="6740" w="13365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4456725" y="5132450"/>
              <a:ext cx="221650" cy="339925"/>
            </a:xfrm>
            <a:custGeom>
              <a:rect b="b" l="l" r="r" t="t"/>
              <a:pathLst>
                <a:path extrusionOk="0" h="13597" w="8866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9" name="Google Shape;1869;p44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1870" name="Google Shape;1870;p44"/>
            <p:cNvSpPr/>
            <p:nvPr/>
          </p:nvSpPr>
          <p:spPr>
            <a:xfrm>
              <a:off x="5063200" y="5058825"/>
              <a:ext cx="315450" cy="164750"/>
            </a:xfrm>
            <a:custGeom>
              <a:rect b="b" l="l" r="r" t="t"/>
              <a:pathLst>
                <a:path extrusionOk="0" h="6590" w="12618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5299425" y="5133350"/>
              <a:ext cx="232200" cy="339175"/>
            </a:xfrm>
            <a:custGeom>
              <a:rect b="b" l="l" r="r" t="t"/>
              <a:pathLst>
                <a:path extrusionOk="0" h="13567" w="9288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5184475" y="4993600"/>
              <a:ext cx="334125" cy="168525"/>
            </a:xfrm>
            <a:custGeom>
              <a:rect b="b" l="l" r="r" t="t"/>
              <a:pathLst>
                <a:path extrusionOk="0" h="6741" w="13365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5049575" y="5132450"/>
              <a:ext cx="221650" cy="339925"/>
            </a:xfrm>
            <a:custGeom>
              <a:rect b="b" l="l" r="r" t="t"/>
              <a:pathLst>
                <a:path extrusionOk="0" h="13597" w="8866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45"/>
          <p:cNvSpPr txBox="1"/>
          <p:nvPr>
            <p:ph type="title"/>
          </p:nvPr>
        </p:nvSpPr>
        <p:spPr>
          <a:xfrm>
            <a:off x="496312" y="792484"/>
            <a:ext cx="5103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45"/>
          <p:cNvSpPr txBox="1"/>
          <p:nvPr>
            <p:ph idx="4294967295" type="title"/>
          </p:nvPr>
        </p:nvSpPr>
        <p:spPr>
          <a:xfrm>
            <a:off x="4594028" y="661927"/>
            <a:ext cx="3482975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0" name="Google Shape;1880;p45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</p:grpSpPr>
        <p:sp>
          <p:nvSpPr>
            <p:cNvPr id="1881" name="Google Shape;1881;p45"/>
            <p:cNvSpPr/>
            <p:nvPr/>
          </p:nvSpPr>
          <p:spPr>
            <a:xfrm>
              <a:off x="-42951250" y="3279250"/>
              <a:ext cx="233950" cy="152050"/>
            </a:xfrm>
            <a:custGeom>
              <a:rect b="b" l="l" r="r" t="t"/>
              <a:pathLst>
                <a:path extrusionOk="0" h="6082" w="9358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-42971725" y="3451750"/>
              <a:ext cx="275675" cy="83200"/>
            </a:xfrm>
            <a:custGeom>
              <a:rect b="b" l="l" r="r" t="t"/>
              <a:pathLst>
                <a:path extrusionOk="0" h="3328" w="11027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-42866975" y="3217825"/>
              <a:ext cx="63025" cy="40975"/>
            </a:xfrm>
            <a:custGeom>
              <a:rect b="b" l="l" r="r" t="t"/>
              <a:pathLst>
                <a:path extrusionOk="0" h="1639" w="2521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4" name="Google Shape;1884;p45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</p:grpSpPr>
        <p:sp>
          <p:nvSpPr>
            <p:cNvPr id="1885" name="Google Shape;1885;p45"/>
            <p:cNvSpPr/>
            <p:nvPr/>
          </p:nvSpPr>
          <p:spPr>
            <a:xfrm>
              <a:off x="-42914225" y="3612600"/>
              <a:ext cx="241825" cy="239275"/>
            </a:xfrm>
            <a:custGeom>
              <a:rect b="b" l="l" r="r" t="t"/>
              <a:pathLst>
                <a:path extrusionOk="0" h="9571" w="9673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5"/>
            <p:cNvSpPr/>
            <p:nvPr/>
          </p:nvSpPr>
          <p:spPr>
            <a:xfrm>
              <a:off x="-42946525" y="3762850"/>
              <a:ext cx="118950" cy="118950"/>
            </a:xfrm>
            <a:custGeom>
              <a:rect b="b" l="l" r="r" t="t"/>
              <a:pathLst>
                <a:path extrusionOk="0" h="4758" w="4758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5"/>
            <p:cNvSpPr/>
            <p:nvPr/>
          </p:nvSpPr>
          <p:spPr>
            <a:xfrm>
              <a:off x="-42996150" y="3855800"/>
              <a:ext cx="78000" cy="45700"/>
            </a:xfrm>
            <a:custGeom>
              <a:rect b="b" l="l" r="r" t="t"/>
              <a:pathLst>
                <a:path extrusionOk="0" h="1828" w="312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8" name="Google Shape;1888;p45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</p:grpSpPr>
        <p:sp>
          <p:nvSpPr>
            <p:cNvPr id="1889" name="Google Shape;1889;p45"/>
            <p:cNvSpPr/>
            <p:nvPr/>
          </p:nvSpPr>
          <p:spPr>
            <a:xfrm>
              <a:off x="-42930775" y="4225200"/>
              <a:ext cx="191425" cy="42550"/>
            </a:xfrm>
            <a:custGeom>
              <a:rect b="b" l="l" r="r" t="t"/>
              <a:pathLst>
                <a:path extrusionOk="0" h="1702" w="7657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-42908725" y="4163750"/>
              <a:ext cx="148900" cy="42550"/>
            </a:xfrm>
            <a:custGeom>
              <a:rect b="b" l="l" r="r" t="t"/>
              <a:pathLst>
                <a:path extrusionOk="0" h="1702" w="5956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-42994575" y="3950300"/>
              <a:ext cx="319025" cy="211125"/>
            </a:xfrm>
            <a:custGeom>
              <a:rect b="b" l="l" r="r" t="t"/>
              <a:pathLst>
                <a:path extrusionOk="0" h="8445" w="12761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2" name="Google Shape;1892;p45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</p:grpSpPr>
        <p:sp>
          <p:nvSpPr>
            <p:cNvPr id="1893" name="Google Shape;1893;p45"/>
            <p:cNvSpPr/>
            <p:nvPr/>
          </p:nvSpPr>
          <p:spPr>
            <a:xfrm>
              <a:off x="-41111350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-41110575" y="3412375"/>
              <a:ext cx="146525" cy="144150"/>
            </a:xfrm>
            <a:custGeom>
              <a:rect b="b" l="l" r="r" t="t"/>
              <a:pathLst>
                <a:path extrusionOk="0" h="5766" w="5861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5"/>
            <p:cNvSpPr/>
            <p:nvPr/>
          </p:nvSpPr>
          <p:spPr>
            <a:xfrm>
              <a:off x="-40938875" y="3239100"/>
              <a:ext cx="145725" cy="144925"/>
            </a:xfrm>
            <a:custGeom>
              <a:rect b="b" l="l" r="r" t="t"/>
              <a:pathLst>
                <a:path extrusionOk="0" h="5797" w="5829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5"/>
            <p:cNvSpPr/>
            <p:nvPr/>
          </p:nvSpPr>
          <p:spPr>
            <a:xfrm>
              <a:off x="-40938875" y="3411575"/>
              <a:ext cx="145725" cy="144950"/>
            </a:xfrm>
            <a:custGeom>
              <a:rect b="b" l="l" r="r" t="t"/>
              <a:pathLst>
                <a:path extrusionOk="0" h="5798" w="5829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7" name="Google Shape;1897;p45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</p:grpSpPr>
        <p:sp>
          <p:nvSpPr>
            <p:cNvPr id="1898" name="Google Shape;1898;p45"/>
            <p:cNvSpPr/>
            <p:nvPr/>
          </p:nvSpPr>
          <p:spPr>
            <a:xfrm>
              <a:off x="-41016850" y="3605525"/>
              <a:ext cx="106350" cy="105375"/>
            </a:xfrm>
            <a:custGeom>
              <a:rect b="b" l="l" r="r" t="t"/>
              <a:pathLst>
                <a:path extrusionOk="0" h="4215" w="4254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5"/>
            <p:cNvSpPr/>
            <p:nvPr/>
          </p:nvSpPr>
          <p:spPr>
            <a:xfrm>
              <a:off x="-40900275" y="3721300"/>
              <a:ext cx="107125" cy="105375"/>
            </a:xfrm>
            <a:custGeom>
              <a:rect b="b" l="l" r="r" t="t"/>
              <a:pathLst>
                <a:path extrusionOk="0" h="4215" w="4285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5"/>
            <p:cNvSpPr/>
            <p:nvPr/>
          </p:nvSpPr>
          <p:spPr>
            <a:xfrm>
              <a:off x="-41117650" y="3668350"/>
              <a:ext cx="262300" cy="254675"/>
            </a:xfrm>
            <a:custGeom>
              <a:rect b="b" l="l" r="r" t="t"/>
              <a:pathLst>
                <a:path extrusionOk="0" h="10187" w="10492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1" name="Google Shape;1901;p45"/>
          <p:cNvSpPr/>
          <p:nvPr/>
        </p:nvSpPr>
        <p:spPr>
          <a:xfrm>
            <a:off x="3006881" y="2443479"/>
            <a:ext cx="372720" cy="361678"/>
          </a:xfrm>
          <a:custGeom>
            <a:rect b="b" l="l" r="r" t="t"/>
            <a:pathLst>
              <a:path extrusionOk="0" h="12382" w="1276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2" name="Google Shape;1902;p45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</p:grpSpPr>
        <p:sp>
          <p:nvSpPr>
            <p:cNvPr id="1903" name="Google Shape;1903;p45"/>
            <p:cNvSpPr/>
            <p:nvPr/>
          </p:nvSpPr>
          <p:spPr>
            <a:xfrm>
              <a:off x="-39205300" y="3220175"/>
              <a:ext cx="185100" cy="111875"/>
            </a:xfrm>
            <a:custGeom>
              <a:rect b="b" l="l" r="r" t="t"/>
              <a:pathLst>
                <a:path extrusionOk="0" h="4475" w="7404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5"/>
            <p:cNvSpPr/>
            <p:nvPr/>
          </p:nvSpPr>
          <p:spPr>
            <a:xfrm>
              <a:off x="-39184825" y="3353300"/>
              <a:ext cx="144950" cy="185100"/>
            </a:xfrm>
            <a:custGeom>
              <a:rect b="b" l="l" r="r" t="t"/>
              <a:pathLst>
                <a:path extrusionOk="0" h="7404" w="5798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5" name="Google Shape;1905;p45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</p:grpSpPr>
        <p:sp>
          <p:nvSpPr>
            <p:cNvPr id="1906" name="Google Shape;1906;p45"/>
            <p:cNvSpPr/>
            <p:nvPr/>
          </p:nvSpPr>
          <p:spPr>
            <a:xfrm>
              <a:off x="-39248625" y="3588600"/>
              <a:ext cx="256775" cy="316050"/>
            </a:xfrm>
            <a:custGeom>
              <a:rect b="b" l="l" r="r" t="t"/>
              <a:pathLst>
                <a:path extrusionOk="0" h="12642" w="10271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5"/>
            <p:cNvSpPr/>
            <p:nvPr/>
          </p:nvSpPr>
          <p:spPr>
            <a:xfrm>
              <a:off x="-39076150" y="3684875"/>
              <a:ext cx="84300" cy="80300"/>
            </a:xfrm>
            <a:custGeom>
              <a:rect b="b" l="l" r="r" t="t"/>
              <a:pathLst>
                <a:path extrusionOk="0" h="3212" w="3372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5"/>
          <p:cNvSpPr/>
          <p:nvPr/>
        </p:nvSpPr>
        <p:spPr>
          <a:xfrm>
            <a:off x="1763554" y="3801114"/>
            <a:ext cx="363548" cy="370909"/>
          </a:xfrm>
          <a:custGeom>
            <a:rect b="b" l="l" r="r" t="t"/>
            <a:pathLst>
              <a:path extrusionOk="0" h="12698" w="12446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45"/>
          <p:cNvSpPr/>
          <p:nvPr/>
        </p:nvSpPr>
        <p:spPr>
          <a:xfrm>
            <a:off x="3953101" y="2872552"/>
            <a:ext cx="369974" cy="368601"/>
          </a:xfrm>
          <a:custGeom>
            <a:rect b="b" l="l" r="r" t="t"/>
            <a:pathLst>
              <a:path extrusionOk="0" h="12619" w="12666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0" name="Google Shape;1910;p45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</p:grpSpPr>
        <p:sp>
          <p:nvSpPr>
            <p:cNvPr id="1911" name="Google Shape;1911;p45"/>
            <p:cNvSpPr/>
            <p:nvPr/>
          </p:nvSpPr>
          <p:spPr>
            <a:xfrm>
              <a:off x="-42651700" y="3239075"/>
              <a:ext cx="367600" cy="296175"/>
            </a:xfrm>
            <a:custGeom>
              <a:rect b="b" l="l" r="r" t="t"/>
              <a:pathLst>
                <a:path extrusionOk="0" h="11847" w="14704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5"/>
            <p:cNvSpPr/>
            <p:nvPr/>
          </p:nvSpPr>
          <p:spPr>
            <a:xfrm>
              <a:off x="-42419600" y="3217825"/>
              <a:ext cx="106350" cy="106350"/>
            </a:xfrm>
            <a:custGeom>
              <a:rect b="b" l="l" r="r" t="t"/>
              <a:pathLst>
                <a:path extrusionOk="0" h="4254" w="4254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5"/>
            <p:cNvSpPr/>
            <p:nvPr/>
          </p:nvSpPr>
          <p:spPr>
            <a:xfrm>
              <a:off x="-42623600" y="3218600"/>
              <a:ext cx="106350" cy="106375"/>
            </a:xfrm>
            <a:custGeom>
              <a:rect b="b" l="l" r="r" t="t"/>
              <a:pathLst>
                <a:path extrusionOk="0" h="4255" w="4254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5"/>
            <p:cNvSpPr/>
            <p:nvPr/>
          </p:nvSpPr>
          <p:spPr>
            <a:xfrm>
              <a:off x="-42561375" y="3279250"/>
              <a:ext cx="185900" cy="186700"/>
            </a:xfrm>
            <a:custGeom>
              <a:rect b="b" l="l" r="r" t="t"/>
              <a:pathLst>
                <a:path extrusionOk="0" h="7468" w="7436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5" name="Google Shape;1915;p45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</p:grpSpPr>
        <p:sp>
          <p:nvSpPr>
            <p:cNvPr id="1916" name="Google Shape;1916;p45"/>
            <p:cNvSpPr/>
            <p:nvPr/>
          </p:nvSpPr>
          <p:spPr>
            <a:xfrm>
              <a:off x="-42617300" y="3587775"/>
              <a:ext cx="306950" cy="310875"/>
            </a:xfrm>
            <a:custGeom>
              <a:rect b="b" l="l" r="r" t="t"/>
              <a:pathLst>
                <a:path extrusionOk="0" h="12435" w="12278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5"/>
            <p:cNvSpPr/>
            <p:nvPr/>
          </p:nvSpPr>
          <p:spPr>
            <a:xfrm>
              <a:off x="-42500725" y="3712425"/>
              <a:ext cx="63025" cy="62275"/>
            </a:xfrm>
            <a:custGeom>
              <a:rect b="b" l="l" r="r" t="t"/>
              <a:pathLst>
                <a:path extrusionOk="0" h="2491" w="2521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8" name="Google Shape;1918;p45"/>
          <p:cNvSpPr/>
          <p:nvPr/>
        </p:nvSpPr>
        <p:spPr>
          <a:xfrm>
            <a:off x="1275131" y="2412197"/>
            <a:ext cx="371785" cy="369974"/>
          </a:xfrm>
          <a:custGeom>
            <a:rect b="b" l="l" r="r" t="t"/>
            <a:pathLst>
              <a:path extrusionOk="0" h="12666" w="12728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9" name="Google Shape;1919;p45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</p:grpSpPr>
        <p:sp>
          <p:nvSpPr>
            <p:cNvPr id="1920" name="Google Shape;1920;p45"/>
            <p:cNvSpPr/>
            <p:nvPr/>
          </p:nvSpPr>
          <p:spPr>
            <a:xfrm>
              <a:off x="-40709675" y="3273750"/>
              <a:ext cx="84300" cy="84300"/>
            </a:xfrm>
            <a:custGeom>
              <a:rect b="b" l="l" r="r" t="t"/>
              <a:pathLst>
                <a:path extrusionOk="0" h="3372" w="3372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5"/>
            <p:cNvSpPr/>
            <p:nvPr/>
          </p:nvSpPr>
          <p:spPr>
            <a:xfrm>
              <a:off x="-40578925" y="3247175"/>
              <a:ext cx="151250" cy="149475"/>
            </a:xfrm>
            <a:custGeom>
              <a:rect b="b" l="l" r="r" t="t"/>
              <a:pathLst>
                <a:path extrusionOk="0" h="5979" w="605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5"/>
            <p:cNvSpPr/>
            <p:nvPr/>
          </p:nvSpPr>
          <p:spPr>
            <a:xfrm>
              <a:off x="-40678175" y="3305250"/>
              <a:ext cx="213475" cy="213475"/>
            </a:xfrm>
            <a:custGeom>
              <a:rect b="b" l="l" r="r" t="t"/>
              <a:pathLst>
                <a:path extrusionOk="0" h="8539" w="8539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5"/>
            <p:cNvSpPr/>
            <p:nvPr/>
          </p:nvSpPr>
          <p:spPr>
            <a:xfrm>
              <a:off x="-40513550" y="3469850"/>
              <a:ext cx="87875" cy="85800"/>
            </a:xfrm>
            <a:custGeom>
              <a:rect b="b" l="l" r="r" t="t"/>
              <a:pathLst>
                <a:path extrusionOk="0" h="3432" w="3515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5"/>
            <p:cNvSpPr/>
            <p:nvPr/>
          </p:nvSpPr>
          <p:spPr>
            <a:xfrm>
              <a:off x="-40738025" y="3404500"/>
              <a:ext cx="150450" cy="149475"/>
            </a:xfrm>
            <a:custGeom>
              <a:rect b="b" l="l" r="r" t="t"/>
              <a:pathLst>
                <a:path extrusionOk="0" h="5979" w="6018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5"/>
            <p:cNvSpPr/>
            <p:nvPr/>
          </p:nvSpPr>
          <p:spPr>
            <a:xfrm>
              <a:off x="-40748275" y="3238700"/>
              <a:ext cx="92175" cy="87850"/>
            </a:xfrm>
            <a:custGeom>
              <a:rect b="b" l="l" r="r" t="t"/>
              <a:pathLst>
                <a:path extrusionOk="0" h="3514" w="3687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6" name="Google Shape;1926;p45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</p:grpSpPr>
        <p:sp>
          <p:nvSpPr>
            <p:cNvPr id="1927" name="Google Shape;1927;p45"/>
            <p:cNvSpPr/>
            <p:nvPr/>
          </p:nvSpPr>
          <p:spPr>
            <a:xfrm>
              <a:off x="-40745125" y="3632900"/>
              <a:ext cx="300125" cy="82725"/>
            </a:xfrm>
            <a:custGeom>
              <a:rect b="b" l="l" r="r" t="t"/>
              <a:pathLst>
                <a:path extrusionOk="0" h="3309" w="12005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5"/>
            <p:cNvSpPr/>
            <p:nvPr/>
          </p:nvSpPr>
          <p:spPr>
            <a:xfrm>
              <a:off x="-40508050" y="3736075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5"/>
            <p:cNvSpPr/>
            <p:nvPr/>
          </p:nvSpPr>
          <p:spPr>
            <a:xfrm>
              <a:off x="-40466300" y="3736875"/>
              <a:ext cx="39400" cy="82725"/>
            </a:xfrm>
            <a:custGeom>
              <a:rect b="b" l="l" r="r" t="t"/>
              <a:pathLst>
                <a:path extrusionOk="0" h="3309" w="1576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5"/>
            <p:cNvSpPr/>
            <p:nvPr/>
          </p:nvSpPr>
          <p:spPr>
            <a:xfrm>
              <a:off x="-40723050" y="3736075"/>
              <a:ext cx="194550" cy="82725"/>
            </a:xfrm>
            <a:custGeom>
              <a:rect b="b" l="l" r="r" t="t"/>
              <a:pathLst>
                <a:path extrusionOk="0" h="3309" w="7782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5"/>
            <p:cNvSpPr/>
            <p:nvPr/>
          </p:nvSpPr>
          <p:spPr>
            <a:xfrm>
              <a:off x="-40681325" y="3839250"/>
              <a:ext cx="21300" cy="82725"/>
            </a:xfrm>
            <a:custGeom>
              <a:rect b="b" l="l" r="r" t="t"/>
              <a:pathLst>
                <a:path extrusionOk="0" h="3309" w="852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5"/>
            <p:cNvSpPr/>
            <p:nvPr/>
          </p:nvSpPr>
          <p:spPr>
            <a:xfrm>
              <a:off x="-40639575" y="3840825"/>
              <a:ext cx="190625" cy="81950"/>
            </a:xfrm>
            <a:custGeom>
              <a:rect b="b" l="l" r="r" t="t"/>
              <a:pathLst>
                <a:path extrusionOk="0" h="3278" w="7625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5"/>
            <p:cNvSpPr/>
            <p:nvPr/>
          </p:nvSpPr>
          <p:spPr>
            <a:xfrm>
              <a:off x="-40745125" y="3840050"/>
              <a:ext cx="43350" cy="82725"/>
            </a:xfrm>
            <a:custGeom>
              <a:rect b="b" l="l" r="r" t="t"/>
              <a:pathLst>
                <a:path extrusionOk="0" h="3309" w="1734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4" name="Google Shape;1934;p45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</p:grpSpPr>
        <p:sp>
          <p:nvSpPr>
            <p:cNvPr id="1935" name="Google Shape;1935;p45"/>
            <p:cNvSpPr/>
            <p:nvPr/>
          </p:nvSpPr>
          <p:spPr>
            <a:xfrm>
              <a:off x="-40699425" y="4118075"/>
              <a:ext cx="226850" cy="101625"/>
            </a:xfrm>
            <a:custGeom>
              <a:rect b="b" l="l" r="r" t="t"/>
              <a:pathLst>
                <a:path extrusionOk="0" h="4065" w="9074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5"/>
            <p:cNvSpPr/>
            <p:nvPr/>
          </p:nvSpPr>
          <p:spPr>
            <a:xfrm>
              <a:off x="-40742750" y="3972175"/>
              <a:ext cx="311125" cy="316825"/>
            </a:xfrm>
            <a:custGeom>
              <a:rect b="b" l="l" r="r" t="t"/>
              <a:pathLst>
                <a:path extrusionOk="0" h="12673" w="12445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7" name="Google Shape;1937;p45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</p:grpSpPr>
        <p:sp>
          <p:nvSpPr>
            <p:cNvPr id="1938" name="Google Shape;1938;p45"/>
            <p:cNvSpPr/>
            <p:nvPr/>
          </p:nvSpPr>
          <p:spPr>
            <a:xfrm>
              <a:off x="-38735875" y="3222550"/>
              <a:ext cx="103975" cy="123675"/>
            </a:xfrm>
            <a:custGeom>
              <a:rect b="b" l="l" r="r" t="t"/>
              <a:pathLst>
                <a:path extrusionOk="0" h="4947" w="4159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5"/>
            <p:cNvSpPr/>
            <p:nvPr/>
          </p:nvSpPr>
          <p:spPr>
            <a:xfrm>
              <a:off x="-38756375" y="3302875"/>
              <a:ext cx="22075" cy="63050"/>
            </a:xfrm>
            <a:custGeom>
              <a:rect b="b" l="l" r="r" t="t"/>
              <a:pathLst>
                <a:path extrusionOk="0" h="2522" w="883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5"/>
            <p:cNvSpPr/>
            <p:nvPr/>
          </p:nvSpPr>
          <p:spPr>
            <a:xfrm>
              <a:off x="-38859550" y="3221750"/>
              <a:ext cx="103200" cy="122900"/>
            </a:xfrm>
            <a:custGeom>
              <a:rect b="b" l="l" r="r" t="t"/>
              <a:pathLst>
                <a:path extrusionOk="0" h="4916" w="4128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5"/>
            <p:cNvSpPr/>
            <p:nvPr/>
          </p:nvSpPr>
          <p:spPr>
            <a:xfrm>
              <a:off x="-38860325" y="3367475"/>
              <a:ext cx="228425" cy="170925"/>
            </a:xfrm>
            <a:custGeom>
              <a:rect b="b" l="l" r="r" t="t"/>
              <a:pathLst>
                <a:path extrusionOk="0" h="6837" w="9137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45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</p:grpSpPr>
        <p:sp>
          <p:nvSpPr>
            <p:cNvPr id="1943" name="Google Shape;1943;p45"/>
            <p:cNvSpPr/>
            <p:nvPr/>
          </p:nvSpPr>
          <p:spPr>
            <a:xfrm>
              <a:off x="-38716975" y="3591875"/>
              <a:ext cx="137050" cy="131625"/>
            </a:xfrm>
            <a:custGeom>
              <a:rect b="b" l="l" r="r" t="t"/>
              <a:pathLst>
                <a:path extrusionOk="0" h="5265" w="5482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5"/>
            <p:cNvSpPr/>
            <p:nvPr/>
          </p:nvSpPr>
          <p:spPr>
            <a:xfrm>
              <a:off x="-38905225" y="3774675"/>
              <a:ext cx="137075" cy="131400"/>
            </a:xfrm>
            <a:custGeom>
              <a:rect b="b" l="l" r="r" t="t"/>
              <a:pathLst>
                <a:path extrusionOk="0" h="5256" w="5483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-38891050" y="3599025"/>
              <a:ext cx="298525" cy="300900"/>
            </a:xfrm>
            <a:custGeom>
              <a:rect b="b" l="l" r="r" t="t"/>
              <a:pathLst>
                <a:path extrusionOk="0" h="12036" w="11941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6" name="Google Shape;1946;p45"/>
          <p:cNvSpPr/>
          <p:nvPr/>
        </p:nvSpPr>
        <p:spPr>
          <a:xfrm>
            <a:off x="2198491" y="3859092"/>
            <a:ext cx="369974" cy="312927"/>
          </a:xfrm>
          <a:custGeom>
            <a:rect b="b" l="l" r="r" t="t"/>
            <a:pathLst>
              <a:path extrusionOk="0" h="10713" w="12666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45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</p:grpSpPr>
        <p:sp>
          <p:nvSpPr>
            <p:cNvPr id="1948" name="Google Shape;1948;p45"/>
            <p:cNvSpPr/>
            <p:nvPr/>
          </p:nvSpPr>
          <p:spPr>
            <a:xfrm>
              <a:off x="-37268550" y="3671055"/>
              <a:ext cx="83525" cy="82525"/>
            </a:xfrm>
            <a:custGeom>
              <a:rect b="b" l="l" r="r" t="t"/>
              <a:pathLst>
                <a:path extrusionOk="0" h="3301" w="3341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-37370925" y="3579105"/>
              <a:ext cx="248900" cy="316450"/>
            </a:xfrm>
            <a:custGeom>
              <a:rect b="b" l="l" r="r" t="t"/>
              <a:pathLst>
                <a:path extrusionOk="0" h="12658" w="9956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45"/>
          <p:cNvSpPr/>
          <p:nvPr/>
        </p:nvSpPr>
        <p:spPr>
          <a:xfrm>
            <a:off x="1697481" y="1534192"/>
            <a:ext cx="364453" cy="369419"/>
          </a:xfrm>
          <a:custGeom>
            <a:rect b="b" l="l" r="r" t="t"/>
            <a:pathLst>
              <a:path extrusionOk="0" h="12647" w="12477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45"/>
          <p:cNvSpPr/>
          <p:nvPr/>
        </p:nvSpPr>
        <p:spPr>
          <a:xfrm>
            <a:off x="1722323" y="1969494"/>
            <a:ext cx="314767" cy="371814"/>
          </a:xfrm>
          <a:custGeom>
            <a:rect b="b" l="l" r="r" t="t"/>
            <a:pathLst>
              <a:path extrusionOk="0" h="12729" w="10776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2" name="Google Shape;1952;p45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</p:grpSpPr>
        <p:sp>
          <p:nvSpPr>
            <p:cNvPr id="1953" name="Google Shape;1953;p45"/>
            <p:cNvSpPr/>
            <p:nvPr/>
          </p:nvSpPr>
          <p:spPr>
            <a:xfrm>
              <a:off x="-42258150" y="3951100"/>
              <a:ext cx="316650" cy="123675"/>
            </a:xfrm>
            <a:custGeom>
              <a:rect b="b" l="l" r="r" t="t"/>
              <a:pathLst>
                <a:path extrusionOk="0" h="4947" w="12666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-42259725" y="4096800"/>
              <a:ext cx="316650" cy="170950"/>
            </a:xfrm>
            <a:custGeom>
              <a:rect b="b" l="l" r="r" t="t"/>
              <a:pathLst>
                <a:path extrusionOk="0" h="6838" w="12666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5" name="Google Shape;1955;p45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</p:grpSpPr>
        <p:sp>
          <p:nvSpPr>
            <p:cNvPr id="1956" name="Google Shape;1956;p45"/>
            <p:cNvSpPr/>
            <p:nvPr/>
          </p:nvSpPr>
          <p:spPr>
            <a:xfrm>
              <a:off x="-40218975" y="3308400"/>
              <a:ext cx="158325" cy="248125"/>
            </a:xfrm>
            <a:custGeom>
              <a:rect b="b" l="l" r="r" t="t"/>
              <a:pathLst>
                <a:path extrusionOk="0" h="9925" w="6333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-40316650" y="3267450"/>
              <a:ext cx="86675" cy="257575"/>
            </a:xfrm>
            <a:custGeom>
              <a:rect b="b" l="l" r="r" t="t"/>
              <a:pathLst>
                <a:path extrusionOk="0" h="10303" w="3467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-40209525" y="3267450"/>
              <a:ext cx="86650" cy="257575"/>
            </a:xfrm>
            <a:custGeom>
              <a:rect b="b" l="l" r="r" t="t"/>
              <a:pathLst>
                <a:path extrusionOk="0" h="10303" w="3466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-40378075" y="3308400"/>
              <a:ext cx="157550" cy="248125"/>
            </a:xfrm>
            <a:custGeom>
              <a:rect b="b" l="l" r="r" t="t"/>
              <a:pathLst>
                <a:path extrusionOk="0" h="9925" w="6302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0" name="Google Shape;1960;p45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</p:grpSpPr>
        <p:sp>
          <p:nvSpPr>
            <p:cNvPr id="1961" name="Google Shape;1961;p45"/>
            <p:cNvSpPr/>
            <p:nvPr/>
          </p:nvSpPr>
          <p:spPr>
            <a:xfrm>
              <a:off x="-40372575" y="3604550"/>
              <a:ext cx="311150" cy="134475"/>
            </a:xfrm>
            <a:custGeom>
              <a:rect b="b" l="l" r="r" t="t"/>
              <a:pathLst>
                <a:path extrusionOk="0" h="5379" w="12446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-40312700" y="3730575"/>
              <a:ext cx="185100" cy="190625"/>
            </a:xfrm>
            <a:custGeom>
              <a:rect b="b" l="l" r="r" t="t"/>
              <a:pathLst>
                <a:path extrusionOk="0" h="7625" w="7404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-40250475" y="3688025"/>
              <a:ext cx="66950" cy="20500"/>
            </a:xfrm>
            <a:custGeom>
              <a:rect b="b" l="l" r="r" t="t"/>
              <a:pathLst>
                <a:path extrusionOk="0" h="820" w="2678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4" name="Google Shape;1964;p45"/>
          <p:cNvSpPr/>
          <p:nvPr/>
        </p:nvSpPr>
        <p:spPr>
          <a:xfrm>
            <a:off x="3896162" y="2436031"/>
            <a:ext cx="362613" cy="371902"/>
          </a:xfrm>
          <a:custGeom>
            <a:rect b="b" l="l" r="r" t="t"/>
            <a:pathLst>
              <a:path extrusionOk="0" h="12732" w="12414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5" name="Google Shape;1965;p45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</p:grpSpPr>
        <p:sp>
          <p:nvSpPr>
            <p:cNvPr id="1966" name="Google Shape;1966;p45"/>
            <p:cNvSpPr/>
            <p:nvPr/>
          </p:nvSpPr>
          <p:spPr>
            <a:xfrm>
              <a:off x="-38542250" y="3440725"/>
              <a:ext cx="101750" cy="97975"/>
            </a:xfrm>
            <a:custGeom>
              <a:rect b="b" l="l" r="r" t="t"/>
              <a:pathLst>
                <a:path extrusionOk="0" h="3919" w="407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-38494875" y="3354075"/>
              <a:ext cx="141800" cy="141025"/>
            </a:xfrm>
            <a:custGeom>
              <a:rect b="b" l="l" r="r" t="t"/>
              <a:pathLst>
                <a:path extrusionOk="0" h="5641" w="5672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-38432050" y="3220175"/>
              <a:ext cx="231325" cy="192225"/>
            </a:xfrm>
            <a:custGeom>
              <a:rect b="b" l="l" r="r" t="t"/>
              <a:pathLst>
                <a:path extrusionOk="0" h="7689" w="9253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9" name="Google Shape;1969;p45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</p:grpSpPr>
        <p:sp>
          <p:nvSpPr>
            <p:cNvPr id="1970" name="Google Shape;1970;p45"/>
            <p:cNvSpPr/>
            <p:nvPr/>
          </p:nvSpPr>
          <p:spPr>
            <a:xfrm>
              <a:off x="-38327900" y="3719550"/>
              <a:ext cx="20500" cy="41750"/>
            </a:xfrm>
            <a:custGeom>
              <a:rect b="b" l="l" r="r" t="t"/>
              <a:pathLst>
                <a:path extrusionOk="0" h="1670" w="82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-38452350" y="3719550"/>
              <a:ext cx="21300" cy="41750"/>
            </a:xfrm>
            <a:custGeom>
              <a:rect b="b" l="l" r="r" t="t"/>
              <a:pathLst>
                <a:path extrusionOk="0" h="1670" w="852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5"/>
            <p:cNvSpPr/>
            <p:nvPr/>
          </p:nvSpPr>
          <p:spPr>
            <a:xfrm>
              <a:off x="-38516925" y="3759700"/>
              <a:ext cx="275700" cy="144175"/>
            </a:xfrm>
            <a:custGeom>
              <a:rect b="b" l="l" r="r" t="t"/>
              <a:pathLst>
                <a:path extrusionOk="0" h="5767" w="11028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5"/>
            <p:cNvSpPr/>
            <p:nvPr/>
          </p:nvSpPr>
          <p:spPr>
            <a:xfrm>
              <a:off x="-38537400" y="3588000"/>
              <a:ext cx="316650" cy="151250"/>
            </a:xfrm>
            <a:custGeom>
              <a:rect b="b" l="l" r="r" t="t"/>
              <a:pathLst>
                <a:path extrusionOk="0" h="6050" w="12666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4" name="Google Shape;1974;p45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</p:grpSpPr>
        <p:sp>
          <p:nvSpPr>
            <p:cNvPr id="1975" name="Google Shape;1975;p45"/>
            <p:cNvSpPr/>
            <p:nvPr/>
          </p:nvSpPr>
          <p:spPr>
            <a:xfrm>
              <a:off x="-38538975" y="3954250"/>
              <a:ext cx="254425" cy="253625"/>
            </a:xfrm>
            <a:custGeom>
              <a:rect b="b" l="l" r="r" t="t"/>
              <a:pathLst>
                <a:path extrusionOk="0" h="10145" w="10177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-38496450" y="4081725"/>
              <a:ext cx="275700" cy="189175"/>
            </a:xfrm>
            <a:custGeom>
              <a:rect b="b" l="l" r="r" t="t"/>
              <a:pathLst>
                <a:path extrusionOk="0" h="7567" w="11028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7" name="Google Shape;1977;p45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</p:grpSpPr>
        <p:sp>
          <p:nvSpPr>
            <p:cNvPr id="1978" name="Google Shape;1978;p45"/>
            <p:cNvSpPr/>
            <p:nvPr/>
          </p:nvSpPr>
          <p:spPr>
            <a:xfrm>
              <a:off x="-37190575" y="4145233"/>
              <a:ext cx="126825" cy="122900"/>
            </a:xfrm>
            <a:custGeom>
              <a:rect b="b" l="l" r="r" t="t"/>
              <a:pathLst>
                <a:path extrusionOk="0" h="4916" w="5073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5"/>
            <p:cNvSpPr/>
            <p:nvPr/>
          </p:nvSpPr>
          <p:spPr>
            <a:xfrm>
              <a:off x="-37385100" y="3949908"/>
              <a:ext cx="248125" cy="248950"/>
            </a:xfrm>
            <a:custGeom>
              <a:rect b="b" l="l" r="r" t="t"/>
              <a:pathLst>
                <a:path extrusionOk="0" h="9958" w="9925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0" name="Google Shape;1980;p45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</p:grpSpPr>
        <p:sp>
          <p:nvSpPr>
            <p:cNvPr id="1981" name="Google Shape;1981;p45"/>
            <p:cNvSpPr/>
            <p:nvPr/>
          </p:nvSpPr>
          <p:spPr>
            <a:xfrm>
              <a:off x="-41895050" y="3273750"/>
              <a:ext cx="41775" cy="245750"/>
            </a:xfrm>
            <a:custGeom>
              <a:rect b="b" l="l" r="r" t="t"/>
              <a:pathLst>
                <a:path extrusionOk="0" h="9830" w="1671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5"/>
            <p:cNvSpPr/>
            <p:nvPr/>
          </p:nvSpPr>
          <p:spPr>
            <a:xfrm>
              <a:off x="-41619375" y="3273750"/>
              <a:ext cx="41775" cy="245750"/>
            </a:xfrm>
            <a:custGeom>
              <a:rect b="b" l="l" r="r" t="t"/>
              <a:pathLst>
                <a:path extrusionOk="0" h="9830" w="1671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5"/>
            <p:cNvSpPr/>
            <p:nvPr/>
          </p:nvSpPr>
          <p:spPr>
            <a:xfrm>
              <a:off x="-41832825" y="3321000"/>
              <a:ext cx="193000" cy="151250"/>
            </a:xfrm>
            <a:custGeom>
              <a:rect b="b" l="l" r="r" t="t"/>
              <a:pathLst>
                <a:path extrusionOk="0" h="6050" w="772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5"/>
            <p:cNvSpPr/>
            <p:nvPr/>
          </p:nvSpPr>
          <p:spPr>
            <a:xfrm>
              <a:off x="-41880075" y="3493500"/>
              <a:ext cx="287500" cy="40975"/>
            </a:xfrm>
            <a:custGeom>
              <a:rect b="b" l="l" r="r" t="t"/>
              <a:pathLst>
                <a:path extrusionOk="0" h="1639" w="1150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5"/>
            <p:cNvSpPr/>
            <p:nvPr/>
          </p:nvSpPr>
          <p:spPr>
            <a:xfrm>
              <a:off x="-41880875" y="3217225"/>
              <a:ext cx="288300" cy="83325"/>
            </a:xfrm>
            <a:custGeom>
              <a:rect b="b" l="l" r="r" t="t"/>
              <a:pathLst>
                <a:path extrusionOk="0" h="3333" w="11532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6" name="Google Shape;1986;p45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</p:grpSpPr>
        <p:sp>
          <p:nvSpPr>
            <p:cNvPr id="1987" name="Google Shape;1987;p45"/>
            <p:cNvSpPr/>
            <p:nvPr/>
          </p:nvSpPr>
          <p:spPr>
            <a:xfrm>
              <a:off x="-41827300" y="3715600"/>
              <a:ext cx="186675" cy="185900"/>
            </a:xfrm>
            <a:custGeom>
              <a:rect b="b" l="l" r="r" t="t"/>
              <a:pathLst>
                <a:path extrusionOk="0" h="7436" w="7467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5"/>
            <p:cNvSpPr/>
            <p:nvPr/>
          </p:nvSpPr>
          <p:spPr>
            <a:xfrm>
              <a:off x="-41726500" y="3586725"/>
              <a:ext cx="151250" cy="147800"/>
            </a:xfrm>
            <a:custGeom>
              <a:rect b="b" l="l" r="r" t="t"/>
              <a:pathLst>
                <a:path extrusionOk="0" h="5912" w="605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5"/>
            <p:cNvSpPr/>
            <p:nvPr/>
          </p:nvSpPr>
          <p:spPr>
            <a:xfrm>
              <a:off x="-41808400" y="3584850"/>
              <a:ext cx="148100" cy="89825"/>
            </a:xfrm>
            <a:custGeom>
              <a:rect b="b" l="l" r="r" t="t"/>
              <a:pathLst>
                <a:path extrusionOk="0" h="3593" w="5924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5"/>
            <p:cNvSpPr/>
            <p:nvPr/>
          </p:nvSpPr>
          <p:spPr>
            <a:xfrm>
              <a:off x="-41893475" y="3586725"/>
              <a:ext cx="148875" cy="147025"/>
            </a:xfrm>
            <a:custGeom>
              <a:rect b="b" l="l" r="r" t="t"/>
              <a:pathLst>
                <a:path extrusionOk="0" h="5881" w="5955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1" name="Google Shape;1991;p45"/>
          <p:cNvSpPr/>
          <p:nvPr/>
        </p:nvSpPr>
        <p:spPr>
          <a:xfrm>
            <a:off x="2133283" y="2414037"/>
            <a:ext cx="371814" cy="369302"/>
          </a:xfrm>
          <a:custGeom>
            <a:rect b="b" l="l" r="r" t="t"/>
            <a:pathLst>
              <a:path extrusionOk="0" h="12643" w="12729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45"/>
          <p:cNvSpPr/>
          <p:nvPr/>
        </p:nvSpPr>
        <p:spPr>
          <a:xfrm>
            <a:off x="845041" y="2906375"/>
            <a:ext cx="438997" cy="369039"/>
          </a:xfrm>
          <a:custGeom>
            <a:rect b="b" l="l" r="r" t="t"/>
            <a:pathLst>
              <a:path extrusionOk="0" h="12634" w="15029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3" name="Google Shape;1993;p45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</p:grpSpPr>
        <p:sp>
          <p:nvSpPr>
            <p:cNvPr id="1994" name="Google Shape;1994;p45"/>
            <p:cNvSpPr/>
            <p:nvPr/>
          </p:nvSpPr>
          <p:spPr>
            <a:xfrm>
              <a:off x="-39998250" y="3799600"/>
              <a:ext cx="288875" cy="123175"/>
            </a:xfrm>
            <a:custGeom>
              <a:rect b="b" l="l" r="r" t="t"/>
              <a:pathLst>
                <a:path extrusionOk="0" h="4927" w="11555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5"/>
            <p:cNvSpPr/>
            <p:nvPr/>
          </p:nvSpPr>
          <p:spPr>
            <a:xfrm>
              <a:off x="-39940950" y="3605325"/>
              <a:ext cx="160700" cy="212050"/>
            </a:xfrm>
            <a:custGeom>
              <a:rect b="b" l="l" r="r" t="t"/>
              <a:pathLst>
                <a:path extrusionOk="0" h="8482" w="6428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6" name="Google Shape;1996;p45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</p:grpSpPr>
        <p:sp>
          <p:nvSpPr>
            <p:cNvPr id="1997" name="Google Shape;1997;p45"/>
            <p:cNvSpPr/>
            <p:nvPr/>
          </p:nvSpPr>
          <p:spPr>
            <a:xfrm>
              <a:off x="-40011050" y="3972375"/>
              <a:ext cx="316650" cy="232350"/>
            </a:xfrm>
            <a:custGeom>
              <a:rect b="b" l="l" r="r" t="t"/>
              <a:pathLst>
                <a:path extrusionOk="0" h="9294" w="12666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5"/>
            <p:cNvSpPr/>
            <p:nvPr/>
          </p:nvSpPr>
          <p:spPr>
            <a:xfrm>
              <a:off x="-39950400" y="4225975"/>
              <a:ext cx="194575" cy="63025"/>
            </a:xfrm>
            <a:custGeom>
              <a:rect b="b" l="l" r="r" t="t"/>
              <a:pathLst>
                <a:path extrusionOk="0" h="2521" w="7783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9" name="Google Shape;1999;p45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</p:grpSpPr>
        <p:sp>
          <p:nvSpPr>
            <p:cNvPr id="2000" name="Google Shape;2000;p45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5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2" name="Google Shape;2002;p45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</p:grpSpPr>
        <p:sp>
          <p:nvSpPr>
            <p:cNvPr id="2003" name="Google Shape;2003;p45"/>
            <p:cNvSpPr/>
            <p:nvPr/>
          </p:nvSpPr>
          <p:spPr>
            <a:xfrm>
              <a:off x="-38171150" y="3760050"/>
              <a:ext cx="98475" cy="91050"/>
            </a:xfrm>
            <a:custGeom>
              <a:rect b="b" l="l" r="r" t="t"/>
              <a:pathLst>
                <a:path extrusionOk="0" h="3642" w="3939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5"/>
            <p:cNvSpPr/>
            <p:nvPr/>
          </p:nvSpPr>
          <p:spPr>
            <a:xfrm>
              <a:off x="-38172725" y="3641575"/>
              <a:ext cx="144150" cy="133900"/>
            </a:xfrm>
            <a:custGeom>
              <a:rect b="b" l="l" r="r" t="t"/>
              <a:pathLst>
                <a:path extrusionOk="0" h="5356" w="5766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5"/>
            <p:cNvSpPr/>
            <p:nvPr/>
          </p:nvSpPr>
          <p:spPr>
            <a:xfrm>
              <a:off x="-38117600" y="3806975"/>
              <a:ext cx="77200" cy="94525"/>
            </a:xfrm>
            <a:custGeom>
              <a:rect b="b" l="l" r="r" t="t"/>
              <a:pathLst>
                <a:path extrusionOk="0" h="3781" w="3088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5"/>
            <p:cNvSpPr/>
            <p:nvPr/>
          </p:nvSpPr>
          <p:spPr>
            <a:xfrm>
              <a:off x="-37997875" y="3716375"/>
              <a:ext cx="143350" cy="135500"/>
            </a:xfrm>
            <a:custGeom>
              <a:rect b="b" l="l" r="r" t="t"/>
              <a:pathLst>
                <a:path extrusionOk="0" h="5420" w="5734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5"/>
            <p:cNvSpPr/>
            <p:nvPr/>
          </p:nvSpPr>
          <p:spPr>
            <a:xfrm>
              <a:off x="-38044350" y="3761275"/>
              <a:ext cx="135500" cy="143375"/>
            </a:xfrm>
            <a:custGeom>
              <a:rect b="b" l="l" r="r" t="t"/>
              <a:pathLst>
                <a:path extrusionOk="0" h="5735" w="542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5"/>
            <p:cNvSpPr/>
            <p:nvPr/>
          </p:nvSpPr>
          <p:spPr>
            <a:xfrm>
              <a:off x="-37997875" y="3588800"/>
              <a:ext cx="89025" cy="97675"/>
            </a:xfrm>
            <a:custGeom>
              <a:rect b="b" l="l" r="r" t="t"/>
              <a:pathLst>
                <a:path extrusionOk="0" h="3907" w="3561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5"/>
            <p:cNvSpPr/>
            <p:nvPr/>
          </p:nvSpPr>
          <p:spPr>
            <a:xfrm>
              <a:off x="-38117600" y="3588000"/>
              <a:ext cx="135500" cy="143375"/>
            </a:xfrm>
            <a:custGeom>
              <a:rect b="b" l="l" r="r" t="t"/>
              <a:pathLst>
                <a:path extrusionOk="0" h="5735" w="542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5"/>
            <p:cNvSpPr/>
            <p:nvPr/>
          </p:nvSpPr>
          <p:spPr>
            <a:xfrm>
              <a:off x="-37953000" y="3641575"/>
              <a:ext cx="97700" cy="86350"/>
            </a:xfrm>
            <a:custGeom>
              <a:rect b="b" l="l" r="r" t="t"/>
              <a:pathLst>
                <a:path extrusionOk="0" h="3454" w="3908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1" name="Google Shape;2011;p45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</p:grpSpPr>
        <p:sp>
          <p:nvSpPr>
            <p:cNvPr id="2012" name="Google Shape;2012;p45"/>
            <p:cNvSpPr/>
            <p:nvPr/>
          </p:nvSpPr>
          <p:spPr>
            <a:xfrm>
              <a:off x="-38109725" y="3955025"/>
              <a:ext cx="188275" cy="220575"/>
            </a:xfrm>
            <a:custGeom>
              <a:rect b="b" l="l" r="r" t="t"/>
              <a:pathLst>
                <a:path extrusionOk="0" h="8823" w="7531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5"/>
            <p:cNvSpPr/>
            <p:nvPr/>
          </p:nvSpPr>
          <p:spPr>
            <a:xfrm>
              <a:off x="-38067200" y="4196050"/>
              <a:ext cx="104775" cy="75625"/>
            </a:xfrm>
            <a:custGeom>
              <a:rect b="b" l="l" r="r" t="t"/>
              <a:pathLst>
                <a:path extrusionOk="0" h="3025" w="4191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4" name="Google Shape;2014;p45"/>
          <p:cNvSpPr/>
          <p:nvPr/>
        </p:nvSpPr>
        <p:spPr>
          <a:xfrm>
            <a:off x="2248517" y="4262983"/>
            <a:ext cx="383790" cy="370266"/>
          </a:xfrm>
          <a:custGeom>
            <a:rect b="b" l="l" r="r" t="t"/>
            <a:pathLst>
              <a:path extrusionOk="0" h="12676" w="13139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5" name="Google Shape;2015;p45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</p:grpSpPr>
        <p:sp>
          <p:nvSpPr>
            <p:cNvPr id="2016" name="Google Shape;2016;p45"/>
            <p:cNvSpPr/>
            <p:nvPr/>
          </p:nvSpPr>
          <p:spPr>
            <a:xfrm>
              <a:off x="-41530375" y="3337550"/>
              <a:ext cx="199300" cy="197125"/>
            </a:xfrm>
            <a:custGeom>
              <a:rect b="b" l="l" r="r" t="t"/>
              <a:pathLst>
                <a:path extrusionOk="0" h="7885" w="7972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5"/>
            <p:cNvSpPr/>
            <p:nvPr/>
          </p:nvSpPr>
          <p:spPr>
            <a:xfrm>
              <a:off x="-41435075" y="3218800"/>
              <a:ext cx="224500" cy="221950"/>
            </a:xfrm>
            <a:custGeom>
              <a:rect b="b" l="l" r="r" t="t"/>
              <a:pathLst>
                <a:path extrusionOk="0" h="8878" w="898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8" name="Google Shape;2018;p45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</p:grpSpPr>
        <p:sp>
          <p:nvSpPr>
            <p:cNvPr id="2019" name="Google Shape;2019;p45"/>
            <p:cNvSpPr/>
            <p:nvPr/>
          </p:nvSpPr>
          <p:spPr>
            <a:xfrm>
              <a:off x="-41526450" y="3860525"/>
              <a:ext cx="315875" cy="40200"/>
            </a:xfrm>
            <a:custGeom>
              <a:rect b="b" l="l" r="r" t="t"/>
              <a:pathLst>
                <a:path extrusionOk="0" h="1608" w="12635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5"/>
            <p:cNvSpPr/>
            <p:nvPr/>
          </p:nvSpPr>
          <p:spPr>
            <a:xfrm>
              <a:off x="-41506750" y="3653375"/>
              <a:ext cx="275700" cy="186700"/>
            </a:xfrm>
            <a:custGeom>
              <a:rect b="b" l="l" r="r" t="t"/>
              <a:pathLst>
                <a:path extrusionOk="0" h="7468" w="11028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1" name="Google Shape;2021;p45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</p:grpSpPr>
        <p:sp>
          <p:nvSpPr>
            <p:cNvPr id="2022" name="Google Shape;2022;p45"/>
            <p:cNvSpPr/>
            <p:nvPr/>
          </p:nvSpPr>
          <p:spPr>
            <a:xfrm>
              <a:off x="-41483125" y="4041675"/>
              <a:ext cx="226075" cy="226075"/>
            </a:xfrm>
            <a:custGeom>
              <a:rect b="b" l="l" r="r" t="t"/>
              <a:pathLst>
                <a:path extrusionOk="0" h="9043" w="9043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5"/>
            <p:cNvSpPr/>
            <p:nvPr/>
          </p:nvSpPr>
          <p:spPr>
            <a:xfrm>
              <a:off x="-41422475" y="4114925"/>
              <a:ext cx="104775" cy="104775"/>
            </a:xfrm>
            <a:custGeom>
              <a:rect b="b" l="l" r="r" t="t"/>
              <a:pathLst>
                <a:path extrusionOk="0" h="4191" w="4191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-41526450" y="3951100"/>
              <a:ext cx="313500" cy="165575"/>
            </a:xfrm>
            <a:custGeom>
              <a:rect b="b" l="l" r="r" t="t"/>
              <a:pathLst>
                <a:path extrusionOk="0" h="6623" w="1254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5" name="Google Shape;2025;p45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</p:grpSpPr>
        <p:sp>
          <p:nvSpPr>
            <p:cNvPr id="2026" name="Google Shape;2026;p45"/>
            <p:cNvSpPr/>
            <p:nvPr/>
          </p:nvSpPr>
          <p:spPr>
            <a:xfrm>
              <a:off x="-39625900" y="3238300"/>
              <a:ext cx="290650" cy="318225"/>
            </a:xfrm>
            <a:custGeom>
              <a:rect b="b" l="l" r="r" t="t"/>
              <a:pathLst>
                <a:path extrusionOk="0" h="12729" w="11626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-39521150" y="3328875"/>
              <a:ext cx="82725" cy="227650"/>
            </a:xfrm>
            <a:custGeom>
              <a:rect b="b" l="l" r="r" t="t"/>
              <a:pathLst>
                <a:path extrusionOk="0" h="9106" w="3309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8" name="Google Shape;2028;p45"/>
          <p:cNvSpPr/>
          <p:nvPr/>
        </p:nvSpPr>
        <p:spPr>
          <a:xfrm>
            <a:off x="1353422" y="3365720"/>
            <a:ext cx="315672" cy="369974"/>
          </a:xfrm>
          <a:custGeom>
            <a:rect b="b" l="l" r="r" t="t"/>
            <a:pathLst>
              <a:path extrusionOk="0" h="12666" w="10807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9" name="Google Shape;2029;p45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</p:grpSpPr>
        <p:sp>
          <p:nvSpPr>
            <p:cNvPr id="2030" name="Google Shape;2030;p45"/>
            <p:cNvSpPr/>
            <p:nvPr/>
          </p:nvSpPr>
          <p:spPr>
            <a:xfrm>
              <a:off x="-39647175" y="3972000"/>
              <a:ext cx="95325" cy="153975"/>
            </a:xfrm>
            <a:custGeom>
              <a:rect b="b" l="l" r="r" t="t"/>
              <a:pathLst>
                <a:path extrusionOk="0" h="6159" w="3813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45"/>
            <p:cNvSpPr/>
            <p:nvPr/>
          </p:nvSpPr>
          <p:spPr>
            <a:xfrm>
              <a:off x="-39588875" y="4011750"/>
              <a:ext cx="216600" cy="277300"/>
            </a:xfrm>
            <a:custGeom>
              <a:rect b="b" l="l" r="r" t="t"/>
              <a:pathLst>
                <a:path extrusionOk="0" h="11092" w="8664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45"/>
            <p:cNvSpPr/>
            <p:nvPr/>
          </p:nvSpPr>
          <p:spPr>
            <a:xfrm>
              <a:off x="-39398275" y="4073975"/>
              <a:ext cx="64600" cy="71600"/>
            </a:xfrm>
            <a:custGeom>
              <a:rect b="b" l="l" r="r" t="t"/>
              <a:pathLst>
                <a:path extrusionOk="0" h="2864" w="2584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3" name="Google Shape;2033;p45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</p:grpSpPr>
        <p:sp>
          <p:nvSpPr>
            <p:cNvPr id="2034" name="Google Shape;2034;p45"/>
            <p:cNvSpPr/>
            <p:nvPr/>
          </p:nvSpPr>
          <p:spPr>
            <a:xfrm>
              <a:off x="-37808850" y="3294050"/>
              <a:ext cx="261500" cy="244950"/>
            </a:xfrm>
            <a:custGeom>
              <a:rect b="b" l="l" r="r" t="t"/>
              <a:pathLst>
                <a:path extrusionOk="0" h="9798" w="1046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-37601700" y="3221575"/>
              <a:ext cx="114225" cy="111275"/>
            </a:xfrm>
            <a:custGeom>
              <a:rect b="b" l="l" r="r" t="t"/>
              <a:pathLst>
                <a:path extrusionOk="0" h="4451" w="4569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6" name="Google Shape;2036;p45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</p:grpSpPr>
        <p:sp>
          <p:nvSpPr>
            <p:cNvPr id="2037" name="Google Shape;2037;p45"/>
            <p:cNvSpPr/>
            <p:nvPr/>
          </p:nvSpPr>
          <p:spPr>
            <a:xfrm>
              <a:off x="-37615100" y="3759700"/>
              <a:ext cx="62250" cy="62250"/>
            </a:xfrm>
            <a:custGeom>
              <a:rect b="b" l="l" r="r" t="t"/>
              <a:pathLst>
                <a:path extrusionOk="0" h="2490" w="249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45"/>
            <p:cNvSpPr/>
            <p:nvPr/>
          </p:nvSpPr>
          <p:spPr>
            <a:xfrm>
              <a:off x="-37806500" y="3643030"/>
              <a:ext cx="319025" cy="206400"/>
            </a:xfrm>
            <a:custGeom>
              <a:rect b="b" l="l" r="r" t="t"/>
              <a:pathLst>
                <a:path extrusionOk="0" h="8256" w="12761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9" name="Google Shape;2039;p45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</p:grpSpPr>
        <p:sp>
          <p:nvSpPr>
            <p:cNvPr id="2040" name="Google Shape;2040;p45"/>
            <p:cNvSpPr/>
            <p:nvPr/>
          </p:nvSpPr>
          <p:spPr>
            <a:xfrm>
              <a:off x="-37614300" y="3955025"/>
              <a:ext cx="124450" cy="186200"/>
            </a:xfrm>
            <a:custGeom>
              <a:rect b="b" l="l" r="r" t="t"/>
              <a:pathLst>
                <a:path extrusionOk="0" h="7448" w="4978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45"/>
            <p:cNvSpPr/>
            <p:nvPr/>
          </p:nvSpPr>
          <p:spPr>
            <a:xfrm>
              <a:off x="-37761600" y="4230700"/>
              <a:ext cx="270175" cy="40975"/>
            </a:xfrm>
            <a:custGeom>
              <a:rect b="b" l="l" r="r" t="t"/>
              <a:pathLst>
                <a:path extrusionOk="0" h="1639" w="10807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45"/>
            <p:cNvSpPr/>
            <p:nvPr/>
          </p:nvSpPr>
          <p:spPr>
            <a:xfrm>
              <a:off x="-37804925" y="3953450"/>
              <a:ext cx="274125" cy="295675"/>
            </a:xfrm>
            <a:custGeom>
              <a:rect b="b" l="l" r="r" t="t"/>
              <a:pathLst>
                <a:path extrusionOk="0" h="11827" w="10965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3" name="Google Shape;2043;p45"/>
          <p:cNvSpPr/>
          <p:nvPr/>
        </p:nvSpPr>
        <p:spPr>
          <a:xfrm>
            <a:off x="2754452" y="4266125"/>
            <a:ext cx="265986" cy="369039"/>
          </a:xfrm>
          <a:custGeom>
            <a:rect b="b" l="l" r="r" t="t"/>
            <a:pathLst>
              <a:path extrusionOk="0" h="12634" w="9106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4" name="Google Shape;2044;p45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</p:grpSpPr>
        <p:sp>
          <p:nvSpPr>
            <p:cNvPr id="2045" name="Google Shape;2045;p45"/>
            <p:cNvSpPr/>
            <p:nvPr/>
          </p:nvSpPr>
          <p:spPr>
            <a:xfrm>
              <a:off x="-28459750" y="3284775"/>
              <a:ext cx="296175" cy="104775"/>
            </a:xfrm>
            <a:custGeom>
              <a:rect b="b" l="l" r="r" t="t"/>
              <a:pathLst>
                <a:path extrusionOk="0" h="4191" w="11847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45"/>
            <p:cNvSpPr/>
            <p:nvPr/>
          </p:nvSpPr>
          <p:spPr>
            <a:xfrm>
              <a:off x="-28462125" y="3199700"/>
              <a:ext cx="295400" cy="125275"/>
            </a:xfrm>
            <a:custGeom>
              <a:rect b="b" l="l" r="r" t="t"/>
              <a:pathLst>
                <a:path extrusionOk="0" h="5011" w="11816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45"/>
            <p:cNvSpPr/>
            <p:nvPr/>
          </p:nvSpPr>
          <p:spPr>
            <a:xfrm>
              <a:off x="-28405400" y="3360375"/>
              <a:ext cx="186675" cy="98475"/>
            </a:xfrm>
            <a:custGeom>
              <a:rect b="b" l="l" r="r" t="t"/>
              <a:pathLst>
                <a:path extrusionOk="0" h="3939" w="7467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8" name="Google Shape;2048;p45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</p:grpSpPr>
        <p:sp>
          <p:nvSpPr>
            <p:cNvPr id="2049" name="Google Shape;2049;p45"/>
            <p:cNvSpPr/>
            <p:nvPr/>
          </p:nvSpPr>
          <p:spPr>
            <a:xfrm>
              <a:off x="-28461325" y="3666775"/>
              <a:ext cx="34675" cy="52775"/>
            </a:xfrm>
            <a:custGeom>
              <a:rect b="b" l="l" r="r" t="t"/>
              <a:pathLst>
                <a:path extrusionOk="0" h="2111" w="1387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45"/>
            <p:cNvSpPr/>
            <p:nvPr/>
          </p:nvSpPr>
          <p:spPr>
            <a:xfrm>
              <a:off x="-28461325" y="3737650"/>
              <a:ext cx="52775" cy="17350"/>
            </a:xfrm>
            <a:custGeom>
              <a:rect b="b" l="l" r="r" t="t"/>
              <a:pathLst>
                <a:path extrusionOk="0" h="694" w="2111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45"/>
            <p:cNvSpPr/>
            <p:nvPr/>
          </p:nvSpPr>
          <p:spPr>
            <a:xfrm>
              <a:off x="-28461325" y="3632100"/>
              <a:ext cx="52775" cy="17375"/>
            </a:xfrm>
            <a:custGeom>
              <a:rect b="b" l="l" r="r" t="t"/>
              <a:pathLst>
                <a:path extrusionOk="0" h="695" w="2111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45"/>
            <p:cNvSpPr/>
            <p:nvPr/>
          </p:nvSpPr>
          <p:spPr>
            <a:xfrm>
              <a:off x="-28460550" y="3545475"/>
              <a:ext cx="296175" cy="296175"/>
            </a:xfrm>
            <a:custGeom>
              <a:rect b="b" l="l" r="r" t="t"/>
              <a:pathLst>
                <a:path extrusionOk="0" h="11847" w="11847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45"/>
            <p:cNvSpPr/>
            <p:nvPr/>
          </p:nvSpPr>
          <p:spPr>
            <a:xfrm>
              <a:off x="-28347925" y="3649450"/>
              <a:ext cx="86675" cy="86650"/>
            </a:xfrm>
            <a:custGeom>
              <a:rect b="b" l="l" r="r" t="t"/>
              <a:pathLst>
                <a:path extrusionOk="0" h="3466" w="3467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45"/>
            <p:cNvSpPr/>
            <p:nvPr/>
          </p:nvSpPr>
          <p:spPr>
            <a:xfrm>
              <a:off x="-28408550" y="3597450"/>
              <a:ext cx="191400" cy="192200"/>
            </a:xfrm>
            <a:custGeom>
              <a:rect b="b" l="l" r="r" t="t"/>
              <a:pathLst>
                <a:path extrusionOk="0" h="7688" w="7656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5" name="Google Shape;2055;p45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</p:grpSpPr>
        <p:sp>
          <p:nvSpPr>
            <p:cNvPr id="2056" name="Google Shape;2056;p45"/>
            <p:cNvSpPr/>
            <p:nvPr/>
          </p:nvSpPr>
          <p:spPr>
            <a:xfrm>
              <a:off x="-28333725" y="4057375"/>
              <a:ext cx="86650" cy="64650"/>
            </a:xfrm>
            <a:custGeom>
              <a:rect b="b" l="l" r="r" t="t"/>
              <a:pathLst>
                <a:path extrusionOk="0" h="2586" w="3466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45"/>
            <p:cNvSpPr/>
            <p:nvPr/>
          </p:nvSpPr>
          <p:spPr>
            <a:xfrm>
              <a:off x="-28463700" y="3914875"/>
              <a:ext cx="303275" cy="296150"/>
            </a:xfrm>
            <a:custGeom>
              <a:rect b="b" l="l" r="r" t="t"/>
              <a:pathLst>
                <a:path extrusionOk="0" h="11846" w="12131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45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</p:grpSpPr>
        <p:sp>
          <p:nvSpPr>
            <p:cNvPr id="2059" name="Google Shape;2059;p45"/>
            <p:cNvSpPr/>
            <p:nvPr/>
          </p:nvSpPr>
          <p:spPr>
            <a:xfrm>
              <a:off x="-26330800" y="3327900"/>
              <a:ext cx="52775" cy="68750"/>
            </a:xfrm>
            <a:custGeom>
              <a:rect b="b" l="l" r="r" t="t"/>
              <a:pathLst>
                <a:path extrusionOk="0" h="2750" w="2111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45"/>
            <p:cNvSpPr/>
            <p:nvPr/>
          </p:nvSpPr>
          <p:spPr>
            <a:xfrm>
              <a:off x="-26573400" y="3224125"/>
              <a:ext cx="293025" cy="190625"/>
            </a:xfrm>
            <a:custGeom>
              <a:rect b="b" l="l" r="r" t="t"/>
              <a:pathLst>
                <a:path extrusionOk="0" h="7625" w="11721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1" name="Google Shape;2061;p45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</p:grpSpPr>
        <p:sp>
          <p:nvSpPr>
            <p:cNvPr id="2062" name="Google Shape;2062;p45"/>
            <p:cNvSpPr/>
            <p:nvPr/>
          </p:nvSpPr>
          <p:spPr>
            <a:xfrm>
              <a:off x="-26464700" y="3599225"/>
              <a:ext cx="77200" cy="38425"/>
            </a:xfrm>
            <a:custGeom>
              <a:rect b="b" l="l" r="r" t="t"/>
              <a:pathLst>
                <a:path extrusionOk="0" h="1537" w="3088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45"/>
            <p:cNvSpPr/>
            <p:nvPr/>
          </p:nvSpPr>
          <p:spPr>
            <a:xfrm>
              <a:off x="-26434775" y="36864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5"/>
            <p:cNvSpPr/>
            <p:nvPr/>
          </p:nvSpPr>
          <p:spPr>
            <a:xfrm>
              <a:off x="-26520625" y="3703775"/>
              <a:ext cx="55950" cy="67775"/>
            </a:xfrm>
            <a:custGeom>
              <a:rect b="b" l="l" r="r" t="t"/>
              <a:pathLst>
                <a:path extrusionOk="0" h="2711" w="2238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45"/>
            <p:cNvSpPr/>
            <p:nvPr/>
          </p:nvSpPr>
          <p:spPr>
            <a:xfrm>
              <a:off x="-26387525" y="3703000"/>
              <a:ext cx="55950" cy="67750"/>
            </a:xfrm>
            <a:custGeom>
              <a:rect b="b" l="l" r="r" t="t"/>
              <a:pathLst>
                <a:path extrusionOk="0" h="2710" w="2238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45"/>
            <p:cNvSpPr/>
            <p:nvPr/>
          </p:nvSpPr>
          <p:spPr>
            <a:xfrm>
              <a:off x="-26573400" y="3546250"/>
              <a:ext cx="295375" cy="295400"/>
            </a:xfrm>
            <a:custGeom>
              <a:rect b="b" l="l" r="r" t="t"/>
              <a:pathLst>
                <a:path extrusionOk="0" h="11816" w="11815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7" name="Google Shape;2067;p45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</p:grpSpPr>
        <p:sp>
          <p:nvSpPr>
            <p:cNvPr id="2068" name="Google Shape;2068;p45"/>
            <p:cNvSpPr/>
            <p:nvPr/>
          </p:nvSpPr>
          <p:spPr>
            <a:xfrm>
              <a:off x="-26413500" y="3918400"/>
              <a:ext cx="144925" cy="135125"/>
            </a:xfrm>
            <a:custGeom>
              <a:rect b="b" l="l" r="r" t="t"/>
              <a:pathLst>
                <a:path extrusionOk="0" h="5405" w="5797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45"/>
            <p:cNvSpPr/>
            <p:nvPr/>
          </p:nvSpPr>
          <p:spPr>
            <a:xfrm>
              <a:off x="-26466275" y="4026700"/>
              <a:ext cx="78775" cy="77225"/>
            </a:xfrm>
            <a:custGeom>
              <a:rect b="b" l="l" r="r" t="t"/>
              <a:pathLst>
                <a:path extrusionOk="0" h="3089" w="3151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45"/>
            <p:cNvSpPr/>
            <p:nvPr/>
          </p:nvSpPr>
          <p:spPr>
            <a:xfrm>
              <a:off x="-26583625" y="4077125"/>
              <a:ext cx="144925" cy="134700"/>
            </a:xfrm>
            <a:custGeom>
              <a:rect b="b" l="l" r="r" t="t"/>
              <a:pathLst>
                <a:path extrusionOk="0" h="5388" w="5797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-26581275" y="3917025"/>
              <a:ext cx="311125" cy="295600"/>
            </a:xfrm>
            <a:custGeom>
              <a:rect b="b" l="l" r="r" t="t"/>
              <a:pathLst>
                <a:path extrusionOk="0" h="11824" w="12445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2" name="Google Shape;2072;p45"/>
          <p:cNvSpPr/>
          <p:nvPr/>
        </p:nvSpPr>
        <p:spPr>
          <a:xfrm>
            <a:off x="5748315" y="2919564"/>
            <a:ext cx="352833" cy="351880"/>
          </a:xfrm>
          <a:custGeom>
            <a:rect b="b" l="l" r="r" t="t"/>
            <a:pathLst>
              <a:path extrusionOk="0" h="11815" w="11847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3" name="Google Shape;2073;p45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</p:grpSpPr>
        <p:sp>
          <p:nvSpPr>
            <p:cNvPr id="2074" name="Google Shape;2074;p45"/>
            <p:cNvSpPr/>
            <p:nvPr/>
          </p:nvSpPr>
          <p:spPr>
            <a:xfrm>
              <a:off x="-24694925" y="3572250"/>
              <a:ext cx="104000" cy="112650"/>
            </a:xfrm>
            <a:custGeom>
              <a:rect b="b" l="l" r="r" t="t"/>
              <a:pathLst>
                <a:path extrusionOk="0" h="4506" w="416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-24556300" y="3648650"/>
              <a:ext cx="104000" cy="113450"/>
            </a:xfrm>
            <a:custGeom>
              <a:rect b="b" l="l" r="r" t="t"/>
              <a:pathLst>
                <a:path extrusionOk="0" h="4538" w="416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-24694925" y="3702200"/>
              <a:ext cx="104000" cy="112675"/>
            </a:xfrm>
            <a:custGeom>
              <a:rect b="b" l="l" r="r" t="t"/>
              <a:pathLst>
                <a:path extrusionOk="0" h="4507" w="416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5"/>
            <p:cNvSpPr/>
            <p:nvPr/>
          </p:nvSpPr>
          <p:spPr>
            <a:xfrm>
              <a:off x="-24556300" y="3518700"/>
              <a:ext cx="104000" cy="113425"/>
            </a:xfrm>
            <a:custGeom>
              <a:rect b="b" l="l" r="r" t="t"/>
              <a:pathLst>
                <a:path extrusionOk="0" h="4537" w="416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8" name="Google Shape;2078;p45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</p:grpSpPr>
        <p:sp>
          <p:nvSpPr>
            <p:cNvPr id="2079" name="Google Shape;2079;p45"/>
            <p:cNvSpPr/>
            <p:nvPr/>
          </p:nvSpPr>
          <p:spPr>
            <a:xfrm>
              <a:off x="-24587800" y="3888875"/>
              <a:ext cx="105575" cy="227650"/>
            </a:xfrm>
            <a:custGeom>
              <a:rect b="b" l="l" r="r" t="t"/>
              <a:pathLst>
                <a:path extrusionOk="0" h="9106" w="4223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5"/>
            <p:cNvSpPr/>
            <p:nvPr/>
          </p:nvSpPr>
          <p:spPr>
            <a:xfrm>
              <a:off x="-24536600" y="4132250"/>
              <a:ext cx="70900" cy="17350"/>
            </a:xfrm>
            <a:custGeom>
              <a:rect b="b" l="l" r="r" t="t"/>
              <a:pathLst>
                <a:path extrusionOk="0" h="694" w="2836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5"/>
            <p:cNvSpPr/>
            <p:nvPr/>
          </p:nvSpPr>
          <p:spPr>
            <a:xfrm>
              <a:off x="-24709100" y="3963700"/>
              <a:ext cx="208750" cy="221350"/>
            </a:xfrm>
            <a:custGeom>
              <a:rect b="b" l="l" r="r" t="t"/>
              <a:pathLst>
                <a:path extrusionOk="0" h="8854" w="835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2" name="Google Shape;2082;p45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</p:grpSpPr>
        <p:sp>
          <p:nvSpPr>
            <p:cNvPr id="2083" name="Google Shape;2083;p45"/>
            <p:cNvSpPr/>
            <p:nvPr/>
          </p:nvSpPr>
          <p:spPr>
            <a:xfrm>
              <a:off x="-22863675" y="3131775"/>
              <a:ext cx="299300" cy="293425"/>
            </a:xfrm>
            <a:custGeom>
              <a:rect b="b" l="l" r="r" t="t"/>
              <a:pathLst>
                <a:path extrusionOk="0" h="11737" w="11972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5"/>
            <p:cNvSpPr/>
            <p:nvPr/>
          </p:nvSpPr>
          <p:spPr>
            <a:xfrm>
              <a:off x="-22740025" y="3217825"/>
              <a:ext cx="52000" cy="51225"/>
            </a:xfrm>
            <a:custGeom>
              <a:rect b="b" l="l" r="r" t="t"/>
              <a:pathLst>
                <a:path extrusionOk="0" h="2049" w="208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5"/>
            <p:cNvSpPr/>
            <p:nvPr/>
          </p:nvSpPr>
          <p:spPr>
            <a:xfrm>
              <a:off x="-22705375" y="3321800"/>
              <a:ext cx="17350" cy="18125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6" name="Google Shape;2086;p45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</p:grpSpPr>
        <p:sp>
          <p:nvSpPr>
            <p:cNvPr id="2087" name="Google Shape;2087;p45"/>
            <p:cNvSpPr/>
            <p:nvPr/>
          </p:nvSpPr>
          <p:spPr>
            <a:xfrm>
              <a:off x="-28059650" y="3192625"/>
              <a:ext cx="26025" cy="70125"/>
            </a:xfrm>
            <a:custGeom>
              <a:rect b="b" l="l" r="r" t="t"/>
              <a:pathLst>
                <a:path extrusionOk="0" h="2805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5"/>
            <p:cNvSpPr/>
            <p:nvPr/>
          </p:nvSpPr>
          <p:spPr>
            <a:xfrm>
              <a:off x="-27843050" y="3192625"/>
              <a:ext cx="26025" cy="69325"/>
            </a:xfrm>
            <a:custGeom>
              <a:rect b="b" l="l" r="r" t="t"/>
              <a:pathLst>
                <a:path extrusionOk="0" h="2773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-27973000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-27929675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-28016325" y="3175300"/>
              <a:ext cx="26025" cy="91375"/>
            </a:xfrm>
            <a:custGeom>
              <a:rect b="b" l="l" r="r" t="t"/>
              <a:pathLst>
                <a:path extrusionOk="0" h="3655" w="1041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-27886375" y="3176075"/>
              <a:ext cx="26025" cy="91400"/>
            </a:xfrm>
            <a:custGeom>
              <a:rect b="b" l="l" r="r" t="t"/>
              <a:pathLst>
                <a:path extrusionOk="0" h="3656" w="1041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-28017900" y="3269025"/>
              <a:ext cx="161475" cy="133125"/>
            </a:xfrm>
            <a:custGeom>
              <a:rect b="b" l="l" r="r" t="t"/>
              <a:pathLst>
                <a:path extrusionOk="0" h="5325" w="6459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-27930475" y="3269800"/>
              <a:ext cx="121325" cy="201650"/>
            </a:xfrm>
            <a:custGeom>
              <a:rect b="b" l="l" r="r" t="t"/>
              <a:pathLst>
                <a:path extrusionOk="0" h="8066" w="4853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-28069875" y="3271375"/>
              <a:ext cx="122875" cy="200075"/>
            </a:xfrm>
            <a:custGeom>
              <a:rect b="b" l="l" r="r" t="t"/>
              <a:pathLst>
                <a:path extrusionOk="0" h="8003" w="4915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6" name="Google Shape;2096;p45"/>
          <p:cNvSpPr/>
          <p:nvPr/>
        </p:nvSpPr>
        <p:spPr>
          <a:xfrm>
            <a:off x="5301578" y="1989685"/>
            <a:ext cx="352803" cy="350719"/>
          </a:xfrm>
          <a:custGeom>
            <a:rect b="b" l="l" r="r" t="t"/>
            <a:pathLst>
              <a:path extrusionOk="0" h="11776" w="11846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7" name="Google Shape;2097;p45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</p:grpSpPr>
        <p:sp>
          <p:nvSpPr>
            <p:cNvPr id="2098" name="Google Shape;2098;p45"/>
            <p:cNvSpPr/>
            <p:nvPr/>
          </p:nvSpPr>
          <p:spPr>
            <a:xfrm>
              <a:off x="-27996625" y="3916450"/>
              <a:ext cx="120525" cy="51225"/>
            </a:xfrm>
            <a:custGeom>
              <a:rect b="b" l="l" r="r" t="t"/>
              <a:pathLst>
                <a:path extrusionOk="0" h="2049" w="4821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-28032075" y="4089975"/>
              <a:ext cx="191425" cy="121850"/>
            </a:xfrm>
            <a:custGeom>
              <a:rect b="b" l="l" r="r" t="t"/>
              <a:pathLst>
                <a:path extrusionOk="0" h="4874" w="7657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-28024975" y="3985750"/>
              <a:ext cx="181950" cy="121975"/>
            </a:xfrm>
            <a:custGeom>
              <a:rect b="b" l="l" r="r" t="t"/>
              <a:pathLst>
                <a:path extrusionOk="0" h="4879" w="7278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45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</p:grpSpPr>
        <p:sp>
          <p:nvSpPr>
            <p:cNvPr id="2102" name="Google Shape;2102;p45"/>
            <p:cNvSpPr/>
            <p:nvPr/>
          </p:nvSpPr>
          <p:spPr>
            <a:xfrm>
              <a:off x="-26082700" y="3176075"/>
              <a:ext cx="51200" cy="226875"/>
            </a:xfrm>
            <a:custGeom>
              <a:rect b="b" l="l" r="r" t="t"/>
              <a:pathLst>
                <a:path extrusionOk="0" h="9075" w="2048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-26201650" y="3317075"/>
              <a:ext cx="296175" cy="155175"/>
            </a:xfrm>
            <a:custGeom>
              <a:rect b="b" l="l" r="r" t="t"/>
              <a:pathLst>
                <a:path extrusionOk="0" h="6207" w="11847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4" name="Google Shape;2104;p45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</p:grpSpPr>
        <p:sp>
          <p:nvSpPr>
            <p:cNvPr id="2105" name="Google Shape;2105;p45"/>
            <p:cNvSpPr/>
            <p:nvPr/>
          </p:nvSpPr>
          <p:spPr>
            <a:xfrm>
              <a:off x="-26204000" y="3669125"/>
              <a:ext cx="296175" cy="173300"/>
            </a:xfrm>
            <a:custGeom>
              <a:rect b="b" l="l" r="r" t="t"/>
              <a:pathLst>
                <a:path extrusionOk="0" h="6932" w="11847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-26204800" y="3547050"/>
              <a:ext cx="296975" cy="122100"/>
            </a:xfrm>
            <a:custGeom>
              <a:rect b="b" l="l" r="r" t="t"/>
              <a:pathLst>
                <a:path extrusionOk="0" h="4884" w="11879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7" name="Google Shape;2107;p45"/>
          <p:cNvSpPr/>
          <p:nvPr/>
        </p:nvSpPr>
        <p:spPr>
          <a:xfrm>
            <a:off x="7561179" y="2438650"/>
            <a:ext cx="289009" cy="352833"/>
          </a:xfrm>
          <a:custGeom>
            <a:rect b="b" l="l" r="r" t="t"/>
            <a:pathLst>
              <a:path extrusionOk="0" h="11847" w="9704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8" name="Google Shape;2108;p45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</p:grpSpPr>
        <p:sp>
          <p:nvSpPr>
            <p:cNvPr id="2109" name="Google Shape;2109;p45"/>
            <p:cNvSpPr/>
            <p:nvPr/>
          </p:nvSpPr>
          <p:spPr>
            <a:xfrm>
              <a:off x="-24238100" y="3271375"/>
              <a:ext cx="52025" cy="51225"/>
            </a:xfrm>
            <a:custGeom>
              <a:rect b="b" l="l" r="r" t="t"/>
              <a:pathLst>
                <a:path extrusionOk="0" h="2049" w="2081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-24353875" y="3147725"/>
              <a:ext cx="289875" cy="296175"/>
            </a:xfrm>
            <a:custGeom>
              <a:rect b="b" l="l" r="r" t="t"/>
              <a:pathLst>
                <a:path extrusionOk="0" h="11847" w="11595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1" name="Google Shape;2111;p45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</p:grpSpPr>
        <p:sp>
          <p:nvSpPr>
            <p:cNvPr id="2112" name="Google Shape;2112;p45"/>
            <p:cNvSpPr/>
            <p:nvPr/>
          </p:nvSpPr>
          <p:spPr>
            <a:xfrm>
              <a:off x="-24240450" y="3554150"/>
              <a:ext cx="69325" cy="34450"/>
            </a:xfrm>
            <a:custGeom>
              <a:rect b="b" l="l" r="r" t="t"/>
              <a:pathLst>
                <a:path extrusionOk="0" h="1378" w="2773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-24344425" y="3519475"/>
              <a:ext cx="276475" cy="295400"/>
            </a:xfrm>
            <a:custGeom>
              <a:rect b="b" l="l" r="r" t="t"/>
              <a:pathLst>
                <a:path extrusionOk="0" h="11816" w="11059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4" name="Google Shape;2114;p45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</p:grpSpPr>
        <p:sp>
          <p:nvSpPr>
            <p:cNvPr id="2115" name="Google Shape;2115;p45"/>
            <p:cNvSpPr/>
            <p:nvPr/>
          </p:nvSpPr>
          <p:spPr>
            <a:xfrm>
              <a:off x="-24251475" y="4012525"/>
              <a:ext cx="88225" cy="65400"/>
            </a:xfrm>
            <a:custGeom>
              <a:rect b="b" l="l" r="r" t="t"/>
              <a:pathLst>
                <a:path extrusionOk="0" h="2616" w="3529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-24353075" y="3891250"/>
              <a:ext cx="293800" cy="292225"/>
            </a:xfrm>
            <a:custGeom>
              <a:rect b="b" l="l" r="r" t="t"/>
              <a:pathLst>
                <a:path extrusionOk="0" h="11689" w="11752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45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</p:grpSpPr>
        <p:sp>
          <p:nvSpPr>
            <p:cNvPr id="2118" name="Google Shape;2118;p45"/>
            <p:cNvSpPr/>
            <p:nvPr/>
          </p:nvSpPr>
          <p:spPr>
            <a:xfrm>
              <a:off x="-22688825" y="3504100"/>
              <a:ext cx="140200" cy="295000"/>
            </a:xfrm>
            <a:custGeom>
              <a:rect b="b" l="l" r="r" t="t"/>
              <a:pathLst>
                <a:path extrusionOk="0" h="11800" w="5608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-22845575" y="3504075"/>
              <a:ext cx="139425" cy="294250"/>
            </a:xfrm>
            <a:custGeom>
              <a:rect b="b" l="l" r="r" t="t"/>
              <a:pathLst>
                <a:path extrusionOk="0" h="11770" w="5577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0" name="Google Shape;2120;p45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</p:grpSpPr>
        <p:sp>
          <p:nvSpPr>
            <p:cNvPr id="2121" name="Google Shape;2121;p45"/>
            <p:cNvSpPr/>
            <p:nvPr/>
          </p:nvSpPr>
          <p:spPr>
            <a:xfrm>
              <a:off x="-27492550" y="3298150"/>
              <a:ext cx="18125" cy="18150"/>
            </a:xfrm>
            <a:custGeom>
              <a:rect b="b" l="l" r="r" t="t"/>
              <a:pathLst>
                <a:path extrusionOk="0" h="726" w="725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-27613050" y="3175300"/>
              <a:ext cx="60650" cy="105550"/>
            </a:xfrm>
            <a:custGeom>
              <a:rect b="b" l="l" r="r" t="t"/>
              <a:pathLst>
                <a:path extrusionOk="0" h="4222" w="2426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-27691025" y="3175300"/>
              <a:ext cx="60650" cy="105550"/>
            </a:xfrm>
            <a:custGeom>
              <a:rect b="b" l="l" r="r" t="t"/>
              <a:pathLst>
                <a:path extrusionOk="0" h="4222" w="2426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-27691025" y="3263500"/>
              <a:ext cx="251275" cy="207175"/>
            </a:xfrm>
            <a:custGeom>
              <a:rect b="b" l="l" r="r" t="t"/>
              <a:pathLst>
                <a:path extrusionOk="0" h="8287" w="10051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5" name="Google Shape;2125;p45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</p:grpSpPr>
        <p:sp>
          <p:nvSpPr>
            <p:cNvPr id="2126" name="Google Shape;2126;p45"/>
            <p:cNvSpPr/>
            <p:nvPr/>
          </p:nvSpPr>
          <p:spPr>
            <a:xfrm>
              <a:off x="-27616200" y="3651800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-27721750" y="3598250"/>
              <a:ext cx="297750" cy="191400"/>
            </a:xfrm>
            <a:custGeom>
              <a:rect b="b" l="l" r="r" t="t"/>
              <a:pathLst>
                <a:path extrusionOk="0" h="7656" w="1191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45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</p:grpSpPr>
        <p:sp>
          <p:nvSpPr>
            <p:cNvPr id="2129" name="Google Shape;2129;p45"/>
            <p:cNvSpPr/>
            <p:nvPr/>
          </p:nvSpPr>
          <p:spPr>
            <a:xfrm>
              <a:off x="-27596525" y="3925600"/>
              <a:ext cx="172525" cy="162575"/>
            </a:xfrm>
            <a:custGeom>
              <a:rect b="b" l="l" r="r" t="t"/>
              <a:pathLst>
                <a:path extrusionOk="0" h="6503" w="6901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-27719400" y="4054275"/>
              <a:ext cx="157550" cy="157550"/>
            </a:xfrm>
            <a:custGeom>
              <a:rect b="b" l="l" r="r" t="t"/>
              <a:pathLst>
                <a:path extrusionOk="0" h="6302" w="6302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1" name="Google Shape;2131;p45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</p:grpSpPr>
        <p:sp>
          <p:nvSpPr>
            <p:cNvPr id="2132" name="Google Shape;2132;p45"/>
            <p:cNvSpPr/>
            <p:nvPr/>
          </p:nvSpPr>
          <p:spPr>
            <a:xfrm>
              <a:off x="-25625875" y="3316275"/>
              <a:ext cx="69325" cy="85875"/>
            </a:xfrm>
            <a:custGeom>
              <a:rect b="b" l="l" r="r" t="t"/>
              <a:pathLst>
                <a:path extrusionOk="0" h="3435" w="2773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5"/>
            <p:cNvSpPr/>
            <p:nvPr/>
          </p:nvSpPr>
          <p:spPr>
            <a:xfrm>
              <a:off x="-25729075" y="3176875"/>
              <a:ext cx="191425" cy="296950"/>
            </a:xfrm>
            <a:custGeom>
              <a:rect b="b" l="l" r="r" t="t"/>
              <a:pathLst>
                <a:path extrusionOk="0" h="11878" w="7657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-25834600" y="3350150"/>
              <a:ext cx="69325" cy="96100"/>
            </a:xfrm>
            <a:custGeom>
              <a:rect b="b" l="l" r="r" t="t"/>
              <a:pathLst>
                <a:path extrusionOk="0" h="3844" w="2773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-25799950" y="3368250"/>
              <a:ext cx="104775" cy="104000"/>
            </a:xfrm>
            <a:custGeom>
              <a:rect b="b" l="l" r="r" t="t"/>
              <a:pathLst>
                <a:path extrusionOk="0" h="4160" w="4191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5"/>
            <p:cNvSpPr/>
            <p:nvPr/>
          </p:nvSpPr>
          <p:spPr>
            <a:xfrm>
              <a:off x="-25712525" y="3317075"/>
              <a:ext cx="34675" cy="86650"/>
            </a:xfrm>
            <a:custGeom>
              <a:rect b="b" l="l" r="r" t="t"/>
              <a:pathLst>
                <a:path extrusionOk="0" h="3466" w="1387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7" name="Google Shape;2137;p45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</p:grpSpPr>
        <p:sp>
          <p:nvSpPr>
            <p:cNvPr id="2138" name="Google Shape;2138;p45"/>
            <p:cNvSpPr/>
            <p:nvPr/>
          </p:nvSpPr>
          <p:spPr>
            <a:xfrm>
              <a:off x="-25694400" y="3703775"/>
              <a:ext cx="17350" cy="17375"/>
            </a:xfrm>
            <a:custGeom>
              <a:rect b="b" l="l" r="r" t="t"/>
              <a:pathLst>
                <a:path extrusionOk="0" h="69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-25591225" y="3703775"/>
              <a:ext cx="53575" cy="18150"/>
            </a:xfrm>
            <a:custGeom>
              <a:rect b="b" l="l" r="r" t="t"/>
              <a:pathLst>
                <a:path extrusionOk="0" h="726" w="2143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-25834600" y="3703775"/>
              <a:ext cx="53575" cy="18150"/>
            </a:xfrm>
            <a:custGeom>
              <a:rect b="b" l="l" r="r" t="t"/>
              <a:pathLst>
                <a:path extrusionOk="0" h="726" w="2143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-25695200" y="3564375"/>
              <a:ext cx="17350" cy="52800"/>
            </a:xfrm>
            <a:custGeom>
              <a:rect b="b" l="l" r="r" t="t"/>
              <a:pathLst>
                <a:path extrusionOk="0" h="2112" w="694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-25792850" y="3606125"/>
              <a:ext cx="42550" cy="40975"/>
            </a:xfrm>
            <a:custGeom>
              <a:rect b="b" l="l" r="r" t="t"/>
              <a:pathLst>
                <a:path extrusionOk="0" h="1639" w="1702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-25621950" y="3606125"/>
              <a:ext cx="43350" cy="40975"/>
            </a:xfrm>
            <a:custGeom>
              <a:rect b="b" l="l" r="r" t="t"/>
              <a:pathLst>
                <a:path extrusionOk="0" h="1639" w="1734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-25783400" y="3806975"/>
              <a:ext cx="192200" cy="35450"/>
            </a:xfrm>
            <a:custGeom>
              <a:rect b="b" l="l" r="r" t="t"/>
              <a:pathLst>
                <a:path extrusionOk="0" h="1418" w="7688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-25764500" y="3635275"/>
              <a:ext cx="153600" cy="155175"/>
            </a:xfrm>
            <a:custGeom>
              <a:rect b="b" l="l" r="r" t="t"/>
              <a:pathLst>
                <a:path extrusionOk="0" h="6207" w="6144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6" name="Google Shape;2146;p45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</p:grpSpPr>
        <p:sp>
          <p:nvSpPr>
            <p:cNvPr id="2147" name="Google Shape;2147;p45"/>
            <p:cNvSpPr/>
            <p:nvPr/>
          </p:nvSpPr>
          <p:spPr>
            <a:xfrm>
              <a:off x="-25677875" y="3915850"/>
              <a:ext cx="143375" cy="137675"/>
            </a:xfrm>
            <a:custGeom>
              <a:rect b="b" l="l" r="r" t="t"/>
              <a:pathLst>
                <a:path extrusionOk="0" h="5507" w="5735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-25834600" y="4167700"/>
              <a:ext cx="43350" cy="44125"/>
            </a:xfrm>
            <a:custGeom>
              <a:rect b="b" l="l" r="r" t="t"/>
              <a:pathLst>
                <a:path extrusionOk="0" h="1765" w="1734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-25800725" y="3972375"/>
              <a:ext cx="206375" cy="207950"/>
            </a:xfrm>
            <a:custGeom>
              <a:rect b="b" l="l" r="r" t="t"/>
              <a:pathLst>
                <a:path extrusionOk="0" h="8318" w="8255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45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</p:grpSpPr>
        <p:sp>
          <p:nvSpPr>
            <p:cNvPr id="2151" name="Google Shape;2151;p45"/>
            <p:cNvSpPr/>
            <p:nvPr/>
          </p:nvSpPr>
          <p:spPr>
            <a:xfrm>
              <a:off x="-23930125" y="3149300"/>
              <a:ext cx="191400" cy="35475"/>
            </a:xfrm>
            <a:custGeom>
              <a:rect b="b" l="l" r="r" t="t"/>
              <a:pathLst>
                <a:path extrusionOk="0" h="1419" w="7656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-23878925" y="3237525"/>
              <a:ext cx="86650" cy="86650"/>
            </a:xfrm>
            <a:custGeom>
              <a:rect b="b" l="l" r="r" t="t"/>
              <a:pathLst>
                <a:path extrusionOk="0" h="3466" w="3466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-23930925" y="3375350"/>
              <a:ext cx="190625" cy="68575"/>
            </a:xfrm>
            <a:custGeom>
              <a:rect b="b" l="l" r="r" t="t"/>
              <a:pathLst>
                <a:path extrusionOk="0" h="2743" w="7625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-23930925" y="3202075"/>
              <a:ext cx="190625" cy="155975"/>
            </a:xfrm>
            <a:custGeom>
              <a:rect b="b" l="l" r="r" t="t"/>
              <a:pathLst>
                <a:path extrusionOk="0" h="6239" w="7625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5" name="Google Shape;2155;p45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</p:grpSpPr>
        <p:sp>
          <p:nvSpPr>
            <p:cNvPr id="2156" name="Google Shape;2156;p45"/>
            <p:cNvSpPr/>
            <p:nvPr/>
          </p:nvSpPr>
          <p:spPr>
            <a:xfrm>
              <a:off x="-23961625" y="3580925"/>
              <a:ext cx="263875" cy="233950"/>
            </a:xfrm>
            <a:custGeom>
              <a:rect b="b" l="l" r="r" t="t"/>
              <a:pathLst>
                <a:path extrusionOk="0" h="9358" w="10555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-23962425" y="3519475"/>
              <a:ext cx="158350" cy="122125"/>
            </a:xfrm>
            <a:custGeom>
              <a:rect b="b" l="l" r="r" t="t"/>
              <a:pathLst>
                <a:path extrusionOk="0" h="4885" w="6334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8" name="Google Shape;2158;p45"/>
          <p:cNvSpPr/>
          <p:nvPr/>
        </p:nvSpPr>
        <p:spPr>
          <a:xfrm>
            <a:off x="6629668" y="3852251"/>
            <a:ext cx="375349" cy="344435"/>
          </a:xfrm>
          <a:custGeom>
            <a:rect b="b" l="l" r="r" t="t"/>
            <a:pathLst>
              <a:path extrusionOk="0" h="11565" w="12603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9" name="Google Shape;2159;p45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</p:grpSpPr>
        <p:sp>
          <p:nvSpPr>
            <p:cNvPr id="2160" name="Google Shape;2160;p45"/>
            <p:cNvSpPr/>
            <p:nvPr/>
          </p:nvSpPr>
          <p:spPr>
            <a:xfrm>
              <a:off x="-22775475" y="4165325"/>
              <a:ext cx="65400" cy="34675"/>
            </a:xfrm>
            <a:custGeom>
              <a:rect b="b" l="l" r="r" t="t"/>
              <a:pathLst>
                <a:path extrusionOk="0" h="1387" w="2616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5"/>
            <p:cNvSpPr/>
            <p:nvPr/>
          </p:nvSpPr>
          <p:spPr>
            <a:xfrm>
              <a:off x="-22669150" y="3904725"/>
              <a:ext cx="81950" cy="244100"/>
            </a:xfrm>
            <a:custGeom>
              <a:rect b="b" l="l" r="r" t="t"/>
              <a:pathLst>
                <a:path extrusionOk="0" h="9764" w="3278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5"/>
            <p:cNvSpPr/>
            <p:nvPr/>
          </p:nvSpPr>
          <p:spPr>
            <a:xfrm>
              <a:off x="-22788075" y="3904625"/>
              <a:ext cx="87450" cy="244200"/>
            </a:xfrm>
            <a:custGeom>
              <a:rect b="b" l="l" r="r" t="t"/>
              <a:pathLst>
                <a:path extrusionOk="0" h="9768" w="3498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-22670725" y="4165325"/>
              <a:ext cx="64625" cy="34675"/>
            </a:xfrm>
            <a:custGeom>
              <a:rect b="b" l="l" r="r" t="t"/>
              <a:pathLst>
                <a:path extrusionOk="0" h="1387" w="2585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4" name="Google Shape;2164;p45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</p:grpSpPr>
        <p:sp>
          <p:nvSpPr>
            <p:cNvPr id="2165" name="Google Shape;2165;p45"/>
            <p:cNvSpPr/>
            <p:nvPr/>
          </p:nvSpPr>
          <p:spPr>
            <a:xfrm>
              <a:off x="-27351575" y="3175300"/>
              <a:ext cx="296975" cy="157550"/>
            </a:xfrm>
            <a:custGeom>
              <a:rect b="b" l="l" r="r" t="t"/>
              <a:pathLst>
                <a:path extrusionOk="0" h="6302" w="11879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5"/>
            <p:cNvSpPr/>
            <p:nvPr/>
          </p:nvSpPr>
          <p:spPr>
            <a:xfrm>
              <a:off x="-27123950" y="3332825"/>
              <a:ext cx="17350" cy="52000"/>
            </a:xfrm>
            <a:custGeom>
              <a:rect b="b" l="l" r="r" t="t"/>
              <a:pathLst>
                <a:path extrusionOk="0" h="2080" w="694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5"/>
            <p:cNvSpPr/>
            <p:nvPr/>
          </p:nvSpPr>
          <p:spPr>
            <a:xfrm>
              <a:off x="-27350775" y="3350150"/>
              <a:ext cx="296950" cy="121300"/>
            </a:xfrm>
            <a:custGeom>
              <a:rect b="b" l="l" r="r" t="t"/>
              <a:pathLst>
                <a:path extrusionOk="0" h="4852" w="11878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5"/>
            <p:cNvSpPr/>
            <p:nvPr/>
          </p:nvSpPr>
          <p:spPr>
            <a:xfrm>
              <a:off x="-27299575" y="3332825"/>
              <a:ext cx="18125" cy="52000"/>
            </a:xfrm>
            <a:custGeom>
              <a:rect b="b" l="l" r="r" t="t"/>
              <a:pathLst>
                <a:path extrusionOk="0" h="2080" w="725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9" name="Google Shape;2169;p45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</p:grpSpPr>
        <p:sp>
          <p:nvSpPr>
            <p:cNvPr id="2170" name="Google Shape;2170;p45"/>
            <p:cNvSpPr/>
            <p:nvPr/>
          </p:nvSpPr>
          <p:spPr>
            <a:xfrm>
              <a:off x="-27305100" y="3598450"/>
              <a:ext cx="208750" cy="173100"/>
            </a:xfrm>
            <a:custGeom>
              <a:rect b="b" l="l" r="r" t="t"/>
              <a:pathLst>
                <a:path extrusionOk="0" h="6924" w="835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5"/>
            <p:cNvSpPr/>
            <p:nvPr/>
          </p:nvSpPr>
          <p:spPr>
            <a:xfrm>
              <a:off x="-27313750" y="3770725"/>
              <a:ext cx="226050" cy="70925"/>
            </a:xfrm>
            <a:custGeom>
              <a:rect b="b" l="l" r="r" t="t"/>
              <a:pathLst>
                <a:path extrusionOk="0" h="2837" w="9042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5"/>
            <p:cNvSpPr/>
            <p:nvPr/>
          </p:nvSpPr>
          <p:spPr>
            <a:xfrm>
              <a:off x="-27261000" y="3545275"/>
              <a:ext cx="122100" cy="51425"/>
            </a:xfrm>
            <a:custGeom>
              <a:rect b="b" l="l" r="r" t="t"/>
              <a:pathLst>
                <a:path extrusionOk="0" h="2057" w="4884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3" name="Google Shape;2173;p45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</p:grpSpPr>
        <p:sp>
          <p:nvSpPr>
            <p:cNvPr id="2174" name="Google Shape;2174;p45"/>
            <p:cNvSpPr/>
            <p:nvPr/>
          </p:nvSpPr>
          <p:spPr>
            <a:xfrm>
              <a:off x="-27351575" y="4059000"/>
              <a:ext cx="153625" cy="155975"/>
            </a:xfrm>
            <a:custGeom>
              <a:rect b="b" l="l" r="r" t="t"/>
              <a:pathLst>
                <a:path extrusionOk="0" h="6239" w="6145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5"/>
            <p:cNvSpPr/>
            <p:nvPr/>
          </p:nvSpPr>
          <p:spPr>
            <a:xfrm>
              <a:off x="-27257050" y="3915650"/>
              <a:ext cx="203225" cy="202450"/>
            </a:xfrm>
            <a:custGeom>
              <a:rect b="b" l="l" r="r" t="t"/>
              <a:pathLst>
                <a:path extrusionOk="0" h="8098" w="8129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6" name="Google Shape;2176;p45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</p:grpSpPr>
        <p:sp>
          <p:nvSpPr>
            <p:cNvPr id="2177" name="Google Shape;2177;p45"/>
            <p:cNvSpPr/>
            <p:nvPr/>
          </p:nvSpPr>
          <p:spPr>
            <a:xfrm>
              <a:off x="-25445525" y="3367475"/>
              <a:ext cx="123675" cy="104775"/>
            </a:xfrm>
            <a:custGeom>
              <a:rect b="b" l="l" r="r" t="t"/>
              <a:pathLst>
                <a:path extrusionOk="0" h="4191" w="4947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5"/>
            <p:cNvSpPr/>
            <p:nvPr/>
          </p:nvSpPr>
          <p:spPr>
            <a:xfrm>
              <a:off x="-25398250" y="3175900"/>
              <a:ext cx="220550" cy="296350"/>
            </a:xfrm>
            <a:custGeom>
              <a:rect b="b" l="l" r="r" t="t"/>
              <a:pathLst>
                <a:path extrusionOk="0" h="11854" w="8822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5"/>
            <p:cNvSpPr/>
            <p:nvPr/>
          </p:nvSpPr>
          <p:spPr>
            <a:xfrm>
              <a:off x="-25328950" y="3211525"/>
              <a:ext cx="35475" cy="36250"/>
            </a:xfrm>
            <a:custGeom>
              <a:rect b="b" l="l" r="r" t="t"/>
              <a:pathLst>
                <a:path extrusionOk="0" h="1450" w="1419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0" name="Google Shape;2180;p45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</p:grpSpPr>
        <p:sp>
          <p:nvSpPr>
            <p:cNvPr id="2181" name="Google Shape;2181;p45"/>
            <p:cNvSpPr/>
            <p:nvPr/>
          </p:nvSpPr>
          <p:spPr>
            <a:xfrm>
              <a:off x="-25413225" y="3565175"/>
              <a:ext cx="172500" cy="103975"/>
            </a:xfrm>
            <a:custGeom>
              <a:rect b="b" l="l" r="r" t="t"/>
              <a:pathLst>
                <a:path extrusionOk="0" h="4159" w="690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5"/>
            <p:cNvSpPr/>
            <p:nvPr/>
          </p:nvSpPr>
          <p:spPr>
            <a:xfrm>
              <a:off x="-25465200" y="3650225"/>
              <a:ext cx="298525" cy="192200"/>
            </a:xfrm>
            <a:custGeom>
              <a:rect b="b" l="l" r="r" t="t"/>
              <a:pathLst>
                <a:path extrusionOk="0" h="7688" w="11941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3" name="Google Shape;2183;p45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</p:grpSpPr>
        <p:sp>
          <p:nvSpPr>
            <p:cNvPr id="2184" name="Google Shape;2184;p45"/>
            <p:cNvSpPr/>
            <p:nvPr/>
          </p:nvSpPr>
          <p:spPr>
            <a:xfrm>
              <a:off x="-25316350" y="3916150"/>
              <a:ext cx="150450" cy="149175"/>
            </a:xfrm>
            <a:custGeom>
              <a:rect b="b" l="l" r="r" t="t"/>
              <a:pathLst>
                <a:path extrusionOk="0" h="5967" w="6018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5"/>
            <p:cNvSpPr/>
            <p:nvPr/>
          </p:nvSpPr>
          <p:spPr>
            <a:xfrm>
              <a:off x="-25465200" y="4003875"/>
              <a:ext cx="208725" cy="207150"/>
            </a:xfrm>
            <a:custGeom>
              <a:rect b="b" l="l" r="r" t="t"/>
              <a:pathLst>
                <a:path extrusionOk="0" h="8286" w="8349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6" name="Google Shape;2186;p45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</p:grpSpPr>
        <p:sp>
          <p:nvSpPr>
            <p:cNvPr id="2187" name="Google Shape;2187;p45"/>
            <p:cNvSpPr/>
            <p:nvPr/>
          </p:nvSpPr>
          <p:spPr>
            <a:xfrm>
              <a:off x="-23493775" y="3183950"/>
              <a:ext cx="52775" cy="53600"/>
            </a:xfrm>
            <a:custGeom>
              <a:rect b="b" l="l" r="r" t="t"/>
              <a:pathLst>
                <a:path extrusionOk="0" h="2144" w="2111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5"/>
            <p:cNvSpPr/>
            <p:nvPr/>
          </p:nvSpPr>
          <p:spPr>
            <a:xfrm>
              <a:off x="-23615075" y="3268225"/>
              <a:ext cx="34675" cy="173300"/>
            </a:xfrm>
            <a:custGeom>
              <a:rect b="b" l="l" r="r" t="t"/>
              <a:pathLst>
                <a:path extrusionOk="0" h="6932" w="1387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5"/>
            <p:cNvSpPr/>
            <p:nvPr/>
          </p:nvSpPr>
          <p:spPr>
            <a:xfrm>
              <a:off x="-23354375" y="3270600"/>
              <a:ext cx="34675" cy="173300"/>
            </a:xfrm>
            <a:custGeom>
              <a:rect b="b" l="l" r="r" t="t"/>
              <a:pathLst>
                <a:path extrusionOk="0" h="6932" w="1387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5"/>
            <p:cNvSpPr/>
            <p:nvPr/>
          </p:nvSpPr>
          <p:spPr>
            <a:xfrm>
              <a:off x="-23562300" y="3148525"/>
              <a:ext cx="191400" cy="296150"/>
            </a:xfrm>
            <a:custGeom>
              <a:rect b="b" l="l" r="r" t="t"/>
              <a:pathLst>
                <a:path extrusionOk="0" h="11846" w="7656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1" name="Google Shape;2191;p45"/>
          <p:cNvSpPr/>
          <p:nvPr/>
        </p:nvSpPr>
        <p:spPr>
          <a:xfrm>
            <a:off x="7087484" y="3397507"/>
            <a:ext cx="356586" cy="353876"/>
          </a:xfrm>
          <a:custGeom>
            <a:rect b="b" l="l" r="r" t="t"/>
            <a:pathLst>
              <a:path extrusionOk="0" h="11882" w="11973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2" name="Google Shape;2192;p45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</p:grpSpPr>
        <p:sp>
          <p:nvSpPr>
            <p:cNvPr id="2193" name="Google Shape;2193;p45"/>
            <p:cNvSpPr/>
            <p:nvPr/>
          </p:nvSpPr>
          <p:spPr>
            <a:xfrm>
              <a:off x="-23615075" y="3954250"/>
              <a:ext cx="296175" cy="193775"/>
            </a:xfrm>
            <a:custGeom>
              <a:rect b="b" l="l" r="r" t="t"/>
              <a:pathLst>
                <a:path extrusionOk="0" h="7751" w="11847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5"/>
            <p:cNvSpPr/>
            <p:nvPr/>
          </p:nvSpPr>
          <p:spPr>
            <a:xfrm>
              <a:off x="-23615075" y="3906200"/>
              <a:ext cx="77200" cy="77225"/>
            </a:xfrm>
            <a:custGeom>
              <a:rect b="b" l="l" r="r" t="t"/>
              <a:pathLst>
                <a:path extrusionOk="0" h="3089" w="3088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5"/>
            <p:cNvSpPr/>
            <p:nvPr/>
          </p:nvSpPr>
          <p:spPr>
            <a:xfrm>
              <a:off x="-23543400" y="4167700"/>
              <a:ext cx="153600" cy="17350"/>
            </a:xfrm>
            <a:custGeom>
              <a:rect b="b" l="l" r="r" t="t"/>
              <a:pathLst>
                <a:path extrusionOk="0" h="694" w="6144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6" name="Google Shape;2196;p45"/>
          <p:cNvSpPr/>
          <p:nvPr/>
        </p:nvSpPr>
        <p:spPr>
          <a:xfrm>
            <a:off x="6207743" y="4290395"/>
            <a:ext cx="351880" cy="350957"/>
          </a:xfrm>
          <a:custGeom>
            <a:rect b="b" l="l" r="r" t="t"/>
            <a:pathLst>
              <a:path extrusionOk="0" h="11784" w="11815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7" name="Google Shape;2197;p45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</p:grpSpPr>
        <p:sp>
          <p:nvSpPr>
            <p:cNvPr id="2198" name="Google Shape;2198;p45"/>
            <p:cNvSpPr/>
            <p:nvPr/>
          </p:nvSpPr>
          <p:spPr>
            <a:xfrm>
              <a:off x="-26798650" y="3175500"/>
              <a:ext cx="115000" cy="114025"/>
            </a:xfrm>
            <a:custGeom>
              <a:rect b="b" l="l" r="r" t="t"/>
              <a:pathLst>
                <a:path extrusionOk="0" h="4561" w="460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5"/>
            <p:cNvSpPr/>
            <p:nvPr/>
          </p:nvSpPr>
          <p:spPr>
            <a:xfrm>
              <a:off x="-26980600" y="3325725"/>
              <a:ext cx="168575" cy="145725"/>
            </a:xfrm>
            <a:custGeom>
              <a:rect b="b" l="l" r="r" t="t"/>
              <a:pathLst>
                <a:path extrusionOk="0" h="5829" w="6743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5"/>
            <p:cNvSpPr/>
            <p:nvPr/>
          </p:nvSpPr>
          <p:spPr>
            <a:xfrm>
              <a:off x="-26893950" y="3226500"/>
              <a:ext cx="159125" cy="137850"/>
            </a:xfrm>
            <a:custGeom>
              <a:rect b="b" l="l" r="r" t="t"/>
              <a:pathLst>
                <a:path extrusionOk="0" h="5514" w="6365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1" name="Google Shape;2201;p45"/>
          <p:cNvSpPr/>
          <p:nvPr/>
        </p:nvSpPr>
        <p:spPr>
          <a:xfrm>
            <a:off x="6660447" y="1989089"/>
            <a:ext cx="309649" cy="351910"/>
          </a:xfrm>
          <a:custGeom>
            <a:rect b="b" l="l" r="r" t="t"/>
            <a:pathLst>
              <a:path extrusionOk="0" h="11816" w="10397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2" name="Google Shape;2202;p45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</p:grpSpPr>
        <p:sp>
          <p:nvSpPr>
            <p:cNvPr id="2203" name="Google Shape;2203;p45"/>
            <p:cNvSpPr/>
            <p:nvPr/>
          </p:nvSpPr>
          <p:spPr>
            <a:xfrm>
              <a:off x="-26978225" y="3951875"/>
              <a:ext cx="173300" cy="155975"/>
            </a:xfrm>
            <a:custGeom>
              <a:rect b="b" l="l" r="r" t="t"/>
              <a:pathLst>
                <a:path extrusionOk="0" h="6239" w="6932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5"/>
            <p:cNvSpPr/>
            <p:nvPr/>
          </p:nvSpPr>
          <p:spPr>
            <a:xfrm>
              <a:off x="-26981375" y="4124375"/>
              <a:ext cx="174075" cy="70125"/>
            </a:xfrm>
            <a:custGeom>
              <a:rect b="b" l="l" r="r" t="t"/>
              <a:pathLst>
                <a:path extrusionOk="0" h="2805" w="6963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5"/>
            <p:cNvSpPr/>
            <p:nvPr/>
          </p:nvSpPr>
          <p:spPr>
            <a:xfrm>
              <a:off x="-26790000" y="4002300"/>
              <a:ext cx="104775" cy="192200"/>
            </a:xfrm>
            <a:custGeom>
              <a:rect b="b" l="l" r="r" t="t"/>
              <a:pathLst>
                <a:path extrusionOk="0" h="7688" w="4191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6" name="Google Shape;2206;p45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</p:grpSpPr>
        <p:sp>
          <p:nvSpPr>
            <p:cNvPr id="2207" name="Google Shape;2207;p45"/>
            <p:cNvSpPr/>
            <p:nvPr/>
          </p:nvSpPr>
          <p:spPr>
            <a:xfrm>
              <a:off x="-24989225" y="3176075"/>
              <a:ext cx="87200" cy="122500"/>
            </a:xfrm>
            <a:custGeom>
              <a:rect b="b" l="l" r="r" t="t"/>
              <a:pathLst>
                <a:path extrusionOk="0" h="4900" w="3488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5"/>
            <p:cNvSpPr/>
            <p:nvPr/>
          </p:nvSpPr>
          <p:spPr>
            <a:xfrm>
              <a:off x="-25094250" y="3179225"/>
              <a:ext cx="295400" cy="291450"/>
            </a:xfrm>
            <a:custGeom>
              <a:rect b="b" l="l" r="r" t="t"/>
              <a:pathLst>
                <a:path extrusionOk="0" h="11658" w="11816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-24989225" y="3350975"/>
              <a:ext cx="87200" cy="122850"/>
            </a:xfrm>
            <a:custGeom>
              <a:rect b="b" l="l" r="r" t="t"/>
              <a:pathLst>
                <a:path extrusionOk="0" h="4914" w="3488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0" name="Google Shape;2210;p45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</p:grpSpPr>
        <p:sp>
          <p:nvSpPr>
            <p:cNvPr id="2211" name="Google Shape;2211;p45"/>
            <p:cNvSpPr/>
            <p:nvPr/>
          </p:nvSpPr>
          <p:spPr>
            <a:xfrm>
              <a:off x="-24990275" y="35809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-25041475" y="3668350"/>
              <a:ext cx="52025" cy="52000"/>
            </a:xfrm>
            <a:custGeom>
              <a:rect b="b" l="l" r="r" t="t"/>
              <a:pathLst>
                <a:path extrusionOk="0" h="2080" w="2081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5"/>
            <p:cNvSpPr/>
            <p:nvPr/>
          </p:nvSpPr>
          <p:spPr>
            <a:xfrm>
              <a:off x="-25094250" y="3547050"/>
              <a:ext cx="224500" cy="295375"/>
            </a:xfrm>
            <a:custGeom>
              <a:rect b="b" l="l" r="r" t="t"/>
              <a:pathLst>
                <a:path extrusionOk="0" h="11815" w="898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5"/>
            <p:cNvSpPr/>
            <p:nvPr/>
          </p:nvSpPr>
          <p:spPr>
            <a:xfrm>
              <a:off x="-24851650" y="3582300"/>
              <a:ext cx="52800" cy="190825"/>
            </a:xfrm>
            <a:custGeom>
              <a:rect b="b" l="l" r="r" t="t"/>
              <a:pathLst>
                <a:path extrusionOk="0" h="7633" w="2112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5"/>
            <p:cNvSpPr/>
            <p:nvPr/>
          </p:nvSpPr>
          <p:spPr>
            <a:xfrm>
              <a:off x="-24850875" y="3788050"/>
              <a:ext cx="52025" cy="53600"/>
            </a:xfrm>
            <a:custGeom>
              <a:rect b="b" l="l" r="r" t="t"/>
              <a:pathLst>
                <a:path extrusionOk="0" h="2144" w="2081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6" name="Google Shape;2216;p45"/>
          <p:cNvSpPr/>
          <p:nvPr/>
        </p:nvSpPr>
        <p:spPr>
          <a:xfrm>
            <a:off x="5303415" y="3903536"/>
            <a:ext cx="352833" cy="241864"/>
          </a:xfrm>
          <a:custGeom>
            <a:rect b="b" l="l" r="r" t="t"/>
            <a:pathLst>
              <a:path extrusionOk="0" h="8121" w="11847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7" name="Google Shape;2217;p45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</p:grpSpPr>
        <p:sp>
          <p:nvSpPr>
            <p:cNvPr id="2218" name="Google Shape;2218;p45"/>
            <p:cNvSpPr/>
            <p:nvPr/>
          </p:nvSpPr>
          <p:spPr>
            <a:xfrm>
              <a:off x="-23192925" y="3251700"/>
              <a:ext cx="192225" cy="105550"/>
            </a:xfrm>
            <a:custGeom>
              <a:rect b="b" l="l" r="r" t="t"/>
              <a:pathLst>
                <a:path extrusionOk="0" h="4222" w="7689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5"/>
            <p:cNvSpPr/>
            <p:nvPr/>
          </p:nvSpPr>
          <p:spPr>
            <a:xfrm>
              <a:off x="-23193700" y="3200500"/>
              <a:ext cx="192200" cy="106350"/>
            </a:xfrm>
            <a:custGeom>
              <a:rect b="b" l="l" r="r" t="t"/>
              <a:pathLst>
                <a:path extrusionOk="0" h="4254" w="7688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-23245675" y="3148525"/>
              <a:ext cx="296150" cy="296150"/>
            </a:xfrm>
            <a:custGeom>
              <a:rect b="b" l="l" r="r" t="t"/>
              <a:pathLst>
                <a:path extrusionOk="0" h="11846" w="11846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1" name="Google Shape;2221;p45"/>
          <p:cNvSpPr/>
          <p:nvPr/>
        </p:nvSpPr>
        <p:spPr>
          <a:xfrm>
            <a:off x="7577658" y="3398490"/>
            <a:ext cx="269323" cy="351910"/>
          </a:xfrm>
          <a:custGeom>
            <a:rect b="b" l="l" r="r" t="t"/>
            <a:pathLst>
              <a:path extrusionOk="0" h="11816" w="9043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2" name="Google Shape;2222;p45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</p:grpSpPr>
        <p:sp>
          <p:nvSpPr>
            <p:cNvPr id="2223" name="Google Shape;2223;p45"/>
            <p:cNvSpPr/>
            <p:nvPr/>
          </p:nvSpPr>
          <p:spPr>
            <a:xfrm>
              <a:off x="-23106275" y="39589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5"/>
            <p:cNvSpPr/>
            <p:nvPr/>
          </p:nvSpPr>
          <p:spPr>
            <a:xfrm>
              <a:off x="-23106275" y="399285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5"/>
            <p:cNvSpPr/>
            <p:nvPr/>
          </p:nvSpPr>
          <p:spPr>
            <a:xfrm>
              <a:off x="-23106275" y="4062950"/>
              <a:ext cx="18150" cy="34675"/>
            </a:xfrm>
            <a:custGeom>
              <a:rect b="b" l="l" r="r" t="t"/>
              <a:pathLst>
                <a:path extrusionOk="0" h="1387" w="726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-23070825" y="3940850"/>
              <a:ext cx="52775" cy="26825"/>
            </a:xfrm>
            <a:custGeom>
              <a:rect b="b" l="l" r="r" t="t"/>
              <a:pathLst>
                <a:path extrusionOk="0" h="1073" w="2111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5"/>
            <p:cNvSpPr/>
            <p:nvPr/>
          </p:nvSpPr>
          <p:spPr>
            <a:xfrm>
              <a:off x="-23106275" y="392352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5"/>
            <p:cNvSpPr/>
            <p:nvPr/>
          </p:nvSpPr>
          <p:spPr>
            <a:xfrm>
              <a:off x="-23106275" y="402750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5"/>
            <p:cNvSpPr/>
            <p:nvPr/>
          </p:nvSpPr>
          <p:spPr>
            <a:xfrm>
              <a:off x="-23244900" y="3888100"/>
              <a:ext cx="295375" cy="296150"/>
            </a:xfrm>
            <a:custGeom>
              <a:rect b="b" l="l" r="r" t="t"/>
              <a:pathLst>
                <a:path extrusionOk="0" h="11846" w="11815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-23070825" y="3975525"/>
              <a:ext cx="43325" cy="26800"/>
            </a:xfrm>
            <a:custGeom>
              <a:rect b="b" l="l" r="r" t="t"/>
              <a:pathLst>
                <a:path extrusionOk="0" h="1072" w="1733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-23158250" y="4097600"/>
              <a:ext cx="121300" cy="52000"/>
            </a:xfrm>
            <a:custGeom>
              <a:rect b="b" l="l" r="r" t="t"/>
              <a:pathLst>
                <a:path extrusionOk="0" h="2080" w="4852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5"/>
            <p:cNvSpPr/>
            <p:nvPr/>
          </p:nvSpPr>
          <p:spPr>
            <a:xfrm>
              <a:off x="-23176375" y="3940850"/>
              <a:ext cx="52800" cy="26825"/>
            </a:xfrm>
            <a:custGeom>
              <a:rect b="b" l="l" r="r" t="t"/>
              <a:pathLst>
                <a:path extrusionOk="0" h="1073" w="2112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-23166125" y="3976300"/>
              <a:ext cx="44125" cy="26800"/>
            </a:xfrm>
            <a:custGeom>
              <a:rect b="b" l="l" r="r" t="t"/>
              <a:pathLst>
                <a:path extrusionOk="0" h="1072" w="1765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4" name="Google Shape;2234;p45"/>
          <p:cNvSpPr/>
          <p:nvPr/>
        </p:nvSpPr>
        <p:spPr>
          <a:xfrm>
            <a:off x="6612202" y="4288988"/>
            <a:ext cx="353786" cy="353757"/>
          </a:xfrm>
          <a:custGeom>
            <a:rect b="b" l="l" r="r" t="t"/>
            <a:pathLst>
              <a:path extrusionOk="0" h="11878" w="11879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46"/>
          <p:cNvSpPr txBox="1"/>
          <p:nvPr>
            <p:ph type="title"/>
          </p:nvPr>
        </p:nvSpPr>
        <p:spPr>
          <a:xfrm>
            <a:off x="249780" y="636015"/>
            <a:ext cx="5103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8A91B5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rgbClr val="8A91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6"/>
          <p:cNvSpPr txBox="1"/>
          <p:nvPr>
            <p:ph idx="4294967295" type="title"/>
          </p:nvPr>
        </p:nvSpPr>
        <p:spPr>
          <a:xfrm>
            <a:off x="4900140" y="369934"/>
            <a:ext cx="3482975" cy="48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8A91B5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8A91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6"/>
          <p:cNvSpPr/>
          <p:nvPr/>
        </p:nvSpPr>
        <p:spPr>
          <a:xfrm>
            <a:off x="849879" y="1532849"/>
            <a:ext cx="367261" cy="366364"/>
          </a:xfrm>
          <a:custGeom>
            <a:rect b="b" l="l" r="r" t="t"/>
            <a:pathLst>
              <a:path extrusionOk="0" h="12666" w="12697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2" name="Google Shape;2242;p46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</p:grpSpPr>
        <p:sp>
          <p:nvSpPr>
            <p:cNvPr id="2243" name="Google Shape;2243;p46"/>
            <p:cNvSpPr/>
            <p:nvPr/>
          </p:nvSpPr>
          <p:spPr>
            <a:xfrm>
              <a:off x="-65145700" y="3769150"/>
              <a:ext cx="275675" cy="275700"/>
            </a:xfrm>
            <a:custGeom>
              <a:rect b="b" l="l" r="r" t="t"/>
              <a:pathLst>
                <a:path extrusionOk="0" h="11028" w="11027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-64977150" y="3727425"/>
              <a:ext cx="148875" cy="147300"/>
            </a:xfrm>
            <a:custGeom>
              <a:rect b="b" l="l" r="r" t="t"/>
              <a:pathLst>
                <a:path extrusionOk="0" h="5892" w="5955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46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</p:grpSpPr>
        <p:sp>
          <p:nvSpPr>
            <p:cNvPr id="2246" name="Google Shape;2246;p46"/>
            <p:cNvSpPr/>
            <p:nvPr/>
          </p:nvSpPr>
          <p:spPr>
            <a:xfrm>
              <a:off x="-65079550" y="4183450"/>
              <a:ext cx="185900" cy="185900"/>
            </a:xfrm>
            <a:custGeom>
              <a:rect b="b" l="l" r="r" t="t"/>
              <a:pathLst>
                <a:path extrusionOk="0" h="7436" w="7436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-65039375" y="4094450"/>
              <a:ext cx="104775" cy="19700"/>
            </a:xfrm>
            <a:custGeom>
              <a:rect b="b" l="l" r="r" t="t"/>
              <a:pathLst>
                <a:path extrusionOk="0" h="788" w="4191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-65144125" y="4121025"/>
              <a:ext cx="311900" cy="290850"/>
            </a:xfrm>
            <a:custGeom>
              <a:rect b="b" l="l" r="r" t="t"/>
              <a:pathLst>
                <a:path extrusionOk="0" h="11634" w="12476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46"/>
          <p:cNvSpPr/>
          <p:nvPr/>
        </p:nvSpPr>
        <p:spPr>
          <a:xfrm>
            <a:off x="3057429" y="1531476"/>
            <a:ext cx="369083" cy="369112"/>
          </a:xfrm>
          <a:custGeom>
            <a:rect b="b" l="l" r="r" t="t"/>
            <a:pathLst>
              <a:path extrusionOk="0" h="12761" w="1276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0" name="Google Shape;2250;p46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</p:grpSpPr>
        <p:sp>
          <p:nvSpPr>
            <p:cNvPr id="2251" name="Google Shape;2251;p46"/>
            <p:cNvSpPr/>
            <p:nvPr/>
          </p:nvSpPr>
          <p:spPr>
            <a:xfrm>
              <a:off x="-63126250" y="3744075"/>
              <a:ext cx="195925" cy="192875"/>
            </a:xfrm>
            <a:custGeom>
              <a:rect b="b" l="l" r="r" t="t"/>
              <a:pathLst>
                <a:path extrusionOk="0" h="7715" w="7837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-63190025" y="3814050"/>
              <a:ext cx="186675" cy="185900"/>
            </a:xfrm>
            <a:custGeom>
              <a:rect b="b" l="l" r="r" t="t"/>
              <a:pathLst>
                <a:path extrusionOk="0" h="7436" w="7467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-63250675" y="3751050"/>
              <a:ext cx="311125" cy="311125"/>
            </a:xfrm>
            <a:custGeom>
              <a:rect b="b" l="l" r="r" t="t"/>
              <a:pathLst>
                <a:path extrusionOk="0" h="12445" w="12445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4" name="Google Shape;2254;p46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</p:grpSpPr>
        <p:sp>
          <p:nvSpPr>
            <p:cNvPr id="2255" name="Google Shape;2255;p46"/>
            <p:cNvSpPr/>
            <p:nvPr/>
          </p:nvSpPr>
          <p:spPr>
            <a:xfrm>
              <a:off x="-63007300" y="4153725"/>
              <a:ext cx="30725" cy="29750"/>
            </a:xfrm>
            <a:custGeom>
              <a:rect b="b" l="l" r="r" t="t"/>
              <a:pathLst>
                <a:path extrusionOk="0" h="1190" w="1229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-63203425" y="4159025"/>
              <a:ext cx="222925" cy="222150"/>
            </a:xfrm>
            <a:custGeom>
              <a:rect b="b" l="l" r="r" t="t"/>
              <a:pathLst>
                <a:path extrusionOk="0" h="8886" w="8917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-63102600" y="4401625"/>
              <a:ext cx="20500" cy="26000"/>
            </a:xfrm>
            <a:custGeom>
              <a:rect b="b" l="l" r="r" t="t"/>
              <a:pathLst>
                <a:path extrusionOk="0" h="1040" w="82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-63006525" y="4354350"/>
              <a:ext cx="29950" cy="29975"/>
            </a:xfrm>
            <a:custGeom>
              <a:rect b="b" l="l" r="r" t="t"/>
              <a:pathLst>
                <a:path extrusionOk="0" h="1199" w="1198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-62960825" y="4258275"/>
              <a:ext cx="27575" cy="20500"/>
            </a:xfrm>
            <a:custGeom>
              <a:rect b="b" l="l" r="r" t="t"/>
              <a:pathLst>
                <a:path extrusionOk="0" h="820" w="1103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-63250675" y="4259050"/>
              <a:ext cx="26800" cy="20500"/>
            </a:xfrm>
            <a:custGeom>
              <a:rect b="b" l="l" r="r" t="t"/>
              <a:pathLst>
                <a:path extrusionOk="0" h="820" w="1072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-63208950" y="4354350"/>
              <a:ext cx="29175" cy="29975"/>
            </a:xfrm>
            <a:custGeom>
              <a:rect b="b" l="l" r="r" t="t"/>
              <a:pathLst>
                <a:path extrusionOk="0" h="1199" w="1167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-63208150" y="4153725"/>
              <a:ext cx="30725" cy="29750"/>
            </a:xfrm>
            <a:custGeom>
              <a:rect b="b" l="l" r="r" t="t"/>
              <a:pathLst>
                <a:path extrusionOk="0" h="1190" w="1229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-63102600" y="4110200"/>
              <a:ext cx="20500" cy="27600"/>
            </a:xfrm>
            <a:custGeom>
              <a:rect b="b" l="l" r="r" t="t"/>
              <a:pathLst>
                <a:path extrusionOk="0" h="1104" w="82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4" name="Google Shape;2264;p46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</p:grpSpPr>
        <p:sp>
          <p:nvSpPr>
            <p:cNvPr id="2265" name="Google Shape;2265;p46"/>
            <p:cNvSpPr/>
            <p:nvPr/>
          </p:nvSpPr>
          <p:spPr>
            <a:xfrm>
              <a:off x="-61165050" y="3558875"/>
              <a:ext cx="19700" cy="19700"/>
            </a:xfrm>
            <a:custGeom>
              <a:rect b="b" l="l" r="r" t="t"/>
              <a:pathLst>
                <a:path extrusionOk="0" h="788" w="788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-61247750" y="3476175"/>
              <a:ext cx="19700" cy="19700"/>
            </a:xfrm>
            <a:custGeom>
              <a:rect b="b" l="l" r="r" t="t"/>
              <a:pathLst>
                <a:path extrusionOk="0" h="788" w="788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-61351725" y="3372400"/>
              <a:ext cx="310350" cy="310150"/>
            </a:xfrm>
            <a:custGeom>
              <a:rect b="b" l="l" r="r" t="t"/>
              <a:pathLst>
                <a:path extrusionOk="0" h="12406" w="12414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6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</p:grpSpPr>
        <p:sp>
          <p:nvSpPr>
            <p:cNvPr id="2269" name="Google Shape;2269;p46"/>
            <p:cNvSpPr/>
            <p:nvPr/>
          </p:nvSpPr>
          <p:spPr>
            <a:xfrm>
              <a:off x="-61200500" y="3875475"/>
              <a:ext cx="41775" cy="41000"/>
            </a:xfrm>
            <a:custGeom>
              <a:rect b="b" l="l" r="r" t="t"/>
              <a:pathLst>
                <a:path extrusionOk="0" h="1640" w="1671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-61293425" y="3813275"/>
              <a:ext cx="192975" cy="165425"/>
            </a:xfrm>
            <a:custGeom>
              <a:rect b="b" l="l" r="r" t="t"/>
              <a:pathLst>
                <a:path extrusionOk="0" h="6617" w="7719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-61354875" y="3751050"/>
              <a:ext cx="316650" cy="288275"/>
            </a:xfrm>
            <a:custGeom>
              <a:rect b="b" l="l" r="r" t="t"/>
              <a:pathLst>
                <a:path extrusionOk="0" h="11531" w="12666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2" name="Google Shape;2272;p46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</p:grpSpPr>
        <p:sp>
          <p:nvSpPr>
            <p:cNvPr id="2273" name="Google Shape;2273;p46"/>
            <p:cNvSpPr/>
            <p:nvPr/>
          </p:nvSpPr>
          <p:spPr>
            <a:xfrm>
              <a:off x="-61172925" y="4240150"/>
              <a:ext cx="62225" cy="145750"/>
            </a:xfrm>
            <a:custGeom>
              <a:rect b="b" l="l" r="r" t="t"/>
              <a:pathLst>
                <a:path extrusionOk="0" h="5830" w="2489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-61354875" y="4101525"/>
              <a:ext cx="316650" cy="317450"/>
            </a:xfrm>
            <a:custGeom>
              <a:rect b="b" l="l" r="r" t="t"/>
              <a:pathLst>
                <a:path extrusionOk="0" h="12698" w="12666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5" name="Google Shape;2275;p46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</p:grpSpPr>
        <p:sp>
          <p:nvSpPr>
            <p:cNvPr id="2276" name="Google Shape;2276;p46"/>
            <p:cNvSpPr/>
            <p:nvPr/>
          </p:nvSpPr>
          <p:spPr>
            <a:xfrm>
              <a:off x="-59403925" y="3522625"/>
              <a:ext cx="21275" cy="20500"/>
            </a:xfrm>
            <a:custGeom>
              <a:rect b="b" l="l" r="r" t="t"/>
              <a:pathLst>
                <a:path extrusionOk="0" h="820" w="851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-59362175" y="3522625"/>
              <a:ext cx="20500" cy="20500"/>
            </a:xfrm>
            <a:custGeom>
              <a:rect b="b" l="l" r="r" t="t"/>
              <a:pathLst>
                <a:path extrusionOk="0" h="820" w="82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-59321225" y="3522625"/>
              <a:ext cx="20500" cy="20500"/>
            </a:xfrm>
            <a:custGeom>
              <a:rect b="b" l="l" r="r" t="t"/>
              <a:pathLst>
                <a:path extrusionOk="0" h="820" w="82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-59279475" y="3522625"/>
              <a:ext cx="20500" cy="20500"/>
            </a:xfrm>
            <a:custGeom>
              <a:rect b="b" l="l" r="r" t="t"/>
              <a:pathLst>
                <a:path extrusionOk="0" h="820" w="82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6"/>
            <p:cNvSpPr/>
            <p:nvPr/>
          </p:nvSpPr>
          <p:spPr>
            <a:xfrm>
              <a:off x="-59470075" y="3418825"/>
              <a:ext cx="317425" cy="206225"/>
            </a:xfrm>
            <a:custGeom>
              <a:rect b="b" l="l" r="r" t="t"/>
              <a:pathLst>
                <a:path extrusionOk="0" h="8249" w="12697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6"/>
            <p:cNvSpPr/>
            <p:nvPr/>
          </p:nvSpPr>
          <p:spPr>
            <a:xfrm>
              <a:off x="-59238525" y="3522625"/>
              <a:ext cx="20500" cy="20500"/>
            </a:xfrm>
            <a:custGeom>
              <a:rect b="b" l="l" r="r" t="t"/>
              <a:pathLst>
                <a:path extrusionOk="0" h="820" w="82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6"/>
            <p:cNvSpPr/>
            <p:nvPr/>
          </p:nvSpPr>
          <p:spPr>
            <a:xfrm>
              <a:off x="-59292875" y="3308975"/>
              <a:ext cx="106350" cy="41400"/>
            </a:xfrm>
            <a:custGeom>
              <a:rect b="b" l="l" r="r" t="t"/>
              <a:pathLst>
                <a:path extrusionOk="0" h="1656" w="4254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6"/>
            <p:cNvSpPr/>
            <p:nvPr/>
          </p:nvSpPr>
          <p:spPr>
            <a:xfrm>
              <a:off x="-59214100" y="3371400"/>
              <a:ext cx="62225" cy="68550"/>
            </a:xfrm>
            <a:custGeom>
              <a:rect b="b" l="l" r="r" t="t"/>
              <a:pathLst>
                <a:path extrusionOk="0" h="2742" w="2489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6"/>
            <p:cNvSpPr/>
            <p:nvPr/>
          </p:nvSpPr>
          <p:spPr>
            <a:xfrm>
              <a:off x="-59297600" y="3392600"/>
              <a:ext cx="62250" cy="48150"/>
            </a:xfrm>
            <a:custGeom>
              <a:rect b="b" l="l" r="r" t="t"/>
              <a:pathLst>
                <a:path extrusionOk="0" h="1926" w="249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5" name="Google Shape;2285;p46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</p:grpSpPr>
        <p:sp>
          <p:nvSpPr>
            <p:cNvPr id="2286" name="Google Shape;2286;p46"/>
            <p:cNvSpPr/>
            <p:nvPr/>
          </p:nvSpPr>
          <p:spPr>
            <a:xfrm>
              <a:off x="-64764500" y="3388725"/>
              <a:ext cx="272550" cy="272550"/>
            </a:xfrm>
            <a:custGeom>
              <a:rect b="b" l="l" r="r" t="t"/>
              <a:pathLst>
                <a:path extrusionOk="0" h="10902" w="10902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6"/>
            <p:cNvSpPr/>
            <p:nvPr/>
          </p:nvSpPr>
          <p:spPr>
            <a:xfrm>
              <a:off x="-64568375" y="3361050"/>
              <a:ext cx="104775" cy="105675"/>
            </a:xfrm>
            <a:custGeom>
              <a:rect b="b" l="l" r="r" t="t"/>
              <a:pathLst>
                <a:path extrusionOk="0" h="4227" w="4191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6"/>
            <p:cNvSpPr/>
            <p:nvPr/>
          </p:nvSpPr>
          <p:spPr>
            <a:xfrm>
              <a:off x="-64645575" y="3596675"/>
              <a:ext cx="85100" cy="79575"/>
            </a:xfrm>
            <a:custGeom>
              <a:rect b="b" l="l" r="r" t="t"/>
              <a:pathLst>
                <a:path extrusionOk="0" h="3183" w="3404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6"/>
            <p:cNvSpPr/>
            <p:nvPr/>
          </p:nvSpPr>
          <p:spPr>
            <a:xfrm>
              <a:off x="-64781025" y="3456475"/>
              <a:ext cx="80350" cy="85075"/>
            </a:xfrm>
            <a:custGeom>
              <a:rect b="b" l="l" r="r" t="t"/>
              <a:pathLst>
                <a:path extrusionOk="0" h="3403" w="3214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0" name="Google Shape;2290;p46"/>
          <p:cNvSpPr/>
          <p:nvPr/>
        </p:nvSpPr>
        <p:spPr>
          <a:xfrm>
            <a:off x="1295604" y="1976311"/>
            <a:ext cx="367261" cy="365438"/>
          </a:xfrm>
          <a:custGeom>
            <a:rect b="b" l="l" r="r" t="t"/>
            <a:pathLst>
              <a:path extrusionOk="0" h="12634" w="12697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6"/>
          <p:cNvSpPr/>
          <p:nvPr/>
        </p:nvSpPr>
        <p:spPr>
          <a:xfrm>
            <a:off x="1322938" y="2404313"/>
            <a:ext cx="312592" cy="367261"/>
          </a:xfrm>
          <a:custGeom>
            <a:rect b="b" l="l" r="r" t="t"/>
            <a:pathLst>
              <a:path extrusionOk="0" h="12697" w="10807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6"/>
          <p:cNvSpPr/>
          <p:nvPr/>
        </p:nvSpPr>
        <p:spPr>
          <a:xfrm>
            <a:off x="3508223" y="1572954"/>
            <a:ext cx="366335" cy="286155"/>
          </a:xfrm>
          <a:custGeom>
            <a:rect b="b" l="l" r="r" t="t"/>
            <a:pathLst>
              <a:path extrusionOk="0" h="9893" w="12665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3" name="Google Shape;2293;p46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</p:grpSpPr>
        <p:sp>
          <p:nvSpPr>
            <p:cNvPr id="2294" name="Google Shape;2294;p46"/>
            <p:cNvSpPr/>
            <p:nvPr/>
          </p:nvSpPr>
          <p:spPr>
            <a:xfrm>
              <a:off x="-62890750" y="3747425"/>
              <a:ext cx="313500" cy="195825"/>
            </a:xfrm>
            <a:custGeom>
              <a:rect b="b" l="l" r="r" t="t"/>
              <a:pathLst>
                <a:path extrusionOk="0" h="7833" w="1254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6"/>
            <p:cNvSpPr/>
            <p:nvPr/>
          </p:nvSpPr>
          <p:spPr>
            <a:xfrm>
              <a:off x="-62874975" y="3869075"/>
              <a:ext cx="315050" cy="196250"/>
            </a:xfrm>
            <a:custGeom>
              <a:rect b="b" l="l" r="r" t="t"/>
              <a:pathLst>
                <a:path extrusionOk="0" h="7850" w="12602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6"/>
            <p:cNvSpPr/>
            <p:nvPr/>
          </p:nvSpPr>
          <p:spPr>
            <a:xfrm>
              <a:off x="-62751325" y="3834525"/>
              <a:ext cx="15775" cy="26800"/>
            </a:xfrm>
            <a:custGeom>
              <a:rect b="b" l="l" r="r" t="t"/>
              <a:pathLst>
                <a:path extrusionOk="0" h="1072" w="631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6"/>
            <p:cNvSpPr/>
            <p:nvPr/>
          </p:nvSpPr>
          <p:spPr>
            <a:xfrm>
              <a:off x="-62715100" y="3950300"/>
              <a:ext cx="15775" cy="26025"/>
            </a:xfrm>
            <a:custGeom>
              <a:rect b="b" l="l" r="r" t="t"/>
              <a:pathLst>
                <a:path extrusionOk="0" h="1041" w="631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6"/>
            <p:cNvSpPr/>
            <p:nvPr/>
          </p:nvSpPr>
          <p:spPr>
            <a:xfrm>
              <a:off x="-62751325" y="3950300"/>
              <a:ext cx="15775" cy="26025"/>
            </a:xfrm>
            <a:custGeom>
              <a:rect b="b" l="l" r="r" t="t"/>
              <a:pathLst>
                <a:path extrusionOk="0" h="1041" w="631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6"/>
            <p:cNvSpPr/>
            <p:nvPr/>
          </p:nvSpPr>
          <p:spPr>
            <a:xfrm>
              <a:off x="-62822225" y="3881000"/>
              <a:ext cx="44125" cy="48075"/>
            </a:xfrm>
            <a:custGeom>
              <a:rect b="b" l="l" r="r" t="t"/>
              <a:pathLst>
                <a:path extrusionOk="0" h="1923" w="1765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6"/>
            <p:cNvSpPr/>
            <p:nvPr/>
          </p:nvSpPr>
          <p:spPr>
            <a:xfrm>
              <a:off x="-62715100" y="3833750"/>
              <a:ext cx="15775" cy="26800"/>
            </a:xfrm>
            <a:custGeom>
              <a:rect b="b" l="l" r="r" t="t"/>
              <a:pathLst>
                <a:path extrusionOk="0" h="1072" w="631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6"/>
            <p:cNvSpPr/>
            <p:nvPr/>
          </p:nvSpPr>
          <p:spPr>
            <a:xfrm>
              <a:off x="-62758425" y="3881000"/>
              <a:ext cx="22875" cy="48075"/>
            </a:xfrm>
            <a:custGeom>
              <a:rect b="b" l="l" r="r" t="t"/>
              <a:pathLst>
                <a:path extrusionOk="0" h="1923" w="915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6"/>
            <p:cNvSpPr/>
            <p:nvPr/>
          </p:nvSpPr>
          <p:spPr>
            <a:xfrm>
              <a:off x="-62715100" y="3809325"/>
              <a:ext cx="74850" cy="51225"/>
            </a:xfrm>
            <a:custGeom>
              <a:rect b="b" l="l" r="r" t="t"/>
              <a:pathLst>
                <a:path extrusionOk="0" h="2049" w="2994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6"/>
            <p:cNvSpPr/>
            <p:nvPr/>
          </p:nvSpPr>
          <p:spPr>
            <a:xfrm>
              <a:off x="-62715875" y="3950300"/>
              <a:ext cx="75625" cy="51225"/>
            </a:xfrm>
            <a:custGeom>
              <a:rect b="b" l="l" r="r" t="t"/>
              <a:pathLst>
                <a:path extrusionOk="0" h="2049" w="3025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6"/>
            <p:cNvSpPr/>
            <p:nvPr/>
          </p:nvSpPr>
          <p:spPr>
            <a:xfrm>
              <a:off x="-62811200" y="3949525"/>
              <a:ext cx="75650" cy="52000"/>
            </a:xfrm>
            <a:custGeom>
              <a:rect b="b" l="l" r="r" t="t"/>
              <a:pathLst>
                <a:path extrusionOk="0" h="2080" w="3026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6"/>
            <p:cNvSpPr/>
            <p:nvPr/>
          </p:nvSpPr>
          <p:spPr>
            <a:xfrm>
              <a:off x="-62673350" y="3881000"/>
              <a:ext cx="44125" cy="48075"/>
            </a:xfrm>
            <a:custGeom>
              <a:rect b="b" l="l" r="r" t="t"/>
              <a:pathLst>
                <a:path extrusionOk="0" h="1923" w="1765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6"/>
            <p:cNvSpPr/>
            <p:nvPr/>
          </p:nvSpPr>
          <p:spPr>
            <a:xfrm>
              <a:off x="-62810400" y="3810125"/>
              <a:ext cx="75625" cy="51200"/>
            </a:xfrm>
            <a:custGeom>
              <a:rect b="b" l="l" r="r" t="t"/>
              <a:pathLst>
                <a:path extrusionOk="0" h="2048" w="3025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6"/>
            <p:cNvSpPr/>
            <p:nvPr/>
          </p:nvSpPr>
          <p:spPr>
            <a:xfrm>
              <a:off x="-62715100" y="3881000"/>
              <a:ext cx="22850" cy="48075"/>
            </a:xfrm>
            <a:custGeom>
              <a:rect b="b" l="l" r="r" t="t"/>
              <a:pathLst>
                <a:path extrusionOk="0" h="1923" w="914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8" name="Google Shape;2308;p46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</p:grpSpPr>
        <p:sp>
          <p:nvSpPr>
            <p:cNvPr id="2309" name="Google Shape;2309;p46"/>
            <p:cNvSpPr/>
            <p:nvPr/>
          </p:nvSpPr>
          <p:spPr>
            <a:xfrm>
              <a:off x="-62884425" y="4325225"/>
              <a:ext cx="317425" cy="103200"/>
            </a:xfrm>
            <a:custGeom>
              <a:rect b="b" l="l" r="r" t="t"/>
              <a:pathLst>
                <a:path extrusionOk="0" h="4128" w="12697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6"/>
            <p:cNvSpPr/>
            <p:nvPr/>
          </p:nvSpPr>
          <p:spPr>
            <a:xfrm>
              <a:off x="-62884425" y="4111775"/>
              <a:ext cx="317425" cy="193000"/>
            </a:xfrm>
            <a:custGeom>
              <a:rect b="b" l="l" r="r" t="t"/>
              <a:pathLst>
                <a:path extrusionOk="0" h="7720" w="12697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1" name="Google Shape;2311;p46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</p:grpSpPr>
        <p:sp>
          <p:nvSpPr>
            <p:cNvPr id="2312" name="Google Shape;2312;p46"/>
            <p:cNvSpPr/>
            <p:nvPr/>
          </p:nvSpPr>
          <p:spPr>
            <a:xfrm>
              <a:off x="-60991000" y="3376900"/>
              <a:ext cx="315075" cy="311150"/>
            </a:xfrm>
            <a:custGeom>
              <a:rect b="b" l="l" r="r" t="t"/>
              <a:pathLst>
                <a:path extrusionOk="0" h="12446" w="12603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-60991775" y="3404275"/>
              <a:ext cx="174875" cy="89250"/>
            </a:xfrm>
            <a:custGeom>
              <a:rect b="b" l="l" r="r" t="t"/>
              <a:pathLst>
                <a:path extrusionOk="0" h="3570" w="6995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-60795650" y="3513975"/>
              <a:ext cx="89000" cy="173300"/>
            </a:xfrm>
            <a:custGeom>
              <a:rect b="b" l="l" r="r" t="t"/>
              <a:pathLst>
                <a:path extrusionOk="0" h="6932" w="356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6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</p:grpSpPr>
        <p:sp>
          <p:nvSpPr>
            <p:cNvPr id="2316" name="Google Shape;2316;p46"/>
            <p:cNvSpPr/>
            <p:nvPr/>
          </p:nvSpPr>
          <p:spPr>
            <a:xfrm>
              <a:off x="-60988625" y="3740800"/>
              <a:ext cx="311125" cy="310350"/>
            </a:xfrm>
            <a:custGeom>
              <a:rect b="b" l="l" r="r" t="t"/>
              <a:pathLst>
                <a:path extrusionOk="0" h="12414" w="12445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-60742100" y="3920375"/>
              <a:ext cx="68550" cy="55175"/>
            </a:xfrm>
            <a:custGeom>
              <a:rect b="b" l="l" r="r" t="t"/>
              <a:pathLst>
                <a:path extrusionOk="0" h="2207" w="2742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-60740525" y="3741600"/>
              <a:ext cx="68550" cy="158325"/>
            </a:xfrm>
            <a:custGeom>
              <a:rect b="b" l="l" r="r" t="t"/>
              <a:pathLst>
                <a:path extrusionOk="0" h="6333" w="2742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46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</p:grpSpPr>
        <p:sp>
          <p:nvSpPr>
            <p:cNvPr id="2320" name="Google Shape;2320;p46"/>
            <p:cNvSpPr/>
            <p:nvPr/>
          </p:nvSpPr>
          <p:spPr>
            <a:xfrm>
              <a:off x="-60987850" y="4355925"/>
              <a:ext cx="315875" cy="60675"/>
            </a:xfrm>
            <a:custGeom>
              <a:rect b="b" l="l" r="r" t="t"/>
              <a:pathLst>
                <a:path extrusionOk="0" h="2427" w="12635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-60987050" y="4100950"/>
              <a:ext cx="315850" cy="123475"/>
            </a:xfrm>
            <a:custGeom>
              <a:rect b="b" l="l" r="r" t="t"/>
              <a:pathLst>
                <a:path extrusionOk="0" h="4939" w="12634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-60757075" y="4245675"/>
              <a:ext cx="61475" cy="89025"/>
            </a:xfrm>
            <a:custGeom>
              <a:rect b="b" l="l" r="r" t="t"/>
              <a:pathLst>
                <a:path extrusionOk="0" h="3561" w="2459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-60861025" y="4245675"/>
              <a:ext cx="62225" cy="89025"/>
            </a:xfrm>
            <a:custGeom>
              <a:rect b="b" l="l" r="r" t="t"/>
              <a:pathLst>
                <a:path extrusionOk="0" h="3561" w="2489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-60964200" y="4245675"/>
              <a:ext cx="62225" cy="89025"/>
            </a:xfrm>
            <a:custGeom>
              <a:rect b="b" l="l" r="r" t="t"/>
              <a:pathLst>
                <a:path extrusionOk="0" h="3561" w="2489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5" name="Google Shape;2325;p46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</p:grpSpPr>
        <p:sp>
          <p:nvSpPr>
            <p:cNvPr id="2326" name="Google Shape;2326;p46"/>
            <p:cNvSpPr/>
            <p:nvPr/>
          </p:nvSpPr>
          <p:spPr>
            <a:xfrm>
              <a:off x="-59381875" y="3922750"/>
              <a:ext cx="79575" cy="29950"/>
            </a:xfrm>
            <a:custGeom>
              <a:rect b="b" l="l" r="r" t="t"/>
              <a:pathLst>
                <a:path extrusionOk="0" h="1198" w="3183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-59364550" y="3861525"/>
              <a:ext cx="43350" cy="40900"/>
            </a:xfrm>
            <a:custGeom>
              <a:rect b="b" l="l" r="r" t="t"/>
              <a:pathLst>
                <a:path extrusionOk="0" h="1636" w="1734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-59447250" y="3706150"/>
              <a:ext cx="319000" cy="308775"/>
            </a:xfrm>
            <a:custGeom>
              <a:rect b="b" l="l" r="r" t="t"/>
              <a:pathLst>
                <a:path extrusionOk="0" h="12351" w="1276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-59293650" y="3740025"/>
              <a:ext cx="14175" cy="14200"/>
            </a:xfrm>
            <a:custGeom>
              <a:rect b="b" l="l" r="r" t="t"/>
              <a:pathLst>
                <a:path extrusionOk="0" h="568" w="567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6"/>
          <p:cNvGrpSpPr/>
          <p:nvPr/>
        </p:nvGrpSpPr>
        <p:grpSpPr>
          <a:xfrm>
            <a:off x="1738564" y="1533936"/>
            <a:ext cx="368186" cy="364224"/>
            <a:chOff x="-64406125" y="3362225"/>
            <a:chExt cx="318225" cy="314800"/>
          </a:xfrm>
        </p:grpSpPr>
        <p:sp>
          <p:nvSpPr>
            <p:cNvPr id="2331" name="Google Shape;2331;p46"/>
            <p:cNvSpPr/>
            <p:nvPr/>
          </p:nvSpPr>
          <p:spPr>
            <a:xfrm>
              <a:off x="-64332100" y="3362225"/>
              <a:ext cx="170150" cy="199025"/>
            </a:xfrm>
            <a:custGeom>
              <a:rect b="b" l="l" r="r" t="t"/>
              <a:pathLst>
                <a:path extrusionOk="0" h="7961" w="6806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-64406125" y="3559050"/>
              <a:ext cx="318225" cy="117975"/>
            </a:xfrm>
            <a:custGeom>
              <a:rect b="b" l="l" r="r" t="t"/>
              <a:pathLst>
                <a:path extrusionOk="0" h="4719" w="12729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3" name="Google Shape;2333;p46"/>
          <p:cNvSpPr/>
          <p:nvPr/>
        </p:nvSpPr>
        <p:spPr>
          <a:xfrm>
            <a:off x="1801771" y="1975400"/>
            <a:ext cx="241524" cy="367261"/>
          </a:xfrm>
          <a:custGeom>
            <a:rect b="b" l="l" r="r" t="t"/>
            <a:pathLst>
              <a:path extrusionOk="0" h="12697" w="835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4" name="Google Shape;2334;p46"/>
          <p:cNvGrpSpPr/>
          <p:nvPr/>
        </p:nvGrpSpPr>
        <p:grpSpPr>
          <a:xfrm>
            <a:off x="1739027" y="2404781"/>
            <a:ext cx="367261" cy="366364"/>
            <a:chOff x="-64410850" y="4094450"/>
            <a:chExt cx="317425" cy="316650"/>
          </a:xfrm>
        </p:grpSpPr>
        <p:sp>
          <p:nvSpPr>
            <p:cNvPr id="2335" name="Google Shape;2335;p46"/>
            <p:cNvSpPr/>
            <p:nvPr/>
          </p:nvSpPr>
          <p:spPr>
            <a:xfrm>
              <a:off x="-64410850" y="4348850"/>
              <a:ext cx="317425" cy="62250"/>
            </a:xfrm>
            <a:custGeom>
              <a:rect b="b" l="l" r="r" t="t"/>
              <a:pathLst>
                <a:path extrusionOk="0" h="2490" w="12697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-64315550" y="4094450"/>
              <a:ext cx="122100" cy="192200"/>
            </a:xfrm>
            <a:custGeom>
              <a:rect b="b" l="l" r="r" t="t"/>
              <a:pathLst>
                <a:path extrusionOk="0" h="7688" w="4884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-64335250" y="4307100"/>
              <a:ext cx="161500" cy="21300"/>
            </a:xfrm>
            <a:custGeom>
              <a:rect b="b" l="l" r="r" t="t"/>
              <a:pathLst>
                <a:path extrusionOk="0" h="852" w="646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8" name="Google Shape;2338;p46"/>
          <p:cNvSpPr/>
          <p:nvPr/>
        </p:nvSpPr>
        <p:spPr>
          <a:xfrm>
            <a:off x="3983247" y="1532300"/>
            <a:ext cx="319882" cy="367463"/>
          </a:xfrm>
          <a:custGeom>
            <a:rect b="b" l="l" r="r" t="t"/>
            <a:pathLst>
              <a:path extrusionOk="0" h="12704" w="11059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</p:grpSpPr>
        <p:sp>
          <p:nvSpPr>
            <p:cNvPr id="2340" name="Google Shape;2340;p46"/>
            <p:cNvSpPr/>
            <p:nvPr/>
          </p:nvSpPr>
          <p:spPr>
            <a:xfrm>
              <a:off x="-62334675" y="3884950"/>
              <a:ext cx="62250" cy="145725"/>
            </a:xfrm>
            <a:custGeom>
              <a:rect b="b" l="l" r="r" t="t"/>
              <a:pathLst>
                <a:path extrusionOk="0" h="5829" w="249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62516625" y="3743175"/>
              <a:ext cx="315875" cy="318400"/>
            </a:xfrm>
            <a:custGeom>
              <a:rect b="b" l="l" r="r" t="t"/>
              <a:pathLst>
                <a:path extrusionOk="0" h="12736" w="12635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</p:grpSpPr>
        <p:sp>
          <p:nvSpPr>
            <p:cNvPr id="2343" name="Google Shape;2343;p46"/>
            <p:cNvSpPr/>
            <p:nvPr/>
          </p:nvSpPr>
          <p:spPr>
            <a:xfrm>
              <a:off x="-62414225" y="4203925"/>
              <a:ext cx="206375" cy="207175"/>
            </a:xfrm>
            <a:custGeom>
              <a:rect b="b" l="l" r="r" t="t"/>
              <a:pathLst>
                <a:path extrusionOk="0" h="8287" w="8255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62511100" y="4129100"/>
              <a:ext cx="159900" cy="74850"/>
            </a:xfrm>
            <a:custGeom>
              <a:rect b="b" l="l" r="r" t="t"/>
              <a:pathLst>
                <a:path extrusionOk="0" h="2994" w="6396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-62511100" y="4207075"/>
              <a:ext cx="110275" cy="59875"/>
            </a:xfrm>
            <a:custGeom>
              <a:rect b="b" l="l" r="r" t="t"/>
              <a:pathLst>
                <a:path extrusionOk="0" h="2395" w="4411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-62511100" y="4329950"/>
              <a:ext cx="106350" cy="59875"/>
            </a:xfrm>
            <a:custGeom>
              <a:rect b="b" l="l" r="r" t="t"/>
              <a:pathLst>
                <a:path extrusionOk="0" h="2395" w="4254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-62511900" y="4268500"/>
              <a:ext cx="78000" cy="60675"/>
            </a:xfrm>
            <a:custGeom>
              <a:rect b="b" l="l" r="r" t="t"/>
              <a:pathLst>
                <a:path extrusionOk="0" h="2427" w="312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8" name="Google Shape;2348;p46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</p:grpSpPr>
        <p:sp>
          <p:nvSpPr>
            <p:cNvPr id="2349" name="Google Shape;2349;p46"/>
            <p:cNvSpPr/>
            <p:nvPr/>
          </p:nvSpPr>
          <p:spPr>
            <a:xfrm>
              <a:off x="-60535750" y="3495075"/>
              <a:ext cx="206375" cy="82725"/>
            </a:xfrm>
            <a:custGeom>
              <a:rect b="b" l="l" r="r" t="t"/>
              <a:pathLst>
                <a:path extrusionOk="0" h="3309" w="8255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-60432575" y="3367475"/>
              <a:ext cx="20500" cy="47275"/>
            </a:xfrm>
            <a:custGeom>
              <a:rect b="b" l="l" r="r" t="t"/>
              <a:pathLst>
                <a:path extrusionOk="0" h="1891" w="82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-60535750" y="3367475"/>
              <a:ext cx="206375" cy="107150"/>
            </a:xfrm>
            <a:custGeom>
              <a:rect b="b" l="l" r="r" t="t"/>
              <a:pathLst>
                <a:path extrusionOk="0" h="4286" w="8255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-60597975" y="3368175"/>
              <a:ext cx="40200" cy="316725"/>
            </a:xfrm>
            <a:custGeom>
              <a:rect b="b" l="l" r="r" t="t"/>
              <a:pathLst>
                <a:path extrusionOk="0" h="12669" w="1608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-60535750" y="3597450"/>
              <a:ext cx="206375" cy="86675"/>
            </a:xfrm>
            <a:custGeom>
              <a:rect b="b" l="l" r="r" t="t"/>
              <a:pathLst>
                <a:path extrusionOk="0" h="3467" w="8255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4" name="Google Shape;2354;p46"/>
          <p:cNvSpPr/>
          <p:nvPr/>
        </p:nvSpPr>
        <p:spPr>
          <a:xfrm>
            <a:off x="2616264" y="3348731"/>
            <a:ext cx="369083" cy="365005"/>
          </a:xfrm>
          <a:custGeom>
            <a:rect b="b" l="l" r="r" t="t"/>
            <a:pathLst>
              <a:path extrusionOk="0" h="12619" w="1276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5" name="Google Shape;2355;p46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</p:grpSpPr>
        <p:sp>
          <p:nvSpPr>
            <p:cNvPr id="2356" name="Google Shape;2356;p46"/>
            <p:cNvSpPr/>
            <p:nvPr/>
          </p:nvSpPr>
          <p:spPr>
            <a:xfrm>
              <a:off x="-60463275" y="4249600"/>
              <a:ext cx="61450" cy="60675"/>
            </a:xfrm>
            <a:custGeom>
              <a:rect b="b" l="l" r="r" t="t"/>
              <a:pathLst>
                <a:path extrusionOk="0" h="2427" w="2458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-60526300" y="4249600"/>
              <a:ext cx="48075" cy="60675"/>
            </a:xfrm>
            <a:custGeom>
              <a:rect b="b" l="l" r="r" t="t"/>
              <a:pathLst>
                <a:path extrusionOk="0" h="2427" w="1923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-60621600" y="4145650"/>
              <a:ext cx="316650" cy="226850"/>
            </a:xfrm>
            <a:custGeom>
              <a:rect b="b" l="l" r="r" t="t"/>
              <a:pathLst>
                <a:path extrusionOk="0" h="9074" w="12666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9" name="Google Shape;2359;p46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</p:grpSpPr>
        <p:sp>
          <p:nvSpPr>
            <p:cNvPr id="2360" name="Google Shape;2360;p46"/>
            <p:cNvSpPr/>
            <p:nvPr/>
          </p:nvSpPr>
          <p:spPr>
            <a:xfrm>
              <a:off x="-59400775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-59400000" y="4084200"/>
              <a:ext cx="89825" cy="212700"/>
            </a:xfrm>
            <a:custGeom>
              <a:rect b="b" l="l" r="r" t="t"/>
              <a:pathLst>
                <a:path extrusionOk="0" h="8508" w="3593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-59290500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-59290500" y="4084200"/>
              <a:ext cx="89800" cy="212700"/>
            </a:xfrm>
            <a:custGeom>
              <a:rect b="b" l="l" r="r" t="t"/>
              <a:pathLst>
                <a:path extrusionOk="0" h="8508" w="3592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-59181025" y="4317350"/>
              <a:ext cx="89800" cy="82725"/>
            </a:xfrm>
            <a:custGeom>
              <a:rect b="b" l="l" r="r" t="t"/>
              <a:pathLst>
                <a:path extrusionOk="0" h="3309" w="3592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-59179450" y="4084200"/>
              <a:ext cx="89800" cy="212700"/>
            </a:xfrm>
            <a:custGeom>
              <a:rect b="b" l="l" r="r" t="t"/>
              <a:pathLst>
                <a:path extrusionOk="0" h="8508" w="3592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6" name="Google Shape;2366;p46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</p:grpSpPr>
        <p:sp>
          <p:nvSpPr>
            <p:cNvPr id="2367" name="Google Shape;2367;p46"/>
            <p:cNvSpPr/>
            <p:nvPr/>
          </p:nvSpPr>
          <p:spPr>
            <a:xfrm>
              <a:off x="-63980025" y="3532875"/>
              <a:ext cx="185900" cy="144150"/>
            </a:xfrm>
            <a:custGeom>
              <a:rect b="b" l="l" r="r" t="t"/>
              <a:pathLst>
                <a:path extrusionOk="0" h="5766" w="7436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-64044600" y="3360375"/>
              <a:ext cx="315850" cy="152825"/>
            </a:xfrm>
            <a:custGeom>
              <a:rect b="b" l="l" r="r" t="t"/>
              <a:pathLst>
                <a:path extrusionOk="0" h="6113" w="12634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-63945375" y="3408425"/>
              <a:ext cx="117375" cy="103200"/>
            </a:xfrm>
            <a:custGeom>
              <a:rect b="b" l="l" r="r" t="t"/>
              <a:pathLst>
                <a:path extrusionOk="0" h="4128" w="4695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46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</p:grpSpPr>
        <p:sp>
          <p:nvSpPr>
            <p:cNvPr id="2371" name="Google Shape;2371;p46"/>
            <p:cNvSpPr/>
            <p:nvPr/>
          </p:nvSpPr>
          <p:spPr>
            <a:xfrm>
              <a:off x="-64022550" y="3912500"/>
              <a:ext cx="270175" cy="90600"/>
            </a:xfrm>
            <a:custGeom>
              <a:rect b="b" l="l" r="r" t="t"/>
              <a:pathLst>
                <a:path extrusionOk="0" h="3624" w="10807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-64000500" y="4023550"/>
              <a:ext cx="227650" cy="21300"/>
            </a:xfrm>
            <a:custGeom>
              <a:rect b="b" l="l" r="r" t="t"/>
              <a:pathLst>
                <a:path extrusionOk="0" h="852" w="9106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-63960325" y="3727425"/>
              <a:ext cx="144925" cy="165425"/>
            </a:xfrm>
            <a:custGeom>
              <a:rect b="b" l="l" r="r" t="t"/>
              <a:pathLst>
                <a:path extrusionOk="0" h="6617" w="5797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4" name="Google Shape;2374;p46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</p:grpSpPr>
        <p:sp>
          <p:nvSpPr>
            <p:cNvPr id="2375" name="Google Shape;2375;p46"/>
            <p:cNvSpPr/>
            <p:nvPr/>
          </p:nvSpPr>
          <p:spPr>
            <a:xfrm>
              <a:off x="-63933550" y="4328375"/>
              <a:ext cx="93750" cy="40975"/>
            </a:xfrm>
            <a:custGeom>
              <a:rect b="b" l="l" r="r" t="t"/>
              <a:pathLst>
                <a:path extrusionOk="0" h="1639" w="375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-63980025" y="4135400"/>
              <a:ext cx="185900" cy="234725"/>
            </a:xfrm>
            <a:custGeom>
              <a:rect b="b" l="l" r="r" t="t"/>
              <a:pathLst>
                <a:path extrusionOk="0" h="9389" w="7436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-64001300" y="4389800"/>
              <a:ext cx="228450" cy="21300"/>
            </a:xfrm>
            <a:custGeom>
              <a:rect b="b" l="l" r="r" t="t"/>
              <a:pathLst>
                <a:path extrusionOk="0" h="852" w="9138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-64001300" y="4093650"/>
              <a:ext cx="226875" cy="20500"/>
            </a:xfrm>
            <a:custGeom>
              <a:rect b="b" l="l" r="r" t="t"/>
              <a:pathLst>
                <a:path extrusionOk="0" h="820" w="9075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9" name="Google Shape;2379;p46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</p:grpSpPr>
        <p:sp>
          <p:nvSpPr>
            <p:cNvPr id="2380" name="Google Shape;2380;p46"/>
            <p:cNvSpPr/>
            <p:nvPr/>
          </p:nvSpPr>
          <p:spPr>
            <a:xfrm>
              <a:off x="-62085775" y="3653375"/>
              <a:ext cx="185875" cy="41075"/>
            </a:xfrm>
            <a:custGeom>
              <a:rect b="b" l="l" r="r" t="t"/>
              <a:pathLst>
                <a:path extrusionOk="0" h="1643" w="7435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-62148800" y="3377700"/>
              <a:ext cx="311125" cy="254425"/>
            </a:xfrm>
            <a:custGeom>
              <a:rect b="b" l="l" r="r" t="t"/>
              <a:pathLst>
                <a:path extrusionOk="0" h="10177" w="12445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2" name="Google Shape;2382;p46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</p:grpSpPr>
        <p:sp>
          <p:nvSpPr>
            <p:cNvPr id="2383" name="Google Shape;2383;p46"/>
            <p:cNvSpPr/>
            <p:nvPr/>
          </p:nvSpPr>
          <p:spPr>
            <a:xfrm>
              <a:off x="-61992850" y="3743950"/>
              <a:ext cx="63825" cy="69150"/>
            </a:xfrm>
            <a:custGeom>
              <a:rect b="b" l="l" r="r" t="t"/>
              <a:pathLst>
                <a:path extrusionOk="0" h="2766" w="2553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-62154300" y="3785700"/>
              <a:ext cx="318200" cy="275700"/>
            </a:xfrm>
            <a:custGeom>
              <a:rect b="b" l="l" r="r" t="t"/>
              <a:pathLst>
                <a:path extrusionOk="0" h="11028" w="12728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5" name="Google Shape;2385;p46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</p:grpSpPr>
        <p:sp>
          <p:nvSpPr>
            <p:cNvPr id="2386" name="Google Shape;2386;p46"/>
            <p:cNvSpPr/>
            <p:nvPr/>
          </p:nvSpPr>
          <p:spPr>
            <a:xfrm>
              <a:off x="-62151950" y="4407925"/>
              <a:ext cx="318225" cy="20500"/>
            </a:xfrm>
            <a:custGeom>
              <a:rect b="b" l="l" r="r" t="t"/>
              <a:pathLst>
                <a:path extrusionOk="0" h="820" w="12729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-62151950" y="4283475"/>
              <a:ext cx="84300" cy="104000"/>
            </a:xfrm>
            <a:custGeom>
              <a:rect b="b" l="l" r="r" t="t"/>
              <a:pathLst>
                <a:path extrusionOk="0" h="4160" w="3372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-62033800" y="4111775"/>
              <a:ext cx="82725" cy="275700"/>
            </a:xfrm>
            <a:custGeom>
              <a:rect b="b" l="l" r="r" t="t"/>
              <a:pathLst>
                <a:path extrusionOk="0" h="11028" w="3309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-61916450" y="4200775"/>
              <a:ext cx="82725" cy="186700"/>
            </a:xfrm>
            <a:custGeom>
              <a:rect b="b" l="l" r="r" t="t"/>
              <a:pathLst>
                <a:path extrusionOk="0" h="7468" w="3309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0" name="Google Shape;2390;p46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</p:grpSpPr>
        <p:sp>
          <p:nvSpPr>
            <p:cNvPr id="2391" name="Google Shape;2391;p46"/>
            <p:cNvSpPr/>
            <p:nvPr/>
          </p:nvSpPr>
          <p:spPr>
            <a:xfrm>
              <a:off x="-60219125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46"/>
            <p:cNvSpPr/>
            <p:nvPr/>
          </p:nvSpPr>
          <p:spPr>
            <a:xfrm>
              <a:off x="-60156900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46"/>
            <p:cNvSpPr/>
            <p:nvPr/>
          </p:nvSpPr>
          <p:spPr>
            <a:xfrm>
              <a:off x="-60094675" y="3367325"/>
              <a:ext cx="51225" cy="103575"/>
            </a:xfrm>
            <a:custGeom>
              <a:rect b="b" l="l" r="r" t="t"/>
              <a:pathLst>
                <a:path extrusionOk="0" h="4143" w="2049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-60254550" y="3478525"/>
              <a:ext cx="318200" cy="206375"/>
            </a:xfrm>
            <a:custGeom>
              <a:rect b="b" l="l" r="r" t="t"/>
              <a:pathLst>
                <a:path extrusionOk="0" h="8255" w="12728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5" name="Google Shape;2395;p46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</p:grpSpPr>
        <p:sp>
          <p:nvSpPr>
            <p:cNvPr id="2396" name="Google Shape;2396;p46"/>
            <p:cNvSpPr/>
            <p:nvPr/>
          </p:nvSpPr>
          <p:spPr>
            <a:xfrm>
              <a:off x="-60218325" y="3733825"/>
              <a:ext cx="235525" cy="316550"/>
            </a:xfrm>
            <a:custGeom>
              <a:rect b="b" l="l" r="r" t="t"/>
              <a:pathLst>
                <a:path extrusionOk="0" h="12662" w="9421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-60255350" y="3844775"/>
              <a:ext cx="34675" cy="20500"/>
            </a:xfrm>
            <a:custGeom>
              <a:rect b="b" l="l" r="r" t="t"/>
              <a:pathLst>
                <a:path extrusionOk="0" h="820" w="1387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-59974175" y="3844775"/>
              <a:ext cx="35475" cy="20500"/>
            </a:xfrm>
            <a:custGeom>
              <a:rect b="b" l="l" r="r" t="t"/>
              <a:pathLst>
                <a:path extrusionOk="0" h="820" w="1419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-60212825" y="393947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-60012750" y="373942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-60012750" y="3939475"/>
              <a:ext cx="32300" cy="30350"/>
            </a:xfrm>
            <a:custGeom>
              <a:rect b="b" l="l" r="r" t="t"/>
              <a:pathLst>
                <a:path extrusionOk="0" h="1214" w="1292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-60212825" y="3739425"/>
              <a:ext cx="32325" cy="30350"/>
            </a:xfrm>
            <a:custGeom>
              <a:rect b="b" l="l" r="r" t="t"/>
              <a:pathLst>
                <a:path extrusionOk="0" h="1214" w="1293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</p:grpSpPr>
        <p:sp>
          <p:nvSpPr>
            <p:cNvPr id="2404" name="Google Shape;2404;p46"/>
            <p:cNvSpPr/>
            <p:nvPr/>
          </p:nvSpPr>
          <p:spPr>
            <a:xfrm>
              <a:off x="-60222275" y="4273225"/>
              <a:ext cx="63025" cy="144175"/>
            </a:xfrm>
            <a:custGeom>
              <a:rect b="b" l="l" r="r" t="t"/>
              <a:pathLst>
                <a:path extrusionOk="0" h="5767" w="2521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-60232500" y="4101525"/>
              <a:ext cx="268600" cy="315875"/>
            </a:xfrm>
            <a:custGeom>
              <a:rect b="b" l="l" r="r" t="t"/>
              <a:pathLst>
                <a:path extrusionOk="0" h="12635" w="10744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2179036" y="4275969"/>
            <a:ext cx="366335" cy="367290"/>
          </a:xfrm>
          <a:custGeom>
            <a:rect b="b" l="l" r="r" t="t"/>
            <a:pathLst>
              <a:path extrusionOk="0" h="12698" w="12665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7" name="Google Shape;2407;p46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</p:grpSpPr>
        <p:sp>
          <p:nvSpPr>
            <p:cNvPr id="2408" name="Google Shape;2408;p46"/>
            <p:cNvSpPr/>
            <p:nvPr/>
          </p:nvSpPr>
          <p:spPr>
            <a:xfrm>
              <a:off x="-63497200" y="3423400"/>
              <a:ext cx="40975" cy="40975"/>
            </a:xfrm>
            <a:custGeom>
              <a:rect b="b" l="l" r="r" t="t"/>
              <a:pathLst>
                <a:path extrusionOk="0" h="1639" w="1639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-63516900" y="3485625"/>
              <a:ext cx="79575" cy="29950"/>
            </a:xfrm>
            <a:custGeom>
              <a:rect b="b" l="l" r="r" t="t"/>
              <a:pathLst>
                <a:path extrusionOk="0" h="1198" w="3183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-63618500" y="3360375"/>
              <a:ext cx="256775" cy="256600"/>
            </a:xfrm>
            <a:custGeom>
              <a:rect b="b" l="l" r="r" t="t"/>
              <a:pathLst>
                <a:path extrusionOk="0" h="10264" w="10271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46"/>
            <p:cNvSpPr/>
            <p:nvPr/>
          </p:nvSpPr>
          <p:spPr>
            <a:xfrm>
              <a:off x="-63679950" y="3576200"/>
              <a:ext cx="102425" cy="100825"/>
            </a:xfrm>
            <a:custGeom>
              <a:rect b="b" l="l" r="r" t="t"/>
              <a:pathLst>
                <a:path extrusionOk="0" h="4033" w="4097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2" name="Google Shape;2412;p46"/>
          <p:cNvSpPr/>
          <p:nvPr/>
        </p:nvSpPr>
        <p:spPr>
          <a:xfrm>
            <a:off x="2623229" y="1975169"/>
            <a:ext cx="370009" cy="367724"/>
          </a:xfrm>
          <a:custGeom>
            <a:rect b="b" l="l" r="r" t="t"/>
            <a:pathLst>
              <a:path extrusionOk="0" h="12713" w="12792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3" name="Google Shape;2413;p46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</p:grpSpPr>
        <p:sp>
          <p:nvSpPr>
            <p:cNvPr id="2414" name="Google Shape;2414;p46"/>
            <p:cNvSpPr/>
            <p:nvPr/>
          </p:nvSpPr>
          <p:spPr>
            <a:xfrm>
              <a:off x="-63595650" y="4093450"/>
              <a:ext cx="236300" cy="230425"/>
            </a:xfrm>
            <a:custGeom>
              <a:rect b="b" l="l" r="r" t="t"/>
              <a:pathLst>
                <a:path extrusionOk="0" h="9217" w="9452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-63679950" y="4233850"/>
              <a:ext cx="177250" cy="177250"/>
            </a:xfrm>
            <a:custGeom>
              <a:rect b="b" l="l" r="r" t="t"/>
              <a:pathLst>
                <a:path extrusionOk="0" h="7090" w="709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-63548400" y="4348850"/>
              <a:ext cx="185900" cy="62250"/>
            </a:xfrm>
            <a:custGeom>
              <a:rect b="b" l="l" r="r" t="t"/>
              <a:pathLst>
                <a:path extrusionOk="0" h="2490" w="7436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7" name="Google Shape;2417;p46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</p:grpSpPr>
        <p:sp>
          <p:nvSpPr>
            <p:cNvPr id="2418" name="Google Shape;2418;p46"/>
            <p:cNvSpPr/>
            <p:nvPr/>
          </p:nvSpPr>
          <p:spPr>
            <a:xfrm>
              <a:off x="-61688025" y="3460400"/>
              <a:ext cx="124450" cy="51225"/>
            </a:xfrm>
            <a:custGeom>
              <a:rect b="b" l="l" r="r" t="t"/>
              <a:pathLst>
                <a:path extrusionOk="0" h="2049" w="4978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-61677800" y="3518900"/>
              <a:ext cx="104775" cy="61850"/>
            </a:xfrm>
            <a:custGeom>
              <a:rect b="b" l="l" r="r" t="t"/>
              <a:pathLst>
                <a:path extrusionOk="0" h="2474" w="4191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-61667550" y="3377700"/>
              <a:ext cx="82700" cy="82725"/>
            </a:xfrm>
            <a:custGeom>
              <a:rect b="b" l="l" r="r" t="t"/>
              <a:pathLst>
                <a:path extrusionOk="0" h="3309" w="3308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-61591150" y="3643150"/>
              <a:ext cx="123675" cy="51200"/>
            </a:xfrm>
            <a:custGeom>
              <a:rect b="b" l="l" r="r" t="t"/>
              <a:pathLst>
                <a:path extrusionOk="0" h="2048" w="4947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-61570675" y="3560450"/>
              <a:ext cx="82725" cy="82725"/>
            </a:xfrm>
            <a:custGeom>
              <a:rect b="b" l="l" r="r" t="t"/>
              <a:pathLst>
                <a:path extrusionOk="0" h="3309" w="3309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-61784125" y="3643925"/>
              <a:ext cx="124450" cy="51225"/>
            </a:xfrm>
            <a:custGeom>
              <a:rect b="b" l="l" r="r" t="t"/>
              <a:pathLst>
                <a:path extrusionOk="0" h="2049" w="4978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-61763650" y="3560450"/>
              <a:ext cx="82725" cy="82725"/>
            </a:xfrm>
            <a:custGeom>
              <a:rect b="b" l="l" r="r" t="t"/>
              <a:pathLst>
                <a:path extrusionOk="0" h="3309" w="3309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5" name="Google Shape;2425;p46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</p:grpSpPr>
        <p:sp>
          <p:nvSpPr>
            <p:cNvPr id="2426" name="Google Shape;2426;p46"/>
            <p:cNvSpPr/>
            <p:nvPr/>
          </p:nvSpPr>
          <p:spPr>
            <a:xfrm>
              <a:off x="-61783350" y="3743950"/>
              <a:ext cx="316650" cy="317450"/>
            </a:xfrm>
            <a:custGeom>
              <a:rect b="b" l="l" r="r" t="t"/>
              <a:pathLst>
                <a:path extrusionOk="0" h="12698" w="12666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-61739225" y="3833750"/>
              <a:ext cx="272525" cy="149675"/>
            </a:xfrm>
            <a:custGeom>
              <a:rect b="b" l="l" r="r" t="t"/>
              <a:pathLst>
                <a:path extrusionOk="0" h="5987" w="10901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8" name="Google Shape;2428;p46"/>
          <p:cNvSpPr/>
          <p:nvPr/>
        </p:nvSpPr>
        <p:spPr>
          <a:xfrm>
            <a:off x="1282887" y="3806407"/>
            <a:ext cx="366364" cy="366682"/>
          </a:xfrm>
          <a:custGeom>
            <a:rect b="b" l="l" r="r" t="t"/>
            <a:pathLst>
              <a:path extrusionOk="0" h="12677" w="12666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46"/>
          <p:cNvSpPr/>
          <p:nvPr/>
        </p:nvSpPr>
        <p:spPr>
          <a:xfrm>
            <a:off x="3505689" y="2907052"/>
            <a:ext cx="366364" cy="347563"/>
          </a:xfrm>
          <a:custGeom>
            <a:rect b="b" l="l" r="r" t="t"/>
            <a:pathLst>
              <a:path extrusionOk="0" h="12016" w="12666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46"/>
          <p:cNvSpPr/>
          <p:nvPr/>
        </p:nvSpPr>
        <p:spPr>
          <a:xfrm>
            <a:off x="3504778" y="3387693"/>
            <a:ext cx="368186" cy="287081"/>
          </a:xfrm>
          <a:custGeom>
            <a:rect b="b" l="l" r="r" t="t"/>
            <a:pathLst>
              <a:path extrusionOk="0" h="9925" w="12729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1" name="Google Shape;2431;p46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</p:grpSpPr>
        <p:sp>
          <p:nvSpPr>
            <p:cNvPr id="2432" name="Google Shape;2432;p46"/>
            <p:cNvSpPr/>
            <p:nvPr/>
          </p:nvSpPr>
          <p:spPr>
            <a:xfrm>
              <a:off x="-59869425" y="4102225"/>
              <a:ext cx="149675" cy="256825"/>
            </a:xfrm>
            <a:custGeom>
              <a:rect b="b" l="l" r="r" t="t"/>
              <a:pathLst>
                <a:path extrusionOk="0" h="10273" w="5987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-59811125" y="4322075"/>
              <a:ext cx="201650" cy="95325"/>
            </a:xfrm>
            <a:custGeom>
              <a:rect b="b" l="l" r="r" t="t"/>
              <a:pathLst>
                <a:path extrusionOk="0" h="3813" w="8066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-59700075" y="4102225"/>
              <a:ext cx="149675" cy="256525"/>
            </a:xfrm>
            <a:custGeom>
              <a:rect b="b" l="l" r="r" t="t"/>
              <a:pathLst>
                <a:path extrusionOk="0" h="10261" w="5987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-59742600" y="4187375"/>
              <a:ext cx="63025" cy="144950"/>
            </a:xfrm>
            <a:custGeom>
              <a:rect b="b" l="l" r="r" t="t"/>
              <a:pathLst>
                <a:path extrusionOk="0" h="5798" w="2521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6" name="Google Shape;2436;p46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</p:grpSpPr>
        <p:sp>
          <p:nvSpPr>
            <p:cNvPr id="2437" name="Google Shape;2437;p46"/>
            <p:cNvSpPr/>
            <p:nvPr/>
          </p:nvSpPr>
          <p:spPr>
            <a:xfrm>
              <a:off x="-59029025" y="3712450"/>
              <a:ext cx="70125" cy="70125"/>
            </a:xfrm>
            <a:custGeom>
              <a:rect b="b" l="l" r="r" t="t"/>
              <a:pathLst>
                <a:path extrusionOk="0" h="2805" w="2805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-58782500" y="3958175"/>
              <a:ext cx="70125" cy="69350"/>
            </a:xfrm>
            <a:custGeom>
              <a:rect b="b" l="l" r="r" t="t"/>
              <a:pathLst>
                <a:path extrusionOk="0" h="2774" w="2805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-58782500" y="3711650"/>
              <a:ext cx="70125" cy="70125"/>
            </a:xfrm>
            <a:custGeom>
              <a:rect b="b" l="l" r="r" t="t"/>
              <a:pathLst>
                <a:path extrusionOk="0" h="2805" w="2805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-58911650" y="3880200"/>
              <a:ext cx="79550" cy="30750"/>
            </a:xfrm>
            <a:custGeom>
              <a:rect b="b" l="l" r="r" t="t"/>
              <a:pathLst>
                <a:path extrusionOk="0" h="1230" w="3182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-58891975" y="3818000"/>
              <a:ext cx="41775" cy="41750"/>
            </a:xfrm>
            <a:custGeom>
              <a:rect b="b" l="l" r="r" t="t"/>
              <a:pathLst>
                <a:path extrusionOk="0" h="1670" w="1671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-58983325" y="3755775"/>
              <a:ext cx="227625" cy="226850"/>
            </a:xfrm>
            <a:custGeom>
              <a:rect b="b" l="l" r="r" t="t"/>
              <a:pathLst>
                <a:path extrusionOk="0" h="9074" w="9105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-59029025" y="3956600"/>
              <a:ext cx="70900" cy="70925"/>
            </a:xfrm>
            <a:custGeom>
              <a:rect b="b" l="l" r="r" t="t"/>
              <a:pathLst>
                <a:path extrusionOk="0" h="2837" w="2836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4" name="Google Shape;2444;p46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</p:grpSpPr>
        <p:sp>
          <p:nvSpPr>
            <p:cNvPr id="2445" name="Google Shape;2445;p46"/>
            <p:cNvSpPr/>
            <p:nvPr/>
          </p:nvSpPr>
          <p:spPr>
            <a:xfrm>
              <a:off x="616950" y="3358025"/>
              <a:ext cx="89025" cy="86650"/>
            </a:xfrm>
            <a:custGeom>
              <a:rect b="b" l="l" r="r" t="t"/>
              <a:pathLst>
                <a:path extrusionOk="0" h="3466" w="3561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721725" y="3254850"/>
              <a:ext cx="157550" cy="155975"/>
            </a:xfrm>
            <a:custGeom>
              <a:rect b="b" l="l" r="r" t="t"/>
              <a:pathLst>
                <a:path extrusionOk="0" h="6239" w="6302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581525" y="3440725"/>
              <a:ext cx="157550" cy="108700"/>
            </a:xfrm>
            <a:custGeom>
              <a:rect b="b" l="l" r="r" t="t"/>
              <a:pathLst>
                <a:path extrusionOk="0" h="4348" w="6302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8" name="Google Shape;2448;p46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</p:grpSpPr>
        <p:sp>
          <p:nvSpPr>
            <p:cNvPr id="2449" name="Google Shape;2449;p46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4" name="Google Shape;2454;p46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</p:grpSpPr>
        <p:sp>
          <p:nvSpPr>
            <p:cNvPr id="2455" name="Google Shape;2455;p46"/>
            <p:cNvSpPr/>
            <p:nvPr/>
          </p:nvSpPr>
          <p:spPr>
            <a:xfrm>
              <a:off x="694925" y="3982600"/>
              <a:ext cx="70925" cy="68550"/>
            </a:xfrm>
            <a:custGeom>
              <a:rect b="b" l="l" r="r" t="t"/>
              <a:pathLst>
                <a:path extrusionOk="0" h="2742" w="2837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609075" y="4139350"/>
              <a:ext cx="69350" cy="68525"/>
            </a:xfrm>
            <a:custGeom>
              <a:rect b="b" l="l" r="r" t="t"/>
              <a:pathLst>
                <a:path extrusionOk="0" h="2741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783925" y="4140125"/>
              <a:ext cx="68550" cy="68550"/>
            </a:xfrm>
            <a:custGeom>
              <a:rect b="b" l="l" r="r" t="t"/>
              <a:pathLst>
                <a:path extrusionOk="0" h="2742" w="2742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583100" y="4207075"/>
              <a:ext cx="122100" cy="71700"/>
            </a:xfrm>
            <a:custGeom>
              <a:rect b="b" l="l" r="r" t="t"/>
              <a:pathLst>
                <a:path extrusionOk="0" h="2868" w="4884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669725" y="4049550"/>
              <a:ext cx="122900" cy="72475"/>
            </a:xfrm>
            <a:custGeom>
              <a:rect b="b" l="l" r="r" t="t"/>
              <a:pathLst>
                <a:path extrusionOk="0" h="2899" w="4916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757150" y="42070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691775" y="4139350"/>
              <a:ext cx="77225" cy="64600"/>
            </a:xfrm>
            <a:custGeom>
              <a:rect b="b" l="l" r="r" t="t"/>
              <a:pathLst>
                <a:path extrusionOk="0" h="2584" w="3089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2" name="Google Shape;2462;p46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</p:grpSpPr>
        <p:sp>
          <p:nvSpPr>
            <p:cNvPr id="2463" name="Google Shape;2463;p46"/>
            <p:cNvSpPr/>
            <p:nvPr/>
          </p:nvSpPr>
          <p:spPr>
            <a:xfrm>
              <a:off x="2509625" y="3365900"/>
              <a:ext cx="86650" cy="52000"/>
            </a:xfrm>
            <a:custGeom>
              <a:rect b="b" l="l" r="r" t="t"/>
              <a:pathLst>
                <a:path extrusionOk="0" h="2080" w="3466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2534825" y="3313925"/>
              <a:ext cx="35475" cy="35450"/>
            </a:xfrm>
            <a:custGeom>
              <a:rect b="b" l="l" r="r" t="t"/>
              <a:pathLst>
                <a:path extrusionOk="0" h="1418" w="1419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2423775" y="3226875"/>
              <a:ext cx="259925" cy="295000"/>
            </a:xfrm>
            <a:custGeom>
              <a:rect b="b" l="l" r="r" t="t"/>
              <a:pathLst>
                <a:path extrusionOk="0" h="11800" w="10397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46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</p:grpSpPr>
        <p:sp>
          <p:nvSpPr>
            <p:cNvPr id="2467" name="Google Shape;2467;p46"/>
            <p:cNvSpPr/>
            <p:nvPr/>
          </p:nvSpPr>
          <p:spPr>
            <a:xfrm>
              <a:off x="2404875" y="3747900"/>
              <a:ext cx="52775" cy="138650"/>
            </a:xfrm>
            <a:custGeom>
              <a:rect b="b" l="l" r="r" t="t"/>
              <a:pathLst>
                <a:path extrusionOk="0" h="5546" w="2111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2458425" y="3592725"/>
              <a:ext cx="190625" cy="160700"/>
            </a:xfrm>
            <a:custGeom>
              <a:rect b="b" l="l" r="r" t="t"/>
              <a:pathLst>
                <a:path extrusionOk="0" h="6428" w="7625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2474975" y="3742775"/>
              <a:ext cx="228425" cy="125650"/>
            </a:xfrm>
            <a:custGeom>
              <a:rect b="b" l="l" r="r" t="t"/>
              <a:pathLst>
                <a:path extrusionOk="0" h="5026" w="9137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0" name="Google Shape;2470;p46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</p:grpSpPr>
        <p:sp>
          <p:nvSpPr>
            <p:cNvPr id="2471" name="Google Shape;2471;p46"/>
            <p:cNvSpPr/>
            <p:nvPr/>
          </p:nvSpPr>
          <p:spPr>
            <a:xfrm>
              <a:off x="2404875" y="3955825"/>
              <a:ext cx="219775" cy="224500"/>
            </a:xfrm>
            <a:custGeom>
              <a:rect b="b" l="l" r="r" t="t"/>
              <a:pathLst>
                <a:path extrusionOk="0" h="8980" w="8791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2510400" y="4024075"/>
              <a:ext cx="191425" cy="87575"/>
            </a:xfrm>
            <a:custGeom>
              <a:rect b="b" l="l" r="r" t="t"/>
              <a:pathLst>
                <a:path extrusionOk="0" h="3503" w="7657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2424550" y="4188175"/>
              <a:ext cx="189050" cy="63025"/>
            </a:xfrm>
            <a:custGeom>
              <a:rect b="b" l="l" r="r" t="t"/>
              <a:pathLst>
                <a:path extrusionOk="0" h="2521" w="7562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2457625" y="4007025"/>
              <a:ext cx="115025" cy="122100"/>
            </a:xfrm>
            <a:custGeom>
              <a:rect b="b" l="l" r="r" t="t"/>
              <a:pathLst>
                <a:path extrusionOk="0" h="4884" w="4601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5" name="Google Shape;2475;p46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</p:grpSpPr>
        <p:sp>
          <p:nvSpPr>
            <p:cNvPr id="2476" name="Google Shape;2476;p46"/>
            <p:cNvSpPr/>
            <p:nvPr/>
          </p:nvSpPr>
          <p:spPr>
            <a:xfrm>
              <a:off x="4393625" y="3391100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4377075" y="3443875"/>
              <a:ext cx="70125" cy="34675"/>
            </a:xfrm>
            <a:custGeom>
              <a:rect b="b" l="l" r="r" t="t"/>
              <a:pathLst>
                <a:path extrusionOk="0" h="1387" w="2805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46"/>
            <p:cNvSpPr/>
            <p:nvPr/>
          </p:nvSpPr>
          <p:spPr>
            <a:xfrm>
              <a:off x="4333750" y="3357225"/>
              <a:ext cx="156775" cy="174100"/>
            </a:xfrm>
            <a:custGeom>
              <a:rect b="b" l="l" r="r" t="t"/>
              <a:pathLst>
                <a:path extrusionOk="0" h="6964" w="6271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46"/>
            <p:cNvSpPr/>
            <p:nvPr/>
          </p:nvSpPr>
          <p:spPr>
            <a:xfrm>
              <a:off x="4316425" y="3235150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46"/>
            <p:cNvSpPr/>
            <p:nvPr/>
          </p:nvSpPr>
          <p:spPr>
            <a:xfrm>
              <a:off x="4263650" y="3288700"/>
              <a:ext cx="295400" cy="137875"/>
            </a:xfrm>
            <a:custGeom>
              <a:rect b="b" l="l" r="r" t="t"/>
              <a:pathLst>
                <a:path extrusionOk="0" h="5515" w="11816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1" name="Google Shape;2481;p46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</p:grpSpPr>
        <p:sp>
          <p:nvSpPr>
            <p:cNvPr id="2482" name="Google Shape;2482;p46"/>
            <p:cNvSpPr/>
            <p:nvPr/>
          </p:nvSpPr>
          <p:spPr>
            <a:xfrm>
              <a:off x="4266025" y="3609275"/>
              <a:ext cx="299325" cy="224500"/>
            </a:xfrm>
            <a:custGeom>
              <a:rect b="b" l="l" r="r" t="t"/>
              <a:pathLst>
                <a:path extrusionOk="0" h="8980" w="11973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4332975" y="3851850"/>
              <a:ext cx="157550" cy="34700"/>
            </a:xfrm>
            <a:custGeom>
              <a:rect b="b" l="l" r="r" t="t"/>
              <a:pathLst>
                <a:path extrusionOk="0" h="1388" w="6302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4" name="Google Shape;2484;p46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</p:grpSpPr>
        <p:sp>
          <p:nvSpPr>
            <p:cNvPr id="2485" name="Google Shape;2485;p46"/>
            <p:cNvSpPr/>
            <p:nvPr/>
          </p:nvSpPr>
          <p:spPr>
            <a:xfrm>
              <a:off x="4384950" y="3963700"/>
              <a:ext cx="53575" cy="51225"/>
            </a:xfrm>
            <a:custGeom>
              <a:rect b="b" l="l" r="r" t="t"/>
              <a:pathLst>
                <a:path extrusionOk="0" h="2049" w="2143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43156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4455850" y="4136975"/>
              <a:ext cx="51200" cy="51225"/>
            </a:xfrm>
            <a:custGeom>
              <a:rect b="b" l="l" r="r" t="t"/>
              <a:pathLst>
                <a:path extrusionOk="0" h="2049" w="2048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4263650" y="4085000"/>
              <a:ext cx="298550" cy="122100"/>
            </a:xfrm>
            <a:custGeom>
              <a:rect b="b" l="l" r="r" t="t"/>
              <a:pathLst>
                <a:path extrusionOk="0" h="4884" w="11942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4431425" y="4196825"/>
              <a:ext cx="104000" cy="62250"/>
            </a:xfrm>
            <a:custGeom>
              <a:rect b="b" l="l" r="r" t="t"/>
              <a:pathLst>
                <a:path extrusionOk="0" h="2490" w="416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4359750" y="4022775"/>
              <a:ext cx="104775" cy="44125"/>
            </a:xfrm>
            <a:custGeom>
              <a:rect b="b" l="l" r="r" t="t"/>
              <a:pathLst>
                <a:path extrusionOk="0" h="1765" w="4191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4291225" y="4196825"/>
              <a:ext cx="102425" cy="62250"/>
            </a:xfrm>
            <a:custGeom>
              <a:rect b="b" l="l" r="r" t="t"/>
              <a:pathLst>
                <a:path extrusionOk="0" h="2490" w="4097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2" name="Google Shape;2492;p46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</p:grpSpPr>
        <p:sp>
          <p:nvSpPr>
            <p:cNvPr id="2493" name="Google Shape;2493;p46"/>
            <p:cNvSpPr/>
            <p:nvPr/>
          </p:nvSpPr>
          <p:spPr>
            <a:xfrm>
              <a:off x="6269750" y="3371400"/>
              <a:ext cx="68525" cy="84300"/>
            </a:xfrm>
            <a:custGeom>
              <a:rect b="b" l="l" r="r" t="t"/>
              <a:pathLst>
                <a:path extrusionOk="0" h="3372" w="2741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6228775" y="3424175"/>
              <a:ext cx="62250" cy="30750"/>
            </a:xfrm>
            <a:custGeom>
              <a:rect b="b" l="l" r="r" t="t"/>
              <a:pathLst>
                <a:path extrusionOk="0" h="1230" w="249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6182300" y="3369825"/>
              <a:ext cx="69350" cy="85100"/>
            </a:xfrm>
            <a:custGeom>
              <a:rect b="b" l="l" r="r" t="t"/>
              <a:pathLst>
                <a:path extrusionOk="0" h="3404" w="2774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6164975" y="34722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6164975" y="3211525"/>
              <a:ext cx="191425" cy="35475"/>
            </a:xfrm>
            <a:custGeom>
              <a:rect b="b" l="l" r="r" t="t"/>
              <a:pathLst>
                <a:path extrusionOk="0" h="1419" w="7657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6183100" y="3262725"/>
              <a:ext cx="155175" cy="35650"/>
            </a:xfrm>
            <a:custGeom>
              <a:rect b="b" l="l" r="r" t="t"/>
              <a:pathLst>
                <a:path extrusionOk="0" h="1426" w="6207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6181525" y="3294225"/>
              <a:ext cx="155975" cy="74050"/>
            </a:xfrm>
            <a:custGeom>
              <a:rect b="b" l="l" r="r" t="t"/>
              <a:pathLst>
                <a:path extrusionOk="0" h="2962" w="6239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0" name="Google Shape;2500;p46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</p:grpSpPr>
        <p:sp>
          <p:nvSpPr>
            <p:cNvPr id="2501" name="Google Shape;2501;p46"/>
            <p:cNvSpPr/>
            <p:nvPr/>
          </p:nvSpPr>
          <p:spPr>
            <a:xfrm>
              <a:off x="946175" y="3253275"/>
              <a:ext cx="209550" cy="261500"/>
            </a:xfrm>
            <a:custGeom>
              <a:rect b="b" l="l" r="r" t="t"/>
              <a:pathLst>
                <a:path extrusionOk="0" h="10460" w="8382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986350" y="3293425"/>
              <a:ext cx="47300" cy="48075"/>
            </a:xfrm>
            <a:custGeom>
              <a:rect b="b" l="l" r="r" t="t"/>
              <a:pathLst>
                <a:path extrusionOk="0" h="1923" w="1892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051725" y="3359600"/>
              <a:ext cx="122100" cy="121325"/>
            </a:xfrm>
            <a:custGeom>
              <a:rect b="b" l="l" r="r" t="t"/>
              <a:pathLst>
                <a:path extrusionOk="0" h="4853" w="4884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980050" y="3289500"/>
              <a:ext cx="192200" cy="242600"/>
            </a:xfrm>
            <a:custGeom>
              <a:rect b="b" l="l" r="r" t="t"/>
              <a:pathLst>
                <a:path extrusionOk="0" h="9704" w="7688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154125" y="3460400"/>
              <a:ext cx="90600" cy="89025"/>
            </a:xfrm>
            <a:custGeom>
              <a:rect b="b" l="l" r="r" t="t"/>
              <a:pathLst>
                <a:path extrusionOk="0" h="3561" w="3624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6" name="Google Shape;2506;p46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</p:grpSpPr>
        <p:sp>
          <p:nvSpPr>
            <p:cNvPr id="2507" name="Google Shape;2507;p46"/>
            <p:cNvSpPr/>
            <p:nvPr/>
          </p:nvSpPr>
          <p:spPr>
            <a:xfrm>
              <a:off x="963525" y="3619500"/>
              <a:ext cx="207950" cy="293825"/>
            </a:xfrm>
            <a:custGeom>
              <a:rect b="b" l="l" r="r" t="t"/>
              <a:pathLst>
                <a:path extrusionOk="0" h="11753" w="8318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185625" y="3688025"/>
              <a:ext cx="57525" cy="55950"/>
            </a:xfrm>
            <a:custGeom>
              <a:rect b="b" l="l" r="r" t="t"/>
              <a:pathLst>
                <a:path extrusionOk="0" h="2238" w="2301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088075" y="3795925"/>
              <a:ext cx="46375" cy="45025"/>
            </a:xfrm>
            <a:custGeom>
              <a:rect b="b" l="l" r="r" t="t"/>
              <a:pathLst>
                <a:path extrusionOk="0" h="1801" w="1855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112375" y="3720325"/>
              <a:ext cx="97700" cy="97700"/>
            </a:xfrm>
            <a:custGeom>
              <a:rect b="b" l="l" r="r" t="t"/>
              <a:pathLst>
                <a:path extrusionOk="0" h="3908" w="3908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120250" y="3623450"/>
              <a:ext cx="47275" cy="47275"/>
            </a:xfrm>
            <a:custGeom>
              <a:rect b="b" l="l" r="r" t="t"/>
              <a:pathLst>
                <a:path extrusionOk="0" h="1891" w="1891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946175" y="3879425"/>
              <a:ext cx="166225" cy="33900"/>
            </a:xfrm>
            <a:custGeom>
              <a:rect b="b" l="l" r="r" t="t"/>
              <a:pathLst>
                <a:path extrusionOk="0" h="1356" w="6649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3" name="Google Shape;2513;p46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</p:grpSpPr>
        <p:sp>
          <p:nvSpPr>
            <p:cNvPr id="2514" name="Google Shape;2514;p46"/>
            <p:cNvSpPr/>
            <p:nvPr/>
          </p:nvSpPr>
          <p:spPr>
            <a:xfrm>
              <a:off x="944600" y="3981825"/>
              <a:ext cx="297750" cy="296950"/>
            </a:xfrm>
            <a:custGeom>
              <a:rect b="b" l="l" r="r" t="t"/>
              <a:pathLst>
                <a:path extrusionOk="0" h="11878" w="1191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1058025" y="4155875"/>
              <a:ext cx="72500" cy="52000"/>
            </a:xfrm>
            <a:custGeom>
              <a:rect b="b" l="l" r="r" t="t"/>
              <a:pathLst>
                <a:path extrusionOk="0" h="2080" w="290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1076150" y="41039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16275" y="4051125"/>
              <a:ext cx="155975" cy="137075"/>
            </a:xfrm>
            <a:custGeom>
              <a:rect b="b" l="l" r="r" t="t"/>
              <a:pathLst>
                <a:path extrusionOk="0" h="5483" w="6239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8" name="Google Shape;2518;p46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</p:grpSpPr>
        <p:sp>
          <p:nvSpPr>
            <p:cNvPr id="2519" name="Google Shape;2519;p46"/>
            <p:cNvSpPr/>
            <p:nvPr/>
          </p:nvSpPr>
          <p:spPr>
            <a:xfrm>
              <a:off x="2882950" y="3227275"/>
              <a:ext cx="68550" cy="69325"/>
            </a:xfrm>
            <a:custGeom>
              <a:rect b="b" l="l" r="r" t="t"/>
              <a:pathLst>
                <a:path extrusionOk="0" h="2773" w="2742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2856175" y="3436000"/>
              <a:ext cx="17350" cy="34675"/>
            </a:xfrm>
            <a:custGeom>
              <a:rect b="b" l="l" r="r" t="t"/>
              <a:pathLst>
                <a:path extrusionOk="0" h="1387" w="694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2890050" y="3436000"/>
              <a:ext cx="18125" cy="34675"/>
            </a:xfrm>
            <a:custGeom>
              <a:rect b="b" l="l" r="r" t="t"/>
              <a:pathLst>
                <a:path extrusionOk="0" h="1387" w="725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2821525" y="3436000"/>
              <a:ext cx="17350" cy="34675"/>
            </a:xfrm>
            <a:custGeom>
              <a:rect b="b" l="l" r="r" t="t"/>
              <a:pathLst>
                <a:path extrusionOk="0" h="1387" w="694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2924700" y="3436000"/>
              <a:ext cx="34675" cy="34675"/>
            </a:xfrm>
            <a:custGeom>
              <a:rect b="b" l="l" r="r" t="t"/>
              <a:pathLst>
                <a:path extrusionOk="0" h="1387" w="1387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2768750" y="3384800"/>
              <a:ext cx="244175" cy="137850"/>
            </a:xfrm>
            <a:custGeom>
              <a:rect b="b" l="l" r="r" t="t"/>
              <a:pathLst>
                <a:path extrusionOk="0" h="5514" w="9767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3030250" y="3419450"/>
              <a:ext cx="34675" cy="68550"/>
            </a:xfrm>
            <a:custGeom>
              <a:rect b="b" l="l" r="r" t="t"/>
              <a:pathLst>
                <a:path extrusionOk="0" h="2742" w="1387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2856175" y="3294225"/>
              <a:ext cx="122100" cy="73275"/>
            </a:xfrm>
            <a:custGeom>
              <a:rect b="b" l="l" r="r" t="t"/>
              <a:pathLst>
                <a:path extrusionOk="0" h="2931" w="4884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7" name="Google Shape;2527;p46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</p:grpSpPr>
        <p:sp>
          <p:nvSpPr>
            <p:cNvPr id="2528" name="Google Shape;2528;p46"/>
            <p:cNvSpPr/>
            <p:nvPr/>
          </p:nvSpPr>
          <p:spPr>
            <a:xfrm>
              <a:off x="2898700" y="36770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2883750" y="3729775"/>
              <a:ext cx="66975" cy="33900"/>
            </a:xfrm>
            <a:custGeom>
              <a:rect b="b" l="l" r="r" t="t"/>
              <a:pathLst>
                <a:path extrusionOk="0" h="1356" w="2679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2855375" y="3643150"/>
              <a:ext cx="122125" cy="98475"/>
            </a:xfrm>
            <a:custGeom>
              <a:rect b="b" l="l" r="r" t="t"/>
              <a:pathLst>
                <a:path extrusionOk="0" h="3939" w="4885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2801050" y="3591800"/>
              <a:ext cx="229225" cy="258500"/>
            </a:xfrm>
            <a:custGeom>
              <a:rect b="b" l="l" r="r" t="t"/>
              <a:pathLst>
                <a:path extrusionOk="0" h="10340" w="9169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2786075" y="3800675"/>
              <a:ext cx="260725" cy="86025"/>
            </a:xfrm>
            <a:custGeom>
              <a:rect b="b" l="l" r="r" t="t"/>
              <a:pathLst>
                <a:path extrusionOk="0" h="3441" w="10429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3" name="Google Shape;2533;p46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</p:grpSpPr>
        <p:sp>
          <p:nvSpPr>
            <p:cNvPr id="2534" name="Google Shape;2534;p46"/>
            <p:cNvSpPr/>
            <p:nvPr/>
          </p:nvSpPr>
          <p:spPr>
            <a:xfrm>
              <a:off x="2856175" y="4007025"/>
              <a:ext cx="122100" cy="70125"/>
            </a:xfrm>
            <a:custGeom>
              <a:rect b="b" l="l" r="r" t="t"/>
              <a:pathLst>
                <a:path extrusionOk="0" h="2805" w="4884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2819150" y="4180300"/>
              <a:ext cx="192200" cy="70900"/>
            </a:xfrm>
            <a:custGeom>
              <a:rect b="b" l="l" r="r" t="t"/>
              <a:pathLst>
                <a:path extrusionOk="0" h="2836" w="7688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2882950" y="3955025"/>
              <a:ext cx="68550" cy="35475"/>
            </a:xfrm>
            <a:custGeom>
              <a:rect b="b" l="l" r="r" t="t"/>
              <a:pathLst>
                <a:path extrusionOk="0" h="1419" w="2742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2856975" y="4093650"/>
              <a:ext cx="118950" cy="70125"/>
            </a:xfrm>
            <a:custGeom>
              <a:rect b="b" l="l" r="r" t="t"/>
              <a:pathLst>
                <a:path extrusionOk="0" h="2805" w="4758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8" name="Google Shape;2538;p46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</p:grpSpPr>
        <p:sp>
          <p:nvSpPr>
            <p:cNvPr id="2539" name="Google Shape;2539;p46"/>
            <p:cNvSpPr/>
            <p:nvPr/>
          </p:nvSpPr>
          <p:spPr>
            <a:xfrm>
              <a:off x="4696850" y="33911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4680300" y="3443875"/>
              <a:ext cx="69350" cy="34675"/>
            </a:xfrm>
            <a:custGeom>
              <a:rect b="b" l="l" r="r" t="t"/>
              <a:pathLst>
                <a:path extrusionOk="0" h="1387" w="2774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4629125" y="3339900"/>
              <a:ext cx="295375" cy="189850"/>
            </a:xfrm>
            <a:custGeom>
              <a:rect b="b" l="l" r="r" t="t"/>
              <a:pathLst>
                <a:path extrusionOk="0" h="7594" w="11815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4714975" y="3287125"/>
              <a:ext cx="122100" cy="70125"/>
            </a:xfrm>
            <a:custGeom>
              <a:rect b="b" l="l" r="r" t="t"/>
              <a:pathLst>
                <a:path extrusionOk="0" h="2805" w="4884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4732300" y="3235150"/>
              <a:ext cx="86650" cy="35475"/>
            </a:xfrm>
            <a:custGeom>
              <a:rect b="b" l="l" r="r" t="t"/>
              <a:pathLst>
                <a:path extrusionOk="0" h="1419" w="3466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4" name="Google Shape;2544;p46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</p:grpSpPr>
        <p:sp>
          <p:nvSpPr>
            <p:cNvPr id="2545" name="Google Shape;2545;p46"/>
            <p:cNvSpPr/>
            <p:nvPr/>
          </p:nvSpPr>
          <p:spPr>
            <a:xfrm>
              <a:off x="4679525" y="3686450"/>
              <a:ext cx="17350" cy="86675"/>
            </a:xfrm>
            <a:custGeom>
              <a:rect b="b" l="l" r="r" t="t"/>
              <a:pathLst>
                <a:path extrusionOk="0" h="3467" w="694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4854375" y="3686450"/>
              <a:ext cx="18150" cy="86675"/>
            </a:xfrm>
            <a:custGeom>
              <a:rect b="b" l="l" r="r" t="t"/>
              <a:pathLst>
                <a:path extrusionOk="0" h="3467" w="726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4679525" y="3790425"/>
              <a:ext cx="17350" cy="104000"/>
            </a:xfrm>
            <a:custGeom>
              <a:rect b="b" l="l" r="r" t="t"/>
              <a:pathLst>
                <a:path extrusionOk="0" h="4160" w="694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4854375" y="3790425"/>
              <a:ext cx="18150" cy="104000"/>
            </a:xfrm>
            <a:custGeom>
              <a:rect b="b" l="l" r="r" t="t"/>
              <a:pathLst>
                <a:path extrusionOk="0" h="4160" w="726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4628325" y="3686450"/>
              <a:ext cx="34675" cy="86675"/>
            </a:xfrm>
            <a:custGeom>
              <a:rect b="b" l="l" r="r" t="t"/>
              <a:pathLst>
                <a:path extrusionOk="0" h="3467" w="1387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4714975" y="3686450"/>
              <a:ext cx="122100" cy="86675"/>
            </a:xfrm>
            <a:custGeom>
              <a:rect b="b" l="l" r="r" t="t"/>
              <a:pathLst>
                <a:path extrusionOk="0" h="3467" w="4884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4889025" y="3777825"/>
              <a:ext cx="34700" cy="117375"/>
            </a:xfrm>
            <a:custGeom>
              <a:rect b="b" l="l" r="r" t="t"/>
              <a:pathLst>
                <a:path extrusionOk="0" h="4695" w="1388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4628325" y="3777825"/>
              <a:ext cx="34675" cy="116600"/>
            </a:xfrm>
            <a:custGeom>
              <a:rect b="b" l="l" r="r" t="t"/>
              <a:pathLst>
                <a:path extrusionOk="0" h="4664" w="1387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4766950" y="3790425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4889025" y="3686450"/>
              <a:ext cx="34700" cy="86675"/>
            </a:xfrm>
            <a:custGeom>
              <a:rect b="b" l="l" r="r" t="t"/>
              <a:pathLst>
                <a:path extrusionOk="0" h="3467" w="1388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4714975" y="3790425"/>
              <a:ext cx="122100" cy="104000"/>
            </a:xfrm>
            <a:custGeom>
              <a:rect b="b" l="l" r="r" t="t"/>
              <a:pathLst>
                <a:path extrusionOk="0" h="4160" w="4884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4714175" y="3599825"/>
              <a:ext cx="122100" cy="69325"/>
            </a:xfrm>
            <a:custGeom>
              <a:rect b="b" l="l" r="r" t="t"/>
              <a:pathLst>
                <a:path extrusionOk="0" h="2773" w="4884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7" name="Google Shape;2557;p46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</p:grpSpPr>
        <p:sp>
          <p:nvSpPr>
            <p:cNvPr id="2558" name="Google Shape;2558;p46"/>
            <p:cNvSpPr/>
            <p:nvPr/>
          </p:nvSpPr>
          <p:spPr>
            <a:xfrm>
              <a:off x="4853600" y="4155100"/>
              <a:ext cx="52000" cy="103975"/>
            </a:xfrm>
            <a:custGeom>
              <a:rect b="b" l="l" r="r" t="t"/>
              <a:pathLst>
                <a:path extrusionOk="0" h="4159" w="208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4714975" y="4155100"/>
              <a:ext cx="121300" cy="50625"/>
            </a:xfrm>
            <a:custGeom>
              <a:rect b="b" l="l" r="r" t="t"/>
              <a:pathLst>
                <a:path extrusionOk="0" h="2025" w="4852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4714975" y="4211025"/>
              <a:ext cx="121300" cy="48050"/>
            </a:xfrm>
            <a:custGeom>
              <a:rect b="b" l="l" r="r" t="t"/>
              <a:pathLst>
                <a:path extrusionOk="0" h="1922" w="4852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4645650" y="4154300"/>
              <a:ext cx="52025" cy="104775"/>
            </a:xfrm>
            <a:custGeom>
              <a:rect b="b" l="l" r="r" t="t"/>
              <a:pathLst>
                <a:path extrusionOk="0" h="4191" w="2081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4722850" y="4049550"/>
              <a:ext cx="103975" cy="105575"/>
            </a:xfrm>
            <a:custGeom>
              <a:rect b="b" l="l" r="r" t="t"/>
              <a:pathLst>
                <a:path extrusionOk="0" h="4223" w="4159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4678725" y="3962900"/>
              <a:ext cx="190650" cy="174100"/>
            </a:xfrm>
            <a:custGeom>
              <a:rect b="b" l="l" r="r" t="t"/>
              <a:pathLst>
                <a:path extrusionOk="0" h="6964" w="7626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4" name="Google Shape;2564;p46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</p:grpSpPr>
        <p:sp>
          <p:nvSpPr>
            <p:cNvPr id="2565" name="Google Shape;2565;p46"/>
            <p:cNvSpPr/>
            <p:nvPr/>
          </p:nvSpPr>
          <p:spPr>
            <a:xfrm>
              <a:off x="6143725" y="3720325"/>
              <a:ext cx="295375" cy="156750"/>
            </a:xfrm>
            <a:custGeom>
              <a:rect b="b" l="l" r="r" t="t"/>
              <a:pathLst>
                <a:path extrusionOk="0" h="6270" w="11815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6246900" y="3773100"/>
              <a:ext cx="88225" cy="17350"/>
            </a:xfrm>
            <a:custGeom>
              <a:rect b="b" l="l" r="r" t="t"/>
              <a:pathLst>
                <a:path extrusionOk="0" h="694" w="3529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6161050" y="3582500"/>
              <a:ext cx="86650" cy="34675"/>
            </a:xfrm>
            <a:custGeom>
              <a:rect b="b" l="l" r="r" t="t"/>
              <a:pathLst>
                <a:path extrusionOk="0" h="1387" w="3466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6160250" y="3633675"/>
              <a:ext cx="86675" cy="69350"/>
            </a:xfrm>
            <a:custGeom>
              <a:rect b="b" l="l" r="r" t="t"/>
              <a:pathLst>
                <a:path extrusionOk="0" h="2774" w="3467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6336675" y="3599025"/>
              <a:ext cx="85875" cy="69350"/>
            </a:xfrm>
            <a:custGeom>
              <a:rect b="b" l="l" r="r" t="t"/>
              <a:pathLst>
                <a:path extrusionOk="0" h="2774" w="3435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6335100" y="3686450"/>
              <a:ext cx="86675" cy="17350"/>
            </a:xfrm>
            <a:custGeom>
              <a:rect b="b" l="l" r="r" t="t"/>
              <a:pathLst>
                <a:path extrusionOk="0" h="694" w="3467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46"/>
            <p:cNvSpPr/>
            <p:nvPr/>
          </p:nvSpPr>
          <p:spPr>
            <a:xfrm>
              <a:off x="6264225" y="3617150"/>
              <a:ext cx="53575" cy="86650"/>
            </a:xfrm>
            <a:custGeom>
              <a:rect b="b" l="l" r="r" t="t"/>
              <a:pathLst>
                <a:path extrusionOk="0" h="3466" w="2143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2" name="Google Shape;2572;p46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</p:grpSpPr>
        <p:sp>
          <p:nvSpPr>
            <p:cNvPr id="2573" name="Google Shape;2573;p46"/>
            <p:cNvSpPr/>
            <p:nvPr/>
          </p:nvSpPr>
          <p:spPr>
            <a:xfrm>
              <a:off x="1423475" y="33596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1310075" y="3253275"/>
              <a:ext cx="296950" cy="296150"/>
            </a:xfrm>
            <a:custGeom>
              <a:rect b="b" l="l" r="r" t="t"/>
              <a:pathLst>
                <a:path extrusionOk="0" h="11846" w="11878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1399850" y="3426550"/>
              <a:ext cx="116600" cy="52800"/>
            </a:xfrm>
            <a:custGeom>
              <a:rect b="b" l="l" r="r" t="t"/>
              <a:pathLst>
                <a:path extrusionOk="0" h="2112" w="4664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6" name="Google Shape;2576;p46"/>
          <p:cNvSpPr/>
          <p:nvPr/>
        </p:nvSpPr>
        <p:spPr>
          <a:xfrm>
            <a:off x="5750241" y="1973475"/>
            <a:ext cx="348217" cy="347272"/>
          </a:xfrm>
          <a:custGeom>
            <a:rect b="b" l="l" r="r" t="t"/>
            <a:pathLst>
              <a:path extrusionOk="0" h="11752" w="11784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7" name="Google Shape;2577;p46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</p:grpSpPr>
        <p:sp>
          <p:nvSpPr>
            <p:cNvPr id="2578" name="Google Shape;2578;p46"/>
            <p:cNvSpPr/>
            <p:nvPr/>
          </p:nvSpPr>
          <p:spPr>
            <a:xfrm>
              <a:off x="1310075" y="3980250"/>
              <a:ext cx="297750" cy="297525"/>
            </a:xfrm>
            <a:custGeom>
              <a:rect b="b" l="l" r="r" t="t"/>
              <a:pathLst>
                <a:path extrusionOk="0" h="11901" w="1191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1449475" y="4086575"/>
              <a:ext cx="17350" cy="52000"/>
            </a:xfrm>
            <a:custGeom>
              <a:rect b="b" l="l" r="r" t="t"/>
              <a:pathLst>
                <a:path extrusionOk="0" h="2080" w="694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1380175" y="4121225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1518800" y="4051925"/>
              <a:ext cx="18125" cy="86650"/>
            </a:xfrm>
            <a:custGeom>
              <a:rect b="b" l="l" r="r" t="t"/>
              <a:pathLst>
                <a:path extrusionOk="0" h="3466" w="725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2" name="Google Shape;2582;p46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</p:grpSpPr>
        <p:sp>
          <p:nvSpPr>
            <p:cNvPr id="2583" name="Google Shape;2583;p46"/>
            <p:cNvSpPr/>
            <p:nvPr/>
          </p:nvSpPr>
          <p:spPr>
            <a:xfrm>
              <a:off x="3167275" y="3227275"/>
              <a:ext cx="225300" cy="207950"/>
            </a:xfrm>
            <a:custGeom>
              <a:rect b="b" l="l" r="r" t="t"/>
              <a:pathLst>
                <a:path extrusionOk="0" h="8318" w="9012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3262600" y="3278475"/>
              <a:ext cx="35450" cy="35475"/>
            </a:xfrm>
            <a:custGeom>
              <a:rect b="b" l="l" r="r" t="t"/>
              <a:pathLst>
                <a:path extrusionOk="0" h="1419" w="1418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3220050" y="3452525"/>
              <a:ext cx="121325" cy="35475"/>
            </a:xfrm>
            <a:custGeom>
              <a:rect b="b" l="l" r="r" t="t"/>
              <a:pathLst>
                <a:path extrusionOk="0" h="1419" w="4853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3237375" y="3332025"/>
              <a:ext cx="86675" cy="52000"/>
            </a:xfrm>
            <a:custGeom>
              <a:rect b="b" l="l" r="r" t="t"/>
              <a:pathLst>
                <a:path extrusionOk="0" h="2080" w="3467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3237375" y="3505300"/>
              <a:ext cx="87450" cy="17350"/>
            </a:xfrm>
            <a:custGeom>
              <a:rect b="b" l="l" r="r" t="t"/>
              <a:pathLst>
                <a:path extrusionOk="0" h="694" w="3498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8" name="Google Shape;2588;p46"/>
          <p:cNvSpPr/>
          <p:nvPr/>
        </p:nvSpPr>
        <p:spPr>
          <a:xfrm>
            <a:off x="7962474" y="1971731"/>
            <a:ext cx="367779" cy="350758"/>
          </a:xfrm>
          <a:custGeom>
            <a:rect b="b" l="l" r="r" t="t"/>
            <a:pathLst>
              <a:path extrusionOk="0" h="11870" w="12446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9" name="Google Shape;2589;p46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</p:grpSpPr>
        <p:sp>
          <p:nvSpPr>
            <p:cNvPr id="2590" name="Google Shape;2590;p46"/>
            <p:cNvSpPr/>
            <p:nvPr/>
          </p:nvSpPr>
          <p:spPr>
            <a:xfrm>
              <a:off x="3133425" y="4058225"/>
              <a:ext cx="297750" cy="192200"/>
            </a:xfrm>
            <a:custGeom>
              <a:rect b="b" l="l" r="r" t="t"/>
              <a:pathLst>
                <a:path extrusionOk="0" h="7688" w="1191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3263375" y="4007025"/>
              <a:ext cx="35475" cy="35450"/>
            </a:xfrm>
            <a:custGeom>
              <a:rect b="b" l="l" r="r" t="t"/>
              <a:pathLst>
                <a:path extrusionOk="0" h="1418" w="1419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3203525" y="3955025"/>
              <a:ext cx="155175" cy="135500"/>
            </a:xfrm>
            <a:custGeom>
              <a:rect b="b" l="l" r="r" t="t"/>
              <a:pathLst>
                <a:path extrusionOk="0" h="5420" w="6207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3" name="Google Shape;2593;p46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</p:grpSpPr>
        <p:sp>
          <p:nvSpPr>
            <p:cNvPr id="2594" name="Google Shape;2594;p46"/>
            <p:cNvSpPr/>
            <p:nvPr/>
          </p:nvSpPr>
          <p:spPr>
            <a:xfrm>
              <a:off x="5077275" y="3304450"/>
              <a:ext cx="122100" cy="99275"/>
            </a:xfrm>
            <a:custGeom>
              <a:rect b="b" l="l" r="r" t="t"/>
              <a:pathLst>
                <a:path extrusionOk="0" h="3971" w="4884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5121375" y="3339900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5009550" y="3234750"/>
              <a:ext cx="259150" cy="261125"/>
            </a:xfrm>
            <a:custGeom>
              <a:rect b="b" l="l" r="r" t="t"/>
              <a:pathLst>
                <a:path extrusionOk="0" h="10445" w="10366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5105625" y="3391900"/>
              <a:ext cx="66975" cy="34675"/>
            </a:xfrm>
            <a:custGeom>
              <a:rect b="b" l="l" r="r" t="t"/>
              <a:pathLst>
                <a:path extrusionOk="0" h="1387" w="2679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5192275" y="3443075"/>
              <a:ext cx="95325" cy="86975"/>
            </a:xfrm>
            <a:custGeom>
              <a:rect b="b" l="l" r="r" t="t"/>
              <a:pathLst>
                <a:path extrusionOk="0" h="3479" w="3813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4991425" y="3444650"/>
              <a:ext cx="95325" cy="87325"/>
            </a:xfrm>
            <a:custGeom>
              <a:rect b="b" l="l" r="r" t="t"/>
              <a:pathLst>
                <a:path extrusionOk="0" h="3493" w="3813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0" name="Google Shape;2600;p46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</p:grpSpPr>
        <p:sp>
          <p:nvSpPr>
            <p:cNvPr id="2601" name="Google Shape;2601;p46"/>
            <p:cNvSpPr/>
            <p:nvPr/>
          </p:nvSpPr>
          <p:spPr>
            <a:xfrm>
              <a:off x="5069400" y="3738450"/>
              <a:ext cx="139425" cy="139425"/>
            </a:xfrm>
            <a:custGeom>
              <a:rect b="b" l="l" r="r" t="t"/>
              <a:pathLst>
                <a:path extrusionOk="0" h="5577" w="5577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5200150" y="3617150"/>
              <a:ext cx="69325" cy="69325"/>
            </a:xfrm>
            <a:custGeom>
              <a:rect b="b" l="l" r="r" t="t"/>
              <a:pathLst>
                <a:path extrusionOk="0" h="2773" w="2773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5009550" y="3617150"/>
              <a:ext cx="68525" cy="69325"/>
            </a:xfrm>
            <a:custGeom>
              <a:rect b="b" l="l" r="r" t="t"/>
              <a:pathLst>
                <a:path extrusionOk="0" h="2773" w="2741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4991425" y="3686450"/>
              <a:ext cx="104775" cy="52025"/>
            </a:xfrm>
            <a:custGeom>
              <a:rect b="b" l="l" r="r" t="t"/>
              <a:pathLst>
                <a:path extrusionOk="0" h="2081" w="4191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5183600" y="3686450"/>
              <a:ext cx="104000" cy="52025"/>
            </a:xfrm>
            <a:custGeom>
              <a:rect b="b" l="l" r="r" t="t"/>
              <a:pathLst>
                <a:path extrusionOk="0" h="2081" w="416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5187550" y="3755775"/>
              <a:ext cx="100050" cy="52800"/>
            </a:xfrm>
            <a:custGeom>
              <a:rect b="b" l="l" r="r" t="t"/>
              <a:pathLst>
                <a:path extrusionOk="0" h="2112" w="4002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4991425" y="3755775"/>
              <a:ext cx="100850" cy="52000"/>
            </a:xfrm>
            <a:custGeom>
              <a:rect b="b" l="l" r="r" t="t"/>
              <a:pathLst>
                <a:path extrusionOk="0" h="2080" w="403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8" name="Google Shape;2608;p46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</p:grpSpPr>
        <p:sp>
          <p:nvSpPr>
            <p:cNvPr id="2609" name="Google Shape;2609;p46"/>
            <p:cNvSpPr/>
            <p:nvPr/>
          </p:nvSpPr>
          <p:spPr>
            <a:xfrm>
              <a:off x="5155250" y="4042450"/>
              <a:ext cx="66975" cy="104800"/>
            </a:xfrm>
            <a:custGeom>
              <a:rect b="b" l="l" r="r" t="t"/>
              <a:pathLst>
                <a:path extrusionOk="0" h="4192" w="2679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5065450" y="3962900"/>
              <a:ext cx="88250" cy="52025"/>
            </a:xfrm>
            <a:custGeom>
              <a:rect b="b" l="l" r="r" t="t"/>
              <a:pathLst>
                <a:path extrusionOk="0" h="2081" w="353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5056800" y="4032225"/>
              <a:ext cx="104000" cy="226075"/>
            </a:xfrm>
            <a:custGeom>
              <a:rect b="b" l="l" r="r" t="t"/>
              <a:pathLst>
                <a:path extrusionOk="0" h="9043" w="416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2" name="Google Shape;2612;p46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</p:grpSpPr>
        <p:sp>
          <p:nvSpPr>
            <p:cNvPr id="2613" name="Google Shape;2613;p46"/>
            <p:cNvSpPr/>
            <p:nvPr/>
          </p:nvSpPr>
          <p:spPr>
            <a:xfrm>
              <a:off x="6220900" y="416455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6"/>
            <p:cNvSpPr/>
            <p:nvPr/>
          </p:nvSpPr>
          <p:spPr>
            <a:xfrm>
              <a:off x="6168925" y="3972375"/>
              <a:ext cx="227650" cy="259925"/>
            </a:xfrm>
            <a:custGeom>
              <a:rect b="b" l="l" r="r" t="t"/>
              <a:pathLst>
                <a:path extrusionOk="0" h="10397" w="9106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6"/>
            <p:cNvSpPr/>
            <p:nvPr/>
          </p:nvSpPr>
          <p:spPr>
            <a:xfrm>
              <a:off x="6228775" y="3936925"/>
              <a:ext cx="106350" cy="53575"/>
            </a:xfrm>
            <a:custGeom>
              <a:rect b="b" l="l" r="r" t="t"/>
              <a:pathLst>
                <a:path extrusionOk="0" h="2143" w="4254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6"/>
            <p:cNvSpPr/>
            <p:nvPr/>
          </p:nvSpPr>
          <p:spPr>
            <a:xfrm>
              <a:off x="6412300" y="4059000"/>
              <a:ext cx="52000" cy="105575"/>
            </a:xfrm>
            <a:custGeom>
              <a:rect b="b" l="l" r="r" t="t"/>
              <a:pathLst>
                <a:path extrusionOk="0" h="4223" w="208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6413875" y="4007025"/>
              <a:ext cx="52000" cy="34675"/>
            </a:xfrm>
            <a:custGeom>
              <a:rect b="b" l="l" r="r" t="t"/>
              <a:pathLst>
                <a:path extrusionOk="0" h="1387" w="208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6417800" y="4173200"/>
              <a:ext cx="43350" cy="43350"/>
            </a:xfrm>
            <a:custGeom>
              <a:rect b="b" l="l" r="r" t="t"/>
              <a:pathLst>
                <a:path extrusionOk="0" h="1734" w="1734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9" name="Google Shape;2619;p46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</p:grpSpPr>
        <p:sp>
          <p:nvSpPr>
            <p:cNvPr id="2620" name="Google Shape;2620;p46"/>
            <p:cNvSpPr/>
            <p:nvPr/>
          </p:nvSpPr>
          <p:spPr>
            <a:xfrm>
              <a:off x="1691275" y="3351700"/>
              <a:ext cx="278050" cy="197725"/>
            </a:xfrm>
            <a:custGeom>
              <a:rect b="b" l="l" r="r" t="t"/>
              <a:pathLst>
                <a:path extrusionOk="0" h="7909" w="11122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1674750" y="3254050"/>
              <a:ext cx="277250" cy="197900"/>
            </a:xfrm>
            <a:custGeom>
              <a:rect b="b" l="l" r="r" t="t"/>
              <a:pathLst>
                <a:path extrusionOk="0" h="7916" w="1109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1727500" y="3306825"/>
              <a:ext cx="189075" cy="189050"/>
            </a:xfrm>
            <a:custGeom>
              <a:rect b="b" l="l" r="r" t="t"/>
              <a:pathLst>
                <a:path extrusionOk="0" h="7562" w="7563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3" name="Google Shape;2623;p46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</p:grpSpPr>
        <p:sp>
          <p:nvSpPr>
            <p:cNvPr id="2624" name="Google Shape;2624;p46"/>
            <p:cNvSpPr/>
            <p:nvPr/>
          </p:nvSpPr>
          <p:spPr>
            <a:xfrm>
              <a:off x="1829900" y="3808550"/>
              <a:ext cx="18150" cy="35450"/>
            </a:xfrm>
            <a:custGeom>
              <a:rect b="b" l="l" r="r" t="t"/>
              <a:pathLst>
                <a:path extrusionOk="0" h="1418" w="726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1795250" y="3755775"/>
              <a:ext cx="18125" cy="35450"/>
            </a:xfrm>
            <a:custGeom>
              <a:rect b="b" l="l" r="r" t="t"/>
              <a:pathLst>
                <a:path extrusionOk="0" h="1418" w="725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6"/>
            <p:cNvSpPr/>
            <p:nvPr/>
          </p:nvSpPr>
          <p:spPr>
            <a:xfrm>
              <a:off x="1687350" y="3618725"/>
              <a:ext cx="270175" cy="295375"/>
            </a:xfrm>
            <a:custGeom>
              <a:rect b="b" l="l" r="r" t="t"/>
              <a:pathLst>
                <a:path extrusionOk="0" h="11815" w="10807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7" name="Google Shape;2627;p46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</p:grpSpPr>
        <p:sp>
          <p:nvSpPr>
            <p:cNvPr id="2628" name="Google Shape;2628;p46"/>
            <p:cNvSpPr/>
            <p:nvPr/>
          </p:nvSpPr>
          <p:spPr>
            <a:xfrm>
              <a:off x="1796825" y="3982600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1672375" y="4092075"/>
              <a:ext cx="297750" cy="185900"/>
            </a:xfrm>
            <a:custGeom>
              <a:rect b="b" l="l" r="r" t="t"/>
              <a:pathLst>
                <a:path extrusionOk="0" h="7436" w="1191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1778700" y="4051125"/>
              <a:ext cx="86675" cy="69325"/>
            </a:xfrm>
            <a:custGeom>
              <a:rect b="b" l="l" r="r" t="t"/>
              <a:pathLst>
                <a:path extrusionOk="0" h="2773" w="3467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6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</p:grpSpPr>
        <p:sp>
          <p:nvSpPr>
            <p:cNvPr id="2632" name="Google Shape;2632;p46"/>
            <p:cNvSpPr/>
            <p:nvPr/>
          </p:nvSpPr>
          <p:spPr>
            <a:xfrm>
              <a:off x="3609925" y="3339900"/>
              <a:ext cx="69350" cy="68550"/>
            </a:xfrm>
            <a:custGeom>
              <a:rect b="b" l="l" r="r" t="t"/>
              <a:pathLst>
                <a:path extrusionOk="0" h="2742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6"/>
            <p:cNvSpPr/>
            <p:nvPr/>
          </p:nvSpPr>
          <p:spPr>
            <a:xfrm>
              <a:off x="3531175" y="3227275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6"/>
            <p:cNvSpPr/>
            <p:nvPr/>
          </p:nvSpPr>
          <p:spPr>
            <a:xfrm>
              <a:off x="3670575" y="3227275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3622525" y="3421825"/>
              <a:ext cx="41775" cy="25225"/>
            </a:xfrm>
            <a:custGeom>
              <a:rect b="b" l="l" r="r" t="t"/>
              <a:pathLst>
                <a:path extrusionOk="0" h="1009" w="1671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3566600" y="34163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3653250" y="3417100"/>
              <a:ext cx="70125" cy="106350"/>
            </a:xfrm>
            <a:custGeom>
              <a:rect b="b" l="l" r="r" t="t"/>
              <a:pathLst>
                <a:path extrusionOk="0" h="4254" w="2805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3655625" y="3310775"/>
              <a:ext cx="137850" cy="108700"/>
            </a:xfrm>
            <a:custGeom>
              <a:rect b="b" l="l" r="r" t="t"/>
              <a:pathLst>
                <a:path extrusionOk="0" h="4348" w="5514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3497300" y="3309975"/>
              <a:ext cx="136275" cy="108725"/>
            </a:xfrm>
            <a:custGeom>
              <a:rect b="b" l="l" r="r" t="t"/>
              <a:pathLst>
                <a:path extrusionOk="0" h="4349" w="5451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0" name="Google Shape;2640;p46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</p:grpSpPr>
        <p:sp>
          <p:nvSpPr>
            <p:cNvPr id="2641" name="Google Shape;2641;p46"/>
            <p:cNvSpPr/>
            <p:nvPr/>
          </p:nvSpPr>
          <p:spPr>
            <a:xfrm>
              <a:off x="3628825" y="3724275"/>
              <a:ext cx="18150" cy="16550"/>
            </a:xfrm>
            <a:custGeom>
              <a:rect b="b" l="l" r="r" t="t"/>
              <a:pathLst>
                <a:path extrusionOk="0" h="662" w="726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3590250" y="3689400"/>
              <a:ext cx="94525" cy="86675"/>
            </a:xfrm>
            <a:custGeom>
              <a:rect b="b" l="l" r="r" t="t"/>
              <a:pathLst>
                <a:path extrusionOk="0" h="3467" w="3781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3674525" y="3601400"/>
              <a:ext cx="118150" cy="118950"/>
            </a:xfrm>
            <a:custGeom>
              <a:rect b="b" l="l" r="r" t="t"/>
              <a:pathLst>
                <a:path extrusionOk="0" h="4758" w="4726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3631200" y="3774675"/>
              <a:ext cx="103200" cy="102400"/>
            </a:xfrm>
            <a:custGeom>
              <a:rect b="b" l="l" r="r" t="t"/>
              <a:pathLst>
                <a:path extrusionOk="0" h="4096" w="4128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3691850" y="3726625"/>
              <a:ext cx="89800" cy="89050"/>
            </a:xfrm>
            <a:custGeom>
              <a:rect b="b" l="l" r="r" t="t"/>
              <a:pathLst>
                <a:path extrusionOk="0" h="3562" w="3592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3505175" y="3767575"/>
              <a:ext cx="120525" cy="118175"/>
            </a:xfrm>
            <a:custGeom>
              <a:rect b="b" l="l" r="r" t="t"/>
              <a:pathLst>
                <a:path extrusionOk="0" h="4727" w="4821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3631200" y="3591950"/>
              <a:ext cx="104000" cy="84300"/>
            </a:xfrm>
            <a:custGeom>
              <a:rect b="b" l="l" r="r" t="t"/>
              <a:pathLst>
                <a:path extrusionOk="0" h="3372" w="416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3497300" y="3721900"/>
              <a:ext cx="84300" cy="107150"/>
            </a:xfrm>
            <a:custGeom>
              <a:rect b="b" l="l" r="r" t="t"/>
              <a:pathLst>
                <a:path extrusionOk="0" h="4286" w="3372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9" name="Google Shape;2649;p46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</p:grpSpPr>
        <p:sp>
          <p:nvSpPr>
            <p:cNvPr id="2650" name="Google Shape;2650;p46"/>
            <p:cNvSpPr/>
            <p:nvPr/>
          </p:nvSpPr>
          <p:spPr>
            <a:xfrm>
              <a:off x="3660350" y="4035375"/>
              <a:ext cx="132325" cy="155175"/>
            </a:xfrm>
            <a:custGeom>
              <a:rect b="b" l="l" r="r" t="t"/>
              <a:pathLst>
                <a:path extrusionOk="0" h="6207" w="5293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3653250" y="3955025"/>
              <a:ext cx="114225" cy="133150"/>
            </a:xfrm>
            <a:custGeom>
              <a:rect b="b" l="l" r="r" t="t"/>
              <a:pathLst>
                <a:path extrusionOk="0" h="5326" w="4569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3497300" y="3955025"/>
              <a:ext cx="256000" cy="295400"/>
            </a:xfrm>
            <a:custGeom>
              <a:rect b="b" l="l" r="r" t="t"/>
              <a:pathLst>
                <a:path extrusionOk="0" h="11816" w="1024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3" name="Google Shape;2653;p46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</p:grpSpPr>
        <p:sp>
          <p:nvSpPr>
            <p:cNvPr id="2654" name="Google Shape;2654;p46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6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6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6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6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6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6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6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6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</p:grpSpPr>
        <p:sp>
          <p:nvSpPr>
            <p:cNvPr id="2663" name="Google Shape;2663;p46"/>
            <p:cNvSpPr/>
            <p:nvPr/>
          </p:nvSpPr>
          <p:spPr>
            <a:xfrm>
              <a:off x="5355300" y="3703000"/>
              <a:ext cx="35475" cy="191425"/>
            </a:xfrm>
            <a:custGeom>
              <a:rect b="b" l="l" r="r" t="t"/>
              <a:pathLst>
                <a:path extrusionOk="0" h="7657" w="1419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6"/>
            <p:cNvSpPr/>
            <p:nvPr/>
          </p:nvSpPr>
          <p:spPr>
            <a:xfrm>
              <a:off x="5389175" y="3773100"/>
              <a:ext cx="122900" cy="122900"/>
            </a:xfrm>
            <a:custGeom>
              <a:rect b="b" l="l" r="r" t="t"/>
              <a:pathLst>
                <a:path extrusionOk="0" h="4916" w="4916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6"/>
            <p:cNvSpPr/>
            <p:nvPr/>
          </p:nvSpPr>
          <p:spPr>
            <a:xfrm>
              <a:off x="5527800" y="3598250"/>
              <a:ext cx="105550" cy="35450"/>
            </a:xfrm>
            <a:custGeom>
              <a:rect b="b" l="l" r="r" t="t"/>
              <a:pathLst>
                <a:path extrusionOk="0" h="1418" w="4222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6"/>
            <p:cNvSpPr/>
            <p:nvPr/>
          </p:nvSpPr>
          <p:spPr>
            <a:xfrm>
              <a:off x="5545900" y="3651800"/>
              <a:ext cx="104800" cy="35475"/>
            </a:xfrm>
            <a:custGeom>
              <a:rect b="b" l="l" r="r" t="t"/>
              <a:pathLst>
                <a:path extrusionOk="0" h="1419" w="4192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6"/>
            <p:cNvSpPr/>
            <p:nvPr/>
          </p:nvSpPr>
          <p:spPr>
            <a:xfrm>
              <a:off x="5529375" y="3754975"/>
              <a:ext cx="122100" cy="35475"/>
            </a:xfrm>
            <a:custGeom>
              <a:rect b="b" l="l" r="r" t="t"/>
              <a:pathLst>
                <a:path extrusionOk="0" h="1419" w="4884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6"/>
            <p:cNvSpPr/>
            <p:nvPr/>
          </p:nvSpPr>
          <p:spPr>
            <a:xfrm>
              <a:off x="5511250" y="3703000"/>
              <a:ext cx="140225" cy="33900"/>
            </a:xfrm>
            <a:custGeom>
              <a:rect b="b" l="l" r="r" t="t"/>
              <a:pathLst>
                <a:path extrusionOk="0" h="1356" w="5609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6"/>
            <p:cNvSpPr/>
            <p:nvPr/>
          </p:nvSpPr>
          <p:spPr>
            <a:xfrm>
              <a:off x="5529375" y="3808550"/>
              <a:ext cx="122900" cy="87450"/>
            </a:xfrm>
            <a:custGeom>
              <a:rect b="b" l="l" r="r" t="t"/>
              <a:pathLst>
                <a:path extrusionOk="0" h="3498" w="4916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6"/>
            <p:cNvSpPr/>
            <p:nvPr/>
          </p:nvSpPr>
          <p:spPr>
            <a:xfrm>
              <a:off x="5408075" y="3651025"/>
              <a:ext cx="86675" cy="103975"/>
            </a:xfrm>
            <a:custGeom>
              <a:rect b="b" l="l" r="r" t="t"/>
              <a:pathLst>
                <a:path extrusionOk="0" h="4159" w="3467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1" name="Google Shape;2671;p46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</p:grpSpPr>
        <p:sp>
          <p:nvSpPr>
            <p:cNvPr id="2672" name="Google Shape;2672;p46"/>
            <p:cNvSpPr/>
            <p:nvPr/>
          </p:nvSpPr>
          <p:spPr>
            <a:xfrm>
              <a:off x="5358450" y="4015675"/>
              <a:ext cx="289875" cy="89025"/>
            </a:xfrm>
            <a:custGeom>
              <a:rect b="b" l="l" r="r" t="t"/>
              <a:pathLst>
                <a:path extrusionOk="0" h="3561" w="11595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5494725" y="4101525"/>
              <a:ext cx="17350" cy="18150"/>
            </a:xfrm>
            <a:custGeom>
              <a:rect b="b" l="l" r="r" t="t"/>
              <a:pathLst>
                <a:path extrusionOk="0" h="726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5460050" y="4077125"/>
              <a:ext cx="86675" cy="78000"/>
            </a:xfrm>
            <a:custGeom>
              <a:rect b="b" l="l" r="r" t="t"/>
              <a:pathLst>
                <a:path extrusionOk="0" h="3120" w="3467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5362400" y="4084200"/>
              <a:ext cx="282000" cy="122900"/>
            </a:xfrm>
            <a:custGeom>
              <a:rect b="b" l="l" r="r" t="t"/>
              <a:pathLst>
                <a:path extrusionOk="0" h="4916" w="1128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6" name="Google Shape;2676;p46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</p:grpSpPr>
        <p:sp>
          <p:nvSpPr>
            <p:cNvPr id="2677" name="Google Shape;2677;p46"/>
            <p:cNvSpPr/>
            <p:nvPr/>
          </p:nvSpPr>
          <p:spPr>
            <a:xfrm>
              <a:off x="6683250" y="3202075"/>
              <a:ext cx="17350" cy="43350"/>
            </a:xfrm>
            <a:custGeom>
              <a:rect b="b" l="l" r="r" t="t"/>
              <a:pathLst>
                <a:path extrusionOk="0" h="173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6613925" y="3236125"/>
              <a:ext cx="35475" cy="34700"/>
            </a:xfrm>
            <a:custGeom>
              <a:rect b="b" l="l" r="r" t="t"/>
              <a:pathLst>
                <a:path extrusionOk="0" h="1388" w="1419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6734425" y="3236425"/>
              <a:ext cx="35475" cy="34400"/>
            </a:xfrm>
            <a:custGeom>
              <a:rect b="b" l="l" r="r" t="t"/>
              <a:pathLst>
                <a:path extrusionOk="0" h="1376" w="1419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6"/>
            <p:cNvSpPr/>
            <p:nvPr/>
          </p:nvSpPr>
          <p:spPr>
            <a:xfrm>
              <a:off x="6805325" y="3322575"/>
              <a:ext cx="35475" cy="121325"/>
            </a:xfrm>
            <a:custGeom>
              <a:rect b="b" l="l" r="r" t="t"/>
              <a:pathLst>
                <a:path extrusionOk="0" h="4853" w="1419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6"/>
            <p:cNvSpPr/>
            <p:nvPr/>
          </p:nvSpPr>
          <p:spPr>
            <a:xfrm>
              <a:off x="6543825" y="3323275"/>
              <a:ext cx="35475" cy="121400"/>
            </a:xfrm>
            <a:custGeom>
              <a:rect b="b" l="l" r="r" t="t"/>
              <a:pathLst>
                <a:path extrusionOk="0" h="4856" w="1419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6"/>
            <p:cNvSpPr/>
            <p:nvPr/>
          </p:nvSpPr>
          <p:spPr>
            <a:xfrm>
              <a:off x="6643075" y="3332025"/>
              <a:ext cx="143375" cy="104000"/>
            </a:xfrm>
            <a:custGeom>
              <a:rect b="b" l="l" r="r" t="t"/>
              <a:pathLst>
                <a:path extrusionOk="0" h="4160" w="5735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6"/>
            <p:cNvSpPr/>
            <p:nvPr/>
          </p:nvSpPr>
          <p:spPr>
            <a:xfrm>
              <a:off x="6595025" y="3288700"/>
              <a:ext cx="175675" cy="188725"/>
            </a:xfrm>
            <a:custGeom>
              <a:rect b="b" l="l" r="r" t="t"/>
              <a:pathLst>
                <a:path extrusionOk="0" h="7549" w="7027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4" name="Google Shape;2684;p46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</p:grpSpPr>
        <p:sp>
          <p:nvSpPr>
            <p:cNvPr id="2685" name="Google Shape;2685;p46"/>
            <p:cNvSpPr/>
            <p:nvPr/>
          </p:nvSpPr>
          <p:spPr>
            <a:xfrm>
              <a:off x="2063825" y="3254050"/>
              <a:ext cx="86675" cy="86675"/>
            </a:xfrm>
            <a:custGeom>
              <a:rect b="b" l="l" r="r" t="t"/>
              <a:pathLst>
                <a:path extrusionOk="0" h="3467" w="3467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6"/>
            <p:cNvSpPr/>
            <p:nvPr/>
          </p:nvSpPr>
          <p:spPr>
            <a:xfrm>
              <a:off x="2178025" y="3289500"/>
              <a:ext cx="104000" cy="67950"/>
            </a:xfrm>
            <a:custGeom>
              <a:rect b="b" l="l" r="r" t="t"/>
              <a:pathLst>
                <a:path extrusionOk="0" h="2718" w="416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6"/>
            <p:cNvSpPr/>
            <p:nvPr/>
          </p:nvSpPr>
          <p:spPr>
            <a:xfrm>
              <a:off x="2070125" y="3444225"/>
              <a:ext cx="106350" cy="69075"/>
            </a:xfrm>
            <a:custGeom>
              <a:rect b="b" l="l" r="r" t="t"/>
              <a:pathLst>
                <a:path extrusionOk="0" h="2763" w="4254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6"/>
            <p:cNvSpPr/>
            <p:nvPr/>
          </p:nvSpPr>
          <p:spPr>
            <a:xfrm>
              <a:off x="2219775" y="3375350"/>
              <a:ext cx="89025" cy="85875"/>
            </a:xfrm>
            <a:custGeom>
              <a:rect b="b" l="l" r="r" t="t"/>
              <a:pathLst>
                <a:path extrusionOk="0" h="3435" w="3561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6"/>
            <p:cNvSpPr/>
            <p:nvPr/>
          </p:nvSpPr>
          <p:spPr>
            <a:xfrm>
              <a:off x="2037825" y="3339125"/>
              <a:ext cx="138650" cy="88225"/>
            </a:xfrm>
            <a:custGeom>
              <a:rect b="b" l="l" r="r" t="t"/>
              <a:pathLst>
                <a:path extrusionOk="0" h="3529" w="5546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6"/>
            <p:cNvSpPr/>
            <p:nvPr/>
          </p:nvSpPr>
          <p:spPr>
            <a:xfrm>
              <a:off x="2193775" y="3460400"/>
              <a:ext cx="140225" cy="89825"/>
            </a:xfrm>
            <a:custGeom>
              <a:rect b="b" l="l" r="r" t="t"/>
              <a:pathLst>
                <a:path extrusionOk="0" h="3593" w="5609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1" name="Google Shape;2691;p46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</p:grpSpPr>
        <p:sp>
          <p:nvSpPr>
            <p:cNvPr id="2692" name="Google Shape;2692;p46"/>
            <p:cNvSpPr/>
            <p:nvPr/>
          </p:nvSpPr>
          <p:spPr>
            <a:xfrm>
              <a:off x="2195350" y="3721900"/>
              <a:ext cx="69350" cy="33900"/>
            </a:xfrm>
            <a:custGeom>
              <a:rect b="b" l="l" r="r" t="t"/>
              <a:pathLst>
                <a:path extrusionOk="0" h="1356" w="2774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6"/>
            <p:cNvSpPr/>
            <p:nvPr/>
          </p:nvSpPr>
          <p:spPr>
            <a:xfrm>
              <a:off x="2211900" y="3669125"/>
              <a:ext cx="35475" cy="35475"/>
            </a:xfrm>
            <a:custGeom>
              <a:rect b="b" l="l" r="r" t="t"/>
              <a:pathLst>
                <a:path extrusionOk="0" h="1419" w="1419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6"/>
            <p:cNvSpPr/>
            <p:nvPr/>
          </p:nvSpPr>
          <p:spPr>
            <a:xfrm>
              <a:off x="2125250" y="3617925"/>
              <a:ext cx="208750" cy="208750"/>
            </a:xfrm>
            <a:custGeom>
              <a:rect b="b" l="l" r="r" t="t"/>
              <a:pathLst>
                <a:path extrusionOk="0" h="8350" w="835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6"/>
            <p:cNvSpPr/>
            <p:nvPr/>
          </p:nvSpPr>
          <p:spPr>
            <a:xfrm>
              <a:off x="2107150" y="3771525"/>
              <a:ext cx="73275" cy="72475"/>
            </a:xfrm>
            <a:custGeom>
              <a:rect b="b" l="l" r="r" t="t"/>
              <a:pathLst>
                <a:path extrusionOk="0" h="2899" w="2931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6"/>
            <p:cNvSpPr/>
            <p:nvPr/>
          </p:nvSpPr>
          <p:spPr>
            <a:xfrm>
              <a:off x="2034675" y="3816425"/>
              <a:ext cx="100050" cy="96700"/>
            </a:xfrm>
            <a:custGeom>
              <a:rect b="b" l="l" r="r" t="t"/>
              <a:pathLst>
                <a:path extrusionOk="0" h="3868" w="4002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7" name="Google Shape;2697;p46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</p:grpSpPr>
        <p:sp>
          <p:nvSpPr>
            <p:cNvPr id="2698" name="Google Shape;2698;p46"/>
            <p:cNvSpPr/>
            <p:nvPr/>
          </p:nvSpPr>
          <p:spPr>
            <a:xfrm>
              <a:off x="2072500" y="4085775"/>
              <a:ext cx="88225" cy="86675"/>
            </a:xfrm>
            <a:custGeom>
              <a:rect b="b" l="l" r="r" t="t"/>
              <a:pathLst>
                <a:path extrusionOk="0" h="3467" w="3529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6"/>
            <p:cNvSpPr/>
            <p:nvPr/>
          </p:nvSpPr>
          <p:spPr>
            <a:xfrm>
              <a:off x="2176450" y="3981825"/>
              <a:ext cx="157550" cy="155975"/>
            </a:xfrm>
            <a:custGeom>
              <a:rect b="b" l="l" r="r" t="t"/>
              <a:pathLst>
                <a:path extrusionOk="0" h="6239" w="6302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6"/>
            <p:cNvSpPr/>
            <p:nvPr/>
          </p:nvSpPr>
          <p:spPr>
            <a:xfrm>
              <a:off x="2037825" y="4168475"/>
              <a:ext cx="157550" cy="108725"/>
            </a:xfrm>
            <a:custGeom>
              <a:rect b="b" l="l" r="r" t="t"/>
              <a:pathLst>
                <a:path extrusionOk="0" h="4349" w="6302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1" name="Google Shape;2701;p46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</p:grpSpPr>
        <p:sp>
          <p:nvSpPr>
            <p:cNvPr id="2702" name="Google Shape;2702;p46"/>
            <p:cNvSpPr/>
            <p:nvPr/>
          </p:nvSpPr>
          <p:spPr>
            <a:xfrm>
              <a:off x="4112425" y="3358025"/>
              <a:ext cx="44150" cy="18125"/>
            </a:xfrm>
            <a:custGeom>
              <a:rect b="b" l="l" r="r" t="t"/>
              <a:pathLst>
                <a:path extrusionOk="0" h="725" w="176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6"/>
            <p:cNvSpPr/>
            <p:nvPr/>
          </p:nvSpPr>
          <p:spPr>
            <a:xfrm>
              <a:off x="4102200" y="3393475"/>
              <a:ext cx="37050" cy="33875"/>
            </a:xfrm>
            <a:custGeom>
              <a:rect b="b" l="l" r="r" t="t"/>
              <a:pathLst>
                <a:path extrusionOk="0" h="1355" w="1482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6"/>
            <p:cNvSpPr/>
            <p:nvPr/>
          </p:nvSpPr>
          <p:spPr>
            <a:xfrm>
              <a:off x="4103775" y="33060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6"/>
            <p:cNvSpPr/>
            <p:nvPr/>
          </p:nvSpPr>
          <p:spPr>
            <a:xfrm>
              <a:off x="3860400" y="3306025"/>
              <a:ext cx="105550" cy="104800"/>
            </a:xfrm>
            <a:custGeom>
              <a:rect b="b" l="l" r="r" t="t"/>
              <a:pathLst>
                <a:path extrusionOk="0" h="4192" w="4222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6"/>
            <p:cNvSpPr/>
            <p:nvPr/>
          </p:nvSpPr>
          <p:spPr>
            <a:xfrm>
              <a:off x="4050225" y="3254050"/>
              <a:ext cx="35450" cy="208750"/>
            </a:xfrm>
            <a:custGeom>
              <a:rect b="b" l="l" r="r" t="t"/>
              <a:pathLst>
                <a:path extrusionOk="0" h="8350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6"/>
            <p:cNvSpPr/>
            <p:nvPr/>
          </p:nvSpPr>
          <p:spPr>
            <a:xfrm>
              <a:off x="3912375" y="3426550"/>
              <a:ext cx="51225" cy="69325"/>
            </a:xfrm>
            <a:custGeom>
              <a:rect b="b" l="l" r="r" t="t"/>
              <a:pathLst>
                <a:path extrusionOk="0" h="2773" w="2049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6"/>
            <p:cNvSpPr/>
            <p:nvPr/>
          </p:nvSpPr>
          <p:spPr>
            <a:xfrm>
              <a:off x="3982475" y="3275325"/>
              <a:ext cx="52000" cy="163850"/>
            </a:xfrm>
            <a:custGeom>
              <a:rect b="b" l="l" r="r" t="t"/>
              <a:pathLst>
                <a:path extrusionOk="0" h="6554" w="208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9" name="Google Shape;2709;p46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</p:grpSpPr>
        <p:sp>
          <p:nvSpPr>
            <p:cNvPr id="2710" name="Google Shape;2710;p46"/>
            <p:cNvSpPr/>
            <p:nvPr/>
          </p:nvSpPr>
          <p:spPr>
            <a:xfrm>
              <a:off x="4034450" y="3766000"/>
              <a:ext cx="122125" cy="122125"/>
            </a:xfrm>
            <a:custGeom>
              <a:rect b="b" l="l" r="r" t="t"/>
              <a:pathLst>
                <a:path extrusionOk="0" h="4885" w="4885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6"/>
            <p:cNvSpPr/>
            <p:nvPr/>
          </p:nvSpPr>
          <p:spPr>
            <a:xfrm>
              <a:off x="3860400" y="3679375"/>
              <a:ext cx="260725" cy="173300"/>
            </a:xfrm>
            <a:custGeom>
              <a:rect b="b" l="l" r="r" t="t"/>
              <a:pathLst>
                <a:path extrusionOk="0" h="6932" w="10429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6"/>
            <p:cNvSpPr/>
            <p:nvPr/>
          </p:nvSpPr>
          <p:spPr>
            <a:xfrm>
              <a:off x="3859600" y="3591950"/>
              <a:ext cx="261525" cy="70900"/>
            </a:xfrm>
            <a:custGeom>
              <a:rect b="b" l="l" r="r" t="t"/>
              <a:pathLst>
                <a:path extrusionOk="0" h="2836" w="10461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3" name="Google Shape;2713;p46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</p:grpSpPr>
        <p:sp>
          <p:nvSpPr>
            <p:cNvPr id="2714" name="Google Shape;2714;p46"/>
            <p:cNvSpPr/>
            <p:nvPr/>
          </p:nvSpPr>
          <p:spPr>
            <a:xfrm>
              <a:off x="3973825" y="3955025"/>
              <a:ext cx="68525" cy="68550"/>
            </a:xfrm>
            <a:custGeom>
              <a:rect b="b" l="l" r="r" t="t"/>
              <a:pathLst>
                <a:path extrusionOk="0" h="2742" w="2741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6"/>
            <p:cNvSpPr/>
            <p:nvPr/>
          </p:nvSpPr>
          <p:spPr>
            <a:xfrm>
              <a:off x="3947025" y="40219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6"/>
            <p:cNvSpPr/>
            <p:nvPr/>
          </p:nvSpPr>
          <p:spPr>
            <a:xfrm>
              <a:off x="4086450" y="4145650"/>
              <a:ext cx="70125" cy="104775"/>
            </a:xfrm>
            <a:custGeom>
              <a:rect b="b" l="l" r="r" t="t"/>
              <a:pathLst>
                <a:path extrusionOk="0" h="4191" w="2805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6"/>
            <p:cNvSpPr/>
            <p:nvPr/>
          </p:nvSpPr>
          <p:spPr>
            <a:xfrm>
              <a:off x="3860400" y="4180300"/>
              <a:ext cx="70125" cy="70125"/>
            </a:xfrm>
            <a:custGeom>
              <a:rect b="b" l="l" r="r" t="t"/>
              <a:pathLst>
                <a:path extrusionOk="0" h="2805" w="2805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6"/>
            <p:cNvSpPr/>
            <p:nvPr/>
          </p:nvSpPr>
          <p:spPr>
            <a:xfrm>
              <a:off x="3947025" y="4111775"/>
              <a:ext cx="122125" cy="139425"/>
            </a:xfrm>
            <a:custGeom>
              <a:rect b="b" l="l" r="r" t="t"/>
              <a:pathLst>
                <a:path extrusionOk="0" h="5577" w="4885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9" name="Google Shape;2719;p46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</p:grpSpPr>
        <p:sp>
          <p:nvSpPr>
            <p:cNvPr id="2720" name="Google Shape;2720;p46"/>
            <p:cNvSpPr/>
            <p:nvPr/>
          </p:nvSpPr>
          <p:spPr>
            <a:xfrm>
              <a:off x="5716825" y="3309975"/>
              <a:ext cx="137075" cy="146525"/>
            </a:xfrm>
            <a:custGeom>
              <a:rect b="b" l="l" r="r" t="t"/>
              <a:pathLst>
                <a:path extrusionOk="0" h="5861" w="5483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5794025" y="3235950"/>
              <a:ext cx="145725" cy="133900"/>
            </a:xfrm>
            <a:custGeom>
              <a:rect b="b" l="l" r="r" t="t"/>
              <a:pathLst>
                <a:path extrusionOk="0" h="5356" w="5829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5880650" y="3309975"/>
              <a:ext cx="137075" cy="145725"/>
            </a:xfrm>
            <a:custGeom>
              <a:rect b="b" l="l" r="r" t="t"/>
              <a:pathLst>
                <a:path extrusionOk="0" h="5829" w="5483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6"/>
            <p:cNvSpPr/>
            <p:nvPr/>
          </p:nvSpPr>
          <p:spPr>
            <a:xfrm>
              <a:off x="5794025" y="3396625"/>
              <a:ext cx="147300" cy="134700"/>
            </a:xfrm>
            <a:custGeom>
              <a:rect b="b" l="l" r="r" t="t"/>
              <a:pathLst>
                <a:path extrusionOk="0" h="5388" w="5892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4" name="Google Shape;2724;p46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</p:grpSpPr>
        <p:sp>
          <p:nvSpPr>
            <p:cNvPr id="2725" name="Google Shape;2725;p46"/>
            <p:cNvSpPr/>
            <p:nvPr/>
          </p:nvSpPr>
          <p:spPr>
            <a:xfrm>
              <a:off x="5884600" y="3765225"/>
              <a:ext cx="122100" cy="121325"/>
            </a:xfrm>
            <a:custGeom>
              <a:rect b="b" l="l" r="r" t="t"/>
              <a:pathLst>
                <a:path extrusionOk="0" h="4853" w="4884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5727850" y="3669125"/>
              <a:ext cx="35475" cy="216625"/>
            </a:xfrm>
            <a:custGeom>
              <a:rect b="b" l="l" r="r" t="t"/>
              <a:pathLst>
                <a:path extrusionOk="0" h="8665" w="1419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5779825" y="3677800"/>
              <a:ext cx="174900" cy="207950"/>
            </a:xfrm>
            <a:custGeom>
              <a:rect b="b" l="l" r="r" t="t"/>
              <a:pathLst>
                <a:path extrusionOk="0" h="8318" w="6996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46"/>
            <p:cNvSpPr/>
            <p:nvPr/>
          </p:nvSpPr>
          <p:spPr>
            <a:xfrm>
              <a:off x="5815275" y="3781750"/>
              <a:ext cx="66200" cy="17350"/>
            </a:xfrm>
            <a:custGeom>
              <a:rect b="b" l="l" r="r" t="t"/>
              <a:pathLst>
                <a:path extrusionOk="0" h="694" w="2648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46"/>
            <p:cNvSpPr/>
            <p:nvPr/>
          </p:nvSpPr>
          <p:spPr>
            <a:xfrm>
              <a:off x="5727850" y="3609275"/>
              <a:ext cx="226075" cy="51225"/>
            </a:xfrm>
            <a:custGeom>
              <a:rect b="b" l="l" r="r" t="t"/>
              <a:pathLst>
                <a:path extrusionOk="0" h="2049" w="9043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0" name="Google Shape;2730;p46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</p:grpSpPr>
        <p:sp>
          <p:nvSpPr>
            <p:cNvPr id="2731" name="Google Shape;2731;p46"/>
            <p:cNvSpPr/>
            <p:nvPr/>
          </p:nvSpPr>
          <p:spPr>
            <a:xfrm>
              <a:off x="5736525" y="4153525"/>
              <a:ext cx="121300" cy="105550"/>
            </a:xfrm>
            <a:custGeom>
              <a:rect b="b" l="l" r="r" t="t"/>
              <a:pathLst>
                <a:path extrusionOk="0" h="4222" w="4852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6"/>
            <p:cNvSpPr/>
            <p:nvPr/>
          </p:nvSpPr>
          <p:spPr>
            <a:xfrm>
              <a:off x="5833400" y="4168475"/>
              <a:ext cx="66975" cy="33900"/>
            </a:xfrm>
            <a:custGeom>
              <a:rect b="b" l="l" r="r" t="t"/>
              <a:pathLst>
                <a:path extrusionOk="0" h="1356" w="2679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5875925" y="4153525"/>
              <a:ext cx="120525" cy="105550"/>
            </a:xfrm>
            <a:custGeom>
              <a:rect b="b" l="l" r="r" t="t"/>
              <a:pathLst>
                <a:path extrusionOk="0" h="4222" w="4821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5754625" y="3963700"/>
              <a:ext cx="224500" cy="154400"/>
            </a:xfrm>
            <a:custGeom>
              <a:rect b="b" l="l" r="r" t="t"/>
              <a:pathLst>
                <a:path extrusionOk="0" h="6176" w="898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6"/>
            <p:cNvSpPr/>
            <p:nvPr/>
          </p:nvSpPr>
          <p:spPr>
            <a:xfrm>
              <a:off x="5806625" y="3998350"/>
              <a:ext cx="69325" cy="52025"/>
            </a:xfrm>
            <a:custGeom>
              <a:rect b="b" l="l" r="r" t="t"/>
              <a:pathLst>
                <a:path extrusionOk="0" h="2081" w="2773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6"/>
            <p:cNvSpPr/>
            <p:nvPr/>
          </p:nvSpPr>
          <p:spPr>
            <a:xfrm>
              <a:off x="5893250" y="3999150"/>
              <a:ext cx="34675" cy="51225"/>
            </a:xfrm>
            <a:custGeom>
              <a:rect b="b" l="l" r="r" t="t"/>
              <a:pathLst>
                <a:path extrusionOk="0" h="2049" w="1387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6"/>
            <p:cNvSpPr/>
            <p:nvPr/>
          </p:nvSpPr>
          <p:spPr>
            <a:xfrm>
              <a:off x="5806625" y="4049550"/>
              <a:ext cx="121300" cy="104000"/>
            </a:xfrm>
            <a:custGeom>
              <a:rect b="b" l="l" r="r" t="t"/>
              <a:pathLst>
                <a:path extrusionOk="0" h="4160" w="4852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6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</p:grpSpPr>
        <p:sp>
          <p:nvSpPr>
            <p:cNvPr id="2739" name="Google Shape;2739;p46"/>
            <p:cNvSpPr/>
            <p:nvPr/>
          </p:nvSpPr>
          <p:spPr>
            <a:xfrm>
              <a:off x="6657250" y="3604550"/>
              <a:ext cx="86650" cy="86650"/>
            </a:xfrm>
            <a:custGeom>
              <a:rect b="b" l="l" r="r" t="t"/>
              <a:pathLst>
                <a:path extrusionOk="0" h="3466" w="3466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6"/>
            <p:cNvSpPr/>
            <p:nvPr/>
          </p:nvSpPr>
          <p:spPr>
            <a:xfrm>
              <a:off x="6553275" y="3777825"/>
              <a:ext cx="296975" cy="122900"/>
            </a:xfrm>
            <a:custGeom>
              <a:rect b="b" l="l" r="r" t="t"/>
              <a:pathLst>
                <a:path extrusionOk="0" h="4916" w="11879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6"/>
            <p:cNvSpPr/>
            <p:nvPr/>
          </p:nvSpPr>
          <p:spPr>
            <a:xfrm>
              <a:off x="67557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6"/>
            <p:cNvSpPr/>
            <p:nvPr/>
          </p:nvSpPr>
          <p:spPr>
            <a:xfrm>
              <a:off x="6570600" y="3640000"/>
              <a:ext cx="74850" cy="121300"/>
            </a:xfrm>
            <a:custGeom>
              <a:rect b="b" l="l" r="r" t="t"/>
              <a:pathLst>
                <a:path extrusionOk="0" h="4852" w="2994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6"/>
            <p:cNvSpPr/>
            <p:nvPr/>
          </p:nvSpPr>
          <p:spPr>
            <a:xfrm>
              <a:off x="6707650" y="3688025"/>
              <a:ext cx="70925" cy="70925"/>
            </a:xfrm>
            <a:custGeom>
              <a:rect b="b" l="l" r="r" t="t"/>
              <a:pathLst>
                <a:path extrusionOk="0" h="2837" w="2837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6"/>
            <p:cNvSpPr/>
            <p:nvPr/>
          </p:nvSpPr>
          <p:spPr>
            <a:xfrm>
              <a:off x="6621025" y="3688825"/>
              <a:ext cx="70900" cy="73275"/>
            </a:xfrm>
            <a:custGeom>
              <a:rect b="b" l="l" r="r" t="t"/>
              <a:pathLst>
                <a:path extrusionOk="0" h="2931" w="2836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"/>
          <p:cNvSpPr txBox="1"/>
          <p:nvPr>
            <p:ph idx="2" type="title"/>
          </p:nvPr>
        </p:nvSpPr>
        <p:spPr>
          <a:xfrm>
            <a:off x="6248855" y="961613"/>
            <a:ext cx="1603500" cy="12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49" name="Google Shape;649;p5"/>
          <p:cNvSpPr txBox="1"/>
          <p:nvPr>
            <p:ph type="title"/>
          </p:nvPr>
        </p:nvSpPr>
        <p:spPr>
          <a:xfrm>
            <a:off x="6018530" y="3166638"/>
            <a:ext cx="2064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intro</a:t>
            </a:r>
            <a:endParaRPr/>
          </a:p>
        </p:txBody>
      </p:sp>
      <p:sp>
        <p:nvSpPr>
          <p:cNvPr id="650" name="Google Shape;650;p5"/>
          <p:cNvSpPr txBox="1"/>
          <p:nvPr>
            <p:ph idx="1" type="subTitle"/>
          </p:nvPr>
        </p:nvSpPr>
        <p:spPr>
          <a:xfrm>
            <a:off x="5690855" y="3829763"/>
            <a:ext cx="27195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51" name="Google Shape;651;p5"/>
          <p:cNvGrpSpPr/>
          <p:nvPr/>
        </p:nvGrpSpPr>
        <p:grpSpPr>
          <a:xfrm>
            <a:off x="6351386" y="1927451"/>
            <a:ext cx="1398421" cy="1396168"/>
            <a:chOff x="5723206" y="1873663"/>
            <a:chExt cx="1398421" cy="1396168"/>
          </a:xfrm>
        </p:grpSpPr>
        <p:sp>
          <p:nvSpPr>
            <p:cNvPr id="652" name="Google Shape;652;p5"/>
            <p:cNvSpPr/>
            <p:nvPr/>
          </p:nvSpPr>
          <p:spPr>
            <a:xfrm rot="2543890">
              <a:off x="5950812" y="2114236"/>
              <a:ext cx="957405" cy="922904"/>
            </a:xfrm>
            <a:custGeom>
              <a:rect b="b" l="l" r="r" t="t"/>
              <a:pathLst>
                <a:path extrusionOk="0" h="36915" w="38295">
                  <a:moveTo>
                    <a:pt x="27919" y="0"/>
                  </a:moveTo>
                  <a:cubicBezTo>
                    <a:pt x="26606" y="0"/>
                    <a:pt x="25269" y="627"/>
                    <a:pt x="24452" y="1805"/>
                  </a:cubicBezTo>
                  <a:cubicBezTo>
                    <a:pt x="23618" y="3039"/>
                    <a:pt x="23418" y="4373"/>
                    <a:pt x="24051" y="5741"/>
                  </a:cubicBezTo>
                  <a:cubicBezTo>
                    <a:pt x="24552" y="6808"/>
                    <a:pt x="24485" y="7309"/>
                    <a:pt x="23718" y="8209"/>
                  </a:cubicBezTo>
                  <a:cubicBezTo>
                    <a:pt x="22684" y="9444"/>
                    <a:pt x="21683" y="10711"/>
                    <a:pt x="20582" y="11879"/>
                  </a:cubicBezTo>
                  <a:cubicBezTo>
                    <a:pt x="18848" y="13680"/>
                    <a:pt x="17147" y="15448"/>
                    <a:pt x="15312" y="17116"/>
                  </a:cubicBezTo>
                  <a:cubicBezTo>
                    <a:pt x="13177" y="19084"/>
                    <a:pt x="11076" y="21052"/>
                    <a:pt x="8874" y="22953"/>
                  </a:cubicBezTo>
                  <a:cubicBezTo>
                    <a:pt x="8440" y="23287"/>
                    <a:pt x="7973" y="23654"/>
                    <a:pt x="7540" y="24021"/>
                  </a:cubicBezTo>
                  <a:cubicBezTo>
                    <a:pt x="7420" y="24113"/>
                    <a:pt x="7327" y="24159"/>
                    <a:pt x="7244" y="24159"/>
                  </a:cubicBezTo>
                  <a:cubicBezTo>
                    <a:pt x="7118" y="24159"/>
                    <a:pt x="7013" y="24055"/>
                    <a:pt x="6873" y="23854"/>
                  </a:cubicBezTo>
                  <a:cubicBezTo>
                    <a:pt x="6059" y="22715"/>
                    <a:pt x="4874" y="22079"/>
                    <a:pt x="3711" y="22079"/>
                  </a:cubicBezTo>
                  <a:cubicBezTo>
                    <a:pt x="3204" y="22079"/>
                    <a:pt x="2702" y="22200"/>
                    <a:pt x="2236" y="22453"/>
                  </a:cubicBezTo>
                  <a:cubicBezTo>
                    <a:pt x="802" y="23220"/>
                    <a:pt x="134" y="24488"/>
                    <a:pt x="68" y="26055"/>
                  </a:cubicBezTo>
                  <a:cubicBezTo>
                    <a:pt x="1" y="27657"/>
                    <a:pt x="568" y="29058"/>
                    <a:pt x="1969" y="29925"/>
                  </a:cubicBezTo>
                  <a:cubicBezTo>
                    <a:pt x="2562" y="30303"/>
                    <a:pt x="3169" y="30486"/>
                    <a:pt x="3752" y="30486"/>
                  </a:cubicBezTo>
                  <a:cubicBezTo>
                    <a:pt x="4712" y="30486"/>
                    <a:pt x="5608" y="29991"/>
                    <a:pt x="6272" y="29058"/>
                  </a:cubicBezTo>
                  <a:cubicBezTo>
                    <a:pt x="7006" y="27990"/>
                    <a:pt x="8040" y="27290"/>
                    <a:pt x="9341" y="27089"/>
                  </a:cubicBezTo>
                  <a:cubicBezTo>
                    <a:pt x="9408" y="27089"/>
                    <a:pt x="9482" y="27082"/>
                    <a:pt x="9553" y="27082"/>
                  </a:cubicBezTo>
                  <a:cubicBezTo>
                    <a:pt x="9697" y="27082"/>
                    <a:pt x="9830" y="27112"/>
                    <a:pt x="9875" y="27290"/>
                  </a:cubicBezTo>
                  <a:cubicBezTo>
                    <a:pt x="9941" y="27556"/>
                    <a:pt x="9708" y="27590"/>
                    <a:pt x="9541" y="27657"/>
                  </a:cubicBezTo>
                  <a:cubicBezTo>
                    <a:pt x="8574" y="28057"/>
                    <a:pt x="7807" y="28691"/>
                    <a:pt x="7173" y="29558"/>
                  </a:cubicBezTo>
                  <a:cubicBezTo>
                    <a:pt x="6072" y="31092"/>
                    <a:pt x="5905" y="32660"/>
                    <a:pt x="6539" y="34395"/>
                  </a:cubicBezTo>
                  <a:cubicBezTo>
                    <a:pt x="7039" y="35762"/>
                    <a:pt x="8040" y="36630"/>
                    <a:pt x="9508" y="36863"/>
                  </a:cubicBezTo>
                  <a:cubicBezTo>
                    <a:pt x="9732" y="36898"/>
                    <a:pt x="9949" y="36915"/>
                    <a:pt x="10159" y="36915"/>
                  </a:cubicBezTo>
                  <a:cubicBezTo>
                    <a:pt x="11361" y="36915"/>
                    <a:pt x="12349" y="36360"/>
                    <a:pt x="13144" y="35395"/>
                  </a:cubicBezTo>
                  <a:cubicBezTo>
                    <a:pt x="14645" y="33527"/>
                    <a:pt x="14678" y="30892"/>
                    <a:pt x="13210" y="28957"/>
                  </a:cubicBezTo>
                  <a:cubicBezTo>
                    <a:pt x="12944" y="28591"/>
                    <a:pt x="12944" y="28390"/>
                    <a:pt x="13277" y="28057"/>
                  </a:cubicBezTo>
                  <a:cubicBezTo>
                    <a:pt x="14845" y="26356"/>
                    <a:pt x="16379" y="24621"/>
                    <a:pt x="17980" y="22920"/>
                  </a:cubicBezTo>
                  <a:cubicBezTo>
                    <a:pt x="20015" y="20785"/>
                    <a:pt x="22183" y="18817"/>
                    <a:pt x="24452" y="16916"/>
                  </a:cubicBezTo>
                  <a:cubicBezTo>
                    <a:pt x="25719" y="15848"/>
                    <a:pt x="27154" y="14914"/>
                    <a:pt x="28488" y="13913"/>
                  </a:cubicBezTo>
                  <a:cubicBezTo>
                    <a:pt x="28717" y="13741"/>
                    <a:pt x="28968" y="13646"/>
                    <a:pt x="29210" y="13646"/>
                  </a:cubicBezTo>
                  <a:cubicBezTo>
                    <a:pt x="29390" y="13646"/>
                    <a:pt x="29565" y="13699"/>
                    <a:pt x="29722" y="13813"/>
                  </a:cubicBezTo>
                  <a:cubicBezTo>
                    <a:pt x="30632" y="14468"/>
                    <a:pt x="31562" y="14736"/>
                    <a:pt x="32506" y="14736"/>
                  </a:cubicBezTo>
                  <a:cubicBezTo>
                    <a:pt x="33292" y="14736"/>
                    <a:pt x="34089" y="14550"/>
                    <a:pt x="34893" y="14247"/>
                  </a:cubicBezTo>
                  <a:cubicBezTo>
                    <a:pt x="35760" y="13913"/>
                    <a:pt x="36460" y="13346"/>
                    <a:pt x="36994" y="12612"/>
                  </a:cubicBezTo>
                  <a:cubicBezTo>
                    <a:pt x="37895" y="11278"/>
                    <a:pt x="38295" y="9844"/>
                    <a:pt x="37461" y="8343"/>
                  </a:cubicBezTo>
                  <a:cubicBezTo>
                    <a:pt x="36660" y="6875"/>
                    <a:pt x="35293" y="6141"/>
                    <a:pt x="33625" y="6141"/>
                  </a:cubicBezTo>
                  <a:cubicBezTo>
                    <a:pt x="31257" y="6141"/>
                    <a:pt x="29522" y="7242"/>
                    <a:pt x="28488" y="9377"/>
                  </a:cubicBezTo>
                  <a:cubicBezTo>
                    <a:pt x="28403" y="9547"/>
                    <a:pt x="28366" y="9839"/>
                    <a:pt x="28150" y="9839"/>
                  </a:cubicBezTo>
                  <a:cubicBezTo>
                    <a:pt x="28113" y="9839"/>
                    <a:pt x="28070" y="9830"/>
                    <a:pt x="28021" y="9810"/>
                  </a:cubicBezTo>
                  <a:cubicBezTo>
                    <a:pt x="27721" y="9677"/>
                    <a:pt x="27954" y="9377"/>
                    <a:pt x="28021" y="9177"/>
                  </a:cubicBezTo>
                  <a:cubicBezTo>
                    <a:pt x="28254" y="8543"/>
                    <a:pt x="28621" y="8009"/>
                    <a:pt x="29055" y="7509"/>
                  </a:cubicBezTo>
                  <a:cubicBezTo>
                    <a:pt x="29489" y="7008"/>
                    <a:pt x="30089" y="6708"/>
                    <a:pt x="30523" y="6208"/>
                  </a:cubicBezTo>
                  <a:cubicBezTo>
                    <a:pt x="31790" y="4707"/>
                    <a:pt x="31857" y="2338"/>
                    <a:pt x="30623" y="1104"/>
                  </a:cubicBezTo>
                  <a:cubicBezTo>
                    <a:pt x="29891" y="358"/>
                    <a:pt x="28912" y="0"/>
                    <a:pt x="27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 rot="2543890">
              <a:off x="5919113" y="2085994"/>
              <a:ext cx="1006607" cy="971505"/>
            </a:xfrm>
            <a:custGeom>
              <a:rect b="b" l="l" r="r" t="t"/>
              <a:pathLst>
                <a:path extrusionOk="0" h="38859" w="40263">
                  <a:moveTo>
                    <a:pt x="29207" y="887"/>
                  </a:moveTo>
                  <a:cubicBezTo>
                    <a:pt x="30210" y="887"/>
                    <a:pt x="31205" y="1250"/>
                    <a:pt x="31956" y="2001"/>
                  </a:cubicBezTo>
                  <a:cubicBezTo>
                    <a:pt x="33157" y="3235"/>
                    <a:pt x="33090" y="5604"/>
                    <a:pt x="31823" y="7105"/>
                  </a:cubicBezTo>
                  <a:cubicBezTo>
                    <a:pt x="31389" y="7605"/>
                    <a:pt x="30789" y="7905"/>
                    <a:pt x="30355" y="8406"/>
                  </a:cubicBezTo>
                  <a:cubicBezTo>
                    <a:pt x="29921" y="8906"/>
                    <a:pt x="29554" y="9440"/>
                    <a:pt x="29321" y="10074"/>
                  </a:cubicBezTo>
                  <a:cubicBezTo>
                    <a:pt x="29254" y="10274"/>
                    <a:pt x="29054" y="10541"/>
                    <a:pt x="29354" y="10674"/>
                  </a:cubicBezTo>
                  <a:cubicBezTo>
                    <a:pt x="29407" y="10704"/>
                    <a:pt x="29452" y="10716"/>
                    <a:pt x="29490" y="10716"/>
                  </a:cubicBezTo>
                  <a:cubicBezTo>
                    <a:pt x="29668" y="10716"/>
                    <a:pt x="29706" y="10439"/>
                    <a:pt x="29788" y="10274"/>
                  </a:cubicBezTo>
                  <a:cubicBezTo>
                    <a:pt x="30855" y="8139"/>
                    <a:pt x="32557" y="7038"/>
                    <a:pt x="34925" y="7038"/>
                  </a:cubicBezTo>
                  <a:cubicBezTo>
                    <a:pt x="36593" y="7038"/>
                    <a:pt x="37960" y="7772"/>
                    <a:pt x="38794" y="9240"/>
                  </a:cubicBezTo>
                  <a:cubicBezTo>
                    <a:pt x="39628" y="10741"/>
                    <a:pt x="39228" y="12175"/>
                    <a:pt x="38294" y="13509"/>
                  </a:cubicBezTo>
                  <a:cubicBezTo>
                    <a:pt x="37760" y="14243"/>
                    <a:pt x="37060" y="14810"/>
                    <a:pt x="36193" y="15111"/>
                  </a:cubicBezTo>
                  <a:cubicBezTo>
                    <a:pt x="35379" y="15433"/>
                    <a:pt x="34573" y="15628"/>
                    <a:pt x="33781" y="15628"/>
                  </a:cubicBezTo>
                  <a:cubicBezTo>
                    <a:pt x="32850" y="15628"/>
                    <a:pt x="31938" y="15359"/>
                    <a:pt x="31056" y="14710"/>
                  </a:cubicBezTo>
                  <a:cubicBezTo>
                    <a:pt x="30899" y="14596"/>
                    <a:pt x="30724" y="14543"/>
                    <a:pt x="30543" y="14543"/>
                  </a:cubicBezTo>
                  <a:cubicBezTo>
                    <a:pt x="30302" y="14543"/>
                    <a:pt x="30051" y="14638"/>
                    <a:pt x="29821" y="14810"/>
                  </a:cubicBezTo>
                  <a:cubicBezTo>
                    <a:pt x="28454" y="15811"/>
                    <a:pt x="27053" y="16745"/>
                    <a:pt x="25752" y="17813"/>
                  </a:cubicBezTo>
                  <a:cubicBezTo>
                    <a:pt x="23483" y="19681"/>
                    <a:pt x="21315" y="21682"/>
                    <a:pt x="19280" y="23817"/>
                  </a:cubicBezTo>
                  <a:cubicBezTo>
                    <a:pt x="17713" y="25518"/>
                    <a:pt x="16178" y="27253"/>
                    <a:pt x="14577" y="28954"/>
                  </a:cubicBezTo>
                  <a:cubicBezTo>
                    <a:pt x="14244" y="29287"/>
                    <a:pt x="14244" y="29488"/>
                    <a:pt x="14510" y="29854"/>
                  </a:cubicBezTo>
                  <a:cubicBezTo>
                    <a:pt x="15978" y="31789"/>
                    <a:pt x="15978" y="34424"/>
                    <a:pt x="14444" y="36292"/>
                  </a:cubicBezTo>
                  <a:cubicBezTo>
                    <a:pt x="13649" y="37257"/>
                    <a:pt x="12661" y="37812"/>
                    <a:pt x="11480" y="37812"/>
                  </a:cubicBezTo>
                  <a:cubicBezTo>
                    <a:pt x="11273" y="37812"/>
                    <a:pt x="11060" y="37795"/>
                    <a:pt x="10841" y="37760"/>
                  </a:cubicBezTo>
                  <a:cubicBezTo>
                    <a:pt x="9373" y="37527"/>
                    <a:pt x="8339" y="36659"/>
                    <a:pt x="7839" y="35292"/>
                  </a:cubicBezTo>
                  <a:cubicBezTo>
                    <a:pt x="7239" y="33557"/>
                    <a:pt x="7372" y="31956"/>
                    <a:pt x="8506" y="30455"/>
                  </a:cubicBezTo>
                  <a:cubicBezTo>
                    <a:pt x="9140" y="29588"/>
                    <a:pt x="9874" y="28954"/>
                    <a:pt x="10841" y="28554"/>
                  </a:cubicBezTo>
                  <a:cubicBezTo>
                    <a:pt x="11008" y="28487"/>
                    <a:pt x="11241" y="28453"/>
                    <a:pt x="11175" y="28187"/>
                  </a:cubicBezTo>
                  <a:cubicBezTo>
                    <a:pt x="11130" y="28009"/>
                    <a:pt x="10997" y="27979"/>
                    <a:pt x="10853" y="27979"/>
                  </a:cubicBezTo>
                  <a:cubicBezTo>
                    <a:pt x="10782" y="27979"/>
                    <a:pt x="10708" y="27986"/>
                    <a:pt x="10641" y="27986"/>
                  </a:cubicBezTo>
                  <a:cubicBezTo>
                    <a:pt x="9340" y="28187"/>
                    <a:pt x="8339" y="28887"/>
                    <a:pt x="7572" y="29955"/>
                  </a:cubicBezTo>
                  <a:cubicBezTo>
                    <a:pt x="6908" y="30888"/>
                    <a:pt x="6012" y="31383"/>
                    <a:pt x="5060" y="31383"/>
                  </a:cubicBezTo>
                  <a:cubicBezTo>
                    <a:pt x="4482" y="31383"/>
                    <a:pt x="3882" y="31200"/>
                    <a:pt x="3302" y="30822"/>
                  </a:cubicBezTo>
                  <a:cubicBezTo>
                    <a:pt x="1868" y="29955"/>
                    <a:pt x="1334" y="28554"/>
                    <a:pt x="1401" y="26952"/>
                  </a:cubicBezTo>
                  <a:cubicBezTo>
                    <a:pt x="1468" y="25385"/>
                    <a:pt x="2135" y="24117"/>
                    <a:pt x="3536" y="23350"/>
                  </a:cubicBezTo>
                  <a:cubicBezTo>
                    <a:pt x="4012" y="23097"/>
                    <a:pt x="4522" y="22976"/>
                    <a:pt x="5032" y="22976"/>
                  </a:cubicBezTo>
                  <a:cubicBezTo>
                    <a:pt x="6204" y="22976"/>
                    <a:pt x="7383" y="23612"/>
                    <a:pt x="8173" y="24751"/>
                  </a:cubicBezTo>
                  <a:cubicBezTo>
                    <a:pt x="8313" y="24952"/>
                    <a:pt x="8418" y="25056"/>
                    <a:pt x="8544" y="25056"/>
                  </a:cubicBezTo>
                  <a:cubicBezTo>
                    <a:pt x="8627" y="25056"/>
                    <a:pt x="8720" y="25010"/>
                    <a:pt x="8840" y="24918"/>
                  </a:cubicBezTo>
                  <a:cubicBezTo>
                    <a:pt x="9307" y="24551"/>
                    <a:pt x="9740" y="24184"/>
                    <a:pt x="10207" y="23850"/>
                  </a:cubicBezTo>
                  <a:cubicBezTo>
                    <a:pt x="12409" y="21949"/>
                    <a:pt x="14510" y="19981"/>
                    <a:pt x="16645" y="18013"/>
                  </a:cubicBezTo>
                  <a:cubicBezTo>
                    <a:pt x="18447" y="16345"/>
                    <a:pt x="20181" y="14577"/>
                    <a:pt x="21882" y="12776"/>
                  </a:cubicBezTo>
                  <a:cubicBezTo>
                    <a:pt x="23117" y="11508"/>
                    <a:pt x="24217" y="10074"/>
                    <a:pt x="25351" y="8706"/>
                  </a:cubicBezTo>
                  <a:cubicBezTo>
                    <a:pt x="26352" y="7572"/>
                    <a:pt x="25385" y="7105"/>
                    <a:pt x="25085" y="5837"/>
                  </a:cubicBezTo>
                  <a:cubicBezTo>
                    <a:pt x="24818" y="4736"/>
                    <a:pt x="25118" y="3636"/>
                    <a:pt x="25752" y="2702"/>
                  </a:cubicBezTo>
                  <a:cubicBezTo>
                    <a:pt x="26565" y="1510"/>
                    <a:pt x="27893" y="887"/>
                    <a:pt x="29207" y="887"/>
                  </a:cubicBezTo>
                  <a:close/>
                  <a:moveTo>
                    <a:pt x="29315" y="1"/>
                  </a:moveTo>
                  <a:cubicBezTo>
                    <a:pt x="29003" y="1"/>
                    <a:pt x="28682" y="32"/>
                    <a:pt x="28354" y="100"/>
                  </a:cubicBezTo>
                  <a:cubicBezTo>
                    <a:pt x="26552" y="467"/>
                    <a:pt x="25185" y="1467"/>
                    <a:pt x="24384" y="3135"/>
                  </a:cubicBezTo>
                  <a:cubicBezTo>
                    <a:pt x="23617" y="4636"/>
                    <a:pt x="23650" y="6171"/>
                    <a:pt x="24718" y="7572"/>
                  </a:cubicBezTo>
                  <a:cubicBezTo>
                    <a:pt x="24985" y="7972"/>
                    <a:pt x="24918" y="8206"/>
                    <a:pt x="24684" y="8473"/>
                  </a:cubicBezTo>
                  <a:cubicBezTo>
                    <a:pt x="23717" y="9573"/>
                    <a:pt x="22783" y="10674"/>
                    <a:pt x="21816" y="11708"/>
                  </a:cubicBezTo>
                  <a:cubicBezTo>
                    <a:pt x="20481" y="13076"/>
                    <a:pt x="19114" y="14410"/>
                    <a:pt x="17813" y="15744"/>
                  </a:cubicBezTo>
                  <a:cubicBezTo>
                    <a:pt x="16178" y="17379"/>
                    <a:pt x="14510" y="18980"/>
                    <a:pt x="12742" y="20514"/>
                  </a:cubicBezTo>
                  <a:cubicBezTo>
                    <a:pt x="11675" y="21415"/>
                    <a:pt x="10608" y="22349"/>
                    <a:pt x="9640" y="23383"/>
                  </a:cubicBezTo>
                  <a:cubicBezTo>
                    <a:pt x="9340" y="23717"/>
                    <a:pt x="9040" y="24217"/>
                    <a:pt x="8706" y="24250"/>
                  </a:cubicBezTo>
                  <a:cubicBezTo>
                    <a:pt x="8697" y="24251"/>
                    <a:pt x="8687" y="24252"/>
                    <a:pt x="8678" y="24252"/>
                  </a:cubicBezTo>
                  <a:cubicBezTo>
                    <a:pt x="8298" y="24252"/>
                    <a:pt x="8130" y="23610"/>
                    <a:pt x="7772" y="23350"/>
                  </a:cubicBezTo>
                  <a:cubicBezTo>
                    <a:pt x="7772" y="23316"/>
                    <a:pt x="7772" y="23316"/>
                    <a:pt x="7739" y="23283"/>
                  </a:cubicBezTo>
                  <a:cubicBezTo>
                    <a:pt x="7000" y="22467"/>
                    <a:pt x="5911" y="22035"/>
                    <a:pt x="4820" y="22035"/>
                  </a:cubicBezTo>
                  <a:cubicBezTo>
                    <a:pt x="4038" y="22035"/>
                    <a:pt x="3256" y="22257"/>
                    <a:pt x="2602" y="22716"/>
                  </a:cubicBezTo>
                  <a:cubicBezTo>
                    <a:pt x="734" y="24084"/>
                    <a:pt x="0" y="26485"/>
                    <a:pt x="801" y="28787"/>
                  </a:cubicBezTo>
                  <a:cubicBezTo>
                    <a:pt x="1368" y="30488"/>
                    <a:pt x="2468" y="31722"/>
                    <a:pt x="4270" y="32189"/>
                  </a:cubicBezTo>
                  <a:cubicBezTo>
                    <a:pt x="4564" y="32275"/>
                    <a:pt x="4853" y="32311"/>
                    <a:pt x="5140" y="32311"/>
                  </a:cubicBezTo>
                  <a:cubicBezTo>
                    <a:pt x="5634" y="32311"/>
                    <a:pt x="6119" y="32204"/>
                    <a:pt x="6605" y="32056"/>
                  </a:cubicBezTo>
                  <a:lnTo>
                    <a:pt x="6605" y="32056"/>
                  </a:lnTo>
                  <a:cubicBezTo>
                    <a:pt x="6571" y="32623"/>
                    <a:pt x="6505" y="33190"/>
                    <a:pt x="6538" y="33724"/>
                  </a:cubicBezTo>
                  <a:cubicBezTo>
                    <a:pt x="6538" y="34291"/>
                    <a:pt x="6671" y="34825"/>
                    <a:pt x="6838" y="35358"/>
                  </a:cubicBezTo>
                  <a:cubicBezTo>
                    <a:pt x="7634" y="37553"/>
                    <a:pt x="9529" y="38859"/>
                    <a:pt x="11513" y="38859"/>
                  </a:cubicBezTo>
                  <a:cubicBezTo>
                    <a:pt x="12273" y="38859"/>
                    <a:pt x="13047" y="38667"/>
                    <a:pt x="13777" y="38260"/>
                  </a:cubicBezTo>
                  <a:cubicBezTo>
                    <a:pt x="16245" y="36859"/>
                    <a:pt x="17312" y="33857"/>
                    <a:pt x="16345" y="31189"/>
                  </a:cubicBezTo>
                  <a:cubicBezTo>
                    <a:pt x="16145" y="30622"/>
                    <a:pt x="15444" y="30188"/>
                    <a:pt x="15678" y="29621"/>
                  </a:cubicBezTo>
                  <a:cubicBezTo>
                    <a:pt x="15878" y="29087"/>
                    <a:pt x="16445" y="28687"/>
                    <a:pt x="16845" y="28220"/>
                  </a:cubicBezTo>
                  <a:cubicBezTo>
                    <a:pt x="18380" y="26485"/>
                    <a:pt x="19881" y="24684"/>
                    <a:pt x="21515" y="23050"/>
                  </a:cubicBezTo>
                  <a:cubicBezTo>
                    <a:pt x="24084" y="20548"/>
                    <a:pt x="26786" y="18179"/>
                    <a:pt x="29688" y="16111"/>
                  </a:cubicBezTo>
                  <a:cubicBezTo>
                    <a:pt x="29871" y="15995"/>
                    <a:pt x="30013" y="15945"/>
                    <a:pt x="30151" y="15945"/>
                  </a:cubicBezTo>
                  <a:cubicBezTo>
                    <a:pt x="30288" y="15945"/>
                    <a:pt x="30422" y="15995"/>
                    <a:pt x="30589" y="16078"/>
                  </a:cubicBezTo>
                  <a:cubicBezTo>
                    <a:pt x="31790" y="16637"/>
                    <a:pt x="32932" y="16938"/>
                    <a:pt x="34026" y="16938"/>
                  </a:cubicBezTo>
                  <a:cubicBezTo>
                    <a:pt x="35545" y="16938"/>
                    <a:pt x="36970" y="16357"/>
                    <a:pt x="38327" y="15077"/>
                  </a:cubicBezTo>
                  <a:cubicBezTo>
                    <a:pt x="39662" y="13776"/>
                    <a:pt x="40262" y="12175"/>
                    <a:pt x="39862" y="10307"/>
                  </a:cubicBezTo>
                  <a:cubicBezTo>
                    <a:pt x="39462" y="8473"/>
                    <a:pt x="38327" y="7338"/>
                    <a:pt x="36559" y="6771"/>
                  </a:cubicBezTo>
                  <a:cubicBezTo>
                    <a:pt x="35993" y="6576"/>
                    <a:pt x="35426" y="6495"/>
                    <a:pt x="34846" y="6495"/>
                  </a:cubicBezTo>
                  <a:cubicBezTo>
                    <a:pt x="34436" y="6495"/>
                    <a:pt x="34019" y="6535"/>
                    <a:pt x="33591" y="6604"/>
                  </a:cubicBezTo>
                  <a:cubicBezTo>
                    <a:pt x="33624" y="6438"/>
                    <a:pt x="33657" y="6338"/>
                    <a:pt x="33691" y="6204"/>
                  </a:cubicBezTo>
                  <a:cubicBezTo>
                    <a:pt x="34786" y="3435"/>
                    <a:pt x="32551" y="1"/>
                    <a:pt x="29315" y="1"/>
                  </a:cubicBezTo>
                  <a:close/>
                </a:path>
              </a:pathLst>
            </a:custGeom>
            <a:solidFill>
              <a:srgbClr val="212E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5"/>
          <p:cNvSpPr/>
          <p:nvPr/>
        </p:nvSpPr>
        <p:spPr>
          <a:xfrm>
            <a:off x="1938128" y="1045263"/>
            <a:ext cx="2089150" cy="3938587"/>
          </a:xfrm>
          <a:custGeom>
            <a:rect b="b" l="l" r="r" t="t"/>
            <a:pathLst>
              <a:path extrusionOk="0" h="596" w="316">
                <a:moveTo>
                  <a:pt x="57" y="33"/>
                </a:moveTo>
                <a:cubicBezTo>
                  <a:pt x="74" y="23"/>
                  <a:pt x="91" y="13"/>
                  <a:pt x="108" y="4"/>
                </a:cubicBezTo>
                <a:cubicBezTo>
                  <a:pt x="111" y="2"/>
                  <a:pt x="116" y="0"/>
                  <a:pt x="120" y="0"/>
                </a:cubicBezTo>
                <a:cubicBezTo>
                  <a:pt x="145" y="0"/>
                  <a:pt x="170" y="0"/>
                  <a:pt x="195" y="0"/>
                </a:cubicBezTo>
                <a:cubicBezTo>
                  <a:pt x="200" y="1"/>
                  <a:pt x="205" y="2"/>
                  <a:pt x="210" y="4"/>
                </a:cubicBezTo>
                <a:cubicBezTo>
                  <a:pt x="227" y="13"/>
                  <a:pt x="243" y="23"/>
                  <a:pt x="260" y="32"/>
                </a:cubicBezTo>
                <a:cubicBezTo>
                  <a:pt x="263" y="26"/>
                  <a:pt x="265" y="21"/>
                  <a:pt x="268" y="16"/>
                </a:cubicBezTo>
                <a:cubicBezTo>
                  <a:pt x="276" y="6"/>
                  <a:pt x="290" y="3"/>
                  <a:pt x="301" y="9"/>
                </a:cubicBezTo>
                <a:cubicBezTo>
                  <a:pt x="312" y="15"/>
                  <a:pt x="316" y="29"/>
                  <a:pt x="311" y="41"/>
                </a:cubicBezTo>
                <a:cubicBezTo>
                  <a:pt x="304" y="59"/>
                  <a:pt x="297" y="76"/>
                  <a:pt x="289" y="94"/>
                </a:cubicBezTo>
                <a:cubicBezTo>
                  <a:pt x="286" y="101"/>
                  <a:pt x="282" y="108"/>
                  <a:pt x="280" y="116"/>
                </a:cubicBezTo>
                <a:cubicBezTo>
                  <a:pt x="275" y="132"/>
                  <a:pt x="265" y="142"/>
                  <a:pt x="253" y="152"/>
                </a:cubicBezTo>
                <a:cubicBezTo>
                  <a:pt x="243" y="159"/>
                  <a:pt x="233" y="167"/>
                  <a:pt x="224" y="175"/>
                </a:cubicBezTo>
                <a:cubicBezTo>
                  <a:pt x="222" y="177"/>
                  <a:pt x="221" y="181"/>
                  <a:pt x="221" y="183"/>
                </a:cubicBezTo>
                <a:cubicBezTo>
                  <a:pt x="221" y="221"/>
                  <a:pt x="221" y="259"/>
                  <a:pt x="221" y="297"/>
                </a:cubicBezTo>
                <a:cubicBezTo>
                  <a:pt x="221" y="387"/>
                  <a:pt x="221" y="477"/>
                  <a:pt x="221" y="567"/>
                </a:cubicBezTo>
                <a:cubicBezTo>
                  <a:pt x="221" y="578"/>
                  <a:pt x="215" y="586"/>
                  <a:pt x="205" y="591"/>
                </a:cubicBezTo>
                <a:cubicBezTo>
                  <a:pt x="196" y="596"/>
                  <a:pt x="187" y="595"/>
                  <a:pt x="180" y="589"/>
                </a:cubicBezTo>
                <a:cubicBezTo>
                  <a:pt x="172" y="583"/>
                  <a:pt x="169" y="575"/>
                  <a:pt x="169" y="565"/>
                </a:cubicBezTo>
                <a:cubicBezTo>
                  <a:pt x="169" y="501"/>
                  <a:pt x="169" y="436"/>
                  <a:pt x="169" y="371"/>
                </a:cubicBezTo>
                <a:cubicBezTo>
                  <a:pt x="169" y="358"/>
                  <a:pt x="169" y="358"/>
                  <a:pt x="154" y="359"/>
                </a:cubicBezTo>
                <a:cubicBezTo>
                  <a:pt x="154" y="369"/>
                  <a:pt x="154" y="380"/>
                  <a:pt x="154" y="390"/>
                </a:cubicBezTo>
                <a:cubicBezTo>
                  <a:pt x="154" y="442"/>
                  <a:pt x="154" y="494"/>
                  <a:pt x="154" y="546"/>
                </a:cubicBezTo>
                <a:cubicBezTo>
                  <a:pt x="154" y="553"/>
                  <a:pt x="153" y="561"/>
                  <a:pt x="153" y="568"/>
                </a:cubicBezTo>
                <a:cubicBezTo>
                  <a:pt x="153" y="582"/>
                  <a:pt x="142" y="594"/>
                  <a:pt x="129" y="594"/>
                </a:cubicBezTo>
                <a:cubicBezTo>
                  <a:pt x="115" y="594"/>
                  <a:pt x="103" y="583"/>
                  <a:pt x="103" y="569"/>
                </a:cubicBezTo>
                <a:cubicBezTo>
                  <a:pt x="102" y="544"/>
                  <a:pt x="103" y="519"/>
                  <a:pt x="103" y="495"/>
                </a:cubicBezTo>
                <a:cubicBezTo>
                  <a:pt x="103" y="486"/>
                  <a:pt x="102" y="478"/>
                  <a:pt x="102" y="470"/>
                </a:cubicBezTo>
                <a:cubicBezTo>
                  <a:pt x="102" y="376"/>
                  <a:pt x="102" y="283"/>
                  <a:pt x="102" y="189"/>
                </a:cubicBezTo>
                <a:cubicBezTo>
                  <a:pt x="102" y="185"/>
                  <a:pt x="101" y="182"/>
                  <a:pt x="98" y="179"/>
                </a:cubicBezTo>
                <a:cubicBezTo>
                  <a:pt x="83" y="167"/>
                  <a:pt x="67" y="155"/>
                  <a:pt x="53" y="142"/>
                </a:cubicBezTo>
                <a:cubicBezTo>
                  <a:pt x="48" y="138"/>
                  <a:pt x="44" y="133"/>
                  <a:pt x="42" y="127"/>
                </a:cubicBezTo>
                <a:cubicBezTo>
                  <a:pt x="29" y="99"/>
                  <a:pt x="17" y="70"/>
                  <a:pt x="6" y="42"/>
                </a:cubicBezTo>
                <a:cubicBezTo>
                  <a:pt x="0" y="28"/>
                  <a:pt x="5" y="14"/>
                  <a:pt x="18" y="8"/>
                </a:cubicBezTo>
                <a:cubicBezTo>
                  <a:pt x="31" y="2"/>
                  <a:pt x="45" y="8"/>
                  <a:pt x="52" y="22"/>
                </a:cubicBezTo>
                <a:cubicBezTo>
                  <a:pt x="54" y="25"/>
                  <a:pt x="55" y="29"/>
                  <a:pt x="57" y="33"/>
                </a:cubicBezTo>
                <a:close/>
                <a:moveTo>
                  <a:pt x="247" y="64"/>
                </a:moveTo>
                <a:cubicBezTo>
                  <a:pt x="230" y="54"/>
                  <a:pt x="213" y="44"/>
                  <a:pt x="196" y="35"/>
                </a:cubicBezTo>
                <a:cubicBezTo>
                  <a:pt x="194" y="34"/>
                  <a:pt x="191" y="34"/>
                  <a:pt x="189" y="34"/>
                </a:cubicBezTo>
                <a:cubicBezTo>
                  <a:pt x="169" y="34"/>
                  <a:pt x="148" y="34"/>
                  <a:pt x="127" y="34"/>
                </a:cubicBezTo>
                <a:cubicBezTo>
                  <a:pt x="125" y="34"/>
                  <a:pt x="122" y="34"/>
                  <a:pt x="120" y="35"/>
                </a:cubicBezTo>
                <a:cubicBezTo>
                  <a:pt x="104" y="45"/>
                  <a:pt x="87" y="55"/>
                  <a:pt x="70" y="65"/>
                </a:cubicBezTo>
                <a:cubicBezTo>
                  <a:pt x="75" y="76"/>
                  <a:pt x="80" y="88"/>
                  <a:pt x="85" y="99"/>
                </a:cubicBezTo>
                <a:cubicBezTo>
                  <a:pt x="86" y="103"/>
                  <a:pt x="89" y="106"/>
                  <a:pt x="92" y="109"/>
                </a:cubicBezTo>
                <a:cubicBezTo>
                  <a:pt x="100" y="116"/>
                  <a:pt x="109" y="123"/>
                  <a:pt x="117" y="130"/>
                </a:cubicBezTo>
                <a:cubicBezTo>
                  <a:pt x="122" y="134"/>
                  <a:pt x="127" y="136"/>
                  <a:pt x="134" y="136"/>
                </a:cubicBezTo>
                <a:cubicBezTo>
                  <a:pt x="151" y="135"/>
                  <a:pt x="167" y="136"/>
                  <a:pt x="184" y="136"/>
                </a:cubicBezTo>
                <a:cubicBezTo>
                  <a:pt x="190" y="136"/>
                  <a:pt x="194" y="134"/>
                  <a:pt x="199" y="131"/>
                </a:cubicBezTo>
                <a:cubicBezTo>
                  <a:pt x="204" y="126"/>
                  <a:pt x="210" y="121"/>
                  <a:pt x="216" y="116"/>
                </a:cubicBezTo>
                <a:cubicBezTo>
                  <a:pt x="221" y="112"/>
                  <a:pt x="228" y="108"/>
                  <a:pt x="231" y="102"/>
                </a:cubicBezTo>
                <a:cubicBezTo>
                  <a:pt x="237" y="90"/>
                  <a:pt x="241" y="77"/>
                  <a:pt x="247" y="64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5"/>
          <p:cNvSpPr/>
          <p:nvPr/>
        </p:nvSpPr>
        <p:spPr>
          <a:xfrm>
            <a:off x="3996798" y="2194613"/>
            <a:ext cx="1343025" cy="2782887"/>
          </a:xfrm>
          <a:custGeom>
            <a:rect b="b" l="l" r="r" t="t"/>
            <a:pathLst>
              <a:path extrusionOk="0" h="421" w="203">
                <a:moveTo>
                  <a:pt x="96" y="232"/>
                </a:moveTo>
                <a:cubicBezTo>
                  <a:pt x="96" y="235"/>
                  <a:pt x="96" y="238"/>
                  <a:pt x="96" y="241"/>
                </a:cubicBezTo>
                <a:cubicBezTo>
                  <a:pt x="96" y="291"/>
                  <a:pt x="96" y="341"/>
                  <a:pt x="96" y="392"/>
                </a:cubicBezTo>
                <a:cubicBezTo>
                  <a:pt x="96" y="397"/>
                  <a:pt x="95" y="403"/>
                  <a:pt x="93" y="408"/>
                </a:cubicBezTo>
                <a:cubicBezTo>
                  <a:pt x="88" y="417"/>
                  <a:pt x="77" y="421"/>
                  <a:pt x="67" y="418"/>
                </a:cubicBezTo>
                <a:cubicBezTo>
                  <a:pt x="58" y="416"/>
                  <a:pt x="51" y="407"/>
                  <a:pt x="51" y="396"/>
                </a:cubicBezTo>
                <a:cubicBezTo>
                  <a:pt x="51" y="366"/>
                  <a:pt x="51" y="336"/>
                  <a:pt x="51" y="306"/>
                </a:cubicBezTo>
                <a:cubicBezTo>
                  <a:pt x="51" y="282"/>
                  <a:pt x="51" y="258"/>
                  <a:pt x="51" y="233"/>
                </a:cubicBezTo>
                <a:cubicBezTo>
                  <a:pt x="39" y="233"/>
                  <a:pt x="28" y="233"/>
                  <a:pt x="15" y="233"/>
                </a:cubicBezTo>
                <a:cubicBezTo>
                  <a:pt x="24" y="199"/>
                  <a:pt x="33" y="166"/>
                  <a:pt x="41" y="134"/>
                </a:cubicBezTo>
                <a:cubicBezTo>
                  <a:pt x="13" y="128"/>
                  <a:pt x="0" y="106"/>
                  <a:pt x="1" y="84"/>
                </a:cubicBezTo>
                <a:cubicBezTo>
                  <a:pt x="1" y="73"/>
                  <a:pt x="1" y="61"/>
                  <a:pt x="1" y="50"/>
                </a:cubicBezTo>
                <a:cubicBezTo>
                  <a:pt x="1" y="42"/>
                  <a:pt x="4" y="35"/>
                  <a:pt x="10" y="30"/>
                </a:cubicBezTo>
                <a:cubicBezTo>
                  <a:pt x="19" y="24"/>
                  <a:pt x="27" y="18"/>
                  <a:pt x="35" y="10"/>
                </a:cubicBezTo>
                <a:cubicBezTo>
                  <a:pt x="43" y="3"/>
                  <a:pt x="52" y="1"/>
                  <a:pt x="62" y="1"/>
                </a:cubicBezTo>
                <a:cubicBezTo>
                  <a:pt x="74" y="0"/>
                  <a:pt x="85" y="1"/>
                  <a:pt x="97" y="0"/>
                </a:cubicBezTo>
                <a:cubicBezTo>
                  <a:pt x="104" y="0"/>
                  <a:pt x="108" y="3"/>
                  <a:pt x="112" y="8"/>
                </a:cubicBezTo>
                <a:cubicBezTo>
                  <a:pt x="115" y="11"/>
                  <a:pt x="119" y="13"/>
                  <a:pt x="122" y="13"/>
                </a:cubicBezTo>
                <a:cubicBezTo>
                  <a:pt x="132" y="14"/>
                  <a:pt x="142" y="14"/>
                  <a:pt x="152" y="13"/>
                </a:cubicBezTo>
                <a:cubicBezTo>
                  <a:pt x="174" y="12"/>
                  <a:pt x="182" y="23"/>
                  <a:pt x="186" y="41"/>
                </a:cubicBezTo>
                <a:cubicBezTo>
                  <a:pt x="191" y="62"/>
                  <a:pt x="195" y="83"/>
                  <a:pt x="199" y="104"/>
                </a:cubicBezTo>
                <a:cubicBezTo>
                  <a:pt x="203" y="120"/>
                  <a:pt x="196" y="129"/>
                  <a:pt x="179" y="131"/>
                </a:cubicBezTo>
                <a:cubicBezTo>
                  <a:pt x="174" y="132"/>
                  <a:pt x="170" y="132"/>
                  <a:pt x="164" y="133"/>
                </a:cubicBezTo>
                <a:cubicBezTo>
                  <a:pt x="170" y="166"/>
                  <a:pt x="176" y="198"/>
                  <a:pt x="182" y="232"/>
                </a:cubicBezTo>
                <a:cubicBezTo>
                  <a:pt x="172" y="232"/>
                  <a:pt x="164" y="233"/>
                  <a:pt x="154" y="233"/>
                </a:cubicBezTo>
                <a:cubicBezTo>
                  <a:pt x="154" y="236"/>
                  <a:pt x="154" y="239"/>
                  <a:pt x="154" y="242"/>
                </a:cubicBezTo>
                <a:cubicBezTo>
                  <a:pt x="154" y="292"/>
                  <a:pt x="154" y="343"/>
                  <a:pt x="154" y="393"/>
                </a:cubicBezTo>
                <a:cubicBezTo>
                  <a:pt x="154" y="410"/>
                  <a:pt x="143" y="420"/>
                  <a:pt x="127" y="419"/>
                </a:cubicBezTo>
                <a:cubicBezTo>
                  <a:pt x="116" y="417"/>
                  <a:pt x="108" y="408"/>
                  <a:pt x="108" y="394"/>
                </a:cubicBezTo>
                <a:cubicBezTo>
                  <a:pt x="108" y="349"/>
                  <a:pt x="108" y="304"/>
                  <a:pt x="108" y="259"/>
                </a:cubicBezTo>
                <a:cubicBezTo>
                  <a:pt x="108" y="253"/>
                  <a:pt x="108" y="247"/>
                  <a:pt x="108" y="241"/>
                </a:cubicBezTo>
                <a:cubicBezTo>
                  <a:pt x="108" y="231"/>
                  <a:pt x="108" y="231"/>
                  <a:pt x="96" y="232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5"/>
          <p:cNvSpPr/>
          <p:nvPr/>
        </p:nvSpPr>
        <p:spPr>
          <a:xfrm>
            <a:off x="877360" y="3550338"/>
            <a:ext cx="1533525" cy="1433512"/>
          </a:xfrm>
          <a:custGeom>
            <a:rect b="b" l="l" r="r" t="t"/>
            <a:pathLst>
              <a:path extrusionOk="0" h="217" w="232">
                <a:moveTo>
                  <a:pt x="101" y="0"/>
                </a:moveTo>
                <a:cubicBezTo>
                  <a:pt x="101" y="20"/>
                  <a:pt x="101" y="40"/>
                  <a:pt x="101" y="60"/>
                </a:cubicBezTo>
                <a:cubicBezTo>
                  <a:pt x="101" y="71"/>
                  <a:pt x="101" y="71"/>
                  <a:pt x="112" y="71"/>
                </a:cubicBezTo>
                <a:cubicBezTo>
                  <a:pt x="140" y="71"/>
                  <a:pt x="167" y="70"/>
                  <a:pt x="195" y="71"/>
                </a:cubicBezTo>
                <a:cubicBezTo>
                  <a:pt x="205" y="71"/>
                  <a:pt x="214" y="69"/>
                  <a:pt x="223" y="63"/>
                </a:cubicBezTo>
                <a:cubicBezTo>
                  <a:pt x="225" y="61"/>
                  <a:pt x="227" y="60"/>
                  <a:pt x="231" y="58"/>
                </a:cubicBezTo>
                <a:cubicBezTo>
                  <a:pt x="232" y="71"/>
                  <a:pt x="231" y="82"/>
                  <a:pt x="220" y="89"/>
                </a:cubicBezTo>
                <a:cubicBezTo>
                  <a:pt x="218" y="91"/>
                  <a:pt x="216" y="95"/>
                  <a:pt x="216" y="97"/>
                </a:cubicBezTo>
                <a:cubicBezTo>
                  <a:pt x="216" y="129"/>
                  <a:pt x="216" y="161"/>
                  <a:pt x="216" y="192"/>
                </a:cubicBezTo>
                <a:cubicBezTo>
                  <a:pt x="216" y="201"/>
                  <a:pt x="213" y="208"/>
                  <a:pt x="205" y="212"/>
                </a:cubicBezTo>
                <a:cubicBezTo>
                  <a:pt x="192" y="217"/>
                  <a:pt x="179" y="208"/>
                  <a:pt x="178" y="195"/>
                </a:cubicBezTo>
                <a:cubicBezTo>
                  <a:pt x="178" y="183"/>
                  <a:pt x="178" y="172"/>
                  <a:pt x="177" y="160"/>
                </a:cubicBezTo>
                <a:cubicBezTo>
                  <a:pt x="170" y="171"/>
                  <a:pt x="164" y="183"/>
                  <a:pt x="157" y="194"/>
                </a:cubicBezTo>
                <a:cubicBezTo>
                  <a:pt x="155" y="198"/>
                  <a:pt x="152" y="202"/>
                  <a:pt x="150" y="206"/>
                </a:cubicBezTo>
                <a:cubicBezTo>
                  <a:pt x="145" y="213"/>
                  <a:pt x="136" y="215"/>
                  <a:pt x="129" y="211"/>
                </a:cubicBezTo>
                <a:cubicBezTo>
                  <a:pt x="121" y="206"/>
                  <a:pt x="118" y="197"/>
                  <a:pt x="122" y="189"/>
                </a:cubicBezTo>
                <a:cubicBezTo>
                  <a:pt x="129" y="176"/>
                  <a:pt x="137" y="164"/>
                  <a:pt x="145" y="151"/>
                </a:cubicBezTo>
                <a:cubicBezTo>
                  <a:pt x="146" y="148"/>
                  <a:pt x="148" y="145"/>
                  <a:pt x="150" y="141"/>
                </a:cubicBezTo>
                <a:cubicBezTo>
                  <a:pt x="131" y="141"/>
                  <a:pt x="113" y="141"/>
                  <a:pt x="96" y="142"/>
                </a:cubicBezTo>
                <a:cubicBezTo>
                  <a:pt x="94" y="142"/>
                  <a:pt x="91" y="147"/>
                  <a:pt x="91" y="149"/>
                </a:cubicBezTo>
                <a:cubicBezTo>
                  <a:pt x="91" y="165"/>
                  <a:pt x="91" y="181"/>
                  <a:pt x="91" y="197"/>
                </a:cubicBezTo>
                <a:cubicBezTo>
                  <a:pt x="91" y="205"/>
                  <a:pt x="85" y="212"/>
                  <a:pt x="78" y="213"/>
                </a:cubicBezTo>
                <a:cubicBezTo>
                  <a:pt x="71" y="215"/>
                  <a:pt x="63" y="212"/>
                  <a:pt x="60" y="204"/>
                </a:cubicBezTo>
                <a:cubicBezTo>
                  <a:pt x="59" y="201"/>
                  <a:pt x="58" y="196"/>
                  <a:pt x="58" y="192"/>
                </a:cubicBezTo>
                <a:cubicBezTo>
                  <a:pt x="58" y="156"/>
                  <a:pt x="58" y="121"/>
                  <a:pt x="59" y="85"/>
                </a:cubicBezTo>
                <a:cubicBezTo>
                  <a:pt x="59" y="78"/>
                  <a:pt x="57" y="76"/>
                  <a:pt x="50" y="76"/>
                </a:cubicBezTo>
                <a:cubicBezTo>
                  <a:pt x="38" y="76"/>
                  <a:pt x="26" y="76"/>
                  <a:pt x="14" y="75"/>
                </a:cubicBezTo>
                <a:cubicBezTo>
                  <a:pt x="8" y="74"/>
                  <a:pt x="3" y="70"/>
                  <a:pt x="1" y="64"/>
                </a:cubicBezTo>
                <a:cubicBezTo>
                  <a:pt x="0" y="57"/>
                  <a:pt x="3" y="51"/>
                  <a:pt x="9" y="48"/>
                </a:cubicBezTo>
                <a:cubicBezTo>
                  <a:pt x="38" y="32"/>
                  <a:pt x="68" y="16"/>
                  <a:pt x="98" y="0"/>
                </a:cubicBezTo>
                <a:cubicBezTo>
                  <a:pt x="99" y="0"/>
                  <a:pt x="100" y="0"/>
                  <a:pt x="101" y="0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5"/>
          <p:cNvSpPr/>
          <p:nvPr/>
        </p:nvSpPr>
        <p:spPr>
          <a:xfrm>
            <a:off x="4414310" y="1554850"/>
            <a:ext cx="555625" cy="554037"/>
          </a:xfrm>
          <a:custGeom>
            <a:rect b="b" l="l" r="r" t="t"/>
            <a:pathLst>
              <a:path extrusionOk="0" h="84" w="84">
                <a:moveTo>
                  <a:pt x="42" y="84"/>
                </a:moveTo>
                <a:cubicBezTo>
                  <a:pt x="19" y="84"/>
                  <a:pt x="0" y="66"/>
                  <a:pt x="0" y="43"/>
                </a:cubicBezTo>
                <a:cubicBezTo>
                  <a:pt x="0" y="19"/>
                  <a:pt x="18" y="0"/>
                  <a:pt x="42" y="0"/>
                </a:cubicBezTo>
                <a:cubicBezTo>
                  <a:pt x="64" y="0"/>
                  <a:pt x="84" y="19"/>
                  <a:pt x="84" y="41"/>
                </a:cubicBezTo>
                <a:cubicBezTo>
                  <a:pt x="84" y="65"/>
                  <a:pt x="66" y="84"/>
                  <a:pt x="42" y="84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5"/>
          <p:cNvSpPr/>
          <p:nvPr/>
        </p:nvSpPr>
        <p:spPr>
          <a:xfrm>
            <a:off x="2734735" y="476938"/>
            <a:ext cx="495300" cy="495300"/>
          </a:xfrm>
          <a:custGeom>
            <a:rect b="b" l="l" r="r" t="t"/>
            <a:pathLst>
              <a:path extrusionOk="0" h="75" w="75">
                <a:moveTo>
                  <a:pt x="38" y="1"/>
                </a:moveTo>
                <a:cubicBezTo>
                  <a:pt x="57" y="0"/>
                  <a:pt x="75" y="15"/>
                  <a:pt x="75" y="38"/>
                </a:cubicBezTo>
                <a:cubicBezTo>
                  <a:pt x="75" y="63"/>
                  <a:pt x="53" y="75"/>
                  <a:pt x="36" y="75"/>
                </a:cubicBezTo>
                <a:cubicBezTo>
                  <a:pt x="17" y="74"/>
                  <a:pt x="0" y="57"/>
                  <a:pt x="0" y="38"/>
                </a:cubicBezTo>
                <a:cubicBezTo>
                  <a:pt x="0" y="17"/>
                  <a:pt x="17" y="1"/>
                  <a:pt x="38" y="1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"/>
          <p:cNvSpPr/>
          <p:nvPr/>
        </p:nvSpPr>
        <p:spPr>
          <a:xfrm>
            <a:off x="3871385" y="1931088"/>
            <a:ext cx="363538" cy="357187"/>
          </a:xfrm>
          <a:custGeom>
            <a:rect b="b" l="l" r="r" t="t"/>
            <a:pathLst>
              <a:path extrusionOk="0" h="54" w="55">
                <a:moveTo>
                  <a:pt x="27" y="54"/>
                </a:moveTo>
                <a:cubicBezTo>
                  <a:pt x="12" y="53"/>
                  <a:pt x="0" y="41"/>
                  <a:pt x="1" y="27"/>
                </a:cubicBezTo>
                <a:cubicBezTo>
                  <a:pt x="1" y="12"/>
                  <a:pt x="15" y="0"/>
                  <a:pt x="28" y="1"/>
                </a:cubicBezTo>
                <a:cubicBezTo>
                  <a:pt x="44" y="1"/>
                  <a:pt x="55" y="14"/>
                  <a:pt x="54" y="29"/>
                </a:cubicBezTo>
                <a:cubicBezTo>
                  <a:pt x="53" y="43"/>
                  <a:pt x="42" y="54"/>
                  <a:pt x="27" y="54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5"/>
          <p:cNvSpPr/>
          <p:nvPr/>
        </p:nvSpPr>
        <p:spPr>
          <a:xfrm>
            <a:off x="2695048" y="1323075"/>
            <a:ext cx="555625" cy="561975"/>
          </a:xfrm>
          <a:custGeom>
            <a:rect b="b" l="l" r="r" t="t"/>
            <a:pathLst>
              <a:path extrusionOk="0" h="85" w="84">
                <a:moveTo>
                  <a:pt x="84" y="43"/>
                </a:moveTo>
                <a:cubicBezTo>
                  <a:pt x="84" y="64"/>
                  <a:pt x="67" y="85"/>
                  <a:pt x="42" y="85"/>
                </a:cubicBezTo>
                <a:cubicBezTo>
                  <a:pt x="16" y="84"/>
                  <a:pt x="0" y="62"/>
                  <a:pt x="0" y="42"/>
                </a:cubicBezTo>
                <a:cubicBezTo>
                  <a:pt x="1" y="19"/>
                  <a:pt x="20" y="0"/>
                  <a:pt x="42" y="0"/>
                </a:cubicBezTo>
                <a:cubicBezTo>
                  <a:pt x="66" y="1"/>
                  <a:pt x="84" y="19"/>
                  <a:pt x="84" y="43"/>
                </a:cubicBezTo>
                <a:close/>
              </a:path>
            </a:pathLst>
          </a:custGeom>
          <a:solidFill>
            <a:srgbClr val="8A91B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"/>
          <p:cNvSpPr/>
          <p:nvPr/>
        </p:nvSpPr>
        <p:spPr>
          <a:xfrm>
            <a:off x="705393" y="845003"/>
            <a:ext cx="7406640" cy="34534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6"/>
          <p:cNvSpPr txBox="1"/>
          <p:nvPr>
            <p:ph type="title"/>
          </p:nvPr>
        </p:nvSpPr>
        <p:spPr>
          <a:xfrm>
            <a:off x="1741650" y="1495913"/>
            <a:ext cx="30123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intro</a:t>
            </a:r>
            <a:endParaRPr/>
          </a:p>
        </p:txBody>
      </p:sp>
      <p:sp>
        <p:nvSpPr>
          <p:cNvPr id="667" name="Google Shape;667;p6"/>
          <p:cNvSpPr txBox="1"/>
          <p:nvPr>
            <p:ph idx="1" type="subTitle"/>
          </p:nvPr>
        </p:nvSpPr>
        <p:spPr>
          <a:xfrm>
            <a:off x="1735575" y="2272088"/>
            <a:ext cx="30183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also the smallest one in the Solar System. It was named after a Roman god</a:t>
            </a:r>
            <a:endParaRPr/>
          </a:p>
        </p:txBody>
      </p:sp>
      <p:pic>
        <p:nvPicPr>
          <p:cNvPr id="668" name="Google Shape;668;p6"/>
          <p:cNvPicPr preferRelativeResize="0"/>
          <p:nvPr/>
        </p:nvPicPr>
        <p:blipFill rotWithShape="1">
          <a:blip r:embed="rId3">
            <a:alphaModFix/>
          </a:blip>
          <a:srcRect b="0" l="41746" r="19403" t="0"/>
          <a:stretch/>
        </p:blipFill>
        <p:spPr>
          <a:xfrm>
            <a:off x="5591700" y="25"/>
            <a:ext cx="3552298" cy="51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"/>
          <p:cNvSpPr txBox="1"/>
          <p:nvPr>
            <p:ph type="title"/>
          </p:nvPr>
        </p:nvSpPr>
        <p:spPr>
          <a:xfrm>
            <a:off x="4931650" y="1202672"/>
            <a:ext cx="30123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our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674" name="Google Shape;674;p7"/>
          <p:cNvSpPr txBox="1"/>
          <p:nvPr>
            <p:ph idx="1" type="subTitle"/>
          </p:nvPr>
        </p:nvSpPr>
        <p:spPr>
          <a:xfrm>
            <a:off x="5055650" y="2565325"/>
            <a:ext cx="27582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Mercury is the closest planet to the Sun and the smallest one in the Solar System. This planet was named after the Roman messenger god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675" name="Google Shape;6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143" y="651790"/>
            <a:ext cx="3859270" cy="385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"/>
          <p:cNvSpPr txBox="1"/>
          <p:nvPr>
            <p:ph type="title"/>
          </p:nvPr>
        </p:nvSpPr>
        <p:spPr>
          <a:xfrm>
            <a:off x="787200" y="71579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step by step</a:t>
            </a:r>
            <a:endParaRPr/>
          </a:p>
        </p:txBody>
      </p:sp>
      <p:sp>
        <p:nvSpPr>
          <p:cNvPr id="681" name="Google Shape;681;p8"/>
          <p:cNvSpPr txBox="1"/>
          <p:nvPr>
            <p:ph idx="4294967295" type="subTitle"/>
          </p:nvPr>
        </p:nvSpPr>
        <p:spPr>
          <a:xfrm>
            <a:off x="872178" y="3452433"/>
            <a:ext cx="1675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and has several rings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8"/>
          <p:cNvSpPr txBox="1"/>
          <p:nvPr>
            <p:ph idx="4294967295" type="subTitle"/>
          </p:nvPr>
        </p:nvSpPr>
        <p:spPr>
          <a:xfrm>
            <a:off x="4654178" y="3452433"/>
            <a:ext cx="1675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Jupiter is a gas giant and the biggest planet 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3" name="Google Shape;683;p8"/>
          <p:cNvSpPr txBox="1"/>
          <p:nvPr>
            <p:ph idx="4294967295" type="subTitle"/>
          </p:nvPr>
        </p:nvSpPr>
        <p:spPr>
          <a:xfrm>
            <a:off x="6545178" y="3452433"/>
            <a:ext cx="1675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Venus is the second planet from the Sun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4" name="Google Shape;684;p8"/>
          <p:cNvSpPr txBox="1"/>
          <p:nvPr>
            <p:ph idx="4294967295" type="subTitle"/>
          </p:nvPr>
        </p:nvSpPr>
        <p:spPr>
          <a:xfrm>
            <a:off x="2763178" y="3452433"/>
            <a:ext cx="16752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smallest planet of them all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5" name="Google Shape;685;p8"/>
          <p:cNvSpPr txBox="1"/>
          <p:nvPr>
            <p:ph idx="4294967295" type="title"/>
          </p:nvPr>
        </p:nvSpPr>
        <p:spPr>
          <a:xfrm>
            <a:off x="1168528" y="2994356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>
                <a:solidFill>
                  <a:schemeClr val="accent5"/>
                </a:solidFill>
              </a:rPr>
              <a:t>2008</a:t>
            </a:r>
            <a:endParaRPr sz="2500">
              <a:solidFill>
                <a:schemeClr val="accent5"/>
              </a:solidFill>
            </a:endParaRPr>
          </a:p>
        </p:txBody>
      </p:sp>
      <p:sp>
        <p:nvSpPr>
          <p:cNvPr id="686" name="Google Shape;686;p8"/>
          <p:cNvSpPr txBox="1"/>
          <p:nvPr>
            <p:ph idx="4294967295" type="title"/>
          </p:nvPr>
        </p:nvSpPr>
        <p:spPr>
          <a:xfrm>
            <a:off x="3059845" y="2994356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>
                <a:solidFill>
                  <a:schemeClr val="accent5"/>
                </a:solidFill>
              </a:rPr>
              <a:t>2010</a:t>
            </a:r>
            <a:endParaRPr sz="2500">
              <a:solidFill>
                <a:schemeClr val="accent5"/>
              </a:solidFill>
            </a:endParaRPr>
          </a:p>
        </p:txBody>
      </p:sp>
      <p:sp>
        <p:nvSpPr>
          <p:cNvPr id="687" name="Google Shape;687;p8"/>
          <p:cNvSpPr txBox="1"/>
          <p:nvPr>
            <p:ph idx="4294967295" type="title"/>
          </p:nvPr>
        </p:nvSpPr>
        <p:spPr>
          <a:xfrm>
            <a:off x="4951161" y="2994356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>
                <a:solidFill>
                  <a:schemeClr val="accent5"/>
                </a:solidFill>
              </a:rPr>
              <a:t>2017</a:t>
            </a:r>
            <a:endParaRPr sz="2500">
              <a:solidFill>
                <a:schemeClr val="accent5"/>
              </a:solidFill>
            </a:endParaRPr>
          </a:p>
        </p:txBody>
      </p:sp>
      <p:sp>
        <p:nvSpPr>
          <p:cNvPr id="688" name="Google Shape;688;p8"/>
          <p:cNvSpPr txBox="1"/>
          <p:nvPr>
            <p:ph idx="4294967295" type="title"/>
          </p:nvPr>
        </p:nvSpPr>
        <p:spPr>
          <a:xfrm>
            <a:off x="6842478" y="2994356"/>
            <a:ext cx="1072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2500">
                <a:solidFill>
                  <a:schemeClr val="accent5"/>
                </a:solidFill>
              </a:rPr>
              <a:t>2020</a:t>
            </a:r>
            <a:endParaRPr sz="2500">
              <a:solidFill>
                <a:schemeClr val="accent5"/>
              </a:solidFill>
            </a:endParaRPr>
          </a:p>
        </p:txBody>
      </p:sp>
      <p:grpSp>
        <p:nvGrpSpPr>
          <p:cNvPr id="689" name="Google Shape;689;p8"/>
          <p:cNvGrpSpPr/>
          <p:nvPr/>
        </p:nvGrpSpPr>
        <p:grpSpPr>
          <a:xfrm>
            <a:off x="1473639" y="2272777"/>
            <a:ext cx="6089252" cy="517240"/>
            <a:chOff x="1499361" y="2313119"/>
            <a:chExt cx="6089252" cy="517240"/>
          </a:xfrm>
        </p:grpSpPr>
        <p:cxnSp>
          <p:nvCxnSpPr>
            <p:cNvPr id="690" name="Google Shape;690;p8"/>
            <p:cNvCxnSpPr/>
            <p:nvPr/>
          </p:nvCxnSpPr>
          <p:spPr>
            <a:xfrm>
              <a:off x="1854650" y="2580375"/>
              <a:ext cx="55179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91" name="Google Shape;691;p8"/>
            <p:cNvGrpSpPr/>
            <p:nvPr/>
          </p:nvGrpSpPr>
          <p:grpSpPr>
            <a:xfrm rot="5400000">
              <a:off x="3392888" y="2387738"/>
              <a:ext cx="432850" cy="368050"/>
              <a:chOff x="-2424187" y="2526875"/>
              <a:chExt cx="432850" cy="368050"/>
            </a:xfrm>
          </p:grpSpPr>
          <p:sp>
            <p:nvSpPr>
              <p:cNvPr id="692" name="Google Shape;692;p8"/>
              <p:cNvSpPr/>
              <p:nvPr/>
            </p:nvSpPr>
            <p:spPr>
              <a:xfrm flipH="1">
                <a:off x="-2282412" y="2688800"/>
                <a:ext cx="249375" cy="186425"/>
              </a:xfrm>
              <a:custGeom>
                <a:rect b="b" l="l" r="r" t="t"/>
                <a:pathLst>
                  <a:path extrusionOk="0" h="7457" w="9975">
                    <a:moveTo>
                      <a:pt x="4938" y="1"/>
                    </a:moveTo>
                    <a:cubicBezTo>
                      <a:pt x="4411" y="1"/>
                      <a:pt x="3874" y="108"/>
                      <a:pt x="3336" y="298"/>
                    </a:cubicBezTo>
                    <a:cubicBezTo>
                      <a:pt x="2369" y="665"/>
                      <a:pt x="1368" y="931"/>
                      <a:pt x="701" y="1865"/>
                    </a:cubicBezTo>
                    <a:cubicBezTo>
                      <a:pt x="1" y="2833"/>
                      <a:pt x="301" y="3833"/>
                      <a:pt x="1402" y="4234"/>
                    </a:cubicBezTo>
                    <a:cubicBezTo>
                      <a:pt x="1869" y="4401"/>
                      <a:pt x="2369" y="4467"/>
                      <a:pt x="2869" y="4501"/>
                    </a:cubicBezTo>
                    <a:cubicBezTo>
                      <a:pt x="3837" y="4534"/>
                      <a:pt x="4604" y="4968"/>
                      <a:pt x="5271" y="5668"/>
                    </a:cubicBezTo>
                    <a:cubicBezTo>
                      <a:pt x="5738" y="6102"/>
                      <a:pt x="6072" y="6702"/>
                      <a:pt x="6605" y="7102"/>
                    </a:cubicBezTo>
                    <a:cubicBezTo>
                      <a:pt x="6949" y="7357"/>
                      <a:pt x="7300" y="7457"/>
                      <a:pt x="7648" y="7457"/>
                    </a:cubicBezTo>
                    <a:cubicBezTo>
                      <a:pt x="8077" y="7457"/>
                      <a:pt x="8502" y="7305"/>
                      <a:pt x="8907" y="7102"/>
                    </a:cubicBezTo>
                    <a:cubicBezTo>
                      <a:pt x="9608" y="6769"/>
                      <a:pt x="9974" y="6168"/>
                      <a:pt x="9941" y="5335"/>
                    </a:cubicBezTo>
                    <a:cubicBezTo>
                      <a:pt x="9874" y="4601"/>
                      <a:pt x="9541" y="3900"/>
                      <a:pt x="9307" y="3200"/>
                    </a:cubicBezTo>
                    <a:cubicBezTo>
                      <a:pt x="8840" y="1932"/>
                      <a:pt x="8040" y="898"/>
                      <a:pt x="6639" y="431"/>
                    </a:cubicBezTo>
                    <a:cubicBezTo>
                      <a:pt x="6095" y="133"/>
                      <a:pt x="5523" y="1"/>
                      <a:pt x="49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8"/>
              <p:cNvSpPr/>
              <p:nvPr/>
            </p:nvSpPr>
            <p:spPr>
              <a:xfrm flipH="1">
                <a:off x="-2118962" y="2548800"/>
                <a:ext cx="101775" cy="90125"/>
              </a:xfrm>
              <a:custGeom>
                <a:rect b="b" l="l" r="r" t="t"/>
                <a:pathLst>
                  <a:path extrusionOk="0" h="3605" w="4071">
                    <a:moveTo>
                      <a:pt x="2070" y="1"/>
                    </a:moveTo>
                    <a:cubicBezTo>
                      <a:pt x="1353" y="1"/>
                      <a:pt x="624" y="321"/>
                      <a:pt x="435" y="961"/>
                    </a:cubicBezTo>
                    <a:cubicBezTo>
                      <a:pt x="1" y="1961"/>
                      <a:pt x="401" y="3029"/>
                      <a:pt x="1335" y="3429"/>
                    </a:cubicBezTo>
                    <a:cubicBezTo>
                      <a:pt x="1622" y="3548"/>
                      <a:pt x="1902" y="3605"/>
                      <a:pt x="2165" y="3605"/>
                    </a:cubicBezTo>
                    <a:cubicBezTo>
                      <a:pt x="2789" y="3605"/>
                      <a:pt x="3312" y="3282"/>
                      <a:pt x="3570" y="2695"/>
                    </a:cubicBezTo>
                    <a:cubicBezTo>
                      <a:pt x="4070" y="1595"/>
                      <a:pt x="3770" y="560"/>
                      <a:pt x="2903" y="160"/>
                    </a:cubicBezTo>
                    <a:cubicBezTo>
                      <a:pt x="2652" y="54"/>
                      <a:pt x="2362" y="1"/>
                      <a:pt x="20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8"/>
              <p:cNvSpPr/>
              <p:nvPr/>
            </p:nvSpPr>
            <p:spPr>
              <a:xfrm flipH="1">
                <a:off x="-2399162" y="2676600"/>
                <a:ext cx="78425" cy="65425"/>
              </a:xfrm>
              <a:custGeom>
                <a:rect b="b" l="l" r="r" t="t"/>
                <a:pathLst>
                  <a:path extrusionOk="0" h="2617" w="3137">
                    <a:moveTo>
                      <a:pt x="1797" y="0"/>
                    </a:moveTo>
                    <a:cubicBezTo>
                      <a:pt x="1215" y="0"/>
                      <a:pt x="483" y="336"/>
                      <a:pt x="301" y="752"/>
                    </a:cubicBezTo>
                    <a:cubicBezTo>
                      <a:pt x="1" y="1453"/>
                      <a:pt x="201" y="2220"/>
                      <a:pt x="768" y="2487"/>
                    </a:cubicBezTo>
                    <a:cubicBezTo>
                      <a:pt x="971" y="2575"/>
                      <a:pt x="1185" y="2616"/>
                      <a:pt x="1397" y="2616"/>
                    </a:cubicBezTo>
                    <a:cubicBezTo>
                      <a:pt x="1989" y="2616"/>
                      <a:pt x="2566" y="2293"/>
                      <a:pt x="2836" y="1753"/>
                    </a:cubicBezTo>
                    <a:cubicBezTo>
                      <a:pt x="3136" y="1086"/>
                      <a:pt x="2903" y="385"/>
                      <a:pt x="2236" y="85"/>
                    </a:cubicBezTo>
                    <a:cubicBezTo>
                      <a:pt x="2112" y="27"/>
                      <a:pt x="1960" y="0"/>
                      <a:pt x="17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8"/>
              <p:cNvSpPr/>
              <p:nvPr/>
            </p:nvSpPr>
            <p:spPr>
              <a:xfrm flipH="1">
                <a:off x="-2299912" y="2546875"/>
                <a:ext cx="114250" cy="100675"/>
              </a:xfrm>
              <a:custGeom>
                <a:rect b="b" l="l" r="r" t="t"/>
                <a:pathLst>
                  <a:path extrusionOk="0" h="4027" w="4570">
                    <a:moveTo>
                      <a:pt x="2021" y="0"/>
                    </a:moveTo>
                    <a:cubicBezTo>
                      <a:pt x="1399" y="0"/>
                      <a:pt x="812" y="255"/>
                      <a:pt x="534" y="738"/>
                    </a:cubicBezTo>
                    <a:cubicBezTo>
                      <a:pt x="0" y="1672"/>
                      <a:pt x="667" y="3339"/>
                      <a:pt x="1735" y="3773"/>
                    </a:cubicBezTo>
                    <a:cubicBezTo>
                      <a:pt x="1835" y="3806"/>
                      <a:pt x="1935" y="3840"/>
                      <a:pt x="2035" y="3906"/>
                    </a:cubicBezTo>
                    <a:cubicBezTo>
                      <a:pt x="2273" y="3986"/>
                      <a:pt x="2505" y="4027"/>
                      <a:pt x="2729" y="4027"/>
                    </a:cubicBezTo>
                    <a:cubicBezTo>
                      <a:pt x="3257" y="4027"/>
                      <a:pt x="3738" y="3798"/>
                      <a:pt x="4136" y="3306"/>
                    </a:cubicBezTo>
                    <a:cubicBezTo>
                      <a:pt x="4570" y="2806"/>
                      <a:pt x="4570" y="2205"/>
                      <a:pt x="4136" y="1405"/>
                    </a:cubicBezTo>
                    <a:cubicBezTo>
                      <a:pt x="3936" y="1071"/>
                      <a:pt x="3736" y="771"/>
                      <a:pt x="3436" y="504"/>
                    </a:cubicBezTo>
                    <a:cubicBezTo>
                      <a:pt x="3036" y="163"/>
                      <a:pt x="251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8"/>
              <p:cNvSpPr/>
              <p:nvPr/>
            </p:nvSpPr>
            <p:spPr>
              <a:xfrm flipH="1">
                <a:off x="-2303262" y="2671025"/>
                <a:ext cx="293575" cy="223900"/>
              </a:xfrm>
              <a:custGeom>
                <a:rect b="b" l="l" r="r" t="t"/>
                <a:pathLst>
                  <a:path extrusionOk="0" h="8956" w="11743">
                    <a:moveTo>
                      <a:pt x="5872" y="712"/>
                    </a:moveTo>
                    <a:cubicBezTo>
                      <a:pt x="6457" y="712"/>
                      <a:pt x="7029" y="844"/>
                      <a:pt x="7573" y="1142"/>
                    </a:cubicBezTo>
                    <a:cubicBezTo>
                      <a:pt x="8974" y="1609"/>
                      <a:pt x="9774" y="2643"/>
                      <a:pt x="10241" y="3911"/>
                    </a:cubicBezTo>
                    <a:cubicBezTo>
                      <a:pt x="10475" y="4611"/>
                      <a:pt x="10808" y="5278"/>
                      <a:pt x="10875" y="6046"/>
                    </a:cubicBezTo>
                    <a:cubicBezTo>
                      <a:pt x="10908" y="6879"/>
                      <a:pt x="10575" y="7480"/>
                      <a:pt x="9841" y="7813"/>
                    </a:cubicBezTo>
                    <a:cubicBezTo>
                      <a:pt x="9441" y="8014"/>
                      <a:pt x="9021" y="8154"/>
                      <a:pt x="8598" y="8154"/>
                    </a:cubicBezTo>
                    <a:cubicBezTo>
                      <a:pt x="8244" y="8154"/>
                      <a:pt x="7888" y="8056"/>
                      <a:pt x="7539" y="7813"/>
                    </a:cubicBezTo>
                    <a:cubicBezTo>
                      <a:pt x="7006" y="7413"/>
                      <a:pt x="6672" y="6846"/>
                      <a:pt x="6205" y="6379"/>
                    </a:cubicBezTo>
                    <a:cubicBezTo>
                      <a:pt x="5538" y="5712"/>
                      <a:pt x="4771" y="5245"/>
                      <a:pt x="3803" y="5212"/>
                    </a:cubicBezTo>
                    <a:cubicBezTo>
                      <a:pt x="3303" y="5178"/>
                      <a:pt x="2803" y="5112"/>
                      <a:pt x="2336" y="4945"/>
                    </a:cubicBezTo>
                    <a:cubicBezTo>
                      <a:pt x="1235" y="4544"/>
                      <a:pt x="935" y="3544"/>
                      <a:pt x="1635" y="2576"/>
                    </a:cubicBezTo>
                    <a:cubicBezTo>
                      <a:pt x="2302" y="1642"/>
                      <a:pt x="3303" y="1376"/>
                      <a:pt x="4270" y="1009"/>
                    </a:cubicBezTo>
                    <a:cubicBezTo>
                      <a:pt x="4808" y="819"/>
                      <a:pt x="5345" y="712"/>
                      <a:pt x="5872" y="712"/>
                    </a:cubicBezTo>
                    <a:close/>
                    <a:moveTo>
                      <a:pt x="6031" y="0"/>
                    </a:moveTo>
                    <a:cubicBezTo>
                      <a:pt x="4371" y="0"/>
                      <a:pt x="2888" y="742"/>
                      <a:pt x="1502" y="1676"/>
                    </a:cubicBezTo>
                    <a:cubicBezTo>
                      <a:pt x="1068" y="1976"/>
                      <a:pt x="768" y="2410"/>
                      <a:pt x="568" y="2877"/>
                    </a:cubicBezTo>
                    <a:cubicBezTo>
                      <a:pt x="1" y="4178"/>
                      <a:pt x="468" y="5345"/>
                      <a:pt x="1769" y="5912"/>
                    </a:cubicBezTo>
                    <a:cubicBezTo>
                      <a:pt x="2369" y="6179"/>
                      <a:pt x="3036" y="6246"/>
                      <a:pt x="3703" y="6246"/>
                    </a:cubicBezTo>
                    <a:cubicBezTo>
                      <a:pt x="4671" y="6246"/>
                      <a:pt x="5471" y="6646"/>
                      <a:pt x="6138" y="7313"/>
                    </a:cubicBezTo>
                    <a:cubicBezTo>
                      <a:pt x="6605" y="7780"/>
                      <a:pt x="7106" y="8214"/>
                      <a:pt x="7673" y="8547"/>
                    </a:cubicBezTo>
                    <a:cubicBezTo>
                      <a:pt x="8123" y="8831"/>
                      <a:pt x="8573" y="8956"/>
                      <a:pt x="9020" y="8956"/>
                    </a:cubicBezTo>
                    <a:cubicBezTo>
                      <a:pt x="9466" y="8956"/>
                      <a:pt x="9908" y="8831"/>
                      <a:pt x="10341" y="8614"/>
                    </a:cubicBezTo>
                    <a:cubicBezTo>
                      <a:pt x="11242" y="8180"/>
                      <a:pt x="11676" y="7413"/>
                      <a:pt x="11709" y="6412"/>
                    </a:cubicBezTo>
                    <a:cubicBezTo>
                      <a:pt x="11742" y="5312"/>
                      <a:pt x="11409" y="4344"/>
                      <a:pt x="10942" y="3410"/>
                    </a:cubicBezTo>
                    <a:cubicBezTo>
                      <a:pt x="10108" y="1709"/>
                      <a:pt x="8874" y="408"/>
                      <a:pt x="6939" y="75"/>
                    </a:cubicBezTo>
                    <a:cubicBezTo>
                      <a:pt x="6630" y="24"/>
                      <a:pt x="6328" y="0"/>
                      <a:pt x="6031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8"/>
              <p:cNvSpPr/>
              <p:nvPr/>
            </p:nvSpPr>
            <p:spPr>
              <a:xfrm flipH="1">
                <a:off x="-2146487" y="2528475"/>
                <a:ext cx="155150" cy="136575"/>
              </a:xfrm>
              <a:custGeom>
                <a:rect b="b" l="l" r="r" t="t"/>
                <a:pathLst>
                  <a:path extrusionOk="0" h="5463" w="6206">
                    <a:moveTo>
                      <a:pt x="3136" y="820"/>
                    </a:moveTo>
                    <a:cubicBezTo>
                      <a:pt x="3417" y="820"/>
                      <a:pt x="3695" y="871"/>
                      <a:pt x="3937" y="973"/>
                    </a:cubicBezTo>
                    <a:cubicBezTo>
                      <a:pt x="4804" y="1373"/>
                      <a:pt x="5071" y="2408"/>
                      <a:pt x="4604" y="3508"/>
                    </a:cubicBezTo>
                    <a:cubicBezTo>
                      <a:pt x="4346" y="4095"/>
                      <a:pt x="3823" y="4418"/>
                      <a:pt x="3199" y="4418"/>
                    </a:cubicBezTo>
                    <a:cubicBezTo>
                      <a:pt x="2936" y="4418"/>
                      <a:pt x="2656" y="4361"/>
                      <a:pt x="2369" y="4242"/>
                    </a:cubicBezTo>
                    <a:cubicBezTo>
                      <a:pt x="1435" y="3842"/>
                      <a:pt x="1035" y="2774"/>
                      <a:pt x="1469" y="1807"/>
                    </a:cubicBezTo>
                    <a:cubicBezTo>
                      <a:pt x="1661" y="1158"/>
                      <a:pt x="2408" y="820"/>
                      <a:pt x="3136" y="820"/>
                    </a:cubicBezTo>
                    <a:close/>
                    <a:moveTo>
                      <a:pt x="2918" y="0"/>
                    </a:moveTo>
                    <a:cubicBezTo>
                      <a:pt x="1878" y="0"/>
                      <a:pt x="1077" y="518"/>
                      <a:pt x="601" y="1607"/>
                    </a:cubicBezTo>
                    <a:cubicBezTo>
                      <a:pt x="1" y="2975"/>
                      <a:pt x="568" y="4576"/>
                      <a:pt x="1902" y="5176"/>
                    </a:cubicBezTo>
                    <a:cubicBezTo>
                      <a:pt x="2329" y="5370"/>
                      <a:pt x="2767" y="5463"/>
                      <a:pt x="3188" y="5463"/>
                    </a:cubicBezTo>
                    <a:cubicBezTo>
                      <a:pt x="4216" y="5463"/>
                      <a:pt x="5146" y="4912"/>
                      <a:pt x="5571" y="3942"/>
                    </a:cubicBezTo>
                    <a:cubicBezTo>
                      <a:pt x="6205" y="2474"/>
                      <a:pt x="5772" y="806"/>
                      <a:pt x="4537" y="339"/>
                    </a:cubicBezTo>
                    <a:cubicBezTo>
                      <a:pt x="3950" y="115"/>
                      <a:pt x="3407" y="0"/>
                      <a:pt x="2918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8"/>
              <p:cNvSpPr/>
              <p:nvPr/>
            </p:nvSpPr>
            <p:spPr>
              <a:xfrm flipH="1">
                <a:off x="-2329112" y="2526875"/>
                <a:ext cx="162650" cy="140875"/>
              </a:xfrm>
              <a:custGeom>
                <a:rect b="b" l="l" r="r" t="t"/>
                <a:pathLst>
                  <a:path extrusionOk="0" h="5635" w="6506">
                    <a:moveTo>
                      <a:pt x="2789" y="800"/>
                    </a:moveTo>
                    <a:cubicBezTo>
                      <a:pt x="3285" y="800"/>
                      <a:pt x="3804" y="963"/>
                      <a:pt x="4204" y="1304"/>
                    </a:cubicBezTo>
                    <a:cubicBezTo>
                      <a:pt x="4471" y="1571"/>
                      <a:pt x="4704" y="1871"/>
                      <a:pt x="4904" y="2205"/>
                    </a:cubicBezTo>
                    <a:cubicBezTo>
                      <a:pt x="5338" y="3005"/>
                      <a:pt x="5338" y="3606"/>
                      <a:pt x="4904" y="4106"/>
                    </a:cubicBezTo>
                    <a:cubicBezTo>
                      <a:pt x="4499" y="4583"/>
                      <a:pt x="4009" y="4821"/>
                      <a:pt x="3470" y="4821"/>
                    </a:cubicBezTo>
                    <a:cubicBezTo>
                      <a:pt x="3255" y="4821"/>
                      <a:pt x="3032" y="4783"/>
                      <a:pt x="2803" y="4706"/>
                    </a:cubicBezTo>
                    <a:lnTo>
                      <a:pt x="2503" y="4573"/>
                    </a:lnTo>
                    <a:cubicBezTo>
                      <a:pt x="1435" y="4139"/>
                      <a:pt x="768" y="2472"/>
                      <a:pt x="1302" y="1538"/>
                    </a:cubicBezTo>
                    <a:cubicBezTo>
                      <a:pt x="1580" y="1055"/>
                      <a:pt x="2167" y="800"/>
                      <a:pt x="2789" y="800"/>
                    </a:cubicBezTo>
                    <a:close/>
                    <a:moveTo>
                      <a:pt x="2793" y="1"/>
                    </a:moveTo>
                    <a:cubicBezTo>
                      <a:pt x="1831" y="1"/>
                      <a:pt x="1115" y="495"/>
                      <a:pt x="635" y="1571"/>
                    </a:cubicBezTo>
                    <a:cubicBezTo>
                      <a:pt x="1" y="2905"/>
                      <a:pt x="735" y="4873"/>
                      <a:pt x="1936" y="5340"/>
                    </a:cubicBezTo>
                    <a:cubicBezTo>
                      <a:pt x="2416" y="5543"/>
                      <a:pt x="2867" y="5634"/>
                      <a:pt x="3284" y="5634"/>
                    </a:cubicBezTo>
                    <a:cubicBezTo>
                      <a:pt x="4515" y="5634"/>
                      <a:pt x="5448" y="4836"/>
                      <a:pt x="5972" y="3739"/>
                    </a:cubicBezTo>
                    <a:cubicBezTo>
                      <a:pt x="6505" y="2638"/>
                      <a:pt x="5571" y="770"/>
                      <a:pt x="4271" y="303"/>
                    </a:cubicBezTo>
                    <a:cubicBezTo>
                      <a:pt x="3726" y="104"/>
                      <a:pt x="3234" y="1"/>
                      <a:pt x="2793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8"/>
              <p:cNvSpPr/>
              <p:nvPr/>
            </p:nvSpPr>
            <p:spPr>
              <a:xfrm flipH="1">
                <a:off x="-2424187" y="2660350"/>
                <a:ext cx="130125" cy="112625"/>
              </a:xfrm>
              <a:custGeom>
                <a:rect b="b" l="l" r="r" t="t"/>
                <a:pathLst>
                  <a:path extrusionOk="0" h="4505" w="5205">
                    <a:moveTo>
                      <a:pt x="2864" y="650"/>
                    </a:moveTo>
                    <a:cubicBezTo>
                      <a:pt x="3027" y="650"/>
                      <a:pt x="3179" y="677"/>
                      <a:pt x="3303" y="735"/>
                    </a:cubicBezTo>
                    <a:cubicBezTo>
                      <a:pt x="3970" y="1035"/>
                      <a:pt x="4203" y="1736"/>
                      <a:pt x="3903" y="2403"/>
                    </a:cubicBezTo>
                    <a:cubicBezTo>
                      <a:pt x="3633" y="2943"/>
                      <a:pt x="3056" y="3266"/>
                      <a:pt x="2464" y="3266"/>
                    </a:cubicBezTo>
                    <a:cubicBezTo>
                      <a:pt x="2252" y="3266"/>
                      <a:pt x="2038" y="3225"/>
                      <a:pt x="1835" y="3137"/>
                    </a:cubicBezTo>
                    <a:cubicBezTo>
                      <a:pt x="1268" y="2870"/>
                      <a:pt x="1068" y="2103"/>
                      <a:pt x="1368" y="1402"/>
                    </a:cubicBezTo>
                    <a:cubicBezTo>
                      <a:pt x="1550" y="986"/>
                      <a:pt x="2282" y="650"/>
                      <a:pt x="2864" y="650"/>
                    </a:cubicBezTo>
                    <a:close/>
                    <a:moveTo>
                      <a:pt x="2571" y="0"/>
                    </a:moveTo>
                    <a:cubicBezTo>
                      <a:pt x="1708" y="0"/>
                      <a:pt x="1018" y="419"/>
                      <a:pt x="601" y="1369"/>
                    </a:cubicBezTo>
                    <a:cubicBezTo>
                      <a:pt x="0" y="2670"/>
                      <a:pt x="401" y="3837"/>
                      <a:pt x="1468" y="4304"/>
                    </a:cubicBezTo>
                    <a:cubicBezTo>
                      <a:pt x="1782" y="4440"/>
                      <a:pt x="2113" y="4505"/>
                      <a:pt x="2441" y="4505"/>
                    </a:cubicBezTo>
                    <a:cubicBezTo>
                      <a:pt x="3403" y="4505"/>
                      <a:pt x="4339" y="3949"/>
                      <a:pt x="4737" y="3003"/>
                    </a:cubicBezTo>
                    <a:cubicBezTo>
                      <a:pt x="5204" y="1903"/>
                      <a:pt x="4804" y="568"/>
                      <a:pt x="3803" y="235"/>
                    </a:cubicBezTo>
                    <a:cubicBezTo>
                      <a:pt x="3365" y="82"/>
                      <a:pt x="2951" y="0"/>
                      <a:pt x="2571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0" name="Google Shape;700;p8"/>
            <p:cNvGrpSpPr/>
            <p:nvPr/>
          </p:nvGrpSpPr>
          <p:grpSpPr>
            <a:xfrm rot="4500040">
              <a:off x="1511321" y="2391057"/>
              <a:ext cx="438662" cy="361364"/>
              <a:chOff x="-2065587" y="2904700"/>
              <a:chExt cx="438675" cy="361375"/>
            </a:xfrm>
          </p:grpSpPr>
          <p:sp>
            <p:nvSpPr>
              <p:cNvPr id="701" name="Google Shape;701;p8"/>
              <p:cNvSpPr/>
              <p:nvPr/>
            </p:nvSpPr>
            <p:spPr>
              <a:xfrm flipH="1">
                <a:off x="-2043912" y="2925550"/>
                <a:ext cx="100925" cy="100100"/>
              </a:xfrm>
              <a:custGeom>
                <a:rect b="b" l="l" r="r" t="t"/>
                <a:pathLst>
                  <a:path extrusionOk="0" h="4004" w="4037">
                    <a:moveTo>
                      <a:pt x="1801" y="1"/>
                    </a:moveTo>
                    <a:cubicBezTo>
                      <a:pt x="667" y="1"/>
                      <a:pt x="0" y="601"/>
                      <a:pt x="0" y="1735"/>
                    </a:cubicBezTo>
                    <a:cubicBezTo>
                      <a:pt x="0" y="3003"/>
                      <a:pt x="967" y="4004"/>
                      <a:pt x="2202" y="4004"/>
                    </a:cubicBezTo>
                    <a:cubicBezTo>
                      <a:pt x="3236" y="3970"/>
                      <a:pt x="4036" y="3203"/>
                      <a:pt x="4036" y="2169"/>
                    </a:cubicBezTo>
                    <a:cubicBezTo>
                      <a:pt x="4003" y="1002"/>
                      <a:pt x="3002" y="1"/>
                      <a:pt x="1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8"/>
              <p:cNvSpPr/>
              <p:nvPr/>
            </p:nvSpPr>
            <p:spPr>
              <a:xfrm flipH="1">
                <a:off x="-1860437" y="2918050"/>
                <a:ext cx="87575" cy="84275"/>
              </a:xfrm>
              <a:custGeom>
                <a:rect b="b" l="l" r="r" t="t"/>
                <a:pathLst>
                  <a:path extrusionOk="0" h="3371" w="3503">
                    <a:moveTo>
                      <a:pt x="1968" y="1"/>
                    </a:moveTo>
                    <a:cubicBezTo>
                      <a:pt x="968" y="1"/>
                      <a:pt x="0" y="968"/>
                      <a:pt x="0" y="1969"/>
                    </a:cubicBezTo>
                    <a:cubicBezTo>
                      <a:pt x="0" y="2736"/>
                      <a:pt x="634" y="3370"/>
                      <a:pt x="1435" y="3370"/>
                    </a:cubicBezTo>
                    <a:cubicBezTo>
                      <a:pt x="1453" y="3370"/>
                      <a:pt x="1471" y="3371"/>
                      <a:pt x="1488" y="3371"/>
                    </a:cubicBezTo>
                    <a:cubicBezTo>
                      <a:pt x="2503" y="3371"/>
                      <a:pt x="3469" y="2452"/>
                      <a:pt x="3469" y="1502"/>
                    </a:cubicBezTo>
                    <a:cubicBezTo>
                      <a:pt x="3503" y="668"/>
                      <a:pt x="2836" y="34"/>
                      <a:pt x="19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8"/>
              <p:cNvSpPr/>
              <p:nvPr/>
            </p:nvSpPr>
            <p:spPr>
              <a:xfrm flipH="1">
                <a:off x="-2007212" y="3066300"/>
                <a:ext cx="245200" cy="173600"/>
              </a:xfrm>
              <a:custGeom>
                <a:rect b="b" l="l" r="r" t="t"/>
                <a:pathLst>
                  <a:path extrusionOk="0" h="6944" w="9808">
                    <a:moveTo>
                      <a:pt x="4128" y="0"/>
                    </a:moveTo>
                    <a:cubicBezTo>
                      <a:pt x="3830" y="0"/>
                      <a:pt x="3560" y="74"/>
                      <a:pt x="3336" y="242"/>
                    </a:cubicBezTo>
                    <a:cubicBezTo>
                      <a:pt x="1869" y="1342"/>
                      <a:pt x="801" y="2710"/>
                      <a:pt x="301" y="4478"/>
                    </a:cubicBezTo>
                    <a:cubicBezTo>
                      <a:pt x="1" y="5479"/>
                      <a:pt x="668" y="6480"/>
                      <a:pt x="1668" y="6813"/>
                    </a:cubicBezTo>
                    <a:cubicBezTo>
                      <a:pt x="1917" y="6904"/>
                      <a:pt x="2155" y="6944"/>
                      <a:pt x="2385" y="6944"/>
                    </a:cubicBezTo>
                    <a:cubicBezTo>
                      <a:pt x="3079" y="6944"/>
                      <a:pt x="3694" y="6580"/>
                      <a:pt x="4270" y="6179"/>
                    </a:cubicBezTo>
                    <a:cubicBezTo>
                      <a:pt x="5025" y="5628"/>
                      <a:pt x="5830" y="5253"/>
                      <a:pt x="6752" y="5253"/>
                    </a:cubicBezTo>
                    <a:cubicBezTo>
                      <a:pt x="6890" y="5253"/>
                      <a:pt x="7030" y="5261"/>
                      <a:pt x="7172" y="5279"/>
                    </a:cubicBezTo>
                    <a:cubicBezTo>
                      <a:pt x="7247" y="5268"/>
                      <a:pt x="7322" y="5264"/>
                      <a:pt x="7397" y="5264"/>
                    </a:cubicBezTo>
                    <a:cubicBezTo>
                      <a:pt x="7586" y="5264"/>
                      <a:pt x="7775" y="5289"/>
                      <a:pt x="7961" y="5289"/>
                    </a:cubicBezTo>
                    <a:cubicBezTo>
                      <a:pt x="8158" y="5289"/>
                      <a:pt x="8352" y="5261"/>
                      <a:pt x="8540" y="5145"/>
                    </a:cubicBezTo>
                    <a:cubicBezTo>
                      <a:pt x="9541" y="4445"/>
                      <a:pt x="9808" y="3277"/>
                      <a:pt x="9207" y="2210"/>
                    </a:cubicBezTo>
                    <a:cubicBezTo>
                      <a:pt x="8974" y="1743"/>
                      <a:pt x="8640" y="1376"/>
                      <a:pt x="8173" y="1109"/>
                    </a:cubicBezTo>
                    <a:cubicBezTo>
                      <a:pt x="6972" y="442"/>
                      <a:pt x="5705" y="42"/>
                      <a:pt x="4304" y="8"/>
                    </a:cubicBezTo>
                    <a:cubicBezTo>
                      <a:pt x="4244" y="3"/>
                      <a:pt x="4185" y="0"/>
                      <a:pt x="4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8"/>
              <p:cNvSpPr/>
              <p:nvPr/>
            </p:nvSpPr>
            <p:spPr>
              <a:xfrm flipH="1">
                <a:off x="-1754537" y="3005625"/>
                <a:ext cx="107600" cy="104250"/>
              </a:xfrm>
              <a:custGeom>
                <a:rect b="b" l="l" r="r" t="t"/>
                <a:pathLst>
                  <a:path extrusionOk="0" h="4170" w="4304">
                    <a:moveTo>
                      <a:pt x="2402" y="0"/>
                    </a:moveTo>
                    <a:cubicBezTo>
                      <a:pt x="1134" y="0"/>
                      <a:pt x="34" y="1001"/>
                      <a:pt x="34" y="2168"/>
                    </a:cubicBezTo>
                    <a:cubicBezTo>
                      <a:pt x="0" y="3269"/>
                      <a:pt x="901" y="4170"/>
                      <a:pt x="2002" y="4170"/>
                    </a:cubicBezTo>
                    <a:cubicBezTo>
                      <a:pt x="3236" y="4170"/>
                      <a:pt x="4303" y="3202"/>
                      <a:pt x="4303" y="2068"/>
                    </a:cubicBezTo>
                    <a:cubicBezTo>
                      <a:pt x="4303" y="934"/>
                      <a:pt x="3469" y="0"/>
                      <a:pt x="2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8"/>
              <p:cNvSpPr/>
              <p:nvPr/>
            </p:nvSpPr>
            <p:spPr>
              <a:xfrm flipH="1">
                <a:off x="-2038912" y="3044600"/>
                <a:ext cx="287750" cy="221475"/>
              </a:xfrm>
              <a:custGeom>
                <a:rect b="b" l="l" r="r" t="t"/>
                <a:pathLst>
                  <a:path extrusionOk="0" h="8859" w="11510">
                    <a:moveTo>
                      <a:pt x="4738" y="843"/>
                    </a:moveTo>
                    <a:cubicBezTo>
                      <a:pt x="6139" y="910"/>
                      <a:pt x="7406" y="1276"/>
                      <a:pt x="8607" y="1977"/>
                    </a:cubicBezTo>
                    <a:cubicBezTo>
                      <a:pt x="9074" y="2244"/>
                      <a:pt x="9408" y="2611"/>
                      <a:pt x="9675" y="3078"/>
                    </a:cubicBezTo>
                    <a:cubicBezTo>
                      <a:pt x="10242" y="4145"/>
                      <a:pt x="9975" y="5313"/>
                      <a:pt x="8974" y="5980"/>
                    </a:cubicBezTo>
                    <a:cubicBezTo>
                      <a:pt x="8771" y="6120"/>
                      <a:pt x="8561" y="6151"/>
                      <a:pt x="8347" y="6151"/>
                    </a:cubicBezTo>
                    <a:cubicBezTo>
                      <a:pt x="8178" y="6151"/>
                      <a:pt x="8007" y="6132"/>
                      <a:pt x="7835" y="6132"/>
                    </a:cubicBezTo>
                    <a:cubicBezTo>
                      <a:pt x="7759" y="6132"/>
                      <a:pt x="7683" y="6136"/>
                      <a:pt x="7606" y="6147"/>
                    </a:cubicBezTo>
                    <a:cubicBezTo>
                      <a:pt x="7463" y="6129"/>
                      <a:pt x="7323" y="6121"/>
                      <a:pt x="7186" y="6121"/>
                    </a:cubicBezTo>
                    <a:cubicBezTo>
                      <a:pt x="6271" y="6121"/>
                      <a:pt x="5488" y="6492"/>
                      <a:pt x="4704" y="7014"/>
                    </a:cubicBezTo>
                    <a:cubicBezTo>
                      <a:pt x="4120" y="7420"/>
                      <a:pt x="3517" y="7807"/>
                      <a:pt x="2807" y="7807"/>
                    </a:cubicBezTo>
                    <a:cubicBezTo>
                      <a:pt x="2583" y="7807"/>
                      <a:pt x="2350" y="7769"/>
                      <a:pt x="2102" y="7681"/>
                    </a:cubicBezTo>
                    <a:cubicBezTo>
                      <a:pt x="1102" y="7348"/>
                      <a:pt x="468" y="6347"/>
                      <a:pt x="735" y="5346"/>
                    </a:cubicBezTo>
                    <a:cubicBezTo>
                      <a:pt x="1235" y="3578"/>
                      <a:pt x="2336" y="2210"/>
                      <a:pt x="3770" y="1110"/>
                    </a:cubicBezTo>
                    <a:cubicBezTo>
                      <a:pt x="4037" y="910"/>
                      <a:pt x="4371" y="843"/>
                      <a:pt x="4738" y="843"/>
                    </a:cubicBezTo>
                    <a:close/>
                    <a:moveTo>
                      <a:pt x="5249" y="1"/>
                    </a:moveTo>
                    <a:cubicBezTo>
                      <a:pt x="5025" y="1"/>
                      <a:pt x="4798" y="22"/>
                      <a:pt x="4571" y="76"/>
                    </a:cubicBezTo>
                    <a:cubicBezTo>
                      <a:pt x="2203" y="676"/>
                      <a:pt x="1" y="4045"/>
                      <a:pt x="68" y="5913"/>
                    </a:cubicBezTo>
                    <a:cubicBezTo>
                      <a:pt x="128" y="7631"/>
                      <a:pt x="1114" y="8858"/>
                      <a:pt x="2804" y="8858"/>
                    </a:cubicBezTo>
                    <a:cubicBezTo>
                      <a:pt x="2984" y="8858"/>
                      <a:pt x="3173" y="8844"/>
                      <a:pt x="3370" y="8815"/>
                    </a:cubicBezTo>
                    <a:cubicBezTo>
                      <a:pt x="4104" y="8682"/>
                      <a:pt x="4771" y="8282"/>
                      <a:pt x="5305" y="7748"/>
                    </a:cubicBezTo>
                    <a:cubicBezTo>
                      <a:pt x="5946" y="7080"/>
                      <a:pt x="6652" y="6669"/>
                      <a:pt x="7507" y="6669"/>
                    </a:cubicBezTo>
                    <a:cubicBezTo>
                      <a:pt x="7719" y="6669"/>
                      <a:pt x="7941" y="6694"/>
                      <a:pt x="8173" y="6747"/>
                    </a:cubicBezTo>
                    <a:cubicBezTo>
                      <a:pt x="8274" y="6780"/>
                      <a:pt x="8407" y="6780"/>
                      <a:pt x="8574" y="6780"/>
                    </a:cubicBezTo>
                    <a:cubicBezTo>
                      <a:pt x="8874" y="6747"/>
                      <a:pt x="9208" y="6814"/>
                      <a:pt x="9541" y="6614"/>
                    </a:cubicBezTo>
                    <a:cubicBezTo>
                      <a:pt x="11076" y="5713"/>
                      <a:pt x="11509" y="4078"/>
                      <a:pt x="10542" y="2577"/>
                    </a:cubicBezTo>
                    <a:cubicBezTo>
                      <a:pt x="9541" y="1010"/>
                      <a:pt x="7907" y="476"/>
                      <a:pt x="6239" y="109"/>
                    </a:cubicBezTo>
                    <a:cubicBezTo>
                      <a:pt x="5919" y="49"/>
                      <a:pt x="5586" y="1"/>
                      <a:pt x="5249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8"/>
              <p:cNvSpPr/>
              <p:nvPr/>
            </p:nvSpPr>
            <p:spPr>
              <a:xfrm flipH="1">
                <a:off x="-2065587" y="2907200"/>
                <a:ext cx="144300" cy="143475"/>
              </a:xfrm>
              <a:custGeom>
                <a:rect b="b" l="l" r="r" t="t"/>
                <a:pathLst>
                  <a:path extrusionOk="0" h="5739" w="5772">
                    <a:moveTo>
                      <a:pt x="2669" y="735"/>
                    </a:moveTo>
                    <a:cubicBezTo>
                      <a:pt x="3870" y="735"/>
                      <a:pt x="4871" y="1736"/>
                      <a:pt x="4871" y="2903"/>
                    </a:cubicBezTo>
                    <a:cubicBezTo>
                      <a:pt x="4904" y="3937"/>
                      <a:pt x="4104" y="4704"/>
                      <a:pt x="3070" y="4704"/>
                    </a:cubicBezTo>
                    <a:cubicBezTo>
                      <a:pt x="3050" y="4705"/>
                      <a:pt x="3030" y="4705"/>
                      <a:pt x="3010" y="4705"/>
                    </a:cubicBezTo>
                    <a:cubicBezTo>
                      <a:pt x="1804" y="4705"/>
                      <a:pt x="868" y="3716"/>
                      <a:pt x="868" y="2469"/>
                    </a:cubicBezTo>
                    <a:cubicBezTo>
                      <a:pt x="868" y="1335"/>
                      <a:pt x="1535" y="735"/>
                      <a:pt x="2669" y="735"/>
                    </a:cubicBezTo>
                    <a:close/>
                    <a:moveTo>
                      <a:pt x="2769" y="1"/>
                    </a:moveTo>
                    <a:cubicBezTo>
                      <a:pt x="1335" y="1"/>
                      <a:pt x="1" y="1402"/>
                      <a:pt x="34" y="2870"/>
                    </a:cubicBezTo>
                    <a:cubicBezTo>
                      <a:pt x="68" y="4404"/>
                      <a:pt x="1435" y="5738"/>
                      <a:pt x="3036" y="5738"/>
                    </a:cubicBezTo>
                    <a:cubicBezTo>
                      <a:pt x="4537" y="5738"/>
                      <a:pt x="5738" y="4504"/>
                      <a:pt x="5772" y="3003"/>
                    </a:cubicBezTo>
                    <a:cubicBezTo>
                      <a:pt x="5772" y="1435"/>
                      <a:pt x="4371" y="34"/>
                      <a:pt x="2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8"/>
              <p:cNvSpPr/>
              <p:nvPr/>
            </p:nvSpPr>
            <p:spPr>
              <a:xfrm flipH="1">
                <a:off x="-1774537" y="2987125"/>
                <a:ext cx="147625" cy="146950"/>
              </a:xfrm>
              <a:custGeom>
                <a:rect b="b" l="l" r="r" t="t"/>
                <a:pathLst>
                  <a:path extrusionOk="0" h="5878" w="5905">
                    <a:moveTo>
                      <a:pt x="3203" y="740"/>
                    </a:moveTo>
                    <a:cubicBezTo>
                      <a:pt x="4270" y="740"/>
                      <a:pt x="5104" y="1674"/>
                      <a:pt x="5104" y="2808"/>
                    </a:cubicBezTo>
                    <a:cubicBezTo>
                      <a:pt x="5104" y="3942"/>
                      <a:pt x="4037" y="4910"/>
                      <a:pt x="2803" y="4910"/>
                    </a:cubicBezTo>
                    <a:cubicBezTo>
                      <a:pt x="1702" y="4910"/>
                      <a:pt x="801" y="4009"/>
                      <a:pt x="835" y="2908"/>
                    </a:cubicBezTo>
                    <a:cubicBezTo>
                      <a:pt x="835" y="1741"/>
                      <a:pt x="1935" y="740"/>
                      <a:pt x="3203" y="740"/>
                    </a:cubicBezTo>
                    <a:close/>
                    <a:moveTo>
                      <a:pt x="3425" y="1"/>
                    </a:moveTo>
                    <a:cubicBezTo>
                      <a:pt x="3373" y="1"/>
                      <a:pt x="3322" y="3"/>
                      <a:pt x="3270" y="6"/>
                    </a:cubicBezTo>
                    <a:cubicBezTo>
                      <a:pt x="1368" y="106"/>
                      <a:pt x="201" y="1307"/>
                      <a:pt x="101" y="3175"/>
                    </a:cubicBezTo>
                    <a:cubicBezTo>
                      <a:pt x="1" y="4710"/>
                      <a:pt x="1268" y="5877"/>
                      <a:pt x="2803" y="5877"/>
                    </a:cubicBezTo>
                    <a:cubicBezTo>
                      <a:pt x="4471" y="5844"/>
                      <a:pt x="5905" y="4409"/>
                      <a:pt x="5905" y="2742"/>
                    </a:cubicBezTo>
                    <a:cubicBezTo>
                      <a:pt x="5873" y="1263"/>
                      <a:pt x="4787" y="1"/>
                      <a:pt x="3425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8"/>
              <p:cNvSpPr/>
              <p:nvPr/>
            </p:nvSpPr>
            <p:spPr>
              <a:xfrm flipH="1">
                <a:off x="-1880462" y="2904700"/>
                <a:ext cx="128450" cy="123450"/>
              </a:xfrm>
              <a:custGeom>
                <a:rect b="b" l="l" r="r" t="t"/>
                <a:pathLst>
                  <a:path extrusionOk="0" h="4938" w="5138">
                    <a:moveTo>
                      <a:pt x="2802" y="535"/>
                    </a:moveTo>
                    <a:cubicBezTo>
                      <a:pt x="3670" y="568"/>
                      <a:pt x="4337" y="1202"/>
                      <a:pt x="4303" y="2036"/>
                    </a:cubicBezTo>
                    <a:cubicBezTo>
                      <a:pt x="4303" y="2986"/>
                      <a:pt x="3337" y="3905"/>
                      <a:pt x="2322" y="3905"/>
                    </a:cubicBezTo>
                    <a:cubicBezTo>
                      <a:pt x="2305" y="3905"/>
                      <a:pt x="2287" y="3904"/>
                      <a:pt x="2269" y="3904"/>
                    </a:cubicBezTo>
                    <a:cubicBezTo>
                      <a:pt x="1468" y="3904"/>
                      <a:pt x="834" y="3270"/>
                      <a:pt x="834" y="2503"/>
                    </a:cubicBezTo>
                    <a:cubicBezTo>
                      <a:pt x="834" y="1502"/>
                      <a:pt x="1802" y="535"/>
                      <a:pt x="2802" y="535"/>
                    </a:cubicBezTo>
                    <a:close/>
                    <a:moveTo>
                      <a:pt x="2996" y="0"/>
                    </a:moveTo>
                    <a:cubicBezTo>
                      <a:pt x="2976" y="0"/>
                      <a:pt x="2956" y="0"/>
                      <a:pt x="2936" y="1"/>
                    </a:cubicBezTo>
                    <a:cubicBezTo>
                      <a:pt x="1301" y="1"/>
                      <a:pt x="0" y="1235"/>
                      <a:pt x="34" y="2703"/>
                    </a:cubicBezTo>
                    <a:cubicBezTo>
                      <a:pt x="67" y="3970"/>
                      <a:pt x="1068" y="4938"/>
                      <a:pt x="2369" y="4938"/>
                    </a:cubicBezTo>
                    <a:cubicBezTo>
                      <a:pt x="3836" y="4904"/>
                      <a:pt x="5137" y="3637"/>
                      <a:pt x="5137" y="2169"/>
                    </a:cubicBezTo>
                    <a:cubicBezTo>
                      <a:pt x="5137" y="956"/>
                      <a:pt x="4170" y="0"/>
                      <a:pt x="2996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9" name="Google Shape;709;p8"/>
            <p:cNvGrpSpPr/>
            <p:nvPr/>
          </p:nvGrpSpPr>
          <p:grpSpPr>
            <a:xfrm rot="5400000">
              <a:off x="7188163" y="2387738"/>
              <a:ext cx="432850" cy="368050"/>
              <a:chOff x="-2424187" y="2526875"/>
              <a:chExt cx="432850" cy="368050"/>
            </a:xfrm>
          </p:grpSpPr>
          <p:sp>
            <p:nvSpPr>
              <p:cNvPr id="710" name="Google Shape;710;p8"/>
              <p:cNvSpPr/>
              <p:nvPr/>
            </p:nvSpPr>
            <p:spPr>
              <a:xfrm flipH="1">
                <a:off x="-2282412" y="2688800"/>
                <a:ext cx="249375" cy="186425"/>
              </a:xfrm>
              <a:custGeom>
                <a:rect b="b" l="l" r="r" t="t"/>
                <a:pathLst>
                  <a:path extrusionOk="0" h="7457" w="9975">
                    <a:moveTo>
                      <a:pt x="4938" y="1"/>
                    </a:moveTo>
                    <a:cubicBezTo>
                      <a:pt x="4411" y="1"/>
                      <a:pt x="3874" y="108"/>
                      <a:pt x="3336" y="298"/>
                    </a:cubicBezTo>
                    <a:cubicBezTo>
                      <a:pt x="2369" y="665"/>
                      <a:pt x="1368" y="931"/>
                      <a:pt x="701" y="1865"/>
                    </a:cubicBezTo>
                    <a:cubicBezTo>
                      <a:pt x="1" y="2833"/>
                      <a:pt x="301" y="3833"/>
                      <a:pt x="1402" y="4234"/>
                    </a:cubicBezTo>
                    <a:cubicBezTo>
                      <a:pt x="1869" y="4401"/>
                      <a:pt x="2369" y="4467"/>
                      <a:pt x="2869" y="4501"/>
                    </a:cubicBezTo>
                    <a:cubicBezTo>
                      <a:pt x="3837" y="4534"/>
                      <a:pt x="4604" y="4968"/>
                      <a:pt x="5271" y="5668"/>
                    </a:cubicBezTo>
                    <a:cubicBezTo>
                      <a:pt x="5738" y="6102"/>
                      <a:pt x="6072" y="6702"/>
                      <a:pt x="6605" y="7102"/>
                    </a:cubicBezTo>
                    <a:cubicBezTo>
                      <a:pt x="6949" y="7357"/>
                      <a:pt x="7300" y="7457"/>
                      <a:pt x="7648" y="7457"/>
                    </a:cubicBezTo>
                    <a:cubicBezTo>
                      <a:pt x="8077" y="7457"/>
                      <a:pt x="8502" y="7305"/>
                      <a:pt x="8907" y="7102"/>
                    </a:cubicBezTo>
                    <a:cubicBezTo>
                      <a:pt x="9608" y="6769"/>
                      <a:pt x="9974" y="6168"/>
                      <a:pt x="9941" y="5335"/>
                    </a:cubicBezTo>
                    <a:cubicBezTo>
                      <a:pt x="9874" y="4601"/>
                      <a:pt x="9541" y="3900"/>
                      <a:pt x="9307" y="3200"/>
                    </a:cubicBezTo>
                    <a:cubicBezTo>
                      <a:pt x="8840" y="1932"/>
                      <a:pt x="8040" y="898"/>
                      <a:pt x="6639" y="431"/>
                    </a:cubicBezTo>
                    <a:cubicBezTo>
                      <a:pt x="6095" y="133"/>
                      <a:pt x="5523" y="1"/>
                      <a:pt x="49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8"/>
              <p:cNvSpPr/>
              <p:nvPr/>
            </p:nvSpPr>
            <p:spPr>
              <a:xfrm flipH="1">
                <a:off x="-2118962" y="2548800"/>
                <a:ext cx="101775" cy="90125"/>
              </a:xfrm>
              <a:custGeom>
                <a:rect b="b" l="l" r="r" t="t"/>
                <a:pathLst>
                  <a:path extrusionOk="0" h="3605" w="4071">
                    <a:moveTo>
                      <a:pt x="2070" y="1"/>
                    </a:moveTo>
                    <a:cubicBezTo>
                      <a:pt x="1353" y="1"/>
                      <a:pt x="624" y="321"/>
                      <a:pt x="435" y="961"/>
                    </a:cubicBezTo>
                    <a:cubicBezTo>
                      <a:pt x="1" y="1961"/>
                      <a:pt x="401" y="3029"/>
                      <a:pt x="1335" y="3429"/>
                    </a:cubicBezTo>
                    <a:cubicBezTo>
                      <a:pt x="1622" y="3548"/>
                      <a:pt x="1902" y="3605"/>
                      <a:pt x="2165" y="3605"/>
                    </a:cubicBezTo>
                    <a:cubicBezTo>
                      <a:pt x="2789" y="3605"/>
                      <a:pt x="3312" y="3282"/>
                      <a:pt x="3570" y="2695"/>
                    </a:cubicBezTo>
                    <a:cubicBezTo>
                      <a:pt x="4070" y="1595"/>
                      <a:pt x="3770" y="560"/>
                      <a:pt x="2903" y="160"/>
                    </a:cubicBezTo>
                    <a:cubicBezTo>
                      <a:pt x="2652" y="54"/>
                      <a:pt x="2362" y="1"/>
                      <a:pt x="20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8"/>
              <p:cNvSpPr/>
              <p:nvPr/>
            </p:nvSpPr>
            <p:spPr>
              <a:xfrm flipH="1">
                <a:off x="-2399162" y="2676600"/>
                <a:ext cx="78425" cy="65425"/>
              </a:xfrm>
              <a:custGeom>
                <a:rect b="b" l="l" r="r" t="t"/>
                <a:pathLst>
                  <a:path extrusionOk="0" h="2617" w="3137">
                    <a:moveTo>
                      <a:pt x="1797" y="0"/>
                    </a:moveTo>
                    <a:cubicBezTo>
                      <a:pt x="1215" y="0"/>
                      <a:pt x="483" y="336"/>
                      <a:pt x="301" y="752"/>
                    </a:cubicBezTo>
                    <a:cubicBezTo>
                      <a:pt x="1" y="1453"/>
                      <a:pt x="201" y="2220"/>
                      <a:pt x="768" y="2487"/>
                    </a:cubicBezTo>
                    <a:cubicBezTo>
                      <a:pt x="971" y="2575"/>
                      <a:pt x="1185" y="2616"/>
                      <a:pt x="1397" y="2616"/>
                    </a:cubicBezTo>
                    <a:cubicBezTo>
                      <a:pt x="1989" y="2616"/>
                      <a:pt x="2566" y="2293"/>
                      <a:pt x="2836" y="1753"/>
                    </a:cubicBezTo>
                    <a:cubicBezTo>
                      <a:pt x="3136" y="1086"/>
                      <a:pt x="2903" y="385"/>
                      <a:pt x="2236" y="85"/>
                    </a:cubicBezTo>
                    <a:cubicBezTo>
                      <a:pt x="2112" y="27"/>
                      <a:pt x="1960" y="0"/>
                      <a:pt x="17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8"/>
              <p:cNvSpPr/>
              <p:nvPr/>
            </p:nvSpPr>
            <p:spPr>
              <a:xfrm flipH="1">
                <a:off x="-2299912" y="2546875"/>
                <a:ext cx="114250" cy="100675"/>
              </a:xfrm>
              <a:custGeom>
                <a:rect b="b" l="l" r="r" t="t"/>
                <a:pathLst>
                  <a:path extrusionOk="0" h="4027" w="4570">
                    <a:moveTo>
                      <a:pt x="2021" y="0"/>
                    </a:moveTo>
                    <a:cubicBezTo>
                      <a:pt x="1399" y="0"/>
                      <a:pt x="812" y="255"/>
                      <a:pt x="534" y="738"/>
                    </a:cubicBezTo>
                    <a:cubicBezTo>
                      <a:pt x="0" y="1672"/>
                      <a:pt x="667" y="3339"/>
                      <a:pt x="1735" y="3773"/>
                    </a:cubicBezTo>
                    <a:cubicBezTo>
                      <a:pt x="1835" y="3806"/>
                      <a:pt x="1935" y="3840"/>
                      <a:pt x="2035" y="3906"/>
                    </a:cubicBezTo>
                    <a:cubicBezTo>
                      <a:pt x="2273" y="3986"/>
                      <a:pt x="2505" y="4027"/>
                      <a:pt x="2729" y="4027"/>
                    </a:cubicBezTo>
                    <a:cubicBezTo>
                      <a:pt x="3257" y="4027"/>
                      <a:pt x="3738" y="3798"/>
                      <a:pt x="4136" y="3306"/>
                    </a:cubicBezTo>
                    <a:cubicBezTo>
                      <a:pt x="4570" y="2806"/>
                      <a:pt x="4570" y="2205"/>
                      <a:pt x="4136" y="1405"/>
                    </a:cubicBezTo>
                    <a:cubicBezTo>
                      <a:pt x="3936" y="1071"/>
                      <a:pt x="3736" y="771"/>
                      <a:pt x="3436" y="504"/>
                    </a:cubicBezTo>
                    <a:cubicBezTo>
                      <a:pt x="3036" y="163"/>
                      <a:pt x="251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8"/>
              <p:cNvSpPr/>
              <p:nvPr/>
            </p:nvSpPr>
            <p:spPr>
              <a:xfrm flipH="1">
                <a:off x="-2303262" y="2671025"/>
                <a:ext cx="293575" cy="223900"/>
              </a:xfrm>
              <a:custGeom>
                <a:rect b="b" l="l" r="r" t="t"/>
                <a:pathLst>
                  <a:path extrusionOk="0" h="8956" w="11743">
                    <a:moveTo>
                      <a:pt x="5872" y="712"/>
                    </a:moveTo>
                    <a:cubicBezTo>
                      <a:pt x="6457" y="712"/>
                      <a:pt x="7029" y="844"/>
                      <a:pt x="7573" y="1142"/>
                    </a:cubicBezTo>
                    <a:cubicBezTo>
                      <a:pt x="8974" y="1609"/>
                      <a:pt x="9774" y="2643"/>
                      <a:pt x="10241" y="3911"/>
                    </a:cubicBezTo>
                    <a:cubicBezTo>
                      <a:pt x="10475" y="4611"/>
                      <a:pt x="10808" y="5278"/>
                      <a:pt x="10875" y="6046"/>
                    </a:cubicBezTo>
                    <a:cubicBezTo>
                      <a:pt x="10908" y="6879"/>
                      <a:pt x="10575" y="7480"/>
                      <a:pt x="9841" y="7813"/>
                    </a:cubicBezTo>
                    <a:cubicBezTo>
                      <a:pt x="9441" y="8014"/>
                      <a:pt x="9021" y="8154"/>
                      <a:pt x="8598" y="8154"/>
                    </a:cubicBezTo>
                    <a:cubicBezTo>
                      <a:pt x="8244" y="8154"/>
                      <a:pt x="7888" y="8056"/>
                      <a:pt x="7539" y="7813"/>
                    </a:cubicBezTo>
                    <a:cubicBezTo>
                      <a:pt x="7006" y="7413"/>
                      <a:pt x="6672" y="6846"/>
                      <a:pt x="6205" y="6379"/>
                    </a:cubicBezTo>
                    <a:cubicBezTo>
                      <a:pt x="5538" y="5712"/>
                      <a:pt x="4771" y="5245"/>
                      <a:pt x="3803" y="5212"/>
                    </a:cubicBezTo>
                    <a:cubicBezTo>
                      <a:pt x="3303" y="5178"/>
                      <a:pt x="2803" y="5112"/>
                      <a:pt x="2336" y="4945"/>
                    </a:cubicBezTo>
                    <a:cubicBezTo>
                      <a:pt x="1235" y="4544"/>
                      <a:pt x="935" y="3544"/>
                      <a:pt x="1635" y="2576"/>
                    </a:cubicBezTo>
                    <a:cubicBezTo>
                      <a:pt x="2302" y="1642"/>
                      <a:pt x="3303" y="1376"/>
                      <a:pt x="4270" y="1009"/>
                    </a:cubicBezTo>
                    <a:cubicBezTo>
                      <a:pt x="4808" y="819"/>
                      <a:pt x="5345" y="712"/>
                      <a:pt x="5872" y="712"/>
                    </a:cubicBezTo>
                    <a:close/>
                    <a:moveTo>
                      <a:pt x="6031" y="0"/>
                    </a:moveTo>
                    <a:cubicBezTo>
                      <a:pt x="4371" y="0"/>
                      <a:pt x="2888" y="742"/>
                      <a:pt x="1502" y="1676"/>
                    </a:cubicBezTo>
                    <a:cubicBezTo>
                      <a:pt x="1068" y="1976"/>
                      <a:pt x="768" y="2410"/>
                      <a:pt x="568" y="2877"/>
                    </a:cubicBezTo>
                    <a:cubicBezTo>
                      <a:pt x="1" y="4178"/>
                      <a:pt x="468" y="5345"/>
                      <a:pt x="1769" y="5912"/>
                    </a:cubicBezTo>
                    <a:cubicBezTo>
                      <a:pt x="2369" y="6179"/>
                      <a:pt x="3036" y="6246"/>
                      <a:pt x="3703" y="6246"/>
                    </a:cubicBezTo>
                    <a:cubicBezTo>
                      <a:pt x="4671" y="6246"/>
                      <a:pt x="5471" y="6646"/>
                      <a:pt x="6138" y="7313"/>
                    </a:cubicBezTo>
                    <a:cubicBezTo>
                      <a:pt x="6605" y="7780"/>
                      <a:pt x="7106" y="8214"/>
                      <a:pt x="7673" y="8547"/>
                    </a:cubicBezTo>
                    <a:cubicBezTo>
                      <a:pt x="8123" y="8831"/>
                      <a:pt x="8573" y="8956"/>
                      <a:pt x="9020" y="8956"/>
                    </a:cubicBezTo>
                    <a:cubicBezTo>
                      <a:pt x="9466" y="8956"/>
                      <a:pt x="9908" y="8831"/>
                      <a:pt x="10341" y="8614"/>
                    </a:cubicBezTo>
                    <a:cubicBezTo>
                      <a:pt x="11242" y="8180"/>
                      <a:pt x="11676" y="7413"/>
                      <a:pt x="11709" y="6412"/>
                    </a:cubicBezTo>
                    <a:cubicBezTo>
                      <a:pt x="11742" y="5312"/>
                      <a:pt x="11409" y="4344"/>
                      <a:pt x="10942" y="3410"/>
                    </a:cubicBezTo>
                    <a:cubicBezTo>
                      <a:pt x="10108" y="1709"/>
                      <a:pt x="8874" y="408"/>
                      <a:pt x="6939" y="75"/>
                    </a:cubicBezTo>
                    <a:cubicBezTo>
                      <a:pt x="6630" y="24"/>
                      <a:pt x="6328" y="0"/>
                      <a:pt x="6031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8"/>
              <p:cNvSpPr/>
              <p:nvPr/>
            </p:nvSpPr>
            <p:spPr>
              <a:xfrm flipH="1">
                <a:off x="-2146487" y="2528475"/>
                <a:ext cx="155150" cy="136575"/>
              </a:xfrm>
              <a:custGeom>
                <a:rect b="b" l="l" r="r" t="t"/>
                <a:pathLst>
                  <a:path extrusionOk="0" h="5463" w="6206">
                    <a:moveTo>
                      <a:pt x="3136" y="820"/>
                    </a:moveTo>
                    <a:cubicBezTo>
                      <a:pt x="3417" y="820"/>
                      <a:pt x="3695" y="871"/>
                      <a:pt x="3937" y="973"/>
                    </a:cubicBezTo>
                    <a:cubicBezTo>
                      <a:pt x="4804" y="1373"/>
                      <a:pt x="5071" y="2408"/>
                      <a:pt x="4604" y="3508"/>
                    </a:cubicBezTo>
                    <a:cubicBezTo>
                      <a:pt x="4346" y="4095"/>
                      <a:pt x="3823" y="4418"/>
                      <a:pt x="3199" y="4418"/>
                    </a:cubicBezTo>
                    <a:cubicBezTo>
                      <a:pt x="2936" y="4418"/>
                      <a:pt x="2656" y="4361"/>
                      <a:pt x="2369" y="4242"/>
                    </a:cubicBezTo>
                    <a:cubicBezTo>
                      <a:pt x="1435" y="3842"/>
                      <a:pt x="1035" y="2774"/>
                      <a:pt x="1469" y="1807"/>
                    </a:cubicBezTo>
                    <a:cubicBezTo>
                      <a:pt x="1661" y="1158"/>
                      <a:pt x="2408" y="820"/>
                      <a:pt x="3136" y="820"/>
                    </a:cubicBezTo>
                    <a:close/>
                    <a:moveTo>
                      <a:pt x="2918" y="0"/>
                    </a:moveTo>
                    <a:cubicBezTo>
                      <a:pt x="1878" y="0"/>
                      <a:pt x="1077" y="518"/>
                      <a:pt x="601" y="1607"/>
                    </a:cubicBezTo>
                    <a:cubicBezTo>
                      <a:pt x="1" y="2975"/>
                      <a:pt x="568" y="4576"/>
                      <a:pt x="1902" y="5176"/>
                    </a:cubicBezTo>
                    <a:cubicBezTo>
                      <a:pt x="2329" y="5370"/>
                      <a:pt x="2767" y="5463"/>
                      <a:pt x="3188" y="5463"/>
                    </a:cubicBezTo>
                    <a:cubicBezTo>
                      <a:pt x="4216" y="5463"/>
                      <a:pt x="5146" y="4912"/>
                      <a:pt x="5571" y="3942"/>
                    </a:cubicBezTo>
                    <a:cubicBezTo>
                      <a:pt x="6205" y="2474"/>
                      <a:pt x="5772" y="806"/>
                      <a:pt x="4537" y="339"/>
                    </a:cubicBezTo>
                    <a:cubicBezTo>
                      <a:pt x="3950" y="115"/>
                      <a:pt x="3407" y="0"/>
                      <a:pt x="2918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8"/>
              <p:cNvSpPr/>
              <p:nvPr/>
            </p:nvSpPr>
            <p:spPr>
              <a:xfrm flipH="1">
                <a:off x="-2329112" y="2526875"/>
                <a:ext cx="162650" cy="140875"/>
              </a:xfrm>
              <a:custGeom>
                <a:rect b="b" l="l" r="r" t="t"/>
                <a:pathLst>
                  <a:path extrusionOk="0" h="5635" w="6506">
                    <a:moveTo>
                      <a:pt x="2789" y="800"/>
                    </a:moveTo>
                    <a:cubicBezTo>
                      <a:pt x="3285" y="800"/>
                      <a:pt x="3804" y="963"/>
                      <a:pt x="4204" y="1304"/>
                    </a:cubicBezTo>
                    <a:cubicBezTo>
                      <a:pt x="4471" y="1571"/>
                      <a:pt x="4704" y="1871"/>
                      <a:pt x="4904" y="2205"/>
                    </a:cubicBezTo>
                    <a:cubicBezTo>
                      <a:pt x="5338" y="3005"/>
                      <a:pt x="5338" y="3606"/>
                      <a:pt x="4904" y="4106"/>
                    </a:cubicBezTo>
                    <a:cubicBezTo>
                      <a:pt x="4499" y="4583"/>
                      <a:pt x="4009" y="4821"/>
                      <a:pt x="3470" y="4821"/>
                    </a:cubicBezTo>
                    <a:cubicBezTo>
                      <a:pt x="3255" y="4821"/>
                      <a:pt x="3032" y="4783"/>
                      <a:pt x="2803" y="4706"/>
                    </a:cubicBezTo>
                    <a:lnTo>
                      <a:pt x="2503" y="4573"/>
                    </a:lnTo>
                    <a:cubicBezTo>
                      <a:pt x="1435" y="4139"/>
                      <a:pt x="768" y="2472"/>
                      <a:pt x="1302" y="1538"/>
                    </a:cubicBezTo>
                    <a:cubicBezTo>
                      <a:pt x="1580" y="1055"/>
                      <a:pt x="2167" y="800"/>
                      <a:pt x="2789" y="800"/>
                    </a:cubicBezTo>
                    <a:close/>
                    <a:moveTo>
                      <a:pt x="2793" y="1"/>
                    </a:moveTo>
                    <a:cubicBezTo>
                      <a:pt x="1831" y="1"/>
                      <a:pt x="1115" y="495"/>
                      <a:pt x="635" y="1571"/>
                    </a:cubicBezTo>
                    <a:cubicBezTo>
                      <a:pt x="1" y="2905"/>
                      <a:pt x="735" y="4873"/>
                      <a:pt x="1936" y="5340"/>
                    </a:cubicBezTo>
                    <a:cubicBezTo>
                      <a:pt x="2416" y="5543"/>
                      <a:pt x="2867" y="5634"/>
                      <a:pt x="3284" y="5634"/>
                    </a:cubicBezTo>
                    <a:cubicBezTo>
                      <a:pt x="4515" y="5634"/>
                      <a:pt x="5448" y="4836"/>
                      <a:pt x="5972" y="3739"/>
                    </a:cubicBezTo>
                    <a:cubicBezTo>
                      <a:pt x="6505" y="2638"/>
                      <a:pt x="5571" y="770"/>
                      <a:pt x="4271" y="303"/>
                    </a:cubicBezTo>
                    <a:cubicBezTo>
                      <a:pt x="3726" y="104"/>
                      <a:pt x="3234" y="1"/>
                      <a:pt x="2793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8"/>
              <p:cNvSpPr/>
              <p:nvPr/>
            </p:nvSpPr>
            <p:spPr>
              <a:xfrm flipH="1">
                <a:off x="-2424187" y="2660350"/>
                <a:ext cx="130125" cy="112625"/>
              </a:xfrm>
              <a:custGeom>
                <a:rect b="b" l="l" r="r" t="t"/>
                <a:pathLst>
                  <a:path extrusionOk="0" h="4505" w="5205">
                    <a:moveTo>
                      <a:pt x="2864" y="650"/>
                    </a:moveTo>
                    <a:cubicBezTo>
                      <a:pt x="3027" y="650"/>
                      <a:pt x="3179" y="677"/>
                      <a:pt x="3303" y="735"/>
                    </a:cubicBezTo>
                    <a:cubicBezTo>
                      <a:pt x="3970" y="1035"/>
                      <a:pt x="4203" y="1736"/>
                      <a:pt x="3903" y="2403"/>
                    </a:cubicBezTo>
                    <a:cubicBezTo>
                      <a:pt x="3633" y="2943"/>
                      <a:pt x="3056" y="3266"/>
                      <a:pt x="2464" y="3266"/>
                    </a:cubicBezTo>
                    <a:cubicBezTo>
                      <a:pt x="2252" y="3266"/>
                      <a:pt x="2038" y="3225"/>
                      <a:pt x="1835" y="3137"/>
                    </a:cubicBezTo>
                    <a:cubicBezTo>
                      <a:pt x="1268" y="2870"/>
                      <a:pt x="1068" y="2103"/>
                      <a:pt x="1368" y="1402"/>
                    </a:cubicBezTo>
                    <a:cubicBezTo>
                      <a:pt x="1550" y="986"/>
                      <a:pt x="2282" y="650"/>
                      <a:pt x="2864" y="650"/>
                    </a:cubicBezTo>
                    <a:close/>
                    <a:moveTo>
                      <a:pt x="2571" y="0"/>
                    </a:moveTo>
                    <a:cubicBezTo>
                      <a:pt x="1708" y="0"/>
                      <a:pt x="1018" y="419"/>
                      <a:pt x="601" y="1369"/>
                    </a:cubicBezTo>
                    <a:cubicBezTo>
                      <a:pt x="0" y="2670"/>
                      <a:pt x="401" y="3837"/>
                      <a:pt x="1468" y="4304"/>
                    </a:cubicBezTo>
                    <a:cubicBezTo>
                      <a:pt x="1782" y="4440"/>
                      <a:pt x="2113" y="4505"/>
                      <a:pt x="2441" y="4505"/>
                    </a:cubicBezTo>
                    <a:cubicBezTo>
                      <a:pt x="3403" y="4505"/>
                      <a:pt x="4339" y="3949"/>
                      <a:pt x="4737" y="3003"/>
                    </a:cubicBezTo>
                    <a:cubicBezTo>
                      <a:pt x="5204" y="1903"/>
                      <a:pt x="4804" y="568"/>
                      <a:pt x="3803" y="235"/>
                    </a:cubicBezTo>
                    <a:cubicBezTo>
                      <a:pt x="3365" y="82"/>
                      <a:pt x="2951" y="0"/>
                      <a:pt x="2571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8"/>
            <p:cNvGrpSpPr/>
            <p:nvPr/>
          </p:nvGrpSpPr>
          <p:grpSpPr>
            <a:xfrm rot="4500040">
              <a:off x="5268671" y="2391057"/>
              <a:ext cx="438662" cy="361364"/>
              <a:chOff x="-2065587" y="2904700"/>
              <a:chExt cx="438675" cy="361375"/>
            </a:xfrm>
          </p:grpSpPr>
          <p:sp>
            <p:nvSpPr>
              <p:cNvPr id="719" name="Google Shape;719;p8"/>
              <p:cNvSpPr/>
              <p:nvPr/>
            </p:nvSpPr>
            <p:spPr>
              <a:xfrm flipH="1">
                <a:off x="-2043912" y="2925550"/>
                <a:ext cx="100925" cy="100100"/>
              </a:xfrm>
              <a:custGeom>
                <a:rect b="b" l="l" r="r" t="t"/>
                <a:pathLst>
                  <a:path extrusionOk="0" h="4004" w="4037">
                    <a:moveTo>
                      <a:pt x="1801" y="1"/>
                    </a:moveTo>
                    <a:cubicBezTo>
                      <a:pt x="667" y="1"/>
                      <a:pt x="0" y="601"/>
                      <a:pt x="0" y="1735"/>
                    </a:cubicBezTo>
                    <a:cubicBezTo>
                      <a:pt x="0" y="3003"/>
                      <a:pt x="967" y="4004"/>
                      <a:pt x="2202" y="4004"/>
                    </a:cubicBezTo>
                    <a:cubicBezTo>
                      <a:pt x="3236" y="3970"/>
                      <a:pt x="4036" y="3203"/>
                      <a:pt x="4036" y="2169"/>
                    </a:cubicBezTo>
                    <a:cubicBezTo>
                      <a:pt x="4003" y="1002"/>
                      <a:pt x="3002" y="1"/>
                      <a:pt x="1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 flipH="1">
                <a:off x="-1860437" y="2918050"/>
                <a:ext cx="87575" cy="84275"/>
              </a:xfrm>
              <a:custGeom>
                <a:rect b="b" l="l" r="r" t="t"/>
                <a:pathLst>
                  <a:path extrusionOk="0" h="3371" w="3503">
                    <a:moveTo>
                      <a:pt x="1968" y="1"/>
                    </a:moveTo>
                    <a:cubicBezTo>
                      <a:pt x="968" y="1"/>
                      <a:pt x="0" y="968"/>
                      <a:pt x="0" y="1969"/>
                    </a:cubicBezTo>
                    <a:cubicBezTo>
                      <a:pt x="0" y="2736"/>
                      <a:pt x="634" y="3370"/>
                      <a:pt x="1435" y="3370"/>
                    </a:cubicBezTo>
                    <a:cubicBezTo>
                      <a:pt x="1453" y="3370"/>
                      <a:pt x="1471" y="3371"/>
                      <a:pt x="1488" y="3371"/>
                    </a:cubicBezTo>
                    <a:cubicBezTo>
                      <a:pt x="2503" y="3371"/>
                      <a:pt x="3469" y="2452"/>
                      <a:pt x="3469" y="1502"/>
                    </a:cubicBezTo>
                    <a:cubicBezTo>
                      <a:pt x="3503" y="668"/>
                      <a:pt x="2836" y="34"/>
                      <a:pt x="19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 flipH="1">
                <a:off x="-2007212" y="3066300"/>
                <a:ext cx="245200" cy="173600"/>
              </a:xfrm>
              <a:custGeom>
                <a:rect b="b" l="l" r="r" t="t"/>
                <a:pathLst>
                  <a:path extrusionOk="0" h="6944" w="9808">
                    <a:moveTo>
                      <a:pt x="4128" y="0"/>
                    </a:moveTo>
                    <a:cubicBezTo>
                      <a:pt x="3830" y="0"/>
                      <a:pt x="3560" y="74"/>
                      <a:pt x="3336" y="242"/>
                    </a:cubicBezTo>
                    <a:cubicBezTo>
                      <a:pt x="1869" y="1342"/>
                      <a:pt x="801" y="2710"/>
                      <a:pt x="301" y="4478"/>
                    </a:cubicBezTo>
                    <a:cubicBezTo>
                      <a:pt x="1" y="5479"/>
                      <a:pt x="668" y="6480"/>
                      <a:pt x="1668" y="6813"/>
                    </a:cubicBezTo>
                    <a:cubicBezTo>
                      <a:pt x="1917" y="6904"/>
                      <a:pt x="2155" y="6944"/>
                      <a:pt x="2385" y="6944"/>
                    </a:cubicBezTo>
                    <a:cubicBezTo>
                      <a:pt x="3079" y="6944"/>
                      <a:pt x="3694" y="6580"/>
                      <a:pt x="4270" y="6179"/>
                    </a:cubicBezTo>
                    <a:cubicBezTo>
                      <a:pt x="5025" y="5628"/>
                      <a:pt x="5830" y="5253"/>
                      <a:pt x="6752" y="5253"/>
                    </a:cubicBezTo>
                    <a:cubicBezTo>
                      <a:pt x="6890" y="5253"/>
                      <a:pt x="7030" y="5261"/>
                      <a:pt x="7172" y="5279"/>
                    </a:cubicBezTo>
                    <a:cubicBezTo>
                      <a:pt x="7247" y="5268"/>
                      <a:pt x="7322" y="5264"/>
                      <a:pt x="7397" y="5264"/>
                    </a:cubicBezTo>
                    <a:cubicBezTo>
                      <a:pt x="7586" y="5264"/>
                      <a:pt x="7775" y="5289"/>
                      <a:pt x="7961" y="5289"/>
                    </a:cubicBezTo>
                    <a:cubicBezTo>
                      <a:pt x="8158" y="5289"/>
                      <a:pt x="8352" y="5261"/>
                      <a:pt x="8540" y="5145"/>
                    </a:cubicBezTo>
                    <a:cubicBezTo>
                      <a:pt x="9541" y="4445"/>
                      <a:pt x="9808" y="3277"/>
                      <a:pt x="9207" y="2210"/>
                    </a:cubicBezTo>
                    <a:cubicBezTo>
                      <a:pt x="8974" y="1743"/>
                      <a:pt x="8640" y="1376"/>
                      <a:pt x="8173" y="1109"/>
                    </a:cubicBezTo>
                    <a:cubicBezTo>
                      <a:pt x="6972" y="442"/>
                      <a:pt x="5705" y="42"/>
                      <a:pt x="4304" y="8"/>
                    </a:cubicBezTo>
                    <a:cubicBezTo>
                      <a:pt x="4244" y="3"/>
                      <a:pt x="4185" y="0"/>
                      <a:pt x="4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 flipH="1">
                <a:off x="-1754537" y="3005625"/>
                <a:ext cx="107600" cy="104250"/>
              </a:xfrm>
              <a:custGeom>
                <a:rect b="b" l="l" r="r" t="t"/>
                <a:pathLst>
                  <a:path extrusionOk="0" h="4170" w="4304">
                    <a:moveTo>
                      <a:pt x="2402" y="0"/>
                    </a:moveTo>
                    <a:cubicBezTo>
                      <a:pt x="1134" y="0"/>
                      <a:pt x="34" y="1001"/>
                      <a:pt x="34" y="2168"/>
                    </a:cubicBezTo>
                    <a:cubicBezTo>
                      <a:pt x="0" y="3269"/>
                      <a:pt x="901" y="4170"/>
                      <a:pt x="2002" y="4170"/>
                    </a:cubicBezTo>
                    <a:cubicBezTo>
                      <a:pt x="3236" y="4170"/>
                      <a:pt x="4303" y="3202"/>
                      <a:pt x="4303" y="2068"/>
                    </a:cubicBezTo>
                    <a:cubicBezTo>
                      <a:pt x="4303" y="934"/>
                      <a:pt x="3469" y="0"/>
                      <a:pt x="2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 flipH="1">
                <a:off x="-2038912" y="3044600"/>
                <a:ext cx="287750" cy="221475"/>
              </a:xfrm>
              <a:custGeom>
                <a:rect b="b" l="l" r="r" t="t"/>
                <a:pathLst>
                  <a:path extrusionOk="0" h="8859" w="11510">
                    <a:moveTo>
                      <a:pt x="4738" y="843"/>
                    </a:moveTo>
                    <a:cubicBezTo>
                      <a:pt x="6139" y="910"/>
                      <a:pt x="7406" y="1276"/>
                      <a:pt x="8607" y="1977"/>
                    </a:cubicBezTo>
                    <a:cubicBezTo>
                      <a:pt x="9074" y="2244"/>
                      <a:pt x="9408" y="2611"/>
                      <a:pt x="9675" y="3078"/>
                    </a:cubicBezTo>
                    <a:cubicBezTo>
                      <a:pt x="10242" y="4145"/>
                      <a:pt x="9975" y="5313"/>
                      <a:pt x="8974" y="5980"/>
                    </a:cubicBezTo>
                    <a:cubicBezTo>
                      <a:pt x="8771" y="6120"/>
                      <a:pt x="8561" y="6151"/>
                      <a:pt x="8347" y="6151"/>
                    </a:cubicBezTo>
                    <a:cubicBezTo>
                      <a:pt x="8178" y="6151"/>
                      <a:pt x="8007" y="6132"/>
                      <a:pt x="7835" y="6132"/>
                    </a:cubicBezTo>
                    <a:cubicBezTo>
                      <a:pt x="7759" y="6132"/>
                      <a:pt x="7683" y="6136"/>
                      <a:pt x="7606" y="6147"/>
                    </a:cubicBezTo>
                    <a:cubicBezTo>
                      <a:pt x="7463" y="6129"/>
                      <a:pt x="7323" y="6121"/>
                      <a:pt x="7186" y="6121"/>
                    </a:cubicBezTo>
                    <a:cubicBezTo>
                      <a:pt x="6271" y="6121"/>
                      <a:pt x="5488" y="6492"/>
                      <a:pt x="4704" y="7014"/>
                    </a:cubicBezTo>
                    <a:cubicBezTo>
                      <a:pt x="4120" y="7420"/>
                      <a:pt x="3517" y="7807"/>
                      <a:pt x="2807" y="7807"/>
                    </a:cubicBezTo>
                    <a:cubicBezTo>
                      <a:pt x="2583" y="7807"/>
                      <a:pt x="2350" y="7769"/>
                      <a:pt x="2102" y="7681"/>
                    </a:cubicBezTo>
                    <a:cubicBezTo>
                      <a:pt x="1102" y="7348"/>
                      <a:pt x="468" y="6347"/>
                      <a:pt x="735" y="5346"/>
                    </a:cubicBezTo>
                    <a:cubicBezTo>
                      <a:pt x="1235" y="3578"/>
                      <a:pt x="2336" y="2210"/>
                      <a:pt x="3770" y="1110"/>
                    </a:cubicBezTo>
                    <a:cubicBezTo>
                      <a:pt x="4037" y="910"/>
                      <a:pt x="4371" y="843"/>
                      <a:pt x="4738" y="843"/>
                    </a:cubicBezTo>
                    <a:close/>
                    <a:moveTo>
                      <a:pt x="5249" y="1"/>
                    </a:moveTo>
                    <a:cubicBezTo>
                      <a:pt x="5025" y="1"/>
                      <a:pt x="4798" y="22"/>
                      <a:pt x="4571" y="76"/>
                    </a:cubicBezTo>
                    <a:cubicBezTo>
                      <a:pt x="2203" y="676"/>
                      <a:pt x="1" y="4045"/>
                      <a:pt x="68" y="5913"/>
                    </a:cubicBezTo>
                    <a:cubicBezTo>
                      <a:pt x="128" y="7631"/>
                      <a:pt x="1114" y="8858"/>
                      <a:pt x="2804" y="8858"/>
                    </a:cubicBezTo>
                    <a:cubicBezTo>
                      <a:pt x="2984" y="8858"/>
                      <a:pt x="3173" y="8844"/>
                      <a:pt x="3370" y="8815"/>
                    </a:cubicBezTo>
                    <a:cubicBezTo>
                      <a:pt x="4104" y="8682"/>
                      <a:pt x="4771" y="8282"/>
                      <a:pt x="5305" y="7748"/>
                    </a:cubicBezTo>
                    <a:cubicBezTo>
                      <a:pt x="5946" y="7080"/>
                      <a:pt x="6652" y="6669"/>
                      <a:pt x="7507" y="6669"/>
                    </a:cubicBezTo>
                    <a:cubicBezTo>
                      <a:pt x="7719" y="6669"/>
                      <a:pt x="7941" y="6694"/>
                      <a:pt x="8173" y="6747"/>
                    </a:cubicBezTo>
                    <a:cubicBezTo>
                      <a:pt x="8274" y="6780"/>
                      <a:pt x="8407" y="6780"/>
                      <a:pt x="8574" y="6780"/>
                    </a:cubicBezTo>
                    <a:cubicBezTo>
                      <a:pt x="8874" y="6747"/>
                      <a:pt x="9208" y="6814"/>
                      <a:pt x="9541" y="6614"/>
                    </a:cubicBezTo>
                    <a:cubicBezTo>
                      <a:pt x="11076" y="5713"/>
                      <a:pt x="11509" y="4078"/>
                      <a:pt x="10542" y="2577"/>
                    </a:cubicBezTo>
                    <a:cubicBezTo>
                      <a:pt x="9541" y="1010"/>
                      <a:pt x="7907" y="476"/>
                      <a:pt x="6239" y="109"/>
                    </a:cubicBezTo>
                    <a:cubicBezTo>
                      <a:pt x="5919" y="49"/>
                      <a:pt x="5586" y="1"/>
                      <a:pt x="5249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 flipH="1">
                <a:off x="-2065587" y="2907200"/>
                <a:ext cx="144300" cy="143475"/>
              </a:xfrm>
              <a:custGeom>
                <a:rect b="b" l="l" r="r" t="t"/>
                <a:pathLst>
                  <a:path extrusionOk="0" h="5739" w="5772">
                    <a:moveTo>
                      <a:pt x="2669" y="735"/>
                    </a:moveTo>
                    <a:cubicBezTo>
                      <a:pt x="3870" y="735"/>
                      <a:pt x="4871" y="1736"/>
                      <a:pt x="4871" y="2903"/>
                    </a:cubicBezTo>
                    <a:cubicBezTo>
                      <a:pt x="4904" y="3937"/>
                      <a:pt x="4104" y="4704"/>
                      <a:pt x="3070" y="4704"/>
                    </a:cubicBezTo>
                    <a:cubicBezTo>
                      <a:pt x="3050" y="4705"/>
                      <a:pt x="3030" y="4705"/>
                      <a:pt x="3010" y="4705"/>
                    </a:cubicBezTo>
                    <a:cubicBezTo>
                      <a:pt x="1804" y="4705"/>
                      <a:pt x="868" y="3716"/>
                      <a:pt x="868" y="2469"/>
                    </a:cubicBezTo>
                    <a:cubicBezTo>
                      <a:pt x="868" y="1335"/>
                      <a:pt x="1535" y="735"/>
                      <a:pt x="2669" y="735"/>
                    </a:cubicBezTo>
                    <a:close/>
                    <a:moveTo>
                      <a:pt x="2769" y="1"/>
                    </a:moveTo>
                    <a:cubicBezTo>
                      <a:pt x="1335" y="1"/>
                      <a:pt x="1" y="1402"/>
                      <a:pt x="34" y="2870"/>
                    </a:cubicBezTo>
                    <a:cubicBezTo>
                      <a:pt x="68" y="4404"/>
                      <a:pt x="1435" y="5738"/>
                      <a:pt x="3036" y="5738"/>
                    </a:cubicBezTo>
                    <a:cubicBezTo>
                      <a:pt x="4537" y="5738"/>
                      <a:pt x="5738" y="4504"/>
                      <a:pt x="5772" y="3003"/>
                    </a:cubicBezTo>
                    <a:cubicBezTo>
                      <a:pt x="5772" y="1435"/>
                      <a:pt x="4371" y="34"/>
                      <a:pt x="27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 flipH="1">
                <a:off x="-1774537" y="2987125"/>
                <a:ext cx="147625" cy="146950"/>
              </a:xfrm>
              <a:custGeom>
                <a:rect b="b" l="l" r="r" t="t"/>
                <a:pathLst>
                  <a:path extrusionOk="0" h="5878" w="5905">
                    <a:moveTo>
                      <a:pt x="3203" y="740"/>
                    </a:moveTo>
                    <a:cubicBezTo>
                      <a:pt x="4270" y="740"/>
                      <a:pt x="5104" y="1674"/>
                      <a:pt x="5104" y="2808"/>
                    </a:cubicBezTo>
                    <a:cubicBezTo>
                      <a:pt x="5104" y="3942"/>
                      <a:pt x="4037" y="4910"/>
                      <a:pt x="2803" y="4910"/>
                    </a:cubicBezTo>
                    <a:cubicBezTo>
                      <a:pt x="1702" y="4910"/>
                      <a:pt x="801" y="4009"/>
                      <a:pt x="835" y="2908"/>
                    </a:cubicBezTo>
                    <a:cubicBezTo>
                      <a:pt x="835" y="1741"/>
                      <a:pt x="1935" y="740"/>
                      <a:pt x="3203" y="740"/>
                    </a:cubicBezTo>
                    <a:close/>
                    <a:moveTo>
                      <a:pt x="3425" y="1"/>
                    </a:moveTo>
                    <a:cubicBezTo>
                      <a:pt x="3373" y="1"/>
                      <a:pt x="3322" y="3"/>
                      <a:pt x="3270" y="6"/>
                    </a:cubicBezTo>
                    <a:cubicBezTo>
                      <a:pt x="1368" y="106"/>
                      <a:pt x="201" y="1307"/>
                      <a:pt x="101" y="3175"/>
                    </a:cubicBezTo>
                    <a:cubicBezTo>
                      <a:pt x="1" y="4710"/>
                      <a:pt x="1268" y="5877"/>
                      <a:pt x="2803" y="5877"/>
                    </a:cubicBezTo>
                    <a:cubicBezTo>
                      <a:pt x="4471" y="5844"/>
                      <a:pt x="5905" y="4409"/>
                      <a:pt x="5905" y="2742"/>
                    </a:cubicBezTo>
                    <a:cubicBezTo>
                      <a:pt x="5873" y="1263"/>
                      <a:pt x="4787" y="1"/>
                      <a:pt x="3425" y="1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 flipH="1">
                <a:off x="-1880462" y="2904700"/>
                <a:ext cx="128450" cy="123450"/>
              </a:xfrm>
              <a:custGeom>
                <a:rect b="b" l="l" r="r" t="t"/>
                <a:pathLst>
                  <a:path extrusionOk="0" h="4938" w="5138">
                    <a:moveTo>
                      <a:pt x="2802" y="535"/>
                    </a:moveTo>
                    <a:cubicBezTo>
                      <a:pt x="3670" y="568"/>
                      <a:pt x="4337" y="1202"/>
                      <a:pt x="4303" y="2036"/>
                    </a:cubicBezTo>
                    <a:cubicBezTo>
                      <a:pt x="4303" y="2986"/>
                      <a:pt x="3337" y="3905"/>
                      <a:pt x="2322" y="3905"/>
                    </a:cubicBezTo>
                    <a:cubicBezTo>
                      <a:pt x="2305" y="3905"/>
                      <a:pt x="2287" y="3904"/>
                      <a:pt x="2269" y="3904"/>
                    </a:cubicBezTo>
                    <a:cubicBezTo>
                      <a:pt x="1468" y="3904"/>
                      <a:pt x="834" y="3270"/>
                      <a:pt x="834" y="2503"/>
                    </a:cubicBezTo>
                    <a:cubicBezTo>
                      <a:pt x="834" y="1502"/>
                      <a:pt x="1802" y="535"/>
                      <a:pt x="2802" y="535"/>
                    </a:cubicBezTo>
                    <a:close/>
                    <a:moveTo>
                      <a:pt x="2996" y="0"/>
                    </a:moveTo>
                    <a:cubicBezTo>
                      <a:pt x="2976" y="0"/>
                      <a:pt x="2956" y="0"/>
                      <a:pt x="2936" y="1"/>
                    </a:cubicBezTo>
                    <a:cubicBezTo>
                      <a:pt x="1301" y="1"/>
                      <a:pt x="0" y="1235"/>
                      <a:pt x="34" y="2703"/>
                    </a:cubicBezTo>
                    <a:cubicBezTo>
                      <a:pt x="67" y="3970"/>
                      <a:pt x="1068" y="4938"/>
                      <a:pt x="2369" y="4938"/>
                    </a:cubicBezTo>
                    <a:cubicBezTo>
                      <a:pt x="3836" y="4904"/>
                      <a:pt x="5137" y="3637"/>
                      <a:pt x="5137" y="2169"/>
                    </a:cubicBezTo>
                    <a:cubicBezTo>
                      <a:pt x="5137" y="956"/>
                      <a:pt x="4170" y="0"/>
                      <a:pt x="2996" y="0"/>
                    </a:cubicBezTo>
                    <a:close/>
                  </a:path>
                </a:pathLst>
              </a:custGeom>
              <a:solidFill>
                <a:srgbClr val="212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7" name="Google Shape;727;p8"/>
          <p:cNvGrpSpPr/>
          <p:nvPr/>
        </p:nvGrpSpPr>
        <p:grpSpPr>
          <a:xfrm>
            <a:off x="-27641" y="-18210"/>
            <a:ext cx="9197043" cy="794497"/>
            <a:chOff x="-27641" y="-18210"/>
            <a:chExt cx="9197043" cy="794497"/>
          </a:xfrm>
        </p:grpSpPr>
        <p:sp>
          <p:nvSpPr>
            <p:cNvPr id="728" name="Google Shape;728;p8"/>
            <p:cNvSpPr/>
            <p:nvPr/>
          </p:nvSpPr>
          <p:spPr>
            <a:xfrm>
              <a:off x="-27640" y="119062"/>
              <a:ext cx="9197042" cy="657225"/>
            </a:xfrm>
            <a:custGeom>
              <a:rect b="b" l="l" r="r" t="t"/>
              <a:pathLst>
                <a:path extrusionOk="0" h="48" w="699">
                  <a:moveTo>
                    <a:pt x="511" y="37"/>
                  </a:moveTo>
                  <a:cubicBezTo>
                    <a:pt x="511" y="27"/>
                    <a:pt x="511" y="27"/>
                    <a:pt x="501" y="27"/>
                  </a:cubicBezTo>
                  <a:cubicBezTo>
                    <a:pt x="336" y="27"/>
                    <a:pt x="171" y="27"/>
                    <a:pt x="6" y="27"/>
                  </a:cubicBezTo>
                  <a:cubicBezTo>
                    <a:pt x="2" y="27"/>
                    <a:pt x="0" y="26"/>
                    <a:pt x="1" y="22"/>
                  </a:cubicBezTo>
                  <a:cubicBezTo>
                    <a:pt x="1" y="19"/>
                    <a:pt x="1" y="16"/>
                    <a:pt x="1" y="13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0" y="10"/>
                    <a:pt x="12" y="10"/>
                    <a:pt x="15" y="10"/>
                  </a:cubicBezTo>
                  <a:cubicBezTo>
                    <a:pt x="117" y="10"/>
                    <a:pt x="219" y="10"/>
                    <a:pt x="320" y="10"/>
                  </a:cubicBezTo>
                  <a:cubicBezTo>
                    <a:pt x="322" y="10"/>
                    <a:pt x="324" y="10"/>
                    <a:pt x="326" y="10"/>
                  </a:cubicBezTo>
                  <a:cubicBezTo>
                    <a:pt x="331" y="10"/>
                    <a:pt x="334" y="9"/>
                    <a:pt x="334" y="4"/>
                  </a:cubicBezTo>
                  <a:cubicBezTo>
                    <a:pt x="334" y="2"/>
                    <a:pt x="335" y="1"/>
                    <a:pt x="336" y="0"/>
                  </a:cubicBezTo>
                  <a:cubicBezTo>
                    <a:pt x="340" y="0"/>
                    <a:pt x="344" y="0"/>
                    <a:pt x="348" y="0"/>
                  </a:cubicBezTo>
                  <a:cubicBezTo>
                    <a:pt x="462" y="0"/>
                    <a:pt x="576" y="0"/>
                    <a:pt x="690" y="0"/>
                  </a:cubicBezTo>
                  <a:cubicBezTo>
                    <a:pt x="699" y="0"/>
                    <a:pt x="698" y="0"/>
                    <a:pt x="698" y="8"/>
                  </a:cubicBezTo>
                  <a:cubicBezTo>
                    <a:pt x="698" y="20"/>
                    <a:pt x="698" y="31"/>
                    <a:pt x="698" y="43"/>
                  </a:cubicBezTo>
                  <a:cubicBezTo>
                    <a:pt x="698" y="46"/>
                    <a:pt x="697" y="48"/>
                    <a:pt x="694" y="47"/>
                  </a:cubicBezTo>
                  <a:cubicBezTo>
                    <a:pt x="687" y="47"/>
                    <a:pt x="681" y="47"/>
                    <a:pt x="674" y="47"/>
                  </a:cubicBezTo>
                  <a:cubicBezTo>
                    <a:pt x="672" y="39"/>
                    <a:pt x="666" y="39"/>
                    <a:pt x="659" y="39"/>
                  </a:cubicBezTo>
                  <a:cubicBezTo>
                    <a:pt x="635" y="39"/>
                    <a:pt x="611" y="39"/>
                    <a:pt x="587" y="39"/>
                  </a:cubicBezTo>
                  <a:cubicBezTo>
                    <a:pt x="564" y="39"/>
                    <a:pt x="541" y="39"/>
                    <a:pt x="518" y="39"/>
                  </a:cubicBezTo>
                  <a:cubicBezTo>
                    <a:pt x="516" y="39"/>
                    <a:pt x="513" y="39"/>
                    <a:pt x="511" y="37"/>
                  </a:cubicBezTo>
                  <a:close/>
                </a:path>
              </a:pathLst>
            </a:custGeom>
            <a:solidFill>
              <a:srgbClr val="F7A9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-27641" y="-18210"/>
              <a:ext cx="4429125" cy="301625"/>
            </a:xfrm>
            <a:custGeom>
              <a:rect b="b" l="l" r="r" t="t"/>
              <a:pathLst>
                <a:path extrusionOk="0" h="22" w="340">
                  <a:moveTo>
                    <a:pt x="340" y="9"/>
                  </a:moveTo>
                  <a:cubicBezTo>
                    <a:pt x="339" y="21"/>
                    <a:pt x="339" y="21"/>
                    <a:pt x="327" y="21"/>
                  </a:cubicBezTo>
                  <a:cubicBezTo>
                    <a:pt x="222" y="21"/>
                    <a:pt x="118" y="21"/>
                    <a:pt x="13" y="21"/>
                  </a:cubicBezTo>
                  <a:cubicBezTo>
                    <a:pt x="10" y="21"/>
                    <a:pt x="8" y="20"/>
                    <a:pt x="5" y="22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0"/>
                    <a:pt x="0" y="0"/>
                    <a:pt x="14" y="0"/>
                  </a:cubicBezTo>
                  <a:cubicBezTo>
                    <a:pt x="120" y="0"/>
                    <a:pt x="225" y="0"/>
                    <a:pt x="330" y="0"/>
                  </a:cubicBezTo>
                  <a:cubicBezTo>
                    <a:pt x="340" y="0"/>
                    <a:pt x="340" y="0"/>
                    <a:pt x="340" y="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5783264" y="447674"/>
              <a:ext cx="3386138" cy="260350"/>
            </a:xfrm>
            <a:custGeom>
              <a:rect b="b" l="l" r="r" t="t"/>
              <a:pathLst>
                <a:path extrusionOk="0" h="19" w="260">
                  <a:moveTo>
                    <a:pt x="96" y="0"/>
                  </a:moveTo>
                  <a:cubicBezTo>
                    <a:pt x="117" y="0"/>
                    <a:pt x="138" y="0"/>
                    <a:pt x="159" y="0"/>
                  </a:cubicBezTo>
                  <a:cubicBezTo>
                    <a:pt x="189" y="0"/>
                    <a:pt x="219" y="0"/>
                    <a:pt x="249" y="0"/>
                  </a:cubicBezTo>
                  <a:cubicBezTo>
                    <a:pt x="259" y="0"/>
                    <a:pt x="259" y="0"/>
                    <a:pt x="259" y="10"/>
                  </a:cubicBezTo>
                  <a:cubicBezTo>
                    <a:pt x="260" y="15"/>
                    <a:pt x="258" y="17"/>
                    <a:pt x="253" y="17"/>
                  </a:cubicBezTo>
                  <a:cubicBezTo>
                    <a:pt x="217" y="19"/>
                    <a:pt x="180" y="18"/>
                    <a:pt x="144" y="18"/>
                  </a:cubicBezTo>
                  <a:cubicBezTo>
                    <a:pt x="98" y="18"/>
                    <a:pt x="52" y="18"/>
                    <a:pt x="6" y="18"/>
                  </a:cubicBezTo>
                  <a:cubicBezTo>
                    <a:pt x="1" y="18"/>
                    <a:pt x="0" y="17"/>
                    <a:pt x="0" y="12"/>
                  </a:cubicBezTo>
                  <a:cubicBezTo>
                    <a:pt x="0" y="0"/>
                    <a:pt x="0" y="0"/>
                    <a:pt x="12" y="0"/>
                  </a:cubicBezTo>
                  <a:cubicBezTo>
                    <a:pt x="38" y="0"/>
                    <a:pt x="64" y="0"/>
                    <a:pt x="89" y="0"/>
                  </a:cubicBezTo>
                  <a:cubicBezTo>
                    <a:pt x="91" y="0"/>
                    <a:pt x="94" y="0"/>
                    <a:pt x="96" y="0"/>
                  </a:cubicBezTo>
                  <a:close/>
                </a:path>
              </a:pathLst>
            </a:custGeom>
            <a:solidFill>
              <a:srgbClr val="8A91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"/>
          <p:cNvSpPr/>
          <p:nvPr/>
        </p:nvSpPr>
        <p:spPr>
          <a:xfrm>
            <a:off x="1512339" y="1519004"/>
            <a:ext cx="6638884" cy="121113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894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9"/>
          <p:cNvSpPr txBox="1"/>
          <p:nvPr>
            <p:ph type="title"/>
          </p:nvPr>
        </p:nvSpPr>
        <p:spPr>
          <a:xfrm>
            <a:off x="1512339" y="2326674"/>
            <a:ext cx="61989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/>
              <a:t>8,498,300</a:t>
            </a:r>
            <a:endParaRPr/>
          </a:p>
        </p:txBody>
      </p:sp>
      <p:sp>
        <p:nvSpPr>
          <p:cNvPr id="737" name="Google Shape;737;p9"/>
          <p:cNvSpPr txBox="1"/>
          <p:nvPr>
            <p:ph idx="1" type="subTitle"/>
          </p:nvPr>
        </p:nvSpPr>
        <p:spPr>
          <a:xfrm>
            <a:off x="2284614" y="3899217"/>
            <a:ext cx="46542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738" name="Google Shape;7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9465" y="499771"/>
            <a:ext cx="2764497" cy="203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og Pattern by Slidesgo">
  <a:themeElements>
    <a:clrScheme name="Simple Light">
      <a:dk1>
        <a:srgbClr val="212E36"/>
      </a:dk1>
      <a:lt1>
        <a:srgbClr val="FDCB62"/>
      </a:lt1>
      <a:dk2>
        <a:srgbClr val="8A91B5"/>
      </a:dk2>
      <a:lt2>
        <a:srgbClr val="FFFFFF"/>
      </a:lt2>
      <a:accent1>
        <a:srgbClr val="FDCB62"/>
      </a:accent1>
      <a:accent2>
        <a:srgbClr val="F3AE39"/>
      </a:accent2>
      <a:accent3>
        <a:srgbClr val="F3AE39"/>
      </a:accent3>
      <a:accent4>
        <a:srgbClr val="F3AE39"/>
      </a:accent4>
      <a:accent5>
        <a:srgbClr val="8A91B5"/>
      </a:accent5>
      <a:accent6>
        <a:srgbClr val="8A91B5"/>
      </a:accent6>
      <a:hlink>
        <a:srgbClr val="212E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Sr GRYM</dc:creator>
</cp:coreProperties>
</file>