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Damion"/>
      <p:regular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wV8MaUp6LxnmUaDE2nrjh2GZY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Damion-regular.fntdata"/><Relationship Id="rId43" Type="http://schemas.openxmlformats.org/officeDocument/2006/relationships/font" Target="fonts/Inter-bold.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 name="Google Shape;5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38.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8.png"/><Relationship Id="rId15" Type="http://schemas.openxmlformats.org/officeDocument/2006/relationships/image" Target="../media/image48.png"/><Relationship Id="rId1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3.png"/><Relationship Id="rId13" Type="http://schemas.openxmlformats.org/officeDocument/2006/relationships/image" Target="../media/image108.png"/><Relationship Id="rId12"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34.png"/><Relationship Id="rId14" Type="http://schemas.openxmlformats.org/officeDocument/2006/relationships/image" Target="../media/image153.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20" Type="http://schemas.openxmlformats.org/officeDocument/2006/relationships/image" Target="../media/image164.png"/><Relationship Id="rId22" Type="http://schemas.openxmlformats.org/officeDocument/2006/relationships/image" Target="../media/image177.png"/><Relationship Id="rId21" Type="http://schemas.openxmlformats.org/officeDocument/2006/relationships/image" Target="../media/image127.png"/><Relationship Id="rId24" Type="http://schemas.openxmlformats.org/officeDocument/2006/relationships/image" Target="../media/image172.png"/><Relationship Id="rId23"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 Id="rId25" Type="http://schemas.openxmlformats.org/officeDocument/2006/relationships/image" Target="../media/image148.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3.png"/><Relationship Id="rId8" Type="http://schemas.openxmlformats.org/officeDocument/2006/relationships/image" Target="../media/image36.png"/><Relationship Id="rId11" Type="http://schemas.openxmlformats.org/officeDocument/2006/relationships/image" Target="../media/image82.png"/><Relationship Id="rId10" Type="http://schemas.openxmlformats.org/officeDocument/2006/relationships/image" Target="../media/image32.png"/><Relationship Id="rId13" Type="http://schemas.openxmlformats.org/officeDocument/2006/relationships/image" Target="../media/image211.png"/><Relationship Id="rId12" Type="http://schemas.openxmlformats.org/officeDocument/2006/relationships/image" Target="../media/image5.png"/><Relationship Id="rId15" Type="http://schemas.openxmlformats.org/officeDocument/2006/relationships/image" Target="../media/image121.png"/><Relationship Id="rId14" Type="http://schemas.openxmlformats.org/officeDocument/2006/relationships/image" Target="../media/image139.png"/><Relationship Id="rId17" Type="http://schemas.openxmlformats.org/officeDocument/2006/relationships/image" Target="../media/image133.png"/><Relationship Id="rId16" Type="http://schemas.openxmlformats.org/officeDocument/2006/relationships/image" Target="../media/image123.png"/><Relationship Id="rId19" Type="http://schemas.openxmlformats.org/officeDocument/2006/relationships/image" Target="../media/image224.png"/><Relationship Id="rId18" Type="http://schemas.openxmlformats.org/officeDocument/2006/relationships/image" Target="../media/image1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20.png"/><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38.png"/><Relationship Id="rId12" Type="http://schemas.openxmlformats.org/officeDocument/2006/relationships/image" Target="../media/image7.png"/><Relationship Id="rId15" Type="http://schemas.openxmlformats.org/officeDocument/2006/relationships/image" Target="../media/image187.png"/><Relationship Id="rId14" Type="http://schemas.openxmlformats.org/officeDocument/2006/relationships/image" Target="../media/image5.png"/><Relationship Id="rId16" Type="http://schemas.openxmlformats.org/officeDocument/2006/relationships/image" Target="../media/image2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5.png"/><Relationship Id="rId5" Type="http://schemas.openxmlformats.org/officeDocument/2006/relationships/image" Target="../media/image64.png"/><Relationship Id="rId6" Type="http://schemas.openxmlformats.org/officeDocument/2006/relationships/image" Target="../media/image19.png"/><Relationship Id="rId7" Type="http://schemas.openxmlformats.org/officeDocument/2006/relationships/image" Target="../media/image29.png"/><Relationship Id="rId8"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1.png"/><Relationship Id="rId11" Type="http://schemas.openxmlformats.org/officeDocument/2006/relationships/image" Target="../media/image23.png"/><Relationship Id="rId10" Type="http://schemas.openxmlformats.org/officeDocument/2006/relationships/image" Target="../media/image34.png"/><Relationship Id="rId12"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186.png"/><Relationship Id="rId22" Type="http://schemas.openxmlformats.org/officeDocument/2006/relationships/image" Target="../media/image199.png"/><Relationship Id="rId21" Type="http://schemas.openxmlformats.org/officeDocument/2006/relationships/image" Target="../media/image189.png"/><Relationship Id="rId24" Type="http://schemas.openxmlformats.org/officeDocument/2006/relationships/image" Target="../media/image184.png"/><Relationship Id="rId23"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34.png"/><Relationship Id="rId26" Type="http://schemas.openxmlformats.org/officeDocument/2006/relationships/image" Target="../media/image195.png"/><Relationship Id="rId25" Type="http://schemas.openxmlformats.org/officeDocument/2006/relationships/image" Target="../media/image183.png"/><Relationship Id="rId28" Type="http://schemas.openxmlformats.org/officeDocument/2006/relationships/image" Target="../media/image192.png"/><Relationship Id="rId27" Type="http://schemas.openxmlformats.org/officeDocument/2006/relationships/image" Target="../media/image200.png"/><Relationship Id="rId5" Type="http://schemas.openxmlformats.org/officeDocument/2006/relationships/image" Target="../media/image22.png"/><Relationship Id="rId6" Type="http://schemas.openxmlformats.org/officeDocument/2006/relationships/image" Target="../media/image26.png"/><Relationship Id="rId29" Type="http://schemas.openxmlformats.org/officeDocument/2006/relationships/image" Target="../media/image242.png"/><Relationship Id="rId7" Type="http://schemas.openxmlformats.org/officeDocument/2006/relationships/image" Target="../media/image170.png"/><Relationship Id="rId8" Type="http://schemas.openxmlformats.org/officeDocument/2006/relationships/image" Target="../media/image180.png"/><Relationship Id="rId31" Type="http://schemas.openxmlformats.org/officeDocument/2006/relationships/image" Target="../media/image243.png"/><Relationship Id="rId30" Type="http://schemas.openxmlformats.org/officeDocument/2006/relationships/image" Target="../media/image251.png"/><Relationship Id="rId11" Type="http://schemas.openxmlformats.org/officeDocument/2006/relationships/image" Target="../media/image178.png"/><Relationship Id="rId33" Type="http://schemas.openxmlformats.org/officeDocument/2006/relationships/image" Target="../media/image202.png"/><Relationship Id="rId10" Type="http://schemas.openxmlformats.org/officeDocument/2006/relationships/image" Target="../media/image174.png"/><Relationship Id="rId32" Type="http://schemas.openxmlformats.org/officeDocument/2006/relationships/image" Target="../media/image193.png"/><Relationship Id="rId13" Type="http://schemas.openxmlformats.org/officeDocument/2006/relationships/image" Target="../media/image176.png"/><Relationship Id="rId35" Type="http://schemas.openxmlformats.org/officeDocument/2006/relationships/image" Target="../media/image198.png"/><Relationship Id="rId12" Type="http://schemas.openxmlformats.org/officeDocument/2006/relationships/image" Target="../media/image5.png"/><Relationship Id="rId34" Type="http://schemas.openxmlformats.org/officeDocument/2006/relationships/image" Target="../media/image208.png"/><Relationship Id="rId15" Type="http://schemas.openxmlformats.org/officeDocument/2006/relationships/image" Target="../media/image181.png"/><Relationship Id="rId14" Type="http://schemas.openxmlformats.org/officeDocument/2006/relationships/image" Target="../media/image201.png"/><Relationship Id="rId36" Type="http://schemas.openxmlformats.org/officeDocument/2006/relationships/image" Target="../media/image204.png"/><Relationship Id="rId17" Type="http://schemas.openxmlformats.org/officeDocument/2006/relationships/image" Target="../media/image190.png"/><Relationship Id="rId16" Type="http://schemas.openxmlformats.org/officeDocument/2006/relationships/image" Target="../media/image188.png"/><Relationship Id="rId19" Type="http://schemas.openxmlformats.org/officeDocument/2006/relationships/image" Target="../media/image182.png"/><Relationship Id="rId18" Type="http://schemas.openxmlformats.org/officeDocument/2006/relationships/image" Target="../media/image1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20.png"/><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38.png"/><Relationship Id="rId12" Type="http://schemas.openxmlformats.org/officeDocument/2006/relationships/image" Target="../media/image7.png"/><Relationship Id="rId15" Type="http://schemas.openxmlformats.org/officeDocument/2006/relationships/image" Target="../media/image206.png"/><Relationship Id="rId14" Type="http://schemas.openxmlformats.org/officeDocument/2006/relationships/image" Target="../media/image5.png"/><Relationship Id="rId16" Type="http://schemas.openxmlformats.org/officeDocument/2006/relationships/image" Target="../media/image2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1.png"/><Relationship Id="rId11" Type="http://schemas.openxmlformats.org/officeDocument/2006/relationships/image" Target="../media/image23.png"/><Relationship Id="rId10" Type="http://schemas.openxmlformats.org/officeDocument/2006/relationships/image" Target="../media/image34.png"/><Relationship Id="rId13" Type="http://schemas.openxmlformats.org/officeDocument/2006/relationships/image" Target="../media/image273.png"/><Relationship Id="rId12" Type="http://schemas.openxmlformats.org/officeDocument/2006/relationships/image" Target="../media/image5.png"/><Relationship Id="rId14" Type="http://schemas.openxmlformats.org/officeDocument/2006/relationships/image" Target="../media/image2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34.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170.png"/><Relationship Id="rId8" Type="http://schemas.openxmlformats.org/officeDocument/2006/relationships/image" Target="../media/image180.png"/><Relationship Id="rId11" Type="http://schemas.openxmlformats.org/officeDocument/2006/relationships/image" Target="../media/image178.png"/><Relationship Id="rId10" Type="http://schemas.openxmlformats.org/officeDocument/2006/relationships/image" Target="../media/image174.png"/><Relationship Id="rId13" Type="http://schemas.openxmlformats.org/officeDocument/2006/relationships/image" Target="../media/image241.png"/><Relationship Id="rId12" Type="http://schemas.openxmlformats.org/officeDocument/2006/relationships/image" Target="../media/image5.png"/><Relationship Id="rId14" Type="http://schemas.openxmlformats.org/officeDocument/2006/relationships/image" Target="../media/image2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29.png"/><Relationship Id="rId8"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0.png"/><Relationship Id="rId8" Type="http://schemas.openxmlformats.org/officeDocument/2006/relationships/image" Target="../media/image39.png"/><Relationship Id="rId11" Type="http://schemas.openxmlformats.org/officeDocument/2006/relationships/image" Target="../media/image8.png"/><Relationship Id="rId10" Type="http://schemas.openxmlformats.org/officeDocument/2006/relationships/image" Target="../media/image20.png"/><Relationship Id="rId13" Type="http://schemas.openxmlformats.org/officeDocument/2006/relationships/image" Target="../media/image17.png"/><Relationship Id="rId12" Type="http://schemas.openxmlformats.org/officeDocument/2006/relationships/image" Target="../media/image4.png"/><Relationship Id="rId15" Type="http://schemas.openxmlformats.org/officeDocument/2006/relationships/image" Target="../media/image38.png"/><Relationship Id="rId14" Type="http://schemas.openxmlformats.org/officeDocument/2006/relationships/image" Target="../media/image7.png"/><Relationship Id="rId17" Type="http://schemas.openxmlformats.org/officeDocument/2006/relationships/image" Target="../media/image280.png"/><Relationship Id="rId16"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1.png"/><Relationship Id="rId11" Type="http://schemas.openxmlformats.org/officeDocument/2006/relationships/image" Target="../media/image23.png"/><Relationship Id="rId10" Type="http://schemas.openxmlformats.org/officeDocument/2006/relationships/image" Target="../media/image34.png"/><Relationship Id="rId13" Type="http://schemas.openxmlformats.org/officeDocument/2006/relationships/image" Target="../media/image264.png"/><Relationship Id="rId1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174.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170.png"/><Relationship Id="rId8" Type="http://schemas.openxmlformats.org/officeDocument/2006/relationships/image" Target="../media/image234.png"/><Relationship Id="rId11" Type="http://schemas.openxmlformats.org/officeDocument/2006/relationships/image" Target="../media/image5.png"/><Relationship Id="rId10" Type="http://schemas.openxmlformats.org/officeDocument/2006/relationships/image" Target="../media/image178.png"/><Relationship Id="rId13" Type="http://schemas.openxmlformats.org/officeDocument/2006/relationships/image" Target="../media/image127.png"/><Relationship Id="rId12" Type="http://schemas.openxmlformats.org/officeDocument/2006/relationships/image" Target="../media/image314.png"/><Relationship Id="rId14" Type="http://schemas.openxmlformats.org/officeDocument/2006/relationships/image" Target="../media/image2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20.png"/><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38.png"/><Relationship Id="rId12" Type="http://schemas.openxmlformats.org/officeDocument/2006/relationships/image" Target="../media/image7.png"/><Relationship Id="rId15" Type="http://schemas.openxmlformats.org/officeDocument/2006/relationships/image" Target="../media/image319.png"/><Relationship Id="rId14" Type="http://schemas.openxmlformats.org/officeDocument/2006/relationships/image" Target="../media/image5.png"/><Relationship Id="rId17" Type="http://schemas.openxmlformats.org/officeDocument/2006/relationships/image" Target="../media/image342.png"/><Relationship Id="rId16" Type="http://schemas.openxmlformats.org/officeDocument/2006/relationships/image" Target="../media/image325.png"/></Relationships>
</file>

<file path=ppt/slides/_rels/slide24.xml.rels><?xml version="1.0" encoding="UTF-8" standalone="yes"?><Relationships xmlns="http://schemas.openxmlformats.org/package/2006/relationships"><Relationship Id="rId20" Type="http://schemas.openxmlformats.org/officeDocument/2006/relationships/image" Target="../media/image318.png"/><Relationship Id="rId22" Type="http://schemas.openxmlformats.org/officeDocument/2006/relationships/image" Target="../media/image344.png"/><Relationship Id="rId21" Type="http://schemas.openxmlformats.org/officeDocument/2006/relationships/image" Target="../media/image329.png"/><Relationship Id="rId24" Type="http://schemas.openxmlformats.org/officeDocument/2006/relationships/image" Target="../media/image346.png"/><Relationship Id="rId23" Type="http://schemas.openxmlformats.org/officeDocument/2006/relationships/image" Target="../media/image33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8.png"/><Relationship Id="rId26" Type="http://schemas.openxmlformats.org/officeDocument/2006/relationships/image" Target="../media/image338.png"/><Relationship Id="rId25" Type="http://schemas.openxmlformats.org/officeDocument/2006/relationships/image" Target="../media/image335.png"/><Relationship Id="rId28" Type="http://schemas.openxmlformats.org/officeDocument/2006/relationships/image" Target="../media/image324.png"/><Relationship Id="rId27" Type="http://schemas.openxmlformats.org/officeDocument/2006/relationships/image" Target="../media/image347.png"/><Relationship Id="rId5" Type="http://schemas.openxmlformats.org/officeDocument/2006/relationships/image" Target="../media/image2.png"/><Relationship Id="rId6" Type="http://schemas.openxmlformats.org/officeDocument/2006/relationships/image" Target="../media/image6.png"/><Relationship Id="rId29" Type="http://schemas.openxmlformats.org/officeDocument/2006/relationships/image" Target="../media/image334.png"/><Relationship Id="rId7" Type="http://schemas.openxmlformats.org/officeDocument/2006/relationships/image" Target="../media/image1.png"/><Relationship Id="rId8" Type="http://schemas.openxmlformats.org/officeDocument/2006/relationships/image" Target="../media/image20.png"/><Relationship Id="rId30" Type="http://schemas.openxmlformats.org/officeDocument/2006/relationships/hyperlink" Target="https://eatemp.com/powerpoint-org-chart-template/" TargetMode="External"/><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38.png"/><Relationship Id="rId12" Type="http://schemas.openxmlformats.org/officeDocument/2006/relationships/image" Target="../media/image7.png"/><Relationship Id="rId15" Type="http://schemas.openxmlformats.org/officeDocument/2006/relationships/image" Target="../media/image317.png"/><Relationship Id="rId14" Type="http://schemas.openxmlformats.org/officeDocument/2006/relationships/image" Target="../media/image5.png"/><Relationship Id="rId17" Type="http://schemas.openxmlformats.org/officeDocument/2006/relationships/image" Target="../media/image322.png"/><Relationship Id="rId16" Type="http://schemas.openxmlformats.org/officeDocument/2006/relationships/image" Target="../media/image336.png"/><Relationship Id="rId19" Type="http://schemas.openxmlformats.org/officeDocument/2006/relationships/image" Target="../media/image321.png"/><Relationship Id="rId18" Type="http://schemas.openxmlformats.org/officeDocument/2006/relationships/image" Target="../media/image3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345.png"/><Relationship Id="rId9" Type="http://schemas.openxmlformats.org/officeDocument/2006/relationships/image" Target="../media/image5.png"/><Relationship Id="rId5" Type="http://schemas.openxmlformats.org/officeDocument/2006/relationships/image" Target="../media/image340.png"/><Relationship Id="rId6" Type="http://schemas.openxmlformats.org/officeDocument/2006/relationships/image" Target="../media/image19.png"/><Relationship Id="rId7" Type="http://schemas.openxmlformats.org/officeDocument/2006/relationships/image" Target="../media/image331.png"/><Relationship Id="rId8" Type="http://schemas.openxmlformats.org/officeDocument/2006/relationships/image" Target="../media/image348.png"/><Relationship Id="rId11" Type="http://schemas.openxmlformats.org/officeDocument/2006/relationships/image" Target="../media/image343.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4.png"/><Relationship Id="rId13" Type="http://schemas.openxmlformats.org/officeDocument/2006/relationships/image" Target="../media/image16.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32.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3.png"/><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20.png"/><Relationship Id="rId13" Type="http://schemas.openxmlformats.org/officeDocument/2006/relationships/image" Target="../media/image17.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png"/><Relationship Id="rId15" Type="http://schemas.openxmlformats.org/officeDocument/2006/relationships/image" Target="../media/image38.png"/><Relationship Id="rId14" Type="http://schemas.openxmlformats.org/officeDocument/2006/relationships/image" Target="../media/image7.png"/><Relationship Id="rId17" Type="http://schemas.openxmlformats.org/officeDocument/2006/relationships/image" Target="../media/image96.png"/><Relationship Id="rId16" Type="http://schemas.openxmlformats.org/officeDocument/2006/relationships/image" Target="../media/image5.png"/><Relationship Id="rId5" Type="http://schemas.openxmlformats.org/officeDocument/2006/relationships/image" Target="../media/image2.png"/><Relationship Id="rId19" Type="http://schemas.openxmlformats.org/officeDocument/2006/relationships/image" Target="../media/image60.png"/><Relationship Id="rId6" Type="http://schemas.openxmlformats.org/officeDocument/2006/relationships/image" Target="../media/image6.png"/><Relationship Id="rId18" Type="http://schemas.openxmlformats.org/officeDocument/2006/relationships/image" Target="../media/image55.png"/><Relationship Id="rId7" Type="http://schemas.openxmlformats.org/officeDocument/2006/relationships/image" Target="../media/image70.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4.png"/><Relationship Id="rId13" Type="http://schemas.openxmlformats.org/officeDocument/2006/relationships/image" Target="../media/image110.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5.png"/><Relationship Id="rId15" Type="http://schemas.openxmlformats.org/officeDocument/2006/relationships/image" Target="../media/image59.png"/><Relationship Id="rId14" Type="http://schemas.openxmlformats.org/officeDocument/2006/relationships/image" Target="../media/image71.png"/><Relationship Id="rId16"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4.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0"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5.png"/><Relationship Id="rId5" Type="http://schemas.openxmlformats.org/officeDocument/2006/relationships/image" Target="../media/image64.png"/><Relationship Id="rId6" Type="http://schemas.openxmlformats.org/officeDocument/2006/relationships/image" Target="../media/image19.png"/><Relationship Id="rId7" Type="http://schemas.openxmlformats.org/officeDocument/2006/relationships/image" Target="../media/image29.png"/><Relationship Id="rId8" Type="http://schemas.openxmlformats.org/officeDocument/2006/relationships/image" Target="../media/image67.png"/></Relationships>
</file>

<file path=ppt/slides/_rels/slide8.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32.png"/><Relationship Id="rId13" Type="http://schemas.openxmlformats.org/officeDocument/2006/relationships/image" Target="../media/image117.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3.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7.png"/><Relationship Id="rId13" Type="http://schemas.openxmlformats.org/officeDocument/2006/relationships/image" Target="../media/image5.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4.png"/><Relationship Id="rId15" Type="http://schemas.openxmlformats.org/officeDocument/2006/relationships/image" Target="../media/image122.png"/><Relationship Id="rId14" Type="http://schemas.openxmlformats.org/officeDocument/2006/relationships/image" Target="../media/image116.png"/><Relationship Id="rId16" Type="http://schemas.openxmlformats.org/officeDocument/2006/relationships/image" Target="../media/image120.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20.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8645930" y="-1612900"/>
            <a:ext cx="7697162" cy="8470901"/>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2494511" y="11988800"/>
            <a:ext cx="2398550" cy="2413349"/>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21414877" y="1181100"/>
            <a:ext cx="1193949" cy="1168400"/>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1625800" y="177800"/>
            <a:ext cx="22065824" cy="13348131"/>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457257" y="4965700"/>
            <a:ext cx="635079" cy="1219200"/>
          </a:xfrm>
          <a:prstGeom prst="rect">
            <a:avLst/>
          </a:prstGeom>
          <a:noFill/>
          <a:ln>
            <a:noFill/>
          </a:ln>
        </p:spPr>
      </p:pic>
      <p:pic>
        <p:nvPicPr>
          <p:cNvPr descr=" " id="23" name="Google Shape;23;p1"/>
          <p:cNvPicPr preferRelativeResize="0"/>
          <p:nvPr/>
        </p:nvPicPr>
        <p:blipFill rotWithShape="1">
          <a:blip r:embed="rId10">
            <a:alphaModFix/>
          </a:blip>
          <a:srcRect b="0" l="0" r="0" t="0"/>
          <a:stretch/>
        </p:blipFill>
        <p:spPr>
          <a:xfrm>
            <a:off x="7303413" y="12649200"/>
            <a:ext cx="835182" cy="551839"/>
          </a:xfrm>
          <a:prstGeom prst="rect">
            <a:avLst/>
          </a:prstGeom>
          <a:noFill/>
          <a:ln>
            <a:noFill/>
          </a:ln>
        </p:spPr>
      </p:pic>
      <p:pic>
        <p:nvPicPr>
          <p:cNvPr descr=" " id="24" name="Google Shape;24;p1"/>
          <p:cNvPicPr preferRelativeResize="0"/>
          <p:nvPr/>
        </p:nvPicPr>
        <p:blipFill rotWithShape="1">
          <a:blip r:embed="rId11">
            <a:alphaModFix/>
          </a:blip>
          <a:srcRect b="0" l="0" r="0" t="0"/>
          <a:stretch/>
        </p:blipFill>
        <p:spPr>
          <a:xfrm>
            <a:off x="16499362" y="12369800"/>
            <a:ext cx="835157" cy="552010"/>
          </a:xfrm>
          <a:prstGeom prst="rect">
            <a:avLst/>
          </a:prstGeom>
          <a:noFill/>
          <a:ln>
            <a:noFill/>
          </a:ln>
        </p:spPr>
      </p:pic>
      <p:pic>
        <p:nvPicPr>
          <p:cNvPr descr=" " id="25" name="Google Shape;25;p1"/>
          <p:cNvPicPr preferRelativeResize="0"/>
          <p:nvPr/>
        </p:nvPicPr>
        <p:blipFill rotWithShape="1">
          <a:blip r:embed="rId12">
            <a:alphaModFix/>
          </a:blip>
          <a:srcRect b="0" l="0" r="0" t="0"/>
          <a:stretch/>
        </p:blipFill>
        <p:spPr>
          <a:xfrm>
            <a:off x="13069934" y="139700"/>
            <a:ext cx="383804" cy="707366"/>
          </a:xfrm>
          <a:prstGeom prst="rect">
            <a:avLst/>
          </a:prstGeom>
          <a:noFill/>
          <a:ln>
            <a:noFill/>
          </a:ln>
        </p:spPr>
      </p:pic>
      <p:pic>
        <p:nvPicPr>
          <p:cNvPr descr=" " id="26" name="Google Shape;26;p1"/>
          <p:cNvPicPr preferRelativeResize="0"/>
          <p:nvPr/>
        </p:nvPicPr>
        <p:blipFill rotWithShape="1">
          <a:blip r:embed="rId13">
            <a:alphaModFix/>
          </a:blip>
          <a:srcRect b="0" l="0" r="0" t="0"/>
          <a:stretch/>
        </p:blipFill>
        <p:spPr>
          <a:xfrm>
            <a:off x="838305" y="3187700"/>
            <a:ext cx="489265" cy="489204"/>
          </a:xfrm>
          <a:prstGeom prst="rect">
            <a:avLst/>
          </a:prstGeom>
          <a:noFill/>
          <a:ln>
            <a:noFill/>
          </a:ln>
        </p:spPr>
      </p:pic>
      <p:sp>
        <p:nvSpPr>
          <p:cNvPr id="27" name="Google Shape;2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1"/>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29" name="Google Shape;29;p1"/>
          <p:cNvPicPr preferRelativeResize="0"/>
          <p:nvPr/>
        </p:nvPicPr>
        <p:blipFill rotWithShape="1">
          <a:blip r:embed="rId15">
            <a:alphaModFix/>
          </a:blip>
          <a:srcRect b="0" l="0" r="0" t="0"/>
          <a:stretch/>
        </p:blipFill>
        <p:spPr>
          <a:xfrm>
            <a:off x="6579422" y="3848100"/>
            <a:ext cx="11233351" cy="9350560"/>
          </a:xfrm>
          <a:prstGeom prst="rect">
            <a:avLst/>
          </a:prstGeom>
          <a:noFill/>
          <a:ln>
            <a:noFill/>
          </a:ln>
        </p:spPr>
      </p:pic>
      <p:sp>
        <p:nvSpPr>
          <p:cNvPr id="30" name="Google Shape;30;p1"/>
          <p:cNvSpPr/>
          <p:nvPr/>
        </p:nvSpPr>
        <p:spPr>
          <a:xfrm>
            <a:off x="4737692" y="1765300"/>
            <a:ext cx="15940492" cy="520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8485C"/>
              </a:buClr>
              <a:buSzPts val="24000"/>
              <a:buFont typeface="Damion"/>
              <a:buNone/>
            </a:pPr>
            <a:r>
              <a:rPr b="0" i="0" lang="en-US" sz="24000" u="none" cap="none" strike="noStrike">
                <a:solidFill>
                  <a:srgbClr val="C8485C"/>
                </a:solidFill>
                <a:latin typeface="Damion"/>
                <a:ea typeface="Damion"/>
                <a:cs typeface="Damion"/>
                <a:sym typeface="Damion"/>
              </a:rPr>
              <a:t>Thanksgiving</a:t>
            </a:r>
            <a:endParaRPr b="0" i="0" sz="24000" u="none" cap="none" strike="noStrike">
              <a:solidFill>
                <a:schemeClr val="dk1"/>
              </a:solidFill>
              <a:latin typeface="Calibri"/>
              <a:ea typeface="Calibri"/>
              <a:cs typeface="Calibri"/>
              <a:sym typeface="Calibri"/>
            </a:endParaRPr>
          </a:p>
        </p:txBody>
      </p:sp>
      <p:sp>
        <p:nvSpPr>
          <p:cNvPr id="31" name="Google Shape;31;p1"/>
          <p:cNvSpPr/>
          <p:nvPr/>
        </p:nvSpPr>
        <p:spPr>
          <a:xfrm>
            <a:off x="5715714" y="11303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264" name="Shape 264"/>
        <p:cNvGrpSpPr/>
        <p:nvPr/>
      </p:nvGrpSpPr>
      <p:grpSpPr>
        <a:xfrm>
          <a:off x="0" y="0"/>
          <a:ext cx="0" cy="0"/>
          <a:chOff x="0" y="0"/>
          <a:chExt cx="0" cy="0"/>
        </a:xfrm>
      </p:grpSpPr>
      <p:pic>
        <p:nvPicPr>
          <p:cNvPr descr=" " id="265" name="Google Shape;265;p10"/>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266" name="Google Shape;266;p10"/>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267" name="Google Shape;267;p10"/>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268" name="Google Shape;268;p10"/>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269" name="Google Shape;269;p10"/>
          <p:cNvPicPr preferRelativeResize="0"/>
          <p:nvPr/>
        </p:nvPicPr>
        <p:blipFill rotWithShape="1">
          <a:blip r:embed="rId7">
            <a:alphaModFix/>
          </a:blip>
          <a:srcRect b="0" l="0" r="0" t="0"/>
          <a:stretch/>
        </p:blipFill>
        <p:spPr>
          <a:xfrm>
            <a:off x="1625803" y="177800"/>
            <a:ext cx="22065820" cy="13348134"/>
          </a:xfrm>
          <a:prstGeom prst="rect">
            <a:avLst/>
          </a:prstGeom>
          <a:noFill/>
          <a:ln>
            <a:noFill/>
          </a:ln>
        </p:spPr>
      </p:pic>
      <p:pic>
        <p:nvPicPr>
          <p:cNvPr descr=" " id="270" name="Google Shape;270;p10"/>
          <p:cNvPicPr preferRelativeResize="0"/>
          <p:nvPr/>
        </p:nvPicPr>
        <p:blipFill rotWithShape="1">
          <a:blip r:embed="rId8">
            <a:alphaModFix/>
          </a:blip>
          <a:srcRect b="0" l="0" r="0" t="0"/>
          <a:stretch/>
        </p:blipFill>
        <p:spPr>
          <a:xfrm>
            <a:off x="21973746" y="4965700"/>
            <a:ext cx="635079" cy="1219200"/>
          </a:xfrm>
          <a:prstGeom prst="rect">
            <a:avLst/>
          </a:prstGeom>
          <a:noFill/>
          <a:ln>
            <a:noFill/>
          </a:ln>
        </p:spPr>
      </p:pic>
      <p:pic>
        <p:nvPicPr>
          <p:cNvPr descr=" " id="271" name="Google Shape;271;p10"/>
          <p:cNvPicPr preferRelativeResize="0"/>
          <p:nvPr/>
        </p:nvPicPr>
        <p:blipFill rotWithShape="1">
          <a:blip r:embed="rId9">
            <a:alphaModFix/>
          </a:blip>
          <a:srcRect b="0" l="0" r="0" t="0"/>
          <a:stretch/>
        </p:blipFill>
        <p:spPr>
          <a:xfrm>
            <a:off x="14927488" y="12649200"/>
            <a:ext cx="835182" cy="551842"/>
          </a:xfrm>
          <a:prstGeom prst="rect">
            <a:avLst/>
          </a:prstGeom>
          <a:noFill/>
          <a:ln>
            <a:noFill/>
          </a:ln>
        </p:spPr>
      </p:pic>
      <p:pic>
        <p:nvPicPr>
          <p:cNvPr descr=" " id="272" name="Google Shape;272;p10"/>
          <p:cNvPicPr preferRelativeResize="0"/>
          <p:nvPr/>
        </p:nvPicPr>
        <p:blipFill rotWithShape="1">
          <a:blip r:embed="rId10">
            <a:alphaModFix/>
          </a:blip>
          <a:srcRect b="0" l="0" r="0" t="0"/>
          <a:stretch/>
        </p:blipFill>
        <p:spPr>
          <a:xfrm>
            <a:off x="5731563" y="12369800"/>
            <a:ext cx="835157" cy="552016"/>
          </a:xfrm>
          <a:prstGeom prst="rect">
            <a:avLst/>
          </a:prstGeom>
          <a:noFill/>
          <a:ln>
            <a:noFill/>
          </a:ln>
        </p:spPr>
      </p:pic>
      <p:sp>
        <p:nvSpPr>
          <p:cNvPr id="273" name="Google Shape;273;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4" name="Google Shape;274;p1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75" name="Google Shape;275;p10"/>
          <p:cNvSpPr/>
          <p:nvPr/>
        </p:nvSpPr>
        <p:spPr>
          <a:xfrm>
            <a:off x="9107038" y="469900"/>
            <a:ext cx="513990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Pricing Plan</a:t>
            </a:r>
            <a:endParaRPr b="0" i="0" sz="8000" u="none" cap="none" strike="noStrike">
              <a:solidFill>
                <a:schemeClr val="dk1"/>
              </a:solidFill>
              <a:latin typeface="Calibri"/>
              <a:ea typeface="Calibri"/>
              <a:cs typeface="Calibri"/>
              <a:sym typeface="Calibri"/>
            </a:endParaRPr>
          </a:p>
        </p:txBody>
      </p:sp>
      <p:sp>
        <p:nvSpPr>
          <p:cNvPr id="276" name="Google Shape;276;p10"/>
          <p:cNvSpPr/>
          <p:nvPr/>
        </p:nvSpPr>
        <p:spPr>
          <a:xfrm>
            <a:off x="1778222" y="2489200"/>
            <a:ext cx="20843305" cy="104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
          <p:cNvSpPr/>
          <p:nvPr/>
        </p:nvSpPr>
        <p:spPr>
          <a:xfrm>
            <a:off x="1778222" y="2489200"/>
            <a:ext cx="6439705" cy="10414000"/>
          </a:xfrm>
          <a:prstGeom prst="roundRect">
            <a:avLst>
              <a:gd fmla="val 3124"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p10"/>
          <p:cNvPicPr preferRelativeResize="0"/>
          <p:nvPr/>
        </p:nvPicPr>
        <p:blipFill rotWithShape="1">
          <a:blip r:embed="rId12">
            <a:alphaModFix/>
          </a:blip>
          <a:srcRect b="0" l="0" r="0" t="0"/>
          <a:stretch/>
        </p:blipFill>
        <p:spPr>
          <a:xfrm>
            <a:off x="4155066" y="2946400"/>
            <a:ext cx="1686018" cy="1625600"/>
          </a:xfrm>
          <a:prstGeom prst="rect">
            <a:avLst/>
          </a:prstGeom>
          <a:noFill/>
          <a:ln>
            <a:noFill/>
          </a:ln>
        </p:spPr>
      </p:pic>
      <p:sp>
        <p:nvSpPr>
          <p:cNvPr id="279" name="Google Shape;279;p10"/>
          <p:cNvSpPr/>
          <p:nvPr/>
        </p:nvSpPr>
        <p:spPr>
          <a:xfrm>
            <a:off x="4293137" y="4876800"/>
            <a:ext cx="140987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Basic</a:t>
            </a:r>
            <a:endParaRPr b="0" i="0" sz="4800" u="none" cap="none" strike="noStrike">
              <a:solidFill>
                <a:schemeClr val="dk1"/>
              </a:solidFill>
              <a:latin typeface="Calibri"/>
              <a:ea typeface="Calibri"/>
              <a:cs typeface="Calibri"/>
              <a:sym typeface="Calibri"/>
            </a:endParaRPr>
          </a:p>
        </p:txBody>
      </p:sp>
      <p:sp>
        <p:nvSpPr>
          <p:cNvPr id="280" name="Google Shape;280;p10"/>
          <p:cNvSpPr/>
          <p:nvPr/>
        </p:nvSpPr>
        <p:spPr>
          <a:xfrm>
            <a:off x="2235479" y="6019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81" name="Google Shape;281;p10"/>
          <p:cNvSpPr/>
          <p:nvPr/>
        </p:nvSpPr>
        <p:spPr>
          <a:xfrm>
            <a:off x="3651706" y="11607800"/>
            <a:ext cx="269273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$10/month</a:t>
            </a:r>
            <a:endParaRPr b="0" i="0" sz="4800" u="none" cap="none" strike="noStrike">
              <a:solidFill>
                <a:schemeClr val="dk1"/>
              </a:solidFill>
              <a:latin typeface="Calibri"/>
              <a:ea typeface="Calibri"/>
              <a:cs typeface="Calibri"/>
              <a:sym typeface="Calibri"/>
            </a:endParaRPr>
          </a:p>
        </p:txBody>
      </p:sp>
      <p:sp>
        <p:nvSpPr>
          <p:cNvPr id="282" name="Google Shape;282;p10"/>
          <p:cNvSpPr/>
          <p:nvPr/>
        </p:nvSpPr>
        <p:spPr>
          <a:xfrm>
            <a:off x="8980022" y="2489200"/>
            <a:ext cx="6439705" cy="10414000"/>
          </a:xfrm>
          <a:prstGeom prst="roundRect">
            <a:avLst>
              <a:gd fmla="val 3124"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p10"/>
          <p:cNvPicPr preferRelativeResize="0"/>
          <p:nvPr/>
        </p:nvPicPr>
        <p:blipFill rotWithShape="1">
          <a:blip r:embed="rId13">
            <a:alphaModFix/>
          </a:blip>
          <a:srcRect b="0" l="0" r="0" t="0"/>
          <a:stretch/>
        </p:blipFill>
        <p:spPr>
          <a:xfrm>
            <a:off x="11444608" y="2946400"/>
            <a:ext cx="1510537" cy="1625600"/>
          </a:xfrm>
          <a:prstGeom prst="rect">
            <a:avLst/>
          </a:prstGeom>
          <a:noFill/>
          <a:ln>
            <a:noFill/>
          </a:ln>
        </p:spPr>
      </p:pic>
      <p:sp>
        <p:nvSpPr>
          <p:cNvPr id="284" name="Google Shape;284;p10"/>
          <p:cNvSpPr/>
          <p:nvPr/>
        </p:nvSpPr>
        <p:spPr>
          <a:xfrm>
            <a:off x="11590199" y="4876800"/>
            <a:ext cx="121935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Elite</a:t>
            </a:r>
            <a:endParaRPr b="0" i="0" sz="4800" u="none" cap="none" strike="noStrike">
              <a:solidFill>
                <a:schemeClr val="dk1"/>
              </a:solidFill>
              <a:latin typeface="Calibri"/>
              <a:ea typeface="Calibri"/>
              <a:cs typeface="Calibri"/>
              <a:sym typeface="Calibri"/>
            </a:endParaRPr>
          </a:p>
        </p:txBody>
      </p:sp>
      <p:sp>
        <p:nvSpPr>
          <p:cNvPr id="285" name="Google Shape;285;p10"/>
          <p:cNvSpPr/>
          <p:nvPr/>
        </p:nvSpPr>
        <p:spPr>
          <a:xfrm>
            <a:off x="9437280" y="6019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86" name="Google Shape;286;p10"/>
          <p:cNvSpPr/>
          <p:nvPr/>
        </p:nvSpPr>
        <p:spPr>
          <a:xfrm>
            <a:off x="10828103" y="11607800"/>
            <a:ext cx="27435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$50/month</a:t>
            </a:r>
            <a:endParaRPr b="0" i="0" sz="4800" u="none" cap="none" strike="noStrike">
              <a:solidFill>
                <a:schemeClr val="dk1"/>
              </a:solidFill>
              <a:latin typeface="Calibri"/>
              <a:ea typeface="Calibri"/>
              <a:cs typeface="Calibri"/>
              <a:sym typeface="Calibri"/>
            </a:endParaRPr>
          </a:p>
        </p:txBody>
      </p:sp>
      <p:sp>
        <p:nvSpPr>
          <p:cNvPr id="287" name="Google Shape;287;p10"/>
          <p:cNvSpPr/>
          <p:nvPr/>
        </p:nvSpPr>
        <p:spPr>
          <a:xfrm>
            <a:off x="16181822" y="2489200"/>
            <a:ext cx="6439705" cy="10414000"/>
          </a:xfrm>
          <a:prstGeom prst="roundRect">
            <a:avLst>
              <a:gd fmla="val 3124"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p10"/>
          <p:cNvPicPr preferRelativeResize="0"/>
          <p:nvPr/>
        </p:nvPicPr>
        <p:blipFill rotWithShape="1">
          <a:blip r:embed="rId14">
            <a:alphaModFix/>
          </a:blip>
          <a:srcRect b="0" l="0" r="0" t="0"/>
          <a:stretch/>
        </p:blipFill>
        <p:spPr>
          <a:xfrm>
            <a:off x="18203756" y="2946400"/>
            <a:ext cx="2395837" cy="1625600"/>
          </a:xfrm>
          <a:prstGeom prst="rect">
            <a:avLst/>
          </a:prstGeom>
          <a:noFill/>
          <a:ln>
            <a:noFill/>
          </a:ln>
        </p:spPr>
      </p:pic>
      <p:sp>
        <p:nvSpPr>
          <p:cNvPr id="289" name="Google Shape;289;p10"/>
          <p:cNvSpPr/>
          <p:nvPr/>
        </p:nvSpPr>
        <p:spPr>
          <a:xfrm>
            <a:off x="18061657" y="4876800"/>
            <a:ext cx="2680035"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Legendary</a:t>
            </a:r>
            <a:endParaRPr b="0" i="0" sz="4800" u="none" cap="none" strike="noStrike">
              <a:solidFill>
                <a:schemeClr val="dk1"/>
              </a:solidFill>
              <a:latin typeface="Calibri"/>
              <a:ea typeface="Calibri"/>
              <a:cs typeface="Calibri"/>
              <a:sym typeface="Calibri"/>
            </a:endParaRPr>
          </a:p>
        </p:txBody>
      </p:sp>
      <p:sp>
        <p:nvSpPr>
          <p:cNvPr id="290" name="Google Shape;290;p10"/>
          <p:cNvSpPr/>
          <p:nvPr/>
        </p:nvSpPr>
        <p:spPr>
          <a:xfrm>
            <a:off x="16639080" y="6019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91" name="Google Shape;291;p10"/>
          <p:cNvSpPr/>
          <p:nvPr/>
        </p:nvSpPr>
        <p:spPr>
          <a:xfrm>
            <a:off x="17921940" y="11607800"/>
            <a:ext cx="295947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296" name="Shape 296"/>
        <p:cNvGrpSpPr/>
        <p:nvPr/>
      </p:nvGrpSpPr>
      <p:grpSpPr>
        <a:xfrm>
          <a:off x="0" y="0"/>
          <a:ext cx="0" cy="0"/>
          <a:chOff x="0" y="0"/>
          <a:chExt cx="0" cy="0"/>
        </a:xfrm>
      </p:grpSpPr>
      <p:pic>
        <p:nvPicPr>
          <p:cNvPr descr=" " id="297" name="Google Shape;297;p11"/>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298" name="Google Shape;298;p11"/>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299" name="Google Shape;299;p11"/>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300" name="Google Shape;300;p11"/>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301" name="Google Shape;301;p11"/>
          <p:cNvPicPr preferRelativeResize="0"/>
          <p:nvPr/>
        </p:nvPicPr>
        <p:blipFill rotWithShape="1">
          <a:blip r:embed="rId7">
            <a:alphaModFix/>
          </a:blip>
          <a:srcRect b="0" l="0" r="0" t="0"/>
          <a:stretch/>
        </p:blipFill>
        <p:spPr>
          <a:xfrm>
            <a:off x="1625803" y="177800"/>
            <a:ext cx="22065820" cy="13348134"/>
          </a:xfrm>
          <a:prstGeom prst="rect">
            <a:avLst/>
          </a:prstGeom>
          <a:noFill/>
          <a:ln>
            <a:noFill/>
          </a:ln>
        </p:spPr>
      </p:pic>
      <p:pic>
        <p:nvPicPr>
          <p:cNvPr descr=" " id="302" name="Google Shape;302;p11"/>
          <p:cNvPicPr preferRelativeResize="0"/>
          <p:nvPr/>
        </p:nvPicPr>
        <p:blipFill rotWithShape="1">
          <a:blip r:embed="rId8">
            <a:alphaModFix/>
          </a:blip>
          <a:srcRect b="0" l="0" r="0" t="0"/>
          <a:stretch/>
        </p:blipFill>
        <p:spPr>
          <a:xfrm>
            <a:off x="21414877" y="12032642"/>
            <a:ext cx="1193949" cy="1168400"/>
          </a:xfrm>
          <a:prstGeom prst="rect">
            <a:avLst/>
          </a:prstGeom>
          <a:noFill/>
          <a:ln>
            <a:noFill/>
          </a:ln>
        </p:spPr>
      </p:pic>
      <p:pic>
        <p:nvPicPr>
          <p:cNvPr descr=" " id="303" name="Google Shape;303;p11"/>
          <p:cNvPicPr preferRelativeResize="0"/>
          <p:nvPr/>
        </p:nvPicPr>
        <p:blipFill rotWithShape="1">
          <a:blip r:embed="rId9">
            <a:alphaModFix/>
          </a:blip>
          <a:srcRect b="0" l="0" r="0" t="0"/>
          <a:stretch/>
        </p:blipFill>
        <p:spPr>
          <a:xfrm>
            <a:off x="457257" y="8197242"/>
            <a:ext cx="635079" cy="1219200"/>
          </a:xfrm>
          <a:prstGeom prst="rect">
            <a:avLst/>
          </a:prstGeom>
          <a:noFill/>
          <a:ln>
            <a:noFill/>
          </a:ln>
        </p:spPr>
      </p:pic>
      <p:pic>
        <p:nvPicPr>
          <p:cNvPr descr=" " id="304" name="Google Shape;304;p11"/>
          <p:cNvPicPr preferRelativeResize="0"/>
          <p:nvPr/>
        </p:nvPicPr>
        <p:blipFill rotWithShape="1">
          <a:blip r:embed="rId10">
            <a:alphaModFix/>
          </a:blip>
          <a:srcRect b="0" l="0" r="0" t="0"/>
          <a:stretch/>
        </p:blipFill>
        <p:spPr>
          <a:xfrm>
            <a:off x="7303413" y="1181100"/>
            <a:ext cx="835182" cy="551842"/>
          </a:xfrm>
          <a:prstGeom prst="rect">
            <a:avLst/>
          </a:prstGeom>
          <a:noFill/>
          <a:ln>
            <a:noFill/>
          </a:ln>
        </p:spPr>
      </p:pic>
      <p:pic>
        <p:nvPicPr>
          <p:cNvPr descr=" " id="305" name="Google Shape;305;p11"/>
          <p:cNvPicPr preferRelativeResize="0"/>
          <p:nvPr/>
        </p:nvPicPr>
        <p:blipFill rotWithShape="1">
          <a:blip r:embed="rId11">
            <a:alphaModFix/>
          </a:blip>
          <a:srcRect b="0" l="0" r="0" t="0"/>
          <a:stretch/>
        </p:blipFill>
        <p:spPr>
          <a:xfrm>
            <a:off x="16499362" y="1460326"/>
            <a:ext cx="835157" cy="552016"/>
          </a:xfrm>
          <a:prstGeom prst="rect">
            <a:avLst/>
          </a:prstGeom>
          <a:noFill/>
          <a:ln>
            <a:noFill/>
          </a:ln>
        </p:spPr>
      </p:pic>
      <p:sp>
        <p:nvSpPr>
          <p:cNvPr id="306" name="Google Shape;30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p1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308" name="Google Shape;308;p11"/>
          <p:cNvPicPr preferRelativeResize="0"/>
          <p:nvPr/>
        </p:nvPicPr>
        <p:blipFill rotWithShape="1">
          <a:blip r:embed="rId13">
            <a:alphaModFix/>
          </a:blip>
          <a:srcRect b="0" l="0" r="0" t="0"/>
          <a:stretch/>
        </p:blipFill>
        <p:spPr>
          <a:xfrm>
            <a:off x="3327816" y="1079500"/>
            <a:ext cx="17718715" cy="11569700"/>
          </a:xfrm>
          <a:prstGeom prst="rect">
            <a:avLst/>
          </a:prstGeom>
          <a:noFill/>
          <a:ln>
            <a:noFill/>
          </a:ln>
        </p:spPr>
      </p:pic>
      <p:pic>
        <p:nvPicPr>
          <p:cNvPr descr=" " id="309" name="Google Shape;309;p11"/>
          <p:cNvPicPr preferRelativeResize="0"/>
          <p:nvPr/>
        </p:nvPicPr>
        <p:blipFill rotWithShape="1">
          <a:blip r:embed="rId14">
            <a:alphaModFix/>
          </a:blip>
          <a:srcRect b="0" l="0" r="0" t="0"/>
          <a:stretch/>
        </p:blipFill>
        <p:spPr>
          <a:xfrm>
            <a:off x="12041105" y="1612888"/>
            <a:ext cx="5220352" cy="5232412"/>
          </a:xfrm>
          <a:prstGeom prst="rect">
            <a:avLst/>
          </a:prstGeom>
          <a:noFill/>
          <a:ln>
            <a:noFill/>
          </a:ln>
        </p:spPr>
      </p:pic>
      <p:pic>
        <p:nvPicPr>
          <p:cNvPr descr=" " id="310" name="Google Shape;310;p11"/>
          <p:cNvPicPr preferRelativeResize="0"/>
          <p:nvPr/>
        </p:nvPicPr>
        <p:blipFill rotWithShape="1">
          <a:blip r:embed="rId15">
            <a:alphaModFix/>
          </a:blip>
          <a:srcRect b="0" l="0" r="0" t="0"/>
          <a:stretch/>
        </p:blipFill>
        <p:spPr>
          <a:xfrm>
            <a:off x="6808051" y="1612888"/>
            <a:ext cx="5220352" cy="5232412"/>
          </a:xfrm>
          <a:prstGeom prst="rect">
            <a:avLst/>
          </a:prstGeom>
          <a:noFill/>
          <a:ln>
            <a:noFill/>
          </a:ln>
        </p:spPr>
      </p:pic>
      <p:pic>
        <p:nvPicPr>
          <p:cNvPr descr=" " id="311" name="Google Shape;311;p11"/>
          <p:cNvPicPr preferRelativeResize="0"/>
          <p:nvPr/>
        </p:nvPicPr>
        <p:blipFill rotWithShape="1">
          <a:blip r:embed="rId16">
            <a:alphaModFix/>
          </a:blip>
          <a:srcRect b="0" l="0" r="0" t="0"/>
          <a:stretch/>
        </p:blipFill>
        <p:spPr>
          <a:xfrm>
            <a:off x="6808051" y="6858000"/>
            <a:ext cx="5220352" cy="5232412"/>
          </a:xfrm>
          <a:prstGeom prst="rect">
            <a:avLst/>
          </a:prstGeom>
          <a:noFill/>
          <a:ln>
            <a:noFill/>
          </a:ln>
        </p:spPr>
      </p:pic>
      <p:pic>
        <p:nvPicPr>
          <p:cNvPr descr=" " id="312" name="Google Shape;312;p11"/>
          <p:cNvPicPr preferRelativeResize="0"/>
          <p:nvPr/>
        </p:nvPicPr>
        <p:blipFill rotWithShape="1">
          <a:blip r:embed="rId17">
            <a:alphaModFix/>
          </a:blip>
          <a:srcRect b="0" l="0" r="0" t="0"/>
          <a:stretch/>
        </p:blipFill>
        <p:spPr>
          <a:xfrm>
            <a:off x="12041105" y="6858000"/>
            <a:ext cx="5220352" cy="5232412"/>
          </a:xfrm>
          <a:prstGeom prst="rect">
            <a:avLst/>
          </a:prstGeom>
          <a:noFill/>
          <a:ln>
            <a:noFill/>
          </a:ln>
        </p:spPr>
      </p:pic>
      <p:pic>
        <p:nvPicPr>
          <p:cNvPr descr=" " id="313" name="Google Shape;313;p11"/>
          <p:cNvPicPr preferRelativeResize="0"/>
          <p:nvPr/>
        </p:nvPicPr>
        <p:blipFill rotWithShape="1">
          <a:blip r:embed="rId18">
            <a:alphaModFix/>
          </a:blip>
          <a:srcRect b="0" l="0" r="0" t="0"/>
          <a:stretch/>
        </p:blipFill>
        <p:spPr>
          <a:xfrm>
            <a:off x="12676184" y="4597400"/>
            <a:ext cx="1702013" cy="1447800"/>
          </a:xfrm>
          <a:prstGeom prst="rect">
            <a:avLst/>
          </a:prstGeom>
          <a:noFill/>
          <a:ln>
            <a:noFill/>
          </a:ln>
        </p:spPr>
      </p:pic>
      <p:pic>
        <p:nvPicPr>
          <p:cNvPr descr=" " id="314" name="Google Shape;314;p11"/>
          <p:cNvPicPr preferRelativeResize="0"/>
          <p:nvPr/>
        </p:nvPicPr>
        <p:blipFill rotWithShape="1">
          <a:blip r:embed="rId18">
            <a:alphaModFix/>
          </a:blip>
          <a:srcRect b="0" l="0" r="0" t="0"/>
          <a:stretch/>
        </p:blipFill>
        <p:spPr>
          <a:xfrm>
            <a:off x="12676184" y="7810500"/>
            <a:ext cx="1702013" cy="1435100"/>
          </a:xfrm>
          <a:prstGeom prst="rect">
            <a:avLst/>
          </a:prstGeom>
          <a:noFill/>
          <a:ln>
            <a:noFill/>
          </a:ln>
        </p:spPr>
      </p:pic>
      <p:pic>
        <p:nvPicPr>
          <p:cNvPr descr=" " id="315" name="Google Shape;315;p11"/>
          <p:cNvPicPr preferRelativeResize="0"/>
          <p:nvPr/>
        </p:nvPicPr>
        <p:blipFill rotWithShape="1">
          <a:blip r:embed="rId19">
            <a:alphaModFix/>
          </a:blip>
          <a:srcRect b="0" l="0" r="0" t="0"/>
          <a:stretch/>
        </p:blipFill>
        <p:spPr>
          <a:xfrm>
            <a:off x="12028403" y="1079500"/>
            <a:ext cx="12702" cy="11569700"/>
          </a:xfrm>
          <a:prstGeom prst="rect">
            <a:avLst/>
          </a:prstGeom>
          <a:noFill/>
          <a:ln>
            <a:noFill/>
          </a:ln>
        </p:spPr>
      </p:pic>
      <p:pic>
        <p:nvPicPr>
          <p:cNvPr descr=" " id="316" name="Google Shape;316;p11"/>
          <p:cNvPicPr preferRelativeResize="0"/>
          <p:nvPr/>
        </p:nvPicPr>
        <p:blipFill rotWithShape="1">
          <a:blip r:embed="rId20">
            <a:alphaModFix/>
          </a:blip>
          <a:srcRect b="0" l="0" r="0" t="0"/>
          <a:stretch/>
        </p:blipFill>
        <p:spPr>
          <a:xfrm>
            <a:off x="3327816" y="6845300"/>
            <a:ext cx="17401175" cy="12700"/>
          </a:xfrm>
          <a:prstGeom prst="rect">
            <a:avLst/>
          </a:prstGeom>
          <a:noFill/>
          <a:ln>
            <a:noFill/>
          </a:ln>
        </p:spPr>
      </p:pic>
      <p:sp>
        <p:nvSpPr>
          <p:cNvPr id="317" name="Google Shape;317;p11"/>
          <p:cNvSpPr/>
          <p:nvPr/>
        </p:nvSpPr>
        <p:spPr>
          <a:xfrm>
            <a:off x="9996149" y="4102100"/>
            <a:ext cx="1494553"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Damion"/>
              <a:buNone/>
            </a:pPr>
            <a:r>
              <a:rPr b="0" i="0" lang="en-US" sz="12800" u="none" cap="none" strike="noStrike">
                <a:solidFill>
                  <a:srgbClr val="0E0E0E"/>
                </a:solidFill>
                <a:latin typeface="Damion"/>
                <a:ea typeface="Damion"/>
                <a:cs typeface="Damion"/>
                <a:sym typeface="Damion"/>
              </a:rPr>
              <a:t>S</a:t>
            </a:r>
            <a:endParaRPr b="0" i="0" sz="12800" u="none" cap="none" strike="noStrike">
              <a:solidFill>
                <a:schemeClr val="dk1"/>
              </a:solidFill>
              <a:latin typeface="Calibri"/>
              <a:ea typeface="Calibri"/>
              <a:cs typeface="Calibri"/>
              <a:sym typeface="Calibri"/>
            </a:endParaRPr>
          </a:p>
        </p:txBody>
      </p:sp>
      <p:sp>
        <p:nvSpPr>
          <p:cNvPr id="318" name="Google Shape;318;p11"/>
          <p:cNvSpPr/>
          <p:nvPr/>
        </p:nvSpPr>
        <p:spPr>
          <a:xfrm>
            <a:off x="12663483" y="4102100"/>
            <a:ext cx="163427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amion"/>
              <a:buNone/>
            </a:pPr>
            <a:r>
              <a:rPr b="0" i="0" lang="en-US" sz="12800" u="none" cap="none" strike="noStrike">
                <a:solidFill>
                  <a:srgbClr val="FFFFFF"/>
                </a:solidFill>
                <a:latin typeface="Damion"/>
                <a:ea typeface="Damion"/>
                <a:cs typeface="Damion"/>
                <a:sym typeface="Damion"/>
              </a:rPr>
              <a:t>W</a:t>
            </a:r>
            <a:endParaRPr b="0" i="0" sz="12800" u="none" cap="none" strike="noStrike">
              <a:solidFill>
                <a:schemeClr val="dk1"/>
              </a:solidFill>
              <a:latin typeface="Calibri"/>
              <a:ea typeface="Calibri"/>
              <a:cs typeface="Calibri"/>
              <a:sym typeface="Calibri"/>
            </a:endParaRPr>
          </a:p>
        </p:txBody>
      </p:sp>
      <p:sp>
        <p:nvSpPr>
          <p:cNvPr id="319" name="Google Shape;319;p11"/>
          <p:cNvSpPr/>
          <p:nvPr/>
        </p:nvSpPr>
        <p:spPr>
          <a:xfrm>
            <a:off x="9856432" y="7518400"/>
            <a:ext cx="1608868"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amion"/>
              <a:buNone/>
            </a:pPr>
            <a:r>
              <a:rPr b="0" i="0" lang="en-US" sz="12800" u="none" cap="none" strike="noStrike">
                <a:solidFill>
                  <a:srgbClr val="FFFFFF"/>
                </a:solidFill>
                <a:latin typeface="Damion"/>
                <a:ea typeface="Damion"/>
                <a:cs typeface="Damion"/>
                <a:sym typeface="Damion"/>
              </a:rPr>
              <a:t>O</a:t>
            </a:r>
            <a:endParaRPr b="0" i="0" sz="12800" u="none" cap="none" strike="noStrike">
              <a:solidFill>
                <a:schemeClr val="dk1"/>
              </a:solidFill>
              <a:latin typeface="Calibri"/>
              <a:ea typeface="Calibri"/>
              <a:cs typeface="Calibri"/>
              <a:sym typeface="Calibri"/>
            </a:endParaRPr>
          </a:p>
        </p:txBody>
      </p:sp>
      <p:sp>
        <p:nvSpPr>
          <p:cNvPr id="320" name="Google Shape;320;p11"/>
          <p:cNvSpPr/>
          <p:nvPr/>
        </p:nvSpPr>
        <p:spPr>
          <a:xfrm>
            <a:off x="12917514" y="7518400"/>
            <a:ext cx="1354836"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Damion"/>
              <a:buNone/>
            </a:pPr>
            <a:r>
              <a:rPr b="0" i="0" lang="en-US" sz="12800" u="none" cap="none" strike="noStrike">
                <a:solidFill>
                  <a:srgbClr val="0E0E0E"/>
                </a:solidFill>
                <a:latin typeface="Damion"/>
                <a:ea typeface="Damion"/>
                <a:cs typeface="Damion"/>
                <a:sym typeface="Damion"/>
              </a:rPr>
              <a:t>T</a:t>
            </a:r>
            <a:endParaRPr b="0" i="0" sz="12800" u="none" cap="none" strike="noStrike">
              <a:solidFill>
                <a:schemeClr val="dk1"/>
              </a:solidFill>
              <a:latin typeface="Calibri"/>
              <a:ea typeface="Calibri"/>
              <a:cs typeface="Calibri"/>
              <a:sym typeface="Calibri"/>
            </a:endParaRPr>
          </a:p>
        </p:txBody>
      </p:sp>
      <p:pic>
        <p:nvPicPr>
          <p:cNvPr descr=" " id="321" name="Google Shape;321;p11"/>
          <p:cNvPicPr preferRelativeResize="0"/>
          <p:nvPr/>
        </p:nvPicPr>
        <p:blipFill rotWithShape="1">
          <a:blip r:embed="rId21">
            <a:alphaModFix/>
          </a:blip>
          <a:srcRect b="0" l="0" r="0" t="0"/>
          <a:stretch/>
        </p:blipFill>
        <p:spPr>
          <a:xfrm>
            <a:off x="3327816" y="1079500"/>
            <a:ext cx="1625803" cy="1625600"/>
          </a:xfrm>
          <a:prstGeom prst="rect">
            <a:avLst/>
          </a:prstGeom>
          <a:noFill/>
          <a:ln>
            <a:noFill/>
          </a:ln>
        </p:spPr>
      </p:pic>
      <p:pic>
        <p:nvPicPr>
          <p:cNvPr descr=" " id="322" name="Google Shape;322;p11"/>
          <p:cNvPicPr preferRelativeResize="0"/>
          <p:nvPr/>
        </p:nvPicPr>
        <p:blipFill rotWithShape="1">
          <a:blip r:embed="rId22">
            <a:alphaModFix/>
          </a:blip>
          <a:srcRect b="0" l="0" r="0" t="0"/>
          <a:stretch/>
        </p:blipFill>
        <p:spPr>
          <a:xfrm>
            <a:off x="3412504" y="1164183"/>
            <a:ext cx="1456422" cy="1456246"/>
          </a:xfrm>
          <a:prstGeom prst="rect">
            <a:avLst/>
          </a:prstGeom>
          <a:noFill/>
          <a:ln>
            <a:noFill/>
          </a:ln>
        </p:spPr>
      </p:pic>
      <p:pic>
        <p:nvPicPr>
          <p:cNvPr descr=" " id="323" name="Google Shape;323;p11"/>
          <p:cNvPicPr preferRelativeResize="0"/>
          <p:nvPr/>
        </p:nvPicPr>
        <p:blipFill rotWithShape="1">
          <a:blip r:embed="rId21">
            <a:alphaModFix/>
          </a:blip>
          <a:srcRect b="0" l="0" r="0" t="0"/>
          <a:stretch/>
        </p:blipFill>
        <p:spPr>
          <a:xfrm>
            <a:off x="3327816" y="8128000"/>
            <a:ext cx="1625803" cy="1625600"/>
          </a:xfrm>
          <a:prstGeom prst="rect">
            <a:avLst/>
          </a:prstGeom>
          <a:noFill/>
          <a:ln>
            <a:noFill/>
          </a:ln>
        </p:spPr>
      </p:pic>
      <p:pic>
        <p:nvPicPr>
          <p:cNvPr descr=" " id="324" name="Google Shape;324;p11"/>
          <p:cNvPicPr preferRelativeResize="0"/>
          <p:nvPr/>
        </p:nvPicPr>
        <p:blipFill rotWithShape="1">
          <a:blip r:embed="rId23">
            <a:alphaModFix/>
          </a:blip>
          <a:srcRect b="0" l="0" r="0" t="0"/>
          <a:stretch/>
        </p:blipFill>
        <p:spPr>
          <a:xfrm>
            <a:off x="3429404" y="8132763"/>
            <a:ext cx="1519452" cy="1519262"/>
          </a:xfrm>
          <a:prstGeom prst="rect">
            <a:avLst/>
          </a:prstGeom>
          <a:noFill/>
          <a:ln>
            <a:noFill/>
          </a:ln>
        </p:spPr>
      </p:pic>
      <p:pic>
        <p:nvPicPr>
          <p:cNvPr descr=" " id="325" name="Google Shape;325;p11"/>
          <p:cNvPicPr preferRelativeResize="0"/>
          <p:nvPr/>
        </p:nvPicPr>
        <p:blipFill rotWithShape="1">
          <a:blip r:embed="rId21">
            <a:alphaModFix/>
          </a:blip>
          <a:srcRect b="0" l="0" r="0" t="0"/>
          <a:stretch/>
        </p:blipFill>
        <p:spPr>
          <a:xfrm>
            <a:off x="16473959" y="1079500"/>
            <a:ext cx="1625803" cy="1625600"/>
          </a:xfrm>
          <a:prstGeom prst="rect">
            <a:avLst/>
          </a:prstGeom>
          <a:noFill/>
          <a:ln>
            <a:noFill/>
          </a:ln>
        </p:spPr>
      </p:pic>
      <p:pic>
        <p:nvPicPr>
          <p:cNvPr descr=" " id="326" name="Google Shape;326;p11"/>
          <p:cNvPicPr preferRelativeResize="0"/>
          <p:nvPr/>
        </p:nvPicPr>
        <p:blipFill rotWithShape="1">
          <a:blip r:embed="rId24">
            <a:alphaModFix/>
          </a:blip>
          <a:srcRect b="0" l="0" r="0" t="0"/>
          <a:stretch/>
        </p:blipFill>
        <p:spPr>
          <a:xfrm>
            <a:off x="16677184" y="1282700"/>
            <a:ext cx="1192256" cy="1190414"/>
          </a:xfrm>
          <a:prstGeom prst="rect">
            <a:avLst/>
          </a:prstGeom>
          <a:noFill/>
          <a:ln>
            <a:noFill/>
          </a:ln>
        </p:spPr>
      </p:pic>
      <p:pic>
        <p:nvPicPr>
          <p:cNvPr descr=" " id="327" name="Google Shape;327;p11"/>
          <p:cNvPicPr preferRelativeResize="0"/>
          <p:nvPr/>
        </p:nvPicPr>
        <p:blipFill rotWithShape="1">
          <a:blip r:embed="rId21">
            <a:alphaModFix/>
          </a:blip>
          <a:srcRect b="0" l="0" r="0" t="0"/>
          <a:stretch/>
        </p:blipFill>
        <p:spPr>
          <a:xfrm>
            <a:off x="16473959" y="8128000"/>
            <a:ext cx="1625803" cy="1625600"/>
          </a:xfrm>
          <a:prstGeom prst="rect">
            <a:avLst/>
          </a:prstGeom>
          <a:noFill/>
          <a:ln>
            <a:noFill/>
          </a:ln>
        </p:spPr>
      </p:pic>
      <p:pic>
        <p:nvPicPr>
          <p:cNvPr descr=" " id="328" name="Google Shape;328;p11"/>
          <p:cNvPicPr preferRelativeResize="0"/>
          <p:nvPr/>
        </p:nvPicPr>
        <p:blipFill rotWithShape="1">
          <a:blip r:embed="rId25">
            <a:alphaModFix/>
          </a:blip>
          <a:srcRect b="0" l="0" r="0" t="0"/>
          <a:stretch/>
        </p:blipFill>
        <p:spPr>
          <a:xfrm>
            <a:off x="16541703" y="8128000"/>
            <a:ext cx="1490319" cy="1625600"/>
          </a:xfrm>
          <a:prstGeom prst="rect">
            <a:avLst/>
          </a:prstGeom>
          <a:noFill/>
          <a:ln>
            <a:noFill/>
          </a:ln>
        </p:spPr>
      </p:pic>
      <p:sp>
        <p:nvSpPr>
          <p:cNvPr id="329" name="Google Shape;329;p11"/>
          <p:cNvSpPr/>
          <p:nvPr/>
        </p:nvSpPr>
        <p:spPr>
          <a:xfrm>
            <a:off x="3327816"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3327816"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p:nvPr/>
        </p:nvSpPr>
        <p:spPr>
          <a:xfrm>
            <a:off x="3327816"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3327816" y="35115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Strengths</a:t>
            </a:r>
            <a:endParaRPr b="0" i="0" sz="3600" u="none" cap="none" strike="noStrike">
              <a:solidFill>
                <a:schemeClr val="dk1"/>
              </a:solidFill>
              <a:latin typeface="Calibri"/>
              <a:ea typeface="Calibri"/>
              <a:cs typeface="Calibri"/>
              <a:sym typeface="Calibri"/>
            </a:endParaRPr>
          </a:p>
        </p:txBody>
      </p:sp>
      <p:sp>
        <p:nvSpPr>
          <p:cNvPr id="333" name="Google Shape;333;p11"/>
          <p:cNvSpPr/>
          <p:nvPr/>
        </p:nvSpPr>
        <p:spPr>
          <a:xfrm>
            <a:off x="3327816" y="43370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4" name="Google Shape;334;p11"/>
          <p:cNvSpPr/>
          <p:nvPr/>
        </p:nvSpPr>
        <p:spPr>
          <a:xfrm>
            <a:off x="3327816"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3327816"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3327816"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3327816" y="105600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Opportunities</a:t>
            </a:r>
            <a:endParaRPr b="0" i="0" sz="3600" u="none" cap="none" strike="noStrike">
              <a:solidFill>
                <a:schemeClr val="dk1"/>
              </a:solidFill>
              <a:latin typeface="Calibri"/>
              <a:ea typeface="Calibri"/>
              <a:cs typeface="Calibri"/>
              <a:sym typeface="Calibri"/>
            </a:endParaRPr>
          </a:p>
        </p:txBody>
      </p:sp>
      <p:sp>
        <p:nvSpPr>
          <p:cNvPr id="338" name="Google Shape;338;p11"/>
          <p:cNvSpPr/>
          <p:nvPr/>
        </p:nvSpPr>
        <p:spPr>
          <a:xfrm>
            <a:off x="3327816" y="113855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9" name="Google Shape;339;p11"/>
          <p:cNvSpPr/>
          <p:nvPr/>
        </p:nvSpPr>
        <p:spPr>
          <a:xfrm>
            <a:off x="16473959"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p:nvPr/>
        </p:nvSpPr>
        <p:spPr>
          <a:xfrm>
            <a:off x="16473959"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16473959" y="35115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16473959" y="35115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Weaknesses</a:t>
            </a:r>
            <a:endParaRPr b="0" i="0" sz="3600" u="none" cap="none" strike="noStrike">
              <a:solidFill>
                <a:schemeClr val="dk1"/>
              </a:solidFill>
              <a:latin typeface="Calibri"/>
              <a:ea typeface="Calibri"/>
              <a:cs typeface="Calibri"/>
              <a:sym typeface="Calibri"/>
            </a:endParaRPr>
          </a:p>
        </p:txBody>
      </p:sp>
      <p:sp>
        <p:nvSpPr>
          <p:cNvPr id="343" name="Google Shape;343;p11"/>
          <p:cNvSpPr/>
          <p:nvPr/>
        </p:nvSpPr>
        <p:spPr>
          <a:xfrm>
            <a:off x="16473959" y="43370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4" name="Google Shape;344;p11"/>
          <p:cNvSpPr/>
          <p:nvPr/>
        </p:nvSpPr>
        <p:spPr>
          <a:xfrm>
            <a:off x="16473959"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
          <p:cNvSpPr/>
          <p:nvPr/>
        </p:nvSpPr>
        <p:spPr>
          <a:xfrm>
            <a:off x="16473959"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p:nvPr/>
        </p:nvSpPr>
        <p:spPr>
          <a:xfrm>
            <a:off x="16473959" y="10560050"/>
            <a:ext cx="4572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1"/>
          <p:cNvSpPr/>
          <p:nvPr/>
        </p:nvSpPr>
        <p:spPr>
          <a:xfrm>
            <a:off x="16473959" y="105600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Threats</a:t>
            </a:r>
            <a:endParaRPr b="0" i="0" sz="3600" u="none" cap="none" strike="noStrike">
              <a:solidFill>
                <a:schemeClr val="dk1"/>
              </a:solidFill>
              <a:latin typeface="Calibri"/>
              <a:ea typeface="Calibri"/>
              <a:cs typeface="Calibri"/>
              <a:sym typeface="Calibri"/>
            </a:endParaRPr>
          </a:p>
        </p:txBody>
      </p:sp>
      <p:sp>
        <p:nvSpPr>
          <p:cNvPr id="348" name="Google Shape;348;p11"/>
          <p:cNvSpPr/>
          <p:nvPr/>
        </p:nvSpPr>
        <p:spPr>
          <a:xfrm>
            <a:off x="16473959" y="113855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353" name="Shape 353"/>
        <p:cNvGrpSpPr/>
        <p:nvPr/>
      </p:nvGrpSpPr>
      <p:grpSpPr>
        <a:xfrm>
          <a:off x="0" y="0"/>
          <a:ext cx="0" cy="0"/>
          <a:chOff x="0" y="0"/>
          <a:chExt cx="0" cy="0"/>
        </a:xfrm>
      </p:grpSpPr>
      <p:pic>
        <p:nvPicPr>
          <p:cNvPr descr=" " id="354" name="Google Shape;354;p12"/>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355" name="Google Shape;355;p12"/>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356" name="Google Shape;356;p12"/>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357" name="Google Shape;357;p12"/>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358" name="Google Shape;358;p12"/>
          <p:cNvPicPr preferRelativeResize="0"/>
          <p:nvPr/>
        </p:nvPicPr>
        <p:blipFill rotWithShape="1">
          <a:blip r:embed="rId7">
            <a:alphaModFix/>
          </a:blip>
          <a:srcRect b="0" l="0" r="0" t="0"/>
          <a:stretch/>
        </p:blipFill>
        <p:spPr>
          <a:xfrm>
            <a:off x="21414877" y="1181100"/>
            <a:ext cx="1193949" cy="1168400"/>
          </a:xfrm>
          <a:prstGeom prst="rect">
            <a:avLst/>
          </a:prstGeom>
          <a:noFill/>
          <a:ln>
            <a:noFill/>
          </a:ln>
        </p:spPr>
      </p:pic>
      <p:pic>
        <p:nvPicPr>
          <p:cNvPr descr=" " id="359" name="Google Shape;359;p12"/>
          <p:cNvPicPr preferRelativeResize="0"/>
          <p:nvPr/>
        </p:nvPicPr>
        <p:blipFill rotWithShape="1">
          <a:blip r:embed="rId8">
            <a:alphaModFix/>
          </a:blip>
          <a:srcRect b="0" l="0" r="0" t="0"/>
          <a:stretch/>
        </p:blipFill>
        <p:spPr>
          <a:xfrm>
            <a:off x="1625800" y="177800"/>
            <a:ext cx="22065824" cy="13348134"/>
          </a:xfrm>
          <a:prstGeom prst="rect">
            <a:avLst/>
          </a:prstGeom>
          <a:noFill/>
          <a:ln>
            <a:noFill/>
          </a:ln>
        </p:spPr>
      </p:pic>
      <p:pic>
        <p:nvPicPr>
          <p:cNvPr descr=" " id="360" name="Google Shape;360;p12"/>
          <p:cNvPicPr preferRelativeResize="0"/>
          <p:nvPr/>
        </p:nvPicPr>
        <p:blipFill rotWithShape="1">
          <a:blip r:embed="rId9">
            <a:alphaModFix/>
          </a:blip>
          <a:srcRect b="0" l="0" r="0" t="0"/>
          <a:stretch/>
        </p:blipFill>
        <p:spPr>
          <a:xfrm>
            <a:off x="457257" y="4965700"/>
            <a:ext cx="635079" cy="1219200"/>
          </a:xfrm>
          <a:prstGeom prst="rect">
            <a:avLst/>
          </a:prstGeom>
          <a:noFill/>
          <a:ln>
            <a:noFill/>
          </a:ln>
        </p:spPr>
      </p:pic>
      <p:pic>
        <p:nvPicPr>
          <p:cNvPr descr=" " id="361" name="Google Shape;361;p12"/>
          <p:cNvPicPr preferRelativeResize="0"/>
          <p:nvPr/>
        </p:nvPicPr>
        <p:blipFill rotWithShape="1">
          <a:blip r:embed="rId10">
            <a:alphaModFix/>
          </a:blip>
          <a:srcRect b="0" l="0" r="0" t="0"/>
          <a:stretch/>
        </p:blipFill>
        <p:spPr>
          <a:xfrm>
            <a:off x="7303413" y="12649200"/>
            <a:ext cx="835182" cy="551842"/>
          </a:xfrm>
          <a:prstGeom prst="rect">
            <a:avLst/>
          </a:prstGeom>
          <a:noFill/>
          <a:ln>
            <a:noFill/>
          </a:ln>
        </p:spPr>
      </p:pic>
      <p:pic>
        <p:nvPicPr>
          <p:cNvPr descr=" " id="362" name="Google Shape;362;p12"/>
          <p:cNvPicPr preferRelativeResize="0"/>
          <p:nvPr/>
        </p:nvPicPr>
        <p:blipFill rotWithShape="1">
          <a:blip r:embed="rId11">
            <a:alphaModFix/>
          </a:blip>
          <a:srcRect b="0" l="0" r="0" t="0"/>
          <a:stretch/>
        </p:blipFill>
        <p:spPr>
          <a:xfrm>
            <a:off x="16499362" y="12369800"/>
            <a:ext cx="835157" cy="552016"/>
          </a:xfrm>
          <a:prstGeom prst="rect">
            <a:avLst/>
          </a:prstGeom>
          <a:noFill/>
          <a:ln>
            <a:noFill/>
          </a:ln>
        </p:spPr>
      </p:pic>
      <p:pic>
        <p:nvPicPr>
          <p:cNvPr descr=" " id="363" name="Google Shape;363;p12"/>
          <p:cNvPicPr preferRelativeResize="0"/>
          <p:nvPr/>
        </p:nvPicPr>
        <p:blipFill rotWithShape="1">
          <a:blip r:embed="rId12">
            <a:alphaModFix/>
          </a:blip>
          <a:srcRect b="0" l="0" r="0" t="0"/>
          <a:stretch/>
        </p:blipFill>
        <p:spPr>
          <a:xfrm>
            <a:off x="13069934" y="139700"/>
            <a:ext cx="383804" cy="707368"/>
          </a:xfrm>
          <a:prstGeom prst="rect">
            <a:avLst/>
          </a:prstGeom>
          <a:noFill/>
          <a:ln>
            <a:noFill/>
          </a:ln>
        </p:spPr>
      </p:pic>
      <p:pic>
        <p:nvPicPr>
          <p:cNvPr descr=" " id="364" name="Google Shape;364;p12"/>
          <p:cNvPicPr preferRelativeResize="0"/>
          <p:nvPr/>
        </p:nvPicPr>
        <p:blipFill rotWithShape="1">
          <a:blip r:embed="rId13">
            <a:alphaModFix/>
          </a:blip>
          <a:srcRect b="0" l="0" r="0" t="0"/>
          <a:stretch/>
        </p:blipFill>
        <p:spPr>
          <a:xfrm>
            <a:off x="838305" y="3187700"/>
            <a:ext cx="489265" cy="489198"/>
          </a:xfrm>
          <a:prstGeom prst="rect">
            <a:avLst/>
          </a:prstGeom>
          <a:noFill/>
          <a:ln>
            <a:noFill/>
          </a:ln>
        </p:spPr>
      </p:pic>
      <p:sp>
        <p:nvSpPr>
          <p:cNvPr id="365" name="Google Shape;36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p12"/>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367" name="Google Shape;367;p12"/>
          <p:cNvPicPr preferRelativeResize="0"/>
          <p:nvPr/>
        </p:nvPicPr>
        <p:blipFill rotWithShape="1">
          <a:blip r:embed="rId15">
            <a:alphaModFix/>
          </a:blip>
          <a:srcRect b="0" l="0" r="0" t="0"/>
          <a:stretch/>
        </p:blipFill>
        <p:spPr>
          <a:xfrm>
            <a:off x="16905813" y="-101600"/>
            <a:ext cx="6084060" cy="12369800"/>
          </a:xfrm>
          <a:prstGeom prst="rect">
            <a:avLst/>
          </a:prstGeom>
          <a:noFill/>
          <a:ln>
            <a:noFill/>
          </a:ln>
        </p:spPr>
      </p:pic>
      <p:pic>
        <p:nvPicPr>
          <p:cNvPr descr=" " id="368" name="Google Shape;368;p12"/>
          <p:cNvPicPr preferRelativeResize="0"/>
          <p:nvPr/>
        </p:nvPicPr>
        <p:blipFill rotWithShape="1">
          <a:blip r:embed="rId16">
            <a:alphaModFix/>
          </a:blip>
          <a:srcRect b="0" l="0" r="0" t="0"/>
          <a:stretch/>
        </p:blipFill>
        <p:spPr>
          <a:xfrm>
            <a:off x="10491511" y="1346200"/>
            <a:ext cx="6084060" cy="12369800"/>
          </a:xfrm>
          <a:prstGeom prst="rect">
            <a:avLst/>
          </a:prstGeom>
          <a:noFill/>
          <a:ln>
            <a:noFill/>
          </a:ln>
        </p:spPr>
      </p:pic>
      <p:sp>
        <p:nvSpPr>
          <p:cNvPr id="369" name="Google Shape;369;p12"/>
          <p:cNvSpPr/>
          <p:nvPr/>
        </p:nvSpPr>
        <p:spPr>
          <a:xfrm>
            <a:off x="1397175" y="22860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amion"/>
              <a:buNone/>
            </a:pPr>
            <a:r>
              <a:rPr b="0" i="0" lang="en-US" sz="8000" u="none" cap="none" strike="noStrike">
                <a:solidFill>
                  <a:srgbClr val="0E0E0E"/>
                </a:solidFill>
                <a:latin typeface="Damion"/>
                <a:ea typeface="Damion"/>
                <a:cs typeface="Damion"/>
                <a:sym typeface="Damion"/>
              </a:rPr>
              <a:t>Some Data</a:t>
            </a:r>
            <a:endParaRPr b="0" i="0" sz="8000" u="none" cap="none" strike="noStrike">
              <a:solidFill>
                <a:schemeClr val="dk1"/>
              </a:solidFill>
              <a:latin typeface="Calibri"/>
              <a:ea typeface="Calibri"/>
              <a:cs typeface="Calibri"/>
              <a:sym typeface="Calibri"/>
            </a:endParaRPr>
          </a:p>
        </p:txBody>
      </p:sp>
      <p:sp>
        <p:nvSpPr>
          <p:cNvPr id="370" name="Google Shape;370;p12"/>
          <p:cNvSpPr/>
          <p:nvPr/>
        </p:nvSpPr>
        <p:spPr>
          <a:xfrm>
            <a:off x="1244756" y="5029200"/>
            <a:ext cx="8573572" cy="59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
          <p:cNvSpPr/>
          <p:nvPr/>
        </p:nvSpPr>
        <p:spPr>
          <a:xfrm>
            <a:off x="1244756" y="50292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
          <p:cNvSpPr/>
          <p:nvPr/>
        </p:nvSpPr>
        <p:spPr>
          <a:xfrm>
            <a:off x="1244756" y="5029200"/>
            <a:ext cx="1752819"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2"/>
          <p:cNvSpPr/>
          <p:nvPr/>
        </p:nvSpPr>
        <p:spPr>
          <a:xfrm>
            <a:off x="1244756" y="5029200"/>
            <a:ext cx="209152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75%</a:t>
            </a:r>
            <a:endParaRPr b="0" i="0" sz="8000" u="none" cap="none" strike="noStrike">
              <a:solidFill>
                <a:schemeClr val="dk1"/>
              </a:solidFill>
              <a:latin typeface="Calibri"/>
              <a:ea typeface="Calibri"/>
              <a:cs typeface="Calibri"/>
              <a:sym typeface="Calibri"/>
            </a:endParaRPr>
          </a:p>
        </p:txBody>
      </p:sp>
      <p:sp>
        <p:nvSpPr>
          <p:cNvPr id="374" name="Google Shape;374;p12"/>
          <p:cNvSpPr/>
          <p:nvPr/>
        </p:nvSpPr>
        <p:spPr>
          <a:xfrm>
            <a:off x="3200800" y="5060950"/>
            <a:ext cx="6617527"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2"/>
          <p:cNvSpPr/>
          <p:nvPr/>
        </p:nvSpPr>
        <p:spPr>
          <a:xfrm>
            <a:off x="3200800" y="5060950"/>
            <a:ext cx="6769946"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Enchanted Creatures</a:t>
            </a:r>
            <a:endParaRPr b="0" i="0" sz="3600" u="none" cap="none" strike="noStrike">
              <a:solidFill>
                <a:schemeClr val="dk1"/>
              </a:solidFill>
              <a:latin typeface="Calibri"/>
              <a:ea typeface="Calibri"/>
              <a:cs typeface="Calibri"/>
              <a:sym typeface="Calibri"/>
            </a:endParaRPr>
          </a:p>
        </p:txBody>
      </p:sp>
      <p:sp>
        <p:nvSpPr>
          <p:cNvPr id="376" name="Google Shape;376;p12"/>
          <p:cNvSpPr/>
          <p:nvPr/>
        </p:nvSpPr>
        <p:spPr>
          <a:xfrm>
            <a:off x="3200800" y="5784850"/>
            <a:ext cx="675301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77" name="Google Shape;377;p12"/>
          <p:cNvSpPr/>
          <p:nvPr/>
        </p:nvSpPr>
        <p:spPr>
          <a:xfrm>
            <a:off x="1244756" y="70358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p:nvPr/>
        </p:nvSpPr>
        <p:spPr>
          <a:xfrm>
            <a:off x="1244756" y="7035800"/>
            <a:ext cx="1816327"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2"/>
          <p:cNvSpPr/>
          <p:nvPr/>
        </p:nvSpPr>
        <p:spPr>
          <a:xfrm>
            <a:off x="1244756" y="7035800"/>
            <a:ext cx="215503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60%</a:t>
            </a:r>
            <a:endParaRPr b="0" i="0" sz="8000" u="none" cap="none" strike="noStrike">
              <a:solidFill>
                <a:schemeClr val="dk1"/>
              </a:solidFill>
              <a:latin typeface="Calibri"/>
              <a:ea typeface="Calibri"/>
              <a:cs typeface="Calibri"/>
              <a:sym typeface="Calibri"/>
            </a:endParaRPr>
          </a:p>
        </p:txBody>
      </p:sp>
      <p:sp>
        <p:nvSpPr>
          <p:cNvPr id="380" name="Google Shape;380;p12"/>
          <p:cNvSpPr/>
          <p:nvPr/>
        </p:nvSpPr>
        <p:spPr>
          <a:xfrm>
            <a:off x="3264308" y="7067550"/>
            <a:ext cx="6554019"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2"/>
          <p:cNvSpPr/>
          <p:nvPr/>
        </p:nvSpPr>
        <p:spPr>
          <a:xfrm>
            <a:off x="3264308" y="7067550"/>
            <a:ext cx="67064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Magic-Wielding Individuals</a:t>
            </a:r>
            <a:endParaRPr b="0" i="0" sz="3600" u="none" cap="none" strike="noStrike">
              <a:solidFill>
                <a:schemeClr val="dk1"/>
              </a:solidFill>
              <a:latin typeface="Calibri"/>
              <a:ea typeface="Calibri"/>
              <a:cs typeface="Calibri"/>
              <a:sym typeface="Calibri"/>
            </a:endParaRPr>
          </a:p>
        </p:txBody>
      </p:sp>
      <p:sp>
        <p:nvSpPr>
          <p:cNvPr id="382" name="Google Shape;382;p12"/>
          <p:cNvSpPr/>
          <p:nvPr/>
        </p:nvSpPr>
        <p:spPr>
          <a:xfrm>
            <a:off x="3264308" y="7791450"/>
            <a:ext cx="668950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83" name="Google Shape;383;p12"/>
          <p:cNvSpPr/>
          <p:nvPr/>
        </p:nvSpPr>
        <p:spPr>
          <a:xfrm>
            <a:off x="1244756" y="9042400"/>
            <a:ext cx="8573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2"/>
          <p:cNvSpPr/>
          <p:nvPr/>
        </p:nvSpPr>
        <p:spPr>
          <a:xfrm>
            <a:off x="1244756" y="9315450"/>
            <a:ext cx="1841730"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2"/>
          <p:cNvSpPr/>
          <p:nvPr/>
        </p:nvSpPr>
        <p:spPr>
          <a:xfrm>
            <a:off x="1244756" y="9315450"/>
            <a:ext cx="218043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90%</a:t>
            </a:r>
            <a:endParaRPr b="0" i="0" sz="8000" u="none" cap="none" strike="noStrike">
              <a:solidFill>
                <a:schemeClr val="dk1"/>
              </a:solidFill>
              <a:latin typeface="Calibri"/>
              <a:ea typeface="Calibri"/>
              <a:cs typeface="Calibri"/>
              <a:sym typeface="Calibri"/>
            </a:endParaRPr>
          </a:p>
        </p:txBody>
      </p:sp>
      <p:sp>
        <p:nvSpPr>
          <p:cNvPr id="386" name="Google Shape;386;p12"/>
          <p:cNvSpPr/>
          <p:nvPr/>
        </p:nvSpPr>
        <p:spPr>
          <a:xfrm>
            <a:off x="3289711" y="9042400"/>
            <a:ext cx="6528616"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
          <p:cNvSpPr/>
          <p:nvPr/>
        </p:nvSpPr>
        <p:spPr>
          <a:xfrm>
            <a:off x="3289711" y="9042400"/>
            <a:ext cx="6681035"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Spells Cast</a:t>
            </a:r>
            <a:endParaRPr b="0" i="0" sz="3600" u="none" cap="none" strike="noStrike">
              <a:solidFill>
                <a:schemeClr val="dk1"/>
              </a:solidFill>
              <a:latin typeface="Calibri"/>
              <a:ea typeface="Calibri"/>
              <a:cs typeface="Calibri"/>
              <a:sym typeface="Calibri"/>
            </a:endParaRPr>
          </a:p>
        </p:txBody>
      </p:sp>
      <p:sp>
        <p:nvSpPr>
          <p:cNvPr id="388" name="Google Shape;388;p12"/>
          <p:cNvSpPr/>
          <p:nvPr/>
        </p:nvSpPr>
        <p:spPr>
          <a:xfrm>
            <a:off x="3289711" y="9766300"/>
            <a:ext cx="66641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393" name="Shape 393"/>
        <p:cNvGrpSpPr/>
        <p:nvPr/>
      </p:nvGrpSpPr>
      <p:grpSpPr>
        <a:xfrm>
          <a:off x="0" y="0"/>
          <a:ext cx="0" cy="0"/>
          <a:chOff x="0" y="0"/>
          <a:chExt cx="0" cy="0"/>
        </a:xfrm>
      </p:grpSpPr>
      <p:sp>
        <p:nvSpPr>
          <p:cNvPr id="394" name="Google Shape;394;p13"/>
          <p:cNvSpPr/>
          <p:nvPr/>
        </p:nvSpPr>
        <p:spPr>
          <a:xfrm>
            <a:off x="0" y="0"/>
            <a:ext cx="24387048" cy="13716000"/>
          </a:xfrm>
          <a:prstGeom prst="rect">
            <a:avLst/>
          </a:prstGeom>
          <a:solidFill>
            <a:srgbClr val="F1C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p13"/>
          <p:cNvPicPr preferRelativeResize="0"/>
          <p:nvPr/>
        </p:nvPicPr>
        <p:blipFill rotWithShape="1">
          <a:blip r:embed="rId3">
            <a:alphaModFix/>
          </a:blip>
          <a:srcRect b="0" l="0" r="0" t="0"/>
          <a:stretch/>
        </p:blipFill>
        <p:spPr>
          <a:xfrm>
            <a:off x="3886686" y="-482600"/>
            <a:ext cx="16626378" cy="14681200"/>
          </a:xfrm>
          <a:prstGeom prst="rect">
            <a:avLst/>
          </a:prstGeom>
          <a:noFill/>
          <a:ln>
            <a:noFill/>
          </a:ln>
        </p:spPr>
      </p:pic>
      <p:pic>
        <p:nvPicPr>
          <p:cNvPr descr=" " id="396" name="Google Shape;396;p13"/>
          <p:cNvPicPr preferRelativeResize="0"/>
          <p:nvPr/>
        </p:nvPicPr>
        <p:blipFill rotWithShape="1">
          <a:blip r:embed="rId4">
            <a:alphaModFix/>
          </a:blip>
          <a:srcRect b="0" l="0" r="0" t="0"/>
          <a:stretch/>
        </p:blipFill>
        <p:spPr>
          <a:xfrm>
            <a:off x="457257" y="12032642"/>
            <a:ext cx="1193949" cy="1168400"/>
          </a:xfrm>
          <a:prstGeom prst="rect">
            <a:avLst/>
          </a:prstGeom>
          <a:noFill/>
          <a:ln>
            <a:noFill/>
          </a:ln>
        </p:spPr>
      </p:pic>
      <p:pic>
        <p:nvPicPr>
          <p:cNvPr descr=" " id="397" name="Google Shape;397;p13"/>
          <p:cNvPicPr preferRelativeResize="0"/>
          <p:nvPr/>
        </p:nvPicPr>
        <p:blipFill rotWithShape="1">
          <a:blip r:embed="rId5">
            <a:alphaModFix/>
          </a:blip>
          <a:srcRect b="0" l="0" r="0" t="0"/>
          <a:stretch/>
        </p:blipFill>
        <p:spPr>
          <a:xfrm>
            <a:off x="21973746" y="8197242"/>
            <a:ext cx="635079" cy="1219200"/>
          </a:xfrm>
          <a:prstGeom prst="rect">
            <a:avLst/>
          </a:prstGeom>
          <a:noFill/>
          <a:ln>
            <a:noFill/>
          </a:ln>
        </p:spPr>
      </p:pic>
      <p:pic>
        <p:nvPicPr>
          <p:cNvPr descr=" " id="398" name="Google Shape;398;p13"/>
          <p:cNvPicPr preferRelativeResize="0"/>
          <p:nvPr/>
        </p:nvPicPr>
        <p:blipFill rotWithShape="1">
          <a:blip r:embed="rId6">
            <a:alphaModFix/>
          </a:blip>
          <a:srcRect b="0" l="0" r="0" t="0"/>
          <a:stretch/>
        </p:blipFill>
        <p:spPr>
          <a:xfrm>
            <a:off x="14927488" y="1181100"/>
            <a:ext cx="835182" cy="551842"/>
          </a:xfrm>
          <a:prstGeom prst="rect">
            <a:avLst/>
          </a:prstGeom>
          <a:noFill/>
          <a:ln>
            <a:noFill/>
          </a:ln>
        </p:spPr>
      </p:pic>
      <p:pic>
        <p:nvPicPr>
          <p:cNvPr descr=" " id="399" name="Google Shape;399;p13"/>
          <p:cNvPicPr preferRelativeResize="0"/>
          <p:nvPr/>
        </p:nvPicPr>
        <p:blipFill rotWithShape="1">
          <a:blip r:embed="rId7">
            <a:alphaModFix/>
          </a:blip>
          <a:srcRect b="0" l="0" r="0" t="0"/>
          <a:stretch/>
        </p:blipFill>
        <p:spPr>
          <a:xfrm>
            <a:off x="5731563" y="1460326"/>
            <a:ext cx="835157" cy="552016"/>
          </a:xfrm>
          <a:prstGeom prst="rect">
            <a:avLst/>
          </a:prstGeom>
          <a:noFill/>
          <a:ln>
            <a:noFill/>
          </a:ln>
        </p:spPr>
      </p:pic>
      <p:pic>
        <p:nvPicPr>
          <p:cNvPr descr=" " id="400" name="Google Shape;400;p13"/>
          <p:cNvPicPr preferRelativeResize="0"/>
          <p:nvPr/>
        </p:nvPicPr>
        <p:blipFill rotWithShape="1">
          <a:blip r:embed="rId8">
            <a:alphaModFix/>
          </a:blip>
          <a:srcRect b="0" l="0" r="0" t="0"/>
          <a:stretch/>
        </p:blipFill>
        <p:spPr>
          <a:xfrm>
            <a:off x="1625803" y="177800"/>
            <a:ext cx="22065820" cy="13348134"/>
          </a:xfrm>
          <a:prstGeom prst="rect">
            <a:avLst/>
          </a:prstGeom>
          <a:noFill/>
          <a:ln>
            <a:noFill/>
          </a:ln>
        </p:spPr>
      </p:pic>
      <p:sp>
        <p:nvSpPr>
          <p:cNvPr id="401" name="Google Shape;401;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p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03" name="Google Shape;403;p13"/>
          <p:cNvSpPr/>
          <p:nvPr/>
        </p:nvSpPr>
        <p:spPr>
          <a:xfrm>
            <a:off x="4305838" y="3403600"/>
            <a:ext cx="15762670" cy="72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3"/>
          <p:cNvSpPr/>
          <p:nvPr/>
        </p:nvSpPr>
        <p:spPr>
          <a:xfrm>
            <a:off x="4305838" y="3403600"/>
            <a:ext cx="15762670" cy="56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3"/>
          <p:cNvSpPr/>
          <p:nvPr/>
        </p:nvSpPr>
        <p:spPr>
          <a:xfrm>
            <a:off x="7106538" y="3403600"/>
            <a:ext cx="10161270" cy="520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amion"/>
              <a:buNone/>
            </a:pPr>
            <a:r>
              <a:rPr b="0" i="0" lang="en-US" sz="24000" u="none" cap="none" strike="noStrike">
                <a:solidFill>
                  <a:srgbClr val="272727"/>
                </a:solidFill>
                <a:latin typeface="Damion"/>
                <a:ea typeface="Damion"/>
                <a:cs typeface="Damion"/>
                <a:sym typeface="Damion"/>
              </a:rPr>
              <a:t>234,567</a:t>
            </a:r>
            <a:endParaRPr b="0" i="0" sz="24000" u="none" cap="none" strike="noStrike">
              <a:solidFill>
                <a:schemeClr val="dk1"/>
              </a:solidFill>
              <a:latin typeface="Calibri"/>
              <a:ea typeface="Calibri"/>
              <a:cs typeface="Calibri"/>
              <a:sym typeface="Calibri"/>
            </a:endParaRPr>
          </a:p>
        </p:txBody>
      </p:sp>
      <p:sp>
        <p:nvSpPr>
          <p:cNvPr id="406" name="Google Shape;406;p13"/>
          <p:cNvSpPr/>
          <p:nvPr/>
        </p:nvSpPr>
        <p:spPr>
          <a:xfrm>
            <a:off x="4170355" y="7797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07" name="Google Shape;407;p13"/>
          <p:cNvSpPr/>
          <p:nvPr/>
        </p:nvSpPr>
        <p:spPr>
          <a:xfrm>
            <a:off x="7483352" y="9423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412" name="Shape 412"/>
        <p:cNvGrpSpPr/>
        <p:nvPr/>
      </p:nvGrpSpPr>
      <p:grpSpPr>
        <a:xfrm>
          <a:off x="0" y="0"/>
          <a:ext cx="0" cy="0"/>
          <a:chOff x="0" y="0"/>
          <a:chExt cx="0" cy="0"/>
        </a:xfrm>
      </p:grpSpPr>
      <p:pic>
        <p:nvPicPr>
          <p:cNvPr descr=" " id="413" name="Google Shape;413;p14"/>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414" name="Google Shape;414;p14"/>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415" name="Google Shape;415;p14"/>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416" name="Google Shape;416;p14"/>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417" name="Google Shape;417;p14"/>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418" name="Google Shape;418;p14"/>
          <p:cNvPicPr preferRelativeResize="0"/>
          <p:nvPr/>
        </p:nvPicPr>
        <p:blipFill rotWithShape="1">
          <a:blip r:embed="rId8">
            <a:alphaModFix/>
          </a:blip>
          <a:srcRect b="0" l="0" r="0" t="0"/>
          <a:stretch/>
        </p:blipFill>
        <p:spPr>
          <a:xfrm>
            <a:off x="457257" y="1181100"/>
            <a:ext cx="1193949" cy="1168400"/>
          </a:xfrm>
          <a:prstGeom prst="rect">
            <a:avLst/>
          </a:prstGeom>
          <a:noFill/>
          <a:ln>
            <a:noFill/>
          </a:ln>
        </p:spPr>
      </p:pic>
      <p:pic>
        <p:nvPicPr>
          <p:cNvPr descr=" " id="419" name="Google Shape;419;p14"/>
          <p:cNvPicPr preferRelativeResize="0"/>
          <p:nvPr/>
        </p:nvPicPr>
        <p:blipFill rotWithShape="1">
          <a:blip r:embed="rId9">
            <a:alphaModFix/>
          </a:blip>
          <a:srcRect b="0" l="0" r="0" t="0"/>
          <a:stretch/>
        </p:blipFill>
        <p:spPr>
          <a:xfrm>
            <a:off x="21973746" y="4965700"/>
            <a:ext cx="635079" cy="1219200"/>
          </a:xfrm>
          <a:prstGeom prst="rect">
            <a:avLst/>
          </a:prstGeom>
          <a:noFill/>
          <a:ln>
            <a:noFill/>
          </a:ln>
        </p:spPr>
      </p:pic>
      <p:pic>
        <p:nvPicPr>
          <p:cNvPr descr=" " id="420" name="Google Shape;420;p14"/>
          <p:cNvPicPr preferRelativeResize="0"/>
          <p:nvPr/>
        </p:nvPicPr>
        <p:blipFill rotWithShape="1">
          <a:blip r:embed="rId10">
            <a:alphaModFix/>
          </a:blip>
          <a:srcRect b="0" l="0" r="0" t="0"/>
          <a:stretch/>
        </p:blipFill>
        <p:spPr>
          <a:xfrm>
            <a:off x="14927488" y="12649200"/>
            <a:ext cx="835182" cy="551830"/>
          </a:xfrm>
          <a:prstGeom prst="rect">
            <a:avLst/>
          </a:prstGeom>
          <a:noFill/>
          <a:ln>
            <a:noFill/>
          </a:ln>
        </p:spPr>
      </p:pic>
      <p:pic>
        <p:nvPicPr>
          <p:cNvPr descr=" " id="421" name="Google Shape;421;p14"/>
          <p:cNvPicPr preferRelativeResize="0"/>
          <p:nvPr/>
        </p:nvPicPr>
        <p:blipFill rotWithShape="1">
          <a:blip r:embed="rId11">
            <a:alphaModFix/>
          </a:blip>
          <a:srcRect b="0" l="0" r="0" t="0"/>
          <a:stretch/>
        </p:blipFill>
        <p:spPr>
          <a:xfrm>
            <a:off x="5731563" y="12369800"/>
            <a:ext cx="835157" cy="552004"/>
          </a:xfrm>
          <a:prstGeom prst="rect">
            <a:avLst/>
          </a:prstGeom>
          <a:noFill/>
          <a:ln>
            <a:noFill/>
          </a:ln>
        </p:spPr>
      </p:pic>
      <p:sp>
        <p:nvSpPr>
          <p:cNvPr id="422" name="Google Shape;42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p1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24" name="Google Shape;424;p14"/>
          <p:cNvSpPr/>
          <p:nvPr/>
        </p:nvSpPr>
        <p:spPr>
          <a:xfrm>
            <a:off x="3391324" y="3263900"/>
            <a:ext cx="7874984"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4585273" y="3263900"/>
            <a:ext cx="548708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
          <p:cNvSpPr/>
          <p:nvPr/>
        </p:nvSpPr>
        <p:spPr>
          <a:xfrm>
            <a:off x="4585273" y="3263900"/>
            <a:ext cx="6029020"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233 Coins</a:t>
            </a:r>
            <a:endParaRPr b="0" i="0" sz="12800" u="none" cap="none" strike="noStrike">
              <a:solidFill>
                <a:schemeClr val="dk1"/>
              </a:solidFill>
              <a:latin typeface="Calibri"/>
              <a:ea typeface="Calibri"/>
              <a:cs typeface="Calibri"/>
              <a:sym typeface="Calibri"/>
            </a:endParaRPr>
          </a:p>
        </p:txBody>
      </p:sp>
      <p:sp>
        <p:nvSpPr>
          <p:cNvPr id="427" name="Google Shape;427;p14"/>
          <p:cNvSpPr/>
          <p:nvPr/>
        </p:nvSpPr>
        <p:spPr>
          <a:xfrm>
            <a:off x="3391324" y="5499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
          <p:cNvSpPr/>
          <p:nvPr/>
        </p:nvSpPr>
        <p:spPr>
          <a:xfrm>
            <a:off x="3323582" y="5499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29" name="Google Shape;429;p14"/>
          <p:cNvSpPr/>
          <p:nvPr/>
        </p:nvSpPr>
        <p:spPr>
          <a:xfrm>
            <a:off x="3391324" y="6985000"/>
            <a:ext cx="7874984"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4"/>
          <p:cNvSpPr/>
          <p:nvPr/>
        </p:nvSpPr>
        <p:spPr>
          <a:xfrm>
            <a:off x="4140718" y="6985000"/>
            <a:ext cx="637619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
          <p:cNvSpPr/>
          <p:nvPr/>
        </p:nvSpPr>
        <p:spPr>
          <a:xfrm>
            <a:off x="4140718" y="6985000"/>
            <a:ext cx="691813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456 Hours</a:t>
            </a:r>
            <a:endParaRPr b="0" i="0" sz="12800" u="none" cap="none" strike="noStrike">
              <a:solidFill>
                <a:schemeClr val="dk1"/>
              </a:solidFill>
              <a:latin typeface="Calibri"/>
              <a:ea typeface="Calibri"/>
              <a:cs typeface="Calibri"/>
              <a:sym typeface="Calibri"/>
            </a:endParaRPr>
          </a:p>
        </p:txBody>
      </p:sp>
      <p:sp>
        <p:nvSpPr>
          <p:cNvPr id="432" name="Google Shape;432;p14"/>
          <p:cNvSpPr/>
          <p:nvPr/>
        </p:nvSpPr>
        <p:spPr>
          <a:xfrm>
            <a:off x="3391324" y="9220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4"/>
          <p:cNvSpPr/>
          <p:nvPr/>
        </p:nvSpPr>
        <p:spPr>
          <a:xfrm>
            <a:off x="3323582" y="9220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34" name="Google Shape;434;p14"/>
          <p:cNvSpPr/>
          <p:nvPr/>
        </p:nvSpPr>
        <p:spPr>
          <a:xfrm>
            <a:off x="13552594" y="3263900"/>
            <a:ext cx="7874984"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4"/>
          <p:cNvSpPr/>
          <p:nvPr/>
        </p:nvSpPr>
        <p:spPr>
          <a:xfrm>
            <a:off x="16048456" y="3263900"/>
            <a:ext cx="2883260"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4"/>
          <p:cNvSpPr/>
          <p:nvPr/>
        </p:nvSpPr>
        <p:spPr>
          <a:xfrm>
            <a:off x="16048456" y="3263900"/>
            <a:ext cx="3425195"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85%</a:t>
            </a:r>
            <a:endParaRPr b="0" i="0" sz="12800" u="none" cap="none" strike="noStrike">
              <a:solidFill>
                <a:schemeClr val="dk1"/>
              </a:solidFill>
              <a:latin typeface="Calibri"/>
              <a:ea typeface="Calibri"/>
              <a:cs typeface="Calibri"/>
              <a:sym typeface="Calibri"/>
            </a:endParaRPr>
          </a:p>
        </p:txBody>
      </p:sp>
      <p:sp>
        <p:nvSpPr>
          <p:cNvPr id="437" name="Google Shape;437;p14"/>
          <p:cNvSpPr/>
          <p:nvPr/>
        </p:nvSpPr>
        <p:spPr>
          <a:xfrm>
            <a:off x="13552594" y="5499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
          <p:cNvSpPr/>
          <p:nvPr/>
        </p:nvSpPr>
        <p:spPr>
          <a:xfrm>
            <a:off x="13484852" y="5499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39" name="Google Shape;439;p14"/>
          <p:cNvSpPr/>
          <p:nvPr/>
        </p:nvSpPr>
        <p:spPr>
          <a:xfrm>
            <a:off x="13552594" y="6985000"/>
            <a:ext cx="7874984"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4"/>
          <p:cNvSpPr/>
          <p:nvPr/>
        </p:nvSpPr>
        <p:spPr>
          <a:xfrm>
            <a:off x="15121240" y="6985000"/>
            <a:ext cx="473769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4"/>
          <p:cNvSpPr/>
          <p:nvPr/>
        </p:nvSpPr>
        <p:spPr>
          <a:xfrm>
            <a:off x="15121240" y="6985000"/>
            <a:ext cx="5279627"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535 Km</a:t>
            </a:r>
            <a:endParaRPr b="0" i="0" sz="12800" u="none" cap="none" strike="noStrike">
              <a:solidFill>
                <a:schemeClr val="dk1"/>
              </a:solidFill>
              <a:latin typeface="Calibri"/>
              <a:ea typeface="Calibri"/>
              <a:cs typeface="Calibri"/>
              <a:sym typeface="Calibri"/>
            </a:endParaRPr>
          </a:p>
        </p:txBody>
      </p:sp>
      <p:sp>
        <p:nvSpPr>
          <p:cNvPr id="442" name="Google Shape;442;p14"/>
          <p:cNvSpPr/>
          <p:nvPr/>
        </p:nvSpPr>
        <p:spPr>
          <a:xfrm>
            <a:off x="13552594" y="9220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13484852" y="9220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448" name="Shape 448"/>
        <p:cNvGrpSpPr/>
        <p:nvPr/>
      </p:nvGrpSpPr>
      <p:grpSpPr>
        <a:xfrm>
          <a:off x="0" y="0"/>
          <a:ext cx="0" cy="0"/>
          <a:chOff x="0" y="0"/>
          <a:chExt cx="0" cy="0"/>
        </a:xfrm>
      </p:grpSpPr>
      <p:pic>
        <p:nvPicPr>
          <p:cNvPr descr=" " id="449" name="Google Shape;449;p15"/>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450" name="Google Shape;450;p15"/>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451" name="Google Shape;451;p15"/>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452" name="Google Shape;452;p15"/>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453" name="Google Shape;453;p15"/>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454" name="Google Shape;454;p15"/>
          <p:cNvPicPr preferRelativeResize="0"/>
          <p:nvPr/>
        </p:nvPicPr>
        <p:blipFill rotWithShape="1">
          <a:blip r:embed="rId8">
            <a:alphaModFix/>
          </a:blip>
          <a:srcRect b="0" l="0" r="0" t="0"/>
          <a:stretch/>
        </p:blipFill>
        <p:spPr>
          <a:xfrm>
            <a:off x="21414877" y="12032630"/>
            <a:ext cx="1193949" cy="1168400"/>
          </a:xfrm>
          <a:prstGeom prst="rect">
            <a:avLst/>
          </a:prstGeom>
          <a:noFill/>
          <a:ln>
            <a:noFill/>
          </a:ln>
        </p:spPr>
      </p:pic>
      <p:pic>
        <p:nvPicPr>
          <p:cNvPr descr=" " id="455" name="Google Shape;455;p15"/>
          <p:cNvPicPr preferRelativeResize="0"/>
          <p:nvPr/>
        </p:nvPicPr>
        <p:blipFill rotWithShape="1">
          <a:blip r:embed="rId9">
            <a:alphaModFix/>
          </a:blip>
          <a:srcRect b="0" l="0" r="0" t="0"/>
          <a:stretch/>
        </p:blipFill>
        <p:spPr>
          <a:xfrm>
            <a:off x="457257" y="8197230"/>
            <a:ext cx="635079" cy="1219200"/>
          </a:xfrm>
          <a:prstGeom prst="rect">
            <a:avLst/>
          </a:prstGeom>
          <a:noFill/>
          <a:ln>
            <a:noFill/>
          </a:ln>
        </p:spPr>
      </p:pic>
      <p:pic>
        <p:nvPicPr>
          <p:cNvPr descr=" " id="456" name="Google Shape;456;p15"/>
          <p:cNvPicPr preferRelativeResize="0"/>
          <p:nvPr/>
        </p:nvPicPr>
        <p:blipFill rotWithShape="1">
          <a:blip r:embed="rId10">
            <a:alphaModFix/>
          </a:blip>
          <a:srcRect b="0" l="0" r="0" t="0"/>
          <a:stretch/>
        </p:blipFill>
        <p:spPr>
          <a:xfrm>
            <a:off x="7303413" y="1181100"/>
            <a:ext cx="835182" cy="551830"/>
          </a:xfrm>
          <a:prstGeom prst="rect">
            <a:avLst/>
          </a:prstGeom>
          <a:noFill/>
          <a:ln>
            <a:noFill/>
          </a:ln>
        </p:spPr>
      </p:pic>
      <p:pic>
        <p:nvPicPr>
          <p:cNvPr descr=" " id="457" name="Google Shape;457;p15"/>
          <p:cNvPicPr preferRelativeResize="0"/>
          <p:nvPr/>
        </p:nvPicPr>
        <p:blipFill rotWithShape="1">
          <a:blip r:embed="rId11">
            <a:alphaModFix/>
          </a:blip>
          <a:srcRect b="0" l="0" r="0" t="0"/>
          <a:stretch/>
        </p:blipFill>
        <p:spPr>
          <a:xfrm>
            <a:off x="16499362" y="1460326"/>
            <a:ext cx="835157" cy="552004"/>
          </a:xfrm>
          <a:prstGeom prst="rect">
            <a:avLst/>
          </a:prstGeom>
          <a:noFill/>
          <a:ln>
            <a:noFill/>
          </a:ln>
        </p:spPr>
      </p:pic>
      <p:sp>
        <p:nvSpPr>
          <p:cNvPr id="458" name="Google Shape;45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p1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60" name="Google Shape;460;p15"/>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Some Graph</a:t>
            </a:r>
            <a:endParaRPr b="0" i="0" sz="8000" u="none" cap="none" strike="noStrike">
              <a:solidFill>
                <a:schemeClr val="dk1"/>
              </a:solidFill>
              <a:latin typeface="Calibri"/>
              <a:ea typeface="Calibri"/>
              <a:cs typeface="Calibri"/>
              <a:sym typeface="Calibri"/>
            </a:endParaRPr>
          </a:p>
        </p:txBody>
      </p:sp>
      <p:sp>
        <p:nvSpPr>
          <p:cNvPr id="461" name="Google Shape;461;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63" name="Google Shape;463;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64" name="Google Shape;464;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65" name="Google Shape;465;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66" name="Google Shape;466;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67" name="Google Shape;467;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68" name="Google Shape;468;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69" name="Google Shape;469;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70" name="Google Shape;470;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2185"/>
              <a:buFont typeface="Lato"/>
              <a:buNone/>
            </a:pPr>
            <a:r>
              <a:rPr b="0" i="0" lang="en-US" sz="2185" u="none" cap="none" strike="noStrike">
                <a:solidFill>
                  <a:srgbClr val="FE9E3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71" name="Google Shape;471;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72" name="Google Shape;472;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73" name="Google Shape;473;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74" name="Google Shape;474;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75" name="Google Shape;475;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76" name="Google Shape;476;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77" name="Google Shape;477;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78" name="Google Shape;478;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79" name="Google Shape;479;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80" name="Google Shape;480;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E37"/>
              </a:buClr>
              <a:buSzPts val="1820"/>
              <a:buFont typeface="Lato"/>
              <a:buNone/>
            </a:pPr>
            <a:r>
              <a:rPr b="0" i="0" lang="en-US" sz="1820" u="none" cap="none" strike="noStrike">
                <a:solidFill>
                  <a:srgbClr val="FE9E3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81" name="Google Shape;481;p15"/>
          <p:cNvPicPr preferRelativeResize="0"/>
          <p:nvPr/>
        </p:nvPicPr>
        <p:blipFill rotWithShape="1">
          <a:blip r:embed="rId13">
            <a:alphaModFix/>
          </a:blip>
          <a:srcRect b="0" l="0" r="0" t="0"/>
          <a:stretch/>
        </p:blipFill>
        <p:spPr>
          <a:xfrm>
            <a:off x="3368467" y="3771900"/>
            <a:ext cx="8291591" cy="5511006"/>
          </a:xfrm>
          <a:prstGeom prst="rect">
            <a:avLst/>
          </a:prstGeom>
          <a:noFill/>
          <a:ln>
            <a:noFill/>
          </a:ln>
        </p:spPr>
      </p:pic>
      <p:pic>
        <p:nvPicPr>
          <p:cNvPr descr=" " id="482" name="Google Shape;482;p15"/>
          <p:cNvPicPr preferRelativeResize="0"/>
          <p:nvPr/>
        </p:nvPicPr>
        <p:blipFill rotWithShape="1">
          <a:blip r:embed="rId14">
            <a:alphaModFix/>
          </a:blip>
          <a:srcRect b="0" l="0" r="0" t="0"/>
          <a:stretch/>
        </p:blipFill>
        <p:spPr>
          <a:xfrm>
            <a:off x="4512766" y="4185444"/>
            <a:ext cx="11567" cy="5258445"/>
          </a:xfrm>
          <a:prstGeom prst="rect">
            <a:avLst/>
          </a:prstGeom>
          <a:noFill/>
          <a:ln>
            <a:noFill/>
          </a:ln>
        </p:spPr>
      </p:pic>
      <p:pic>
        <p:nvPicPr>
          <p:cNvPr descr=" " id="483" name="Google Shape;483;p15"/>
          <p:cNvPicPr preferRelativeResize="0"/>
          <p:nvPr/>
        </p:nvPicPr>
        <p:blipFill rotWithShape="1">
          <a:blip r:embed="rId15">
            <a:alphaModFix/>
          </a:blip>
          <a:srcRect b="0" l="0" r="0" t="0"/>
          <a:stretch/>
        </p:blipFill>
        <p:spPr>
          <a:xfrm>
            <a:off x="5651279" y="4185444"/>
            <a:ext cx="11567" cy="5258445"/>
          </a:xfrm>
          <a:prstGeom prst="rect">
            <a:avLst/>
          </a:prstGeom>
          <a:noFill/>
          <a:ln>
            <a:noFill/>
          </a:ln>
        </p:spPr>
      </p:pic>
      <p:pic>
        <p:nvPicPr>
          <p:cNvPr descr=" " id="484" name="Google Shape;484;p15"/>
          <p:cNvPicPr preferRelativeResize="0"/>
          <p:nvPr/>
        </p:nvPicPr>
        <p:blipFill rotWithShape="1">
          <a:blip r:embed="rId16">
            <a:alphaModFix/>
          </a:blip>
          <a:srcRect b="0" l="0" r="0" t="0"/>
          <a:stretch/>
        </p:blipFill>
        <p:spPr>
          <a:xfrm>
            <a:off x="6789795" y="4185444"/>
            <a:ext cx="11567" cy="5258445"/>
          </a:xfrm>
          <a:prstGeom prst="rect">
            <a:avLst/>
          </a:prstGeom>
          <a:noFill/>
          <a:ln>
            <a:noFill/>
          </a:ln>
        </p:spPr>
      </p:pic>
      <p:pic>
        <p:nvPicPr>
          <p:cNvPr descr=" " id="485" name="Google Shape;485;p15"/>
          <p:cNvPicPr preferRelativeResize="0"/>
          <p:nvPr/>
        </p:nvPicPr>
        <p:blipFill rotWithShape="1">
          <a:blip r:embed="rId17">
            <a:alphaModFix/>
          </a:blip>
          <a:srcRect b="0" l="0" r="0" t="0"/>
          <a:stretch/>
        </p:blipFill>
        <p:spPr>
          <a:xfrm>
            <a:off x="7928309" y="4185444"/>
            <a:ext cx="11567" cy="5258445"/>
          </a:xfrm>
          <a:prstGeom prst="rect">
            <a:avLst/>
          </a:prstGeom>
          <a:noFill/>
          <a:ln>
            <a:noFill/>
          </a:ln>
        </p:spPr>
      </p:pic>
      <p:pic>
        <p:nvPicPr>
          <p:cNvPr descr=" " id="486" name="Google Shape;486;p15"/>
          <p:cNvPicPr preferRelativeResize="0"/>
          <p:nvPr/>
        </p:nvPicPr>
        <p:blipFill rotWithShape="1">
          <a:blip r:embed="rId18">
            <a:alphaModFix/>
          </a:blip>
          <a:srcRect b="0" l="0" r="0" t="0"/>
          <a:stretch/>
        </p:blipFill>
        <p:spPr>
          <a:xfrm>
            <a:off x="9066828" y="4185444"/>
            <a:ext cx="11567" cy="5258445"/>
          </a:xfrm>
          <a:prstGeom prst="rect">
            <a:avLst/>
          </a:prstGeom>
          <a:noFill/>
          <a:ln>
            <a:noFill/>
          </a:ln>
        </p:spPr>
      </p:pic>
      <p:pic>
        <p:nvPicPr>
          <p:cNvPr descr=" " id="487" name="Google Shape;487;p15"/>
          <p:cNvPicPr preferRelativeResize="0"/>
          <p:nvPr/>
        </p:nvPicPr>
        <p:blipFill rotWithShape="1">
          <a:blip r:embed="rId19">
            <a:alphaModFix/>
          </a:blip>
          <a:srcRect b="0" l="0" r="0" t="0"/>
          <a:stretch/>
        </p:blipFill>
        <p:spPr>
          <a:xfrm>
            <a:off x="10205341" y="4185444"/>
            <a:ext cx="11567" cy="5258445"/>
          </a:xfrm>
          <a:prstGeom prst="rect">
            <a:avLst/>
          </a:prstGeom>
          <a:noFill/>
          <a:ln>
            <a:noFill/>
          </a:ln>
        </p:spPr>
      </p:pic>
      <p:pic>
        <p:nvPicPr>
          <p:cNvPr descr=" " id="488" name="Google Shape;488;p15"/>
          <p:cNvPicPr preferRelativeResize="0"/>
          <p:nvPr/>
        </p:nvPicPr>
        <p:blipFill rotWithShape="1">
          <a:blip r:embed="rId20">
            <a:alphaModFix/>
          </a:blip>
          <a:srcRect b="0" l="0" r="0" t="0"/>
          <a:stretch/>
        </p:blipFill>
        <p:spPr>
          <a:xfrm>
            <a:off x="11343854" y="4185444"/>
            <a:ext cx="11567" cy="5258445"/>
          </a:xfrm>
          <a:prstGeom prst="rect">
            <a:avLst/>
          </a:prstGeom>
          <a:noFill/>
          <a:ln>
            <a:noFill/>
          </a:ln>
        </p:spPr>
      </p:pic>
      <p:pic>
        <p:nvPicPr>
          <p:cNvPr descr=" " id="489" name="Google Shape;489;p15"/>
          <p:cNvPicPr preferRelativeResize="0"/>
          <p:nvPr/>
        </p:nvPicPr>
        <p:blipFill rotWithShape="1">
          <a:blip r:embed="rId21">
            <a:alphaModFix/>
          </a:blip>
          <a:srcRect b="0" l="0" r="0" t="0"/>
          <a:stretch/>
        </p:blipFill>
        <p:spPr>
          <a:xfrm>
            <a:off x="3355539" y="5483845"/>
            <a:ext cx="8050168" cy="2373585"/>
          </a:xfrm>
          <a:prstGeom prst="rect">
            <a:avLst/>
          </a:prstGeom>
          <a:noFill/>
          <a:ln>
            <a:noFill/>
          </a:ln>
        </p:spPr>
      </p:pic>
      <p:pic>
        <p:nvPicPr>
          <p:cNvPr descr=" " id="490" name="Google Shape;490;p15"/>
          <p:cNvPicPr preferRelativeResize="0"/>
          <p:nvPr/>
        </p:nvPicPr>
        <p:blipFill rotWithShape="1">
          <a:blip r:embed="rId22">
            <a:alphaModFix/>
          </a:blip>
          <a:srcRect b="0" l="0" r="0" t="0"/>
          <a:stretch/>
        </p:blipFill>
        <p:spPr>
          <a:xfrm>
            <a:off x="3369143" y="6359525"/>
            <a:ext cx="8044031" cy="2268538"/>
          </a:xfrm>
          <a:prstGeom prst="rect">
            <a:avLst/>
          </a:prstGeom>
          <a:noFill/>
          <a:ln>
            <a:noFill/>
          </a:ln>
        </p:spPr>
      </p:pic>
      <p:pic>
        <p:nvPicPr>
          <p:cNvPr descr=" " id="491" name="Google Shape;491;p15"/>
          <p:cNvPicPr preferRelativeResize="0"/>
          <p:nvPr/>
        </p:nvPicPr>
        <p:blipFill rotWithShape="1">
          <a:blip r:embed="rId23">
            <a:alphaModFix/>
          </a:blip>
          <a:srcRect b="0" l="0" r="0" t="0"/>
          <a:stretch/>
        </p:blipFill>
        <p:spPr>
          <a:xfrm>
            <a:off x="4441751" y="6055643"/>
            <a:ext cx="153591" cy="153566"/>
          </a:xfrm>
          <a:prstGeom prst="rect">
            <a:avLst/>
          </a:prstGeom>
          <a:noFill/>
          <a:ln>
            <a:noFill/>
          </a:ln>
        </p:spPr>
      </p:pic>
      <p:pic>
        <p:nvPicPr>
          <p:cNvPr descr=" " id="492" name="Google Shape;492;p15"/>
          <p:cNvPicPr preferRelativeResize="0"/>
          <p:nvPr/>
        </p:nvPicPr>
        <p:blipFill rotWithShape="1">
          <a:blip r:embed="rId24">
            <a:alphaModFix/>
          </a:blip>
          <a:srcRect b="0" l="0" r="0" t="0"/>
          <a:stretch/>
        </p:blipFill>
        <p:spPr>
          <a:xfrm>
            <a:off x="4441751" y="6981130"/>
            <a:ext cx="153591" cy="153566"/>
          </a:xfrm>
          <a:prstGeom prst="rect">
            <a:avLst/>
          </a:prstGeom>
          <a:noFill/>
          <a:ln>
            <a:noFill/>
          </a:ln>
        </p:spPr>
      </p:pic>
      <p:pic>
        <p:nvPicPr>
          <p:cNvPr descr=" " id="493" name="Google Shape;493;p15"/>
          <p:cNvPicPr preferRelativeResize="0"/>
          <p:nvPr/>
        </p:nvPicPr>
        <p:blipFill rotWithShape="1">
          <a:blip r:embed="rId25">
            <a:alphaModFix/>
          </a:blip>
          <a:srcRect b="0" l="0" r="0" t="0"/>
          <a:stretch/>
        </p:blipFill>
        <p:spPr>
          <a:xfrm>
            <a:off x="5580267" y="5651277"/>
            <a:ext cx="153591" cy="153566"/>
          </a:xfrm>
          <a:prstGeom prst="rect">
            <a:avLst/>
          </a:prstGeom>
          <a:noFill/>
          <a:ln>
            <a:noFill/>
          </a:ln>
        </p:spPr>
      </p:pic>
      <p:pic>
        <p:nvPicPr>
          <p:cNvPr descr=" " id="494" name="Google Shape;494;p15"/>
          <p:cNvPicPr preferRelativeResize="0"/>
          <p:nvPr/>
        </p:nvPicPr>
        <p:blipFill rotWithShape="1">
          <a:blip r:embed="rId26">
            <a:alphaModFix/>
          </a:blip>
          <a:srcRect b="0" l="0" r="0" t="0"/>
          <a:stretch/>
        </p:blipFill>
        <p:spPr>
          <a:xfrm>
            <a:off x="5580267" y="7415510"/>
            <a:ext cx="153591" cy="153566"/>
          </a:xfrm>
          <a:prstGeom prst="rect">
            <a:avLst/>
          </a:prstGeom>
          <a:noFill/>
          <a:ln>
            <a:noFill/>
          </a:ln>
        </p:spPr>
      </p:pic>
      <p:pic>
        <p:nvPicPr>
          <p:cNvPr descr=" " id="495" name="Google Shape;495;p15"/>
          <p:cNvPicPr preferRelativeResize="0"/>
          <p:nvPr/>
        </p:nvPicPr>
        <p:blipFill rotWithShape="1">
          <a:blip r:embed="rId27">
            <a:alphaModFix/>
          </a:blip>
          <a:srcRect b="0" l="0" r="0" t="0"/>
          <a:stretch/>
        </p:blipFill>
        <p:spPr>
          <a:xfrm>
            <a:off x="6718783" y="7732812"/>
            <a:ext cx="153591" cy="153566"/>
          </a:xfrm>
          <a:prstGeom prst="rect">
            <a:avLst/>
          </a:prstGeom>
          <a:noFill/>
          <a:ln>
            <a:noFill/>
          </a:ln>
        </p:spPr>
      </p:pic>
      <p:pic>
        <p:nvPicPr>
          <p:cNvPr descr=" " id="496" name="Google Shape;496;p15"/>
          <p:cNvPicPr preferRelativeResize="0"/>
          <p:nvPr/>
        </p:nvPicPr>
        <p:blipFill rotWithShape="1">
          <a:blip r:embed="rId28">
            <a:alphaModFix/>
          </a:blip>
          <a:srcRect b="0" l="0" r="0" t="0"/>
          <a:stretch/>
        </p:blipFill>
        <p:spPr>
          <a:xfrm>
            <a:off x="6718783" y="6311826"/>
            <a:ext cx="153591" cy="153566"/>
          </a:xfrm>
          <a:prstGeom prst="rect">
            <a:avLst/>
          </a:prstGeom>
          <a:noFill/>
          <a:ln>
            <a:noFill/>
          </a:ln>
        </p:spPr>
      </p:pic>
      <p:pic>
        <p:nvPicPr>
          <p:cNvPr descr=" " id="497" name="Google Shape;497;p15"/>
          <p:cNvPicPr preferRelativeResize="0"/>
          <p:nvPr/>
        </p:nvPicPr>
        <p:blipFill rotWithShape="1">
          <a:blip r:embed="rId29">
            <a:alphaModFix/>
          </a:blip>
          <a:srcRect b="0" l="0" r="0" t="0"/>
          <a:stretch/>
        </p:blipFill>
        <p:spPr>
          <a:xfrm>
            <a:off x="7861923" y="6733232"/>
            <a:ext cx="153591" cy="153566"/>
          </a:xfrm>
          <a:prstGeom prst="rect">
            <a:avLst/>
          </a:prstGeom>
          <a:noFill/>
          <a:ln>
            <a:noFill/>
          </a:ln>
        </p:spPr>
      </p:pic>
      <p:pic>
        <p:nvPicPr>
          <p:cNvPr descr=" " id="498" name="Google Shape;498;p15"/>
          <p:cNvPicPr preferRelativeResize="0"/>
          <p:nvPr/>
        </p:nvPicPr>
        <p:blipFill rotWithShape="1">
          <a:blip r:embed="rId30">
            <a:alphaModFix/>
          </a:blip>
          <a:srcRect b="0" l="0" r="0" t="0"/>
          <a:stretch/>
        </p:blipFill>
        <p:spPr>
          <a:xfrm>
            <a:off x="7861923" y="6420644"/>
            <a:ext cx="153591" cy="153566"/>
          </a:xfrm>
          <a:prstGeom prst="rect">
            <a:avLst/>
          </a:prstGeom>
          <a:noFill/>
          <a:ln>
            <a:noFill/>
          </a:ln>
        </p:spPr>
      </p:pic>
      <p:pic>
        <p:nvPicPr>
          <p:cNvPr descr=" " id="499" name="Google Shape;499;p15"/>
          <p:cNvPicPr preferRelativeResize="0"/>
          <p:nvPr/>
        </p:nvPicPr>
        <p:blipFill rotWithShape="1">
          <a:blip r:embed="rId31">
            <a:alphaModFix/>
          </a:blip>
          <a:srcRect b="0" l="0" r="0" t="0"/>
          <a:stretch/>
        </p:blipFill>
        <p:spPr>
          <a:xfrm>
            <a:off x="8995813" y="7667575"/>
            <a:ext cx="153591" cy="153566"/>
          </a:xfrm>
          <a:prstGeom prst="rect">
            <a:avLst/>
          </a:prstGeom>
          <a:noFill/>
          <a:ln>
            <a:noFill/>
          </a:ln>
        </p:spPr>
      </p:pic>
      <p:pic>
        <p:nvPicPr>
          <p:cNvPr descr=" " id="500" name="Google Shape;500;p15"/>
          <p:cNvPicPr preferRelativeResize="0"/>
          <p:nvPr/>
        </p:nvPicPr>
        <p:blipFill rotWithShape="1">
          <a:blip r:embed="rId32">
            <a:alphaModFix/>
          </a:blip>
          <a:srcRect b="0" l="0" r="0" t="0"/>
          <a:stretch/>
        </p:blipFill>
        <p:spPr>
          <a:xfrm>
            <a:off x="8995813" y="7076877"/>
            <a:ext cx="153591" cy="153566"/>
          </a:xfrm>
          <a:prstGeom prst="rect">
            <a:avLst/>
          </a:prstGeom>
          <a:noFill/>
          <a:ln>
            <a:noFill/>
          </a:ln>
        </p:spPr>
      </p:pic>
      <p:pic>
        <p:nvPicPr>
          <p:cNvPr descr=" " id="501" name="Google Shape;501;p15"/>
          <p:cNvPicPr preferRelativeResize="0"/>
          <p:nvPr/>
        </p:nvPicPr>
        <p:blipFill rotWithShape="1">
          <a:blip r:embed="rId33">
            <a:alphaModFix/>
          </a:blip>
          <a:srcRect b="0" l="0" r="0" t="0"/>
          <a:stretch/>
        </p:blipFill>
        <p:spPr>
          <a:xfrm>
            <a:off x="10138955" y="6972449"/>
            <a:ext cx="153591" cy="153566"/>
          </a:xfrm>
          <a:prstGeom prst="rect">
            <a:avLst/>
          </a:prstGeom>
          <a:noFill/>
          <a:ln>
            <a:noFill/>
          </a:ln>
        </p:spPr>
      </p:pic>
      <p:pic>
        <p:nvPicPr>
          <p:cNvPr descr=" " id="502" name="Google Shape;502;p15"/>
          <p:cNvPicPr preferRelativeResize="0"/>
          <p:nvPr/>
        </p:nvPicPr>
        <p:blipFill rotWithShape="1">
          <a:blip r:embed="rId34">
            <a:alphaModFix/>
          </a:blip>
          <a:srcRect b="0" l="0" r="0" t="0"/>
          <a:stretch/>
        </p:blipFill>
        <p:spPr>
          <a:xfrm>
            <a:off x="10138955" y="6572771"/>
            <a:ext cx="153591" cy="153566"/>
          </a:xfrm>
          <a:prstGeom prst="rect">
            <a:avLst/>
          </a:prstGeom>
          <a:noFill/>
          <a:ln>
            <a:noFill/>
          </a:ln>
        </p:spPr>
      </p:pic>
      <p:sp>
        <p:nvSpPr>
          <p:cNvPr id="503" name="Google Shape;503;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15"/>
          <p:cNvPicPr preferRelativeResize="0"/>
          <p:nvPr/>
        </p:nvPicPr>
        <p:blipFill rotWithShape="1">
          <a:blip r:embed="rId35">
            <a:alphaModFix/>
          </a:blip>
          <a:srcRect b="0" l="0" r="0" t="0"/>
          <a:stretch/>
        </p:blipFill>
        <p:spPr>
          <a:xfrm>
            <a:off x="14403600" y="4191000"/>
            <a:ext cx="5575997" cy="5575300"/>
          </a:xfrm>
          <a:prstGeom prst="rect">
            <a:avLst/>
          </a:prstGeom>
          <a:noFill/>
          <a:ln>
            <a:noFill/>
          </a:ln>
        </p:spPr>
      </p:pic>
      <p:pic>
        <p:nvPicPr>
          <p:cNvPr descr=" " id="506" name="Google Shape;506;p15"/>
          <p:cNvPicPr preferRelativeResize="0"/>
          <p:nvPr/>
        </p:nvPicPr>
        <p:blipFill rotWithShape="1">
          <a:blip r:embed="rId36">
            <a:alphaModFix/>
          </a:blip>
          <a:srcRect b="0" l="0" r="0" t="0"/>
          <a:stretch/>
        </p:blipFill>
        <p:spPr>
          <a:xfrm>
            <a:off x="14403600" y="4191000"/>
            <a:ext cx="5575997" cy="5575300"/>
          </a:xfrm>
          <a:prstGeom prst="rect">
            <a:avLst/>
          </a:prstGeom>
          <a:noFill/>
          <a:ln>
            <a:noFill/>
          </a:ln>
        </p:spPr>
      </p:pic>
      <p:sp>
        <p:nvSpPr>
          <p:cNvPr id="507" name="Google Shape;507;p15"/>
          <p:cNvSpPr/>
          <p:nvPr/>
        </p:nvSpPr>
        <p:spPr>
          <a:xfrm>
            <a:off x="16416802" y="6365379"/>
            <a:ext cx="1562295"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5"/>
          <p:cNvSpPr/>
          <p:nvPr/>
        </p:nvSpPr>
        <p:spPr>
          <a:xfrm>
            <a:off x="16416802" y="6254750"/>
            <a:ext cx="17655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34.574</a:t>
            </a:r>
            <a:endParaRPr b="0" i="0" sz="4800" u="none" cap="none" strike="noStrike">
              <a:solidFill>
                <a:schemeClr val="dk1"/>
              </a:solidFill>
              <a:latin typeface="Calibri"/>
              <a:ea typeface="Calibri"/>
              <a:cs typeface="Calibri"/>
              <a:sym typeface="Calibri"/>
            </a:endParaRPr>
          </a:p>
        </p:txBody>
      </p:sp>
      <p:sp>
        <p:nvSpPr>
          <p:cNvPr id="509" name="Google Shape;509;p15"/>
          <p:cNvSpPr/>
          <p:nvPr/>
        </p:nvSpPr>
        <p:spPr>
          <a:xfrm>
            <a:off x="16696237" y="70929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10" name="Google Shape;510;p15"/>
          <p:cNvSpPr/>
          <p:nvPr/>
        </p:nvSpPr>
        <p:spPr>
          <a:xfrm>
            <a:off x="13260457" y="10515600"/>
            <a:ext cx="7874984"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5"/>
          <p:cNvSpPr/>
          <p:nvPr/>
        </p:nvSpPr>
        <p:spPr>
          <a:xfrm>
            <a:off x="13260457" y="10515600"/>
            <a:ext cx="7874984"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5"/>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Treasure Found</a:t>
            </a:r>
            <a:endParaRPr b="0" i="0" sz="4800" u="none" cap="none" strike="noStrike">
              <a:solidFill>
                <a:schemeClr val="dk1"/>
              </a:solidFill>
              <a:latin typeface="Calibri"/>
              <a:ea typeface="Calibri"/>
              <a:cs typeface="Calibri"/>
              <a:sym typeface="Calibri"/>
            </a:endParaRPr>
          </a:p>
        </p:txBody>
      </p:sp>
      <p:sp>
        <p:nvSpPr>
          <p:cNvPr id="513" name="Google Shape;513;p15"/>
          <p:cNvSpPr/>
          <p:nvPr/>
        </p:nvSpPr>
        <p:spPr>
          <a:xfrm>
            <a:off x="13192716" y="114554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14" name="Google Shape;514;p15"/>
          <p:cNvSpPr/>
          <p:nvPr/>
        </p:nvSpPr>
        <p:spPr>
          <a:xfrm>
            <a:off x="3251606" y="10515600"/>
            <a:ext cx="7874984"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5"/>
          <p:cNvSpPr/>
          <p:nvPr/>
        </p:nvSpPr>
        <p:spPr>
          <a:xfrm>
            <a:off x="3251606" y="10515600"/>
            <a:ext cx="7874984"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5"/>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Spellcasting Progress</a:t>
            </a:r>
            <a:endParaRPr b="0" i="0" sz="4800" u="none" cap="none" strike="noStrike">
              <a:solidFill>
                <a:schemeClr val="dk1"/>
              </a:solidFill>
              <a:latin typeface="Calibri"/>
              <a:ea typeface="Calibri"/>
              <a:cs typeface="Calibri"/>
              <a:sym typeface="Calibri"/>
            </a:endParaRPr>
          </a:p>
        </p:txBody>
      </p:sp>
      <p:sp>
        <p:nvSpPr>
          <p:cNvPr id="517" name="Google Shape;517;p15"/>
          <p:cNvSpPr/>
          <p:nvPr/>
        </p:nvSpPr>
        <p:spPr>
          <a:xfrm>
            <a:off x="3183865" y="114554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522" name="Shape 522"/>
        <p:cNvGrpSpPr/>
        <p:nvPr/>
      </p:nvGrpSpPr>
      <p:grpSpPr>
        <a:xfrm>
          <a:off x="0" y="0"/>
          <a:ext cx="0" cy="0"/>
          <a:chOff x="0" y="0"/>
          <a:chExt cx="0" cy="0"/>
        </a:xfrm>
      </p:grpSpPr>
      <p:pic>
        <p:nvPicPr>
          <p:cNvPr descr=" " id="523" name="Google Shape;523;p16"/>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524" name="Google Shape;524;p16"/>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525" name="Google Shape;525;p16"/>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526" name="Google Shape;526;p16"/>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527" name="Google Shape;527;p16"/>
          <p:cNvPicPr preferRelativeResize="0"/>
          <p:nvPr/>
        </p:nvPicPr>
        <p:blipFill rotWithShape="1">
          <a:blip r:embed="rId7">
            <a:alphaModFix/>
          </a:blip>
          <a:srcRect b="0" l="0" r="0" t="0"/>
          <a:stretch/>
        </p:blipFill>
        <p:spPr>
          <a:xfrm>
            <a:off x="21414877" y="1181100"/>
            <a:ext cx="1193949" cy="1168400"/>
          </a:xfrm>
          <a:prstGeom prst="rect">
            <a:avLst/>
          </a:prstGeom>
          <a:noFill/>
          <a:ln>
            <a:noFill/>
          </a:ln>
        </p:spPr>
      </p:pic>
      <p:pic>
        <p:nvPicPr>
          <p:cNvPr descr=" " id="528" name="Google Shape;528;p16"/>
          <p:cNvPicPr preferRelativeResize="0"/>
          <p:nvPr/>
        </p:nvPicPr>
        <p:blipFill rotWithShape="1">
          <a:blip r:embed="rId8">
            <a:alphaModFix/>
          </a:blip>
          <a:srcRect b="0" l="0" r="0" t="0"/>
          <a:stretch/>
        </p:blipFill>
        <p:spPr>
          <a:xfrm>
            <a:off x="1625800" y="177800"/>
            <a:ext cx="22065824" cy="13348122"/>
          </a:xfrm>
          <a:prstGeom prst="rect">
            <a:avLst/>
          </a:prstGeom>
          <a:noFill/>
          <a:ln>
            <a:noFill/>
          </a:ln>
        </p:spPr>
      </p:pic>
      <p:pic>
        <p:nvPicPr>
          <p:cNvPr descr=" " id="529" name="Google Shape;529;p16"/>
          <p:cNvPicPr preferRelativeResize="0"/>
          <p:nvPr/>
        </p:nvPicPr>
        <p:blipFill rotWithShape="1">
          <a:blip r:embed="rId9">
            <a:alphaModFix/>
          </a:blip>
          <a:srcRect b="0" l="0" r="0" t="0"/>
          <a:stretch/>
        </p:blipFill>
        <p:spPr>
          <a:xfrm>
            <a:off x="457257" y="4965700"/>
            <a:ext cx="635079" cy="1219200"/>
          </a:xfrm>
          <a:prstGeom prst="rect">
            <a:avLst/>
          </a:prstGeom>
          <a:noFill/>
          <a:ln>
            <a:noFill/>
          </a:ln>
        </p:spPr>
      </p:pic>
      <p:pic>
        <p:nvPicPr>
          <p:cNvPr descr=" " id="530" name="Google Shape;530;p16"/>
          <p:cNvPicPr preferRelativeResize="0"/>
          <p:nvPr/>
        </p:nvPicPr>
        <p:blipFill rotWithShape="1">
          <a:blip r:embed="rId10">
            <a:alphaModFix/>
          </a:blip>
          <a:srcRect b="0" l="0" r="0" t="0"/>
          <a:stretch/>
        </p:blipFill>
        <p:spPr>
          <a:xfrm>
            <a:off x="7303413" y="12649200"/>
            <a:ext cx="835182" cy="551830"/>
          </a:xfrm>
          <a:prstGeom prst="rect">
            <a:avLst/>
          </a:prstGeom>
          <a:noFill/>
          <a:ln>
            <a:noFill/>
          </a:ln>
        </p:spPr>
      </p:pic>
      <p:pic>
        <p:nvPicPr>
          <p:cNvPr descr=" " id="531" name="Google Shape;531;p16"/>
          <p:cNvPicPr preferRelativeResize="0"/>
          <p:nvPr/>
        </p:nvPicPr>
        <p:blipFill rotWithShape="1">
          <a:blip r:embed="rId11">
            <a:alphaModFix/>
          </a:blip>
          <a:srcRect b="0" l="0" r="0" t="0"/>
          <a:stretch/>
        </p:blipFill>
        <p:spPr>
          <a:xfrm>
            <a:off x="16499362" y="12369800"/>
            <a:ext cx="835157" cy="552004"/>
          </a:xfrm>
          <a:prstGeom prst="rect">
            <a:avLst/>
          </a:prstGeom>
          <a:noFill/>
          <a:ln>
            <a:noFill/>
          </a:ln>
        </p:spPr>
      </p:pic>
      <p:pic>
        <p:nvPicPr>
          <p:cNvPr descr=" " id="532" name="Google Shape;532;p16"/>
          <p:cNvPicPr preferRelativeResize="0"/>
          <p:nvPr/>
        </p:nvPicPr>
        <p:blipFill rotWithShape="1">
          <a:blip r:embed="rId12">
            <a:alphaModFix/>
          </a:blip>
          <a:srcRect b="0" l="0" r="0" t="0"/>
          <a:stretch/>
        </p:blipFill>
        <p:spPr>
          <a:xfrm>
            <a:off x="13069934" y="139700"/>
            <a:ext cx="383804" cy="707355"/>
          </a:xfrm>
          <a:prstGeom prst="rect">
            <a:avLst/>
          </a:prstGeom>
          <a:noFill/>
          <a:ln>
            <a:noFill/>
          </a:ln>
        </p:spPr>
      </p:pic>
      <p:pic>
        <p:nvPicPr>
          <p:cNvPr descr=" " id="533" name="Google Shape;533;p16"/>
          <p:cNvPicPr preferRelativeResize="0"/>
          <p:nvPr/>
        </p:nvPicPr>
        <p:blipFill rotWithShape="1">
          <a:blip r:embed="rId13">
            <a:alphaModFix/>
          </a:blip>
          <a:srcRect b="0" l="0" r="0" t="0"/>
          <a:stretch/>
        </p:blipFill>
        <p:spPr>
          <a:xfrm>
            <a:off x="838305" y="3187700"/>
            <a:ext cx="489265" cy="489198"/>
          </a:xfrm>
          <a:prstGeom prst="rect">
            <a:avLst/>
          </a:prstGeom>
          <a:noFill/>
          <a:ln>
            <a:noFill/>
          </a:ln>
        </p:spPr>
      </p:pic>
      <p:sp>
        <p:nvSpPr>
          <p:cNvPr id="534" name="Google Shape;53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16"/>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536" name="Google Shape;536;p16"/>
          <p:cNvSpPr/>
          <p:nvPr/>
        </p:nvSpPr>
        <p:spPr>
          <a:xfrm>
            <a:off x="13450981" y="5753100"/>
            <a:ext cx="8738692" cy="22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6"/>
          <p:cNvSpPr/>
          <p:nvPr/>
        </p:nvSpPr>
        <p:spPr>
          <a:xfrm>
            <a:off x="13450981" y="5753100"/>
            <a:ext cx="8738692" cy="22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6"/>
          <p:cNvSpPr/>
          <p:nvPr/>
        </p:nvSpPr>
        <p:spPr>
          <a:xfrm>
            <a:off x="13450981" y="57531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A web application</a:t>
            </a:r>
            <a:endParaRPr b="0" i="0" sz="4800" u="none" cap="none" strike="noStrike">
              <a:solidFill>
                <a:schemeClr val="dk1"/>
              </a:solidFill>
              <a:latin typeface="Calibri"/>
              <a:ea typeface="Calibri"/>
              <a:cs typeface="Calibri"/>
              <a:sym typeface="Calibri"/>
            </a:endParaRPr>
          </a:p>
        </p:txBody>
      </p:sp>
      <p:sp>
        <p:nvSpPr>
          <p:cNvPr id="539" name="Google Shape;539;p16"/>
          <p:cNvSpPr/>
          <p:nvPr/>
        </p:nvSpPr>
        <p:spPr>
          <a:xfrm>
            <a:off x="13450981" y="67945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40" name="Google Shape;540;p16"/>
          <p:cNvPicPr preferRelativeResize="0"/>
          <p:nvPr/>
        </p:nvPicPr>
        <p:blipFill rotWithShape="1">
          <a:blip r:embed="rId15">
            <a:alphaModFix/>
          </a:blip>
          <a:srcRect b="0" l="0" r="0" t="0"/>
          <a:stretch/>
        </p:blipFill>
        <p:spPr>
          <a:xfrm>
            <a:off x="254032" y="3251200"/>
            <a:ext cx="13768521" cy="8166100"/>
          </a:xfrm>
          <a:prstGeom prst="rect">
            <a:avLst/>
          </a:prstGeom>
          <a:noFill/>
          <a:ln>
            <a:noFill/>
          </a:ln>
        </p:spPr>
      </p:pic>
      <p:pic>
        <p:nvPicPr>
          <p:cNvPr descr=" " id="541" name="Google Shape;541;p16"/>
          <p:cNvPicPr preferRelativeResize="0"/>
          <p:nvPr/>
        </p:nvPicPr>
        <p:blipFill rotWithShape="1">
          <a:blip r:embed="rId16">
            <a:alphaModFix/>
          </a:blip>
          <a:srcRect b="0" l="0" r="0" t="0"/>
          <a:stretch/>
        </p:blipFill>
        <p:spPr>
          <a:xfrm>
            <a:off x="2184673" y="3594100"/>
            <a:ext cx="9894537" cy="6489700"/>
          </a:xfrm>
          <a:prstGeom prst="rect">
            <a:avLst/>
          </a:prstGeom>
          <a:noFill/>
          <a:ln>
            <a:noFill/>
          </a:ln>
        </p:spPr>
      </p:pic>
      <p:sp>
        <p:nvSpPr>
          <p:cNvPr id="542" name="Google Shape;542;p16"/>
          <p:cNvSpPr/>
          <p:nvPr/>
        </p:nvSpPr>
        <p:spPr>
          <a:xfrm>
            <a:off x="7011276" y="12192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547" name="Shape 547"/>
        <p:cNvGrpSpPr/>
        <p:nvPr/>
      </p:nvGrpSpPr>
      <p:grpSpPr>
        <a:xfrm>
          <a:off x="0" y="0"/>
          <a:ext cx="0" cy="0"/>
          <a:chOff x="0" y="0"/>
          <a:chExt cx="0" cy="0"/>
        </a:xfrm>
      </p:grpSpPr>
      <p:pic>
        <p:nvPicPr>
          <p:cNvPr descr=" " id="548" name="Google Shape;548;p17"/>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549" name="Google Shape;549;p17"/>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550" name="Google Shape;550;p17"/>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551" name="Google Shape;551;p17"/>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552" name="Google Shape;552;p17"/>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553" name="Google Shape;553;p17"/>
          <p:cNvPicPr preferRelativeResize="0"/>
          <p:nvPr/>
        </p:nvPicPr>
        <p:blipFill rotWithShape="1">
          <a:blip r:embed="rId8">
            <a:alphaModFix/>
          </a:blip>
          <a:srcRect b="0" l="0" r="0" t="0"/>
          <a:stretch/>
        </p:blipFill>
        <p:spPr>
          <a:xfrm>
            <a:off x="457257" y="1181100"/>
            <a:ext cx="1193949" cy="1168400"/>
          </a:xfrm>
          <a:prstGeom prst="rect">
            <a:avLst/>
          </a:prstGeom>
          <a:noFill/>
          <a:ln>
            <a:noFill/>
          </a:ln>
        </p:spPr>
      </p:pic>
      <p:pic>
        <p:nvPicPr>
          <p:cNvPr descr=" " id="554" name="Google Shape;554;p17"/>
          <p:cNvPicPr preferRelativeResize="0"/>
          <p:nvPr/>
        </p:nvPicPr>
        <p:blipFill rotWithShape="1">
          <a:blip r:embed="rId9">
            <a:alphaModFix/>
          </a:blip>
          <a:srcRect b="0" l="0" r="0" t="0"/>
          <a:stretch/>
        </p:blipFill>
        <p:spPr>
          <a:xfrm>
            <a:off x="21973746" y="4965700"/>
            <a:ext cx="635079" cy="1219200"/>
          </a:xfrm>
          <a:prstGeom prst="rect">
            <a:avLst/>
          </a:prstGeom>
          <a:noFill/>
          <a:ln>
            <a:noFill/>
          </a:ln>
        </p:spPr>
      </p:pic>
      <p:pic>
        <p:nvPicPr>
          <p:cNvPr descr=" " id="555" name="Google Shape;555;p17"/>
          <p:cNvPicPr preferRelativeResize="0"/>
          <p:nvPr/>
        </p:nvPicPr>
        <p:blipFill rotWithShape="1">
          <a:blip r:embed="rId10">
            <a:alphaModFix/>
          </a:blip>
          <a:srcRect b="0" l="0" r="0" t="0"/>
          <a:stretch/>
        </p:blipFill>
        <p:spPr>
          <a:xfrm>
            <a:off x="14927488" y="12649200"/>
            <a:ext cx="835182" cy="551830"/>
          </a:xfrm>
          <a:prstGeom prst="rect">
            <a:avLst/>
          </a:prstGeom>
          <a:noFill/>
          <a:ln>
            <a:noFill/>
          </a:ln>
        </p:spPr>
      </p:pic>
      <p:pic>
        <p:nvPicPr>
          <p:cNvPr descr=" " id="556" name="Google Shape;556;p17"/>
          <p:cNvPicPr preferRelativeResize="0"/>
          <p:nvPr/>
        </p:nvPicPr>
        <p:blipFill rotWithShape="1">
          <a:blip r:embed="rId11">
            <a:alphaModFix/>
          </a:blip>
          <a:srcRect b="0" l="0" r="0" t="0"/>
          <a:stretch/>
        </p:blipFill>
        <p:spPr>
          <a:xfrm>
            <a:off x="5731563" y="12369800"/>
            <a:ext cx="835157" cy="552004"/>
          </a:xfrm>
          <a:prstGeom prst="rect">
            <a:avLst/>
          </a:prstGeom>
          <a:noFill/>
          <a:ln>
            <a:noFill/>
          </a:ln>
        </p:spPr>
      </p:pic>
      <p:sp>
        <p:nvSpPr>
          <p:cNvPr id="557" name="Google Shape;55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1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59" name="Google Shape;559;p17"/>
          <p:cNvSpPr/>
          <p:nvPr/>
        </p:nvSpPr>
        <p:spPr>
          <a:xfrm>
            <a:off x="2946768" y="4152900"/>
            <a:ext cx="8738692"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7"/>
          <p:cNvSpPr/>
          <p:nvPr/>
        </p:nvSpPr>
        <p:spPr>
          <a:xfrm>
            <a:off x="2946768" y="4152900"/>
            <a:ext cx="8738692"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7"/>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An mobile app</a:t>
            </a:r>
            <a:endParaRPr b="0" i="0" sz="4800" u="none" cap="none" strike="noStrike">
              <a:solidFill>
                <a:schemeClr val="dk1"/>
              </a:solidFill>
              <a:latin typeface="Calibri"/>
              <a:ea typeface="Calibri"/>
              <a:cs typeface="Calibri"/>
              <a:sym typeface="Calibri"/>
            </a:endParaRPr>
          </a:p>
        </p:txBody>
      </p:sp>
      <p:sp>
        <p:nvSpPr>
          <p:cNvPr id="562" name="Google Shape;562;p17"/>
          <p:cNvSpPr/>
          <p:nvPr/>
        </p:nvSpPr>
        <p:spPr>
          <a:xfrm>
            <a:off x="2946768" y="51943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63" name="Google Shape;563;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64" name="Google Shape;564;p17"/>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The Future of Fantasy</a:t>
            </a:r>
            <a:endParaRPr b="0" i="0" sz="8000" u="none" cap="none" strike="noStrike">
              <a:solidFill>
                <a:schemeClr val="dk1"/>
              </a:solidFill>
              <a:latin typeface="Calibri"/>
              <a:ea typeface="Calibri"/>
              <a:cs typeface="Calibri"/>
              <a:sym typeface="Calibri"/>
            </a:endParaRPr>
          </a:p>
        </p:txBody>
      </p:sp>
      <p:pic>
        <p:nvPicPr>
          <p:cNvPr descr=" " id="565" name="Google Shape;565;p17"/>
          <p:cNvPicPr preferRelativeResize="0"/>
          <p:nvPr/>
        </p:nvPicPr>
        <p:blipFill rotWithShape="1">
          <a:blip r:embed="rId13">
            <a:alphaModFix/>
          </a:blip>
          <a:srcRect b="0" l="0" r="0" t="0"/>
          <a:stretch/>
        </p:blipFill>
        <p:spPr>
          <a:xfrm>
            <a:off x="15457832" y="1028700"/>
            <a:ext cx="5474384" cy="11849100"/>
          </a:xfrm>
          <a:prstGeom prst="rect">
            <a:avLst/>
          </a:prstGeom>
          <a:noFill/>
          <a:ln>
            <a:noFill/>
          </a:ln>
        </p:spPr>
      </p:pic>
      <p:pic>
        <p:nvPicPr>
          <p:cNvPr descr=" " id="566" name="Google Shape;566;p17"/>
          <p:cNvPicPr preferRelativeResize="0"/>
          <p:nvPr/>
        </p:nvPicPr>
        <p:blipFill rotWithShape="1">
          <a:blip r:embed="rId14">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571" name="Shape 571"/>
        <p:cNvGrpSpPr/>
        <p:nvPr/>
      </p:nvGrpSpPr>
      <p:grpSpPr>
        <a:xfrm>
          <a:off x="0" y="0"/>
          <a:ext cx="0" cy="0"/>
          <a:chOff x="0" y="0"/>
          <a:chExt cx="0" cy="0"/>
        </a:xfrm>
      </p:grpSpPr>
      <p:pic>
        <p:nvPicPr>
          <p:cNvPr descr=" " id="572" name="Google Shape;572;p18"/>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573" name="Google Shape;573;p18"/>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574" name="Google Shape;574;p18"/>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575" name="Google Shape;575;p18"/>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576" name="Google Shape;576;p18"/>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577" name="Google Shape;577;p18"/>
          <p:cNvPicPr preferRelativeResize="0"/>
          <p:nvPr/>
        </p:nvPicPr>
        <p:blipFill rotWithShape="1">
          <a:blip r:embed="rId8">
            <a:alphaModFix/>
          </a:blip>
          <a:srcRect b="0" l="0" r="0" t="0"/>
          <a:stretch/>
        </p:blipFill>
        <p:spPr>
          <a:xfrm>
            <a:off x="21414877" y="12032630"/>
            <a:ext cx="1193949" cy="1168400"/>
          </a:xfrm>
          <a:prstGeom prst="rect">
            <a:avLst/>
          </a:prstGeom>
          <a:noFill/>
          <a:ln>
            <a:noFill/>
          </a:ln>
        </p:spPr>
      </p:pic>
      <p:pic>
        <p:nvPicPr>
          <p:cNvPr descr=" " id="578" name="Google Shape;578;p18"/>
          <p:cNvPicPr preferRelativeResize="0"/>
          <p:nvPr/>
        </p:nvPicPr>
        <p:blipFill rotWithShape="1">
          <a:blip r:embed="rId9">
            <a:alphaModFix/>
          </a:blip>
          <a:srcRect b="0" l="0" r="0" t="0"/>
          <a:stretch/>
        </p:blipFill>
        <p:spPr>
          <a:xfrm>
            <a:off x="457257" y="8197230"/>
            <a:ext cx="635079" cy="1219200"/>
          </a:xfrm>
          <a:prstGeom prst="rect">
            <a:avLst/>
          </a:prstGeom>
          <a:noFill/>
          <a:ln>
            <a:noFill/>
          </a:ln>
        </p:spPr>
      </p:pic>
      <p:pic>
        <p:nvPicPr>
          <p:cNvPr descr=" " id="579" name="Google Shape;579;p18"/>
          <p:cNvPicPr preferRelativeResize="0"/>
          <p:nvPr/>
        </p:nvPicPr>
        <p:blipFill rotWithShape="1">
          <a:blip r:embed="rId10">
            <a:alphaModFix/>
          </a:blip>
          <a:srcRect b="0" l="0" r="0" t="0"/>
          <a:stretch/>
        </p:blipFill>
        <p:spPr>
          <a:xfrm>
            <a:off x="7303413" y="1181100"/>
            <a:ext cx="835182" cy="551830"/>
          </a:xfrm>
          <a:prstGeom prst="rect">
            <a:avLst/>
          </a:prstGeom>
          <a:noFill/>
          <a:ln>
            <a:noFill/>
          </a:ln>
        </p:spPr>
      </p:pic>
      <p:pic>
        <p:nvPicPr>
          <p:cNvPr descr=" " id="580" name="Google Shape;580;p18"/>
          <p:cNvPicPr preferRelativeResize="0"/>
          <p:nvPr/>
        </p:nvPicPr>
        <p:blipFill rotWithShape="1">
          <a:blip r:embed="rId11">
            <a:alphaModFix/>
          </a:blip>
          <a:srcRect b="0" l="0" r="0" t="0"/>
          <a:stretch/>
        </p:blipFill>
        <p:spPr>
          <a:xfrm>
            <a:off x="16499362" y="1460326"/>
            <a:ext cx="835157" cy="552004"/>
          </a:xfrm>
          <a:prstGeom prst="rect">
            <a:avLst/>
          </a:prstGeom>
          <a:noFill/>
          <a:ln>
            <a:noFill/>
          </a:ln>
        </p:spPr>
      </p:pic>
      <p:sp>
        <p:nvSpPr>
          <p:cNvPr id="581" name="Google Shape;58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p1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83" name="Google Shape;583;p18"/>
          <p:cNvSpPr/>
          <p:nvPr/>
        </p:nvSpPr>
        <p:spPr>
          <a:xfrm>
            <a:off x="876410" y="8305800"/>
            <a:ext cx="5715714"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876410" y="8305800"/>
            <a:ext cx="5715714"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8"/>
          <p:cNvSpPr/>
          <p:nvPr/>
        </p:nvSpPr>
        <p:spPr>
          <a:xfrm>
            <a:off x="876410" y="8305800"/>
            <a:ext cx="591894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A web application</a:t>
            </a:r>
            <a:endParaRPr b="0" i="0" sz="4800" u="none" cap="none" strike="noStrike">
              <a:solidFill>
                <a:schemeClr val="dk1"/>
              </a:solidFill>
              <a:latin typeface="Calibri"/>
              <a:ea typeface="Calibri"/>
              <a:cs typeface="Calibri"/>
              <a:sym typeface="Calibri"/>
            </a:endParaRPr>
          </a:p>
        </p:txBody>
      </p:sp>
      <p:sp>
        <p:nvSpPr>
          <p:cNvPr id="586" name="Google Shape;586;p18"/>
          <p:cNvSpPr/>
          <p:nvPr/>
        </p:nvSpPr>
        <p:spPr>
          <a:xfrm>
            <a:off x="876410" y="93472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87" name="Google Shape;587;p18"/>
          <p:cNvSpPr/>
          <p:nvPr/>
        </p:nvSpPr>
        <p:spPr>
          <a:xfrm>
            <a:off x="825603" y="1231900"/>
            <a:ext cx="7007042" cy="4529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88" name="Google Shape;588;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89" name="Google Shape;589;p18"/>
          <p:cNvPicPr preferRelativeResize="0"/>
          <p:nvPr/>
        </p:nvPicPr>
        <p:blipFill rotWithShape="1">
          <a:blip r:embed="rId13">
            <a:alphaModFix/>
          </a:blip>
          <a:srcRect b="0" l="0" r="0" t="0"/>
          <a:stretch/>
        </p:blipFill>
        <p:spPr>
          <a:xfrm>
            <a:off x="7900387" y="749300"/>
            <a:ext cx="8573572" cy="12331700"/>
          </a:xfrm>
          <a:prstGeom prst="rect">
            <a:avLst/>
          </a:prstGeom>
          <a:noFill/>
          <a:ln>
            <a:noFill/>
          </a:ln>
        </p:spPr>
      </p:pic>
      <p:pic>
        <p:nvPicPr>
          <p:cNvPr descr=" " id="590" name="Google Shape;590;p18"/>
          <p:cNvPicPr preferRelativeResize="0"/>
          <p:nvPr/>
        </p:nvPicPr>
        <p:blipFill rotWithShape="1">
          <a:blip r:embed="rId14">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595" name="Shape 595"/>
        <p:cNvGrpSpPr/>
        <p:nvPr/>
      </p:nvGrpSpPr>
      <p:grpSpPr>
        <a:xfrm>
          <a:off x="0" y="0"/>
          <a:ext cx="0" cy="0"/>
          <a:chOff x="0" y="0"/>
          <a:chExt cx="0" cy="0"/>
        </a:xfrm>
      </p:grpSpPr>
      <p:pic>
        <p:nvPicPr>
          <p:cNvPr descr=" " id="596" name="Google Shape;59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7" name="Google Shape;59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9" name="Google Shape;599;p19"/>
          <p:cNvSpPr/>
          <p:nvPr/>
        </p:nvSpPr>
        <p:spPr>
          <a:xfrm>
            <a:off x="8285669" y="119126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36" name="Shape 36"/>
        <p:cNvGrpSpPr/>
        <p:nvPr/>
      </p:nvGrpSpPr>
      <p:grpSpPr>
        <a:xfrm>
          <a:off x="0" y="0"/>
          <a:ext cx="0" cy="0"/>
          <a:chOff x="0" y="0"/>
          <a:chExt cx="0" cy="0"/>
        </a:xfrm>
      </p:grpSpPr>
      <p:sp>
        <p:nvSpPr>
          <p:cNvPr id="37" name="Google Shape;37;p2"/>
          <p:cNvSpPr/>
          <p:nvPr/>
        </p:nvSpPr>
        <p:spPr>
          <a:xfrm>
            <a:off x="0" y="0"/>
            <a:ext cx="24387048" cy="13716000"/>
          </a:xfrm>
          <a:prstGeom prst="rect">
            <a:avLst/>
          </a:prstGeom>
          <a:solidFill>
            <a:srgbClr val="F1C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p2"/>
          <p:cNvPicPr preferRelativeResize="0"/>
          <p:nvPr/>
        </p:nvPicPr>
        <p:blipFill rotWithShape="1">
          <a:blip r:embed="rId3">
            <a:alphaModFix/>
          </a:blip>
          <a:srcRect b="0" l="0" r="0" t="0"/>
          <a:stretch/>
        </p:blipFill>
        <p:spPr>
          <a:xfrm>
            <a:off x="3886686" y="-482600"/>
            <a:ext cx="16626378" cy="14681200"/>
          </a:xfrm>
          <a:prstGeom prst="rect">
            <a:avLst/>
          </a:prstGeom>
          <a:noFill/>
          <a:ln>
            <a:noFill/>
          </a:ln>
        </p:spPr>
      </p:pic>
      <p:pic>
        <p:nvPicPr>
          <p:cNvPr descr=" " id="39" name="Google Shape;39;p2"/>
          <p:cNvPicPr preferRelativeResize="0"/>
          <p:nvPr/>
        </p:nvPicPr>
        <p:blipFill rotWithShape="1">
          <a:blip r:embed="rId4">
            <a:alphaModFix/>
          </a:blip>
          <a:srcRect b="0" l="0" r="0" t="0"/>
          <a:stretch/>
        </p:blipFill>
        <p:spPr>
          <a:xfrm>
            <a:off x="457257" y="12032639"/>
            <a:ext cx="1193949" cy="1168400"/>
          </a:xfrm>
          <a:prstGeom prst="rect">
            <a:avLst/>
          </a:prstGeom>
          <a:noFill/>
          <a:ln>
            <a:noFill/>
          </a:ln>
        </p:spPr>
      </p:pic>
      <p:pic>
        <p:nvPicPr>
          <p:cNvPr descr=" " id="40" name="Google Shape;40;p2"/>
          <p:cNvPicPr preferRelativeResize="0"/>
          <p:nvPr/>
        </p:nvPicPr>
        <p:blipFill rotWithShape="1">
          <a:blip r:embed="rId5">
            <a:alphaModFix/>
          </a:blip>
          <a:srcRect b="0" l="0" r="0" t="0"/>
          <a:stretch/>
        </p:blipFill>
        <p:spPr>
          <a:xfrm>
            <a:off x="21973746" y="8197239"/>
            <a:ext cx="635079" cy="1219200"/>
          </a:xfrm>
          <a:prstGeom prst="rect">
            <a:avLst/>
          </a:prstGeom>
          <a:noFill/>
          <a:ln>
            <a:noFill/>
          </a:ln>
        </p:spPr>
      </p:pic>
      <p:pic>
        <p:nvPicPr>
          <p:cNvPr descr=" " id="41" name="Google Shape;41;p2"/>
          <p:cNvPicPr preferRelativeResize="0"/>
          <p:nvPr/>
        </p:nvPicPr>
        <p:blipFill rotWithShape="1">
          <a:blip r:embed="rId6">
            <a:alphaModFix/>
          </a:blip>
          <a:srcRect b="0" l="0" r="0" t="0"/>
          <a:stretch/>
        </p:blipFill>
        <p:spPr>
          <a:xfrm>
            <a:off x="14927488" y="1181101"/>
            <a:ext cx="835182" cy="551838"/>
          </a:xfrm>
          <a:prstGeom prst="rect">
            <a:avLst/>
          </a:prstGeom>
          <a:noFill/>
          <a:ln>
            <a:noFill/>
          </a:ln>
        </p:spPr>
      </p:pic>
      <p:pic>
        <p:nvPicPr>
          <p:cNvPr descr=" " id="42" name="Google Shape;42;p2"/>
          <p:cNvPicPr preferRelativeResize="0"/>
          <p:nvPr/>
        </p:nvPicPr>
        <p:blipFill rotWithShape="1">
          <a:blip r:embed="rId7">
            <a:alphaModFix/>
          </a:blip>
          <a:srcRect b="0" l="0" r="0" t="0"/>
          <a:stretch/>
        </p:blipFill>
        <p:spPr>
          <a:xfrm>
            <a:off x="5731563" y="1460329"/>
            <a:ext cx="835157" cy="552010"/>
          </a:xfrm>
          <a:prstGeom prst="rect">
            <a:avLst/>
          </a:prstGeom>
          <a:noFill/>
          <a:ln>
            <a:noFill/>
          </a:ln>
        </p:spPr>
      </p:pic>
      <p:pic>
        <p:nvPicPr>
          <p:cNvPr descr=" " id="43" name="Google Shape;43;p2"/>
          <p:cNvPicPr preferRelativeResize="0"/>
          <p:nvPr/>
        </p:nvPicPr>
        <p:blipFill rotWithShape="1">
          <a:blip r:embed="rId8">
            <a:alphaModFix/>
          </a:blip>
          <a:srcRect b="0" l="0" r="0" t="0"/>
          <a:stretch/>
        </p:blipFill>
        <p:spPr>
          <a:xfrm>
            <a:off x="1625803" y="177800"/>
            <a:ext cx="22065820" cy="13348131"/>
          </a:xfrm>
          <a:prstGeom prst="rect">
            <a:avLst/>
          </a:prstGeom>
          <a:noFill/>
          <a:ln>
            <a:noFill/>
          </a:ln>
        </p:spPr>
      </p:pic>
      <p:sp>
        <p:nvSpPr>
          <p:cNvPr id="44" name="Google Shape;4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p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6" name="Google Shape;46;p2"/>
          <p:cNvSpPr/>
          <p:nvPr/>
        </p:nvSpPr>
        <p:spPr>
          <a:xfrm>
            <a:off x="9496554" y="4394200"/>
            <a:ext cx="5406642" cy="2777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Welcome</a:t>
            </a:r>
            <a:endParaRPr b="0" i="0" sz="12800" u="none" cap="none" strike="noStrike">
              <a:solidFill>
                <a:schemeClr val="dk1"/>
              </a:solidFill>
              <a:latin typeface="Calibri"/>
              <a:ea typeface="Calibri"/>
              <a:cs typeface="Calibri"/>
              <a:sym typeface="Calibri"/>
            </a:endParaRPr>
          </a:p>
        </p:txBody>
      </p:sp>
      <p:sp>
        <p:nvSpPr>
          <p:cNvPr id="47" name="Google Shape;47;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604" name="Shape 604"/>
        <p:cNvGrpSpPr/>
        <p:nvPr/>
      </p:nvGrpSpPr>
      <p:grpSpPr>
        <a:xfrm>
          <a:off x="0" y="0"/>
          <a:ext cx="0" cy="0"/>
          <a:chOff x="0" y="0"/>
          <a:chExt cx="0" cy="0"/>
        </a:xfrm>
      </p:grpSpPr>
      <p:pic>
        <p:nvPicPr>
          <p:cNvPr descr=" " id="605" name="Google Shape;605;p20"/>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606" name="Google Shape;606;p20"/>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607" name="Google Shape;607;p20"/>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608" name="Google Shape;608;p20"/>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609" name="Google Shape;609;p20"/>
          <p:cNvPicPr preferRelativeResize="0"/>
          <p:nvPr/>
        </p:nvPicPr>
        <p:blipFill rotWithShape="1">
          <a:blip r:embed="rId7">
            <a:alphaModFix/>
          </a:blip>
          <a:srcRect b="0" l="0" r="0" t="0"/>
          <a:stretch/>
        </p:blipFill>
        <p:spPr>
          <a:xfrm>
            <a:off x="317540" y="139700"/>
            <a:ext cx="2287160" cy="2203971"/>
          </a:xfrm>
          <a:prstGeom prst="rect">
            <a:avLst/>
          </a:prstGeom>
          <a:noFill/>
          <a:ln>
            <a:noFill/>
          </a:ln>
        </p:spPr>
      </p:pic>
      <p:pic>
        <p:nvPicPr>
          <p:cNvPr descr=" " id="610" name="Google Shape;610;p20"/>
          <p:cNvPicPr preferRelativeResize="0"/>
          <p:nvPr/>
        </p:nvPicPr>
        <p:blipFill rotWithShape="1">
          <a:blip r:embed="rId8">
            <a:alphaModFix/>
          </a:blip>
          <a:srcRect b="0" l="0" r="0" t="0"/>
          <a:stretch/>
        </p:blipFill>
        <p:spPr>
          <a:xfrm>
            <a:off x="647781" y="10807700"/>
            <a:ext cx="2295387" cy="2389361"/>
          </a:xfrm>
          <a:prstGeom prst="rect">
            <a:avLst/>
          </a:prstGeom>
          <a:noFill/>
          <a:ln>
            <a:noFill/>
          </a:ln>
        </p:spPr>
      </p:pic>
      <p:pic>
        <p:nvPicPr>
          <p:cNvPr descr=" " id="611" name="Google Shape;611;p20"/>
          <p:cNvPicPr preferRelativeResize="0"/>
          <p:nvPr/>
        </p:nvPicPr>
        <p:blipFill rotWithShape="1">
          <a:blip r:embed="rId9">
            <a:alphaModFix/>
          </a:blip>
          <a:srcRect b="0" l="0" r="0" t="0"/>
          <a:stretch/>
        </p:blipFill>
        <p:spPr>
          <a:xfrm>
            <a:off x="21414877" y="1181100"/>
            <a:ext cx="1193949" cy="1168400"/>
          </a:xfrm>
          <a:prstGeom prst="rect">
            <a:avLst/>
          </a:prstGeom>
          <a:noFill/>
          <a:ln>
            <a:noFill/>
          </a:ln>
        </p:spPr>
      </p:pic>
      <p:pic>
        <p:nvPicPr>
          <p:cNvPr descr=" " id="612" name="Google Shape;612;p20"/>
          <p:cNvPicPr preferRelativeResize="0"/>
          <p:nvPr/>
        </p:nvPicPr>
        <p:blipFill rotWithShape="1">
          <a:blip r:embed="rId10">
            <a:alphaModFix/>
          </a:blip>
          <a:srcRect b="0" l="0" r="0" t="0"/>
          <a:stretch/>
        </p:blipFill>
        <p:spPr>
          <a:xfrm>
            <a:off x="1625800" y="177800"/>
            <a:ext cx="22065824" cy="13348122"/>
          </a:xfrm>
          <a:prstGeom prst="rect">
            <a:avLst/>
          </a:prstGeom>
          <a:noFill/>
          <a:ln>
            <a:noFill/>
          </a:ln>
        </p:spPr>
      </p:pic>
      <p:pic>
        <p:nvPicPr>
          <p:cNvPr descr=" " id="613" name="Google Shape;613;p20"/>
          <p:cNvPicPr preferRelativeResize="0"/>
          <p:nvPr/>
        </p:nvPicPr>
        <p:blipFill rotWithShape="1">
          <a:blip r:embed="rId11">
            <a:alphaModFix/>
          </a:blip>
          <a:srcRect b="0" l="0" r="0" t="0"/>
          <a:stretch/>
        </p:blipFill>
        <p:spPr>
          <a:xfrm>
            <a:off x="457257" y="4965700"/>
            <a:ext cx="635079" cy="1219200"/>
          </a:xfrm>
          <a:prstGeom prst="rect">
            <a:avLst/>
          </a:prstGeom>
          <a:noFill/>
          <a:ln>
            <a:noFill/>
          </a:ln>
        </p:spPr>
      </p:pic>
      <p:pic>
        <p:nvPicPr>
          <p:cNvPr descr=" " id="614" name="Google Shape;614;p20"/>
          <p:cNvPicPr preferRelativeResize="0"/>
          <p:nvPr/>
        </p:nvPicPr>
        <p:blipFill rotWithShape="1">
          <a:blip r:embed="rId12">
            <a:alphaModFix/>
          </a:blip>
          <a:srcRect b="0" l="0" r="0" t="0"/>
          <a:stretch/>
        </p:blipFill>
        <p:spPr>
          <a:xfrm>
            <a:off x="7303413" y="12649200"/>
            <a:ext cx="835182" cy="551830"/>
          </a:xfrm>
          <a:prstGeom prst="rect">
            <a:avLst/>
          </a:prstGeom>
          <a:noFill/>
          <a:ln>
            <a:noFill/>
          </a:ln>
        </p:spPr>
      </p:pic>
      <p:pic>
        <p:nvPicPr>
          <p:cNvPr descr=" " id="615" name="Google Shape;615;p20"/>
          <p:cNvPicPr preferRelativeResize="0"/>
          <p:nvPr/>
        </p:nvPicPr>
        <p:blipFill rotWithShape="1">
          <a:blip r:embed="rId13">
            <a:alphaModFix/>
          </a:blip>
          <a:srcRect b="0" l="0" r="0" t="0"/>
          <a:stretch/>
        </p:blipFill>
        <p:spPr>
          <a:xfrm>
            <a:off x="16499362" y="12369800"/>
            <a:ext cx="835157" cy="552004"/>
          </a:xfrm>
          <a:prstGeom prst="rect">
            <a:avLst/>
          </a:prstGeom>
          <a:noFill/>
          <a:ln>
            <a:noFill/>
          </a:ln>
        </p:spPr>
      </p:pic>
      <p:pic>
        <p:nvPicPr>
          <p:cNvPr descr=" " id="616" name="Google Shape;616;p20"/>
          <p:cNvPicPr preferRelativeResize="0"/>
          <p:nvPr/>
        </p:nvPicPr>
        <p:blipFill rotWithShape="1">
          <a:blip r:embed="rId14">
            <a:alphaModFix/>
          </a:blip>
          <a:srcRect b="0" l="0" r="0" t="0"/>
          <a:stretch/>
        </p:blipFill>
        <p:spPr>
          <a:xfrm>
            <a:off x="13069934" y="139700"/>
            <a:ext cx="383804" cy="707355"/>
          </a:xfrm>
          <a:prstGeom prst="rect">
            <a:avLst/>
          </a:prstGeom>
          <a:noFill/>
          <a:ln>
            <a:noFill/>
          </a:ln>
        </p:spPr>
      </p:pic>
      <p:pic>
        <p:nvPicPr>
          <p:cNvPr descr=" " id="617" name="Google Shape;617;p20"/>
          <p:cNvPicPr preferRelativeResize="0"/>
          <p:nvPr/>
        </p:nvPicPr>
        <p:blipFill rotWithShape="1">
          <a:blip r:embed="rId15">
            <a:alphaModFix/>
          </a:blip>
          <a:srcRect b="0" l="0" r="0" t="0"/>
          <a:stretch/>
        </p:blipFill>
        <p:spPr>
          <a:xfrm>
            <a:off x="838305" y="3187700"/>
            <a:ext cx="489265" cy="489198"/>
          </a:xfrm>
          <a:prstGeom prst="rect">
            <a:avLst/>
          </a:prstGeom>
          <a:noFill/>
          <a:ln>
            <a:noFill/>
          </a:ln>
        </p:spPr>
      </p:pic>
      <p:sp>
        <p:nvSpPr>
          <p:cNvPr id="618" name="Google Shape;61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p20"/>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620" name="Google Shape;620;p20"/>
          <p:cNvPicPr preferRelativeResize="0"/>
          <p:nvPr/>
        </p:nvPicPr>
        <p:blipFill rotWithShape="1">
          <a:blip r:embed="rId17">
            <a:alphaModFix/>
          </a:blip>
          <a:srcRect b="0" l="0" r="0" t="0"/>
          <a:stretch/>
        </p:blipFill>
        <p:spPr>
          <a:xfrm>
            <a:off x="0" y="0"/>
            <a:ext cx="7646356" cy="13716000"/>
          </a:xfrm>
          <a:prstGeom prst="rect">
            <a:avLst/>
          </a:prstGeom>
          <a:noFill/>
          <a:ln>
            <a:noFill/>
          </a:ln>
        </p:spPr>
      </p:pic>
      <p:sp>
        <p:nvSpPr>
          <p:cNvPr id="621" name="Google Shape;621;p20"/>
          <p:cNvSpPr/>
          <p:nvPr/>
        </p:nvSpPr>
        <p:spPr>
          <a:xfrm>
            <a:off x="8675184" y="2578100"/>
            <a:ext cx="6604826"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0"/>
          <p:cNvSpPr/>
          <p:nvPr/>
        </p:nvSpPr>
        <p:spPr>
          <a:xfrm>
            <a:off x="8675184" y="2844800"/>
            <a:ext cx="584273"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0"/>
          <p:cNvSpPr/>
          <p:nvPr/>
        </p:nvSpPr>
        <p:spPr>
          <a:xfrm>
            <a:off x="8675184" y="2844800"/>
            <a:ext cx="1126207"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1</a:t>
            </a:r>
            <a:endParaRPr b="0" i="0" sz="12800" u="none" cap="none" strike="noStrike">
              <a:solidFill>
                <a:schemeClr val="dk1"/>
              </a:solidFill>
              <a:latin typeface="Calibri"/>
              <a:ea typeface="Calibri"/>
              <a:cs typeface="Calibri"/>
              <a:sym typeface="Calibri"/>
            </a:endParaRPr>
          </a:p>
        </p:txBody>
      </p:sp>
      <p:sp>
        <p:nvSpPr>
          <p:cNvPr id="624" name="Google Shape;624;p20"/>
          <p:cNvSpPr/>
          <p:nvPr/>
        </p:nvSpPr>
        <p:spPr>
          <a:xfrm>
            <a:off x="9462683" y="2578100"/>
            <a:ext cx="5817327"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0"/>
          <p:cNvSpPr/>
          <p:nvPr/>
        </p:nvSpPr>
        <p:spPr>
          <a:xfrm>
            <a:off x="9462683" y="2578100"/>
            <a:ext cx="602055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Discover the secrets</a:t>
            </a:r>
            <a:endParaRPr b="0" i="0" sz="4800" u="none" cap="none" strike="noStrike">
              <a:solidFill>
                <a:schemeClr val="dk1"/>
              </a:solidFill>
              <a:latin typeface="Calibri"/>
              <a:ea typeface="Calibri"/>
              <a:cs typeface="Calibri"/>
              <a:sym typeface="Calibri"/>
            </a:endParaRPr>
          </a:p>
        </p:txBody>
      </p:sp>
      <p:sp>
        <p:nvSpPr>
          <p:cNvPr id="626" name="Google Shape;626;p20"/>
          <p:cNvSpPr/>
          <p:nvPr/>
        </p:nvSpPr>
        <p:spPr>
          <a:xfrm>
            <a:off x="9462683" y="3517900"/>
            <a:ext cx="595281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27" name="Google Shape;627;p20"/>
          <p:cNvSpPr/>
          <p:nvPr/>
        </p:nvSpPr>
        <p:spPr>
          <a:xfrm>
            <a:off x="8675184" y="6997700"/>
            <a:ext cx="6604826"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0"/>
          <p:cNvSpPr/>
          <p:nvPr/>
        </p:nvSpPr>
        <p:spPr>
          <a:xfrm>
            <a:off x="8675184" y="7569200"/>
            <a:ext cx="635079"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0"/>
          <p:cNvSpPr/>
          <p:nvPr/>
        </p:nvSpPr>
        <p:spPr>
          <a:xfrm>
            <a:off x="8675184" y="7569200"/>
            <a:ext cx="1177014"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3</a:t>
            </a:r>
            <a:endParaRPr b="0" i="0" sz="12800" u="none" cap="none" strike="noStrike">
              <a:solidFill>
                <a:schemeClr val="dk1"/>
              </a:solidFill>
              <a:latin typeface="Calibri"/>
              <a:ea typeface="Calibri"/>
              <a:cs typeface="Calibri"/>
              <a:sym typeface="Calibri"/>
            </a:endParaRPr>
          </a:p>
        </p:txBody>
      </p:sp>
      <p:sp>
        <p:nvSpPr>
          <p:cNvPr id="630" name="Google Shape;630;p20"/>
          <p:cNvSpPr/>
          <p:nvPr/>
        </p:nvSpPr>
        <p:spPr>
          <a:xfrm>
            <a:off x="9513489" y="6997700"/>
            <a:ext cx="5766521"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0"/>
          <p:cNvSpPr/>
          <p:nvPr/>
        </p:nvSpPr>
        <p:spPr>
          <a:xfrm>
            <a:off x="9513489" y="6997700"/>
            <a:ext cx="596974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Meet the creatures</a:t>
            </a:r>
            <a:endParaRPr b="0" i="0" sz="4800" u="none" cap="none" strike="noStrike">
              <a:solidFill>
                <a:schemeClr val="dk1"/>
              </a:solidFill>
              <a:latin typeface="Calibri"/>
              <a:ea typeface="Calibri"/>
              <a:cs typeface="Calibri"/>
              <a:sym typeface="Calibri"/>
            </a:endParaRPr>
          </a:p>
        </p:txBody>
      </p:sp>
      <p:sp>
        <p:nvSpPr>
          <p:cNvPr id="632" name="Google Shape;632;p20"/>
          <p:cNvSpPr/>
          <p:nvPr/>
        </p:nvSpPr>
        <p:spPr>
          <a:xfrm>
            <a:off x="9513489" y="7937500"/>
            <a:ext cx="590200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33" name="Google Shape;633;p20"/>
          <p:cNvSpPr/>
          <p:nvPr/>
        </p:nvSpPr>
        <p:spPr>
          <a:xfrm>
            <a:off x="16181822" y="6997700"/>
            <a:ext cx="6604826"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0"/>
          <p:cNvSpPr/>
          <p:nvPr/>
        </p:nvSpPr>
        <p:spPr>
          <a:xfrm>
            <a:off x="16181822" y="7569200"/>
            <a:ext cx="77479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0"/>
          <p:cNvSpPr/>
          <p:nvPr/>
        </p:nvSpPr>
        <p:spPr>
          <a:xfrm>
            <a:off x="16181822" y="7569200"/>
            <a:ext cx="131673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4</a:t>
            </a:r>
            <a:endParaRPr b="0" i="0" sz="12800" u="none" cap="none" strike="noStrike">
              <a:solidFill>
                <a:schemeClr val="dk1"/>
              </a:solidFill>
              <a:latin typeface="Calibri"/>
              <a:ea typeface="Calibri"/>
              <a:cs typeface="Calibri"/>
              <a:sym typeface="Calibri"/>
            </a:endParaRPr>
          </a:p>
        </p:txBody>
      </p:sp>
      <p:sp>
        <p:nvSpPr>
          <p:cNvPr id="636" name="Google Shape;636;p20"/>
          <p:cNvSpPr/>
          <p:nvPr/>
        </p:nvSpPr>
        <p:spPr>
          <a:xfrm>
            <a:off x="17159845" y="6997700"/>
            <a:ext cx="5626803"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0"/>
          <p:cNvSpPr/>
          <p:nvPr/>
        </p:nvSpPr>
        <p:spPr>
          <a:xfrm>
            <a:off x="17159845" y="6997700"/>
            <a:ext cx="583002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Uncover the magic</a:t>
            </a:r>
            <a:endParaRPr b="0" i="0" sz="4800" u="none" cap="none" strike="noStrike">
              <a:solidFill>
                <a:schemeClr val="dk1"/>
              </a:solidFill>
              <a:latin typeface="Calibri"/>
              <a:ea typeface="Calibri"/>
              <a:cs typeface="Calibri"/>
              <a:sym typeface="Calibri"/>
            </a:endParaRPr>
          </a:p>
        </p:txBody>
      </p:sp>
      <p:sp>
        <p:nvSpPr>
          <p:cNvPr id="638" name="Google Shape;638;p20"/>
          <p:cNvSpPr/>
          <p:nvPr/>
        </p:nvSpPr>
        <p:spPr>
          <a:xfrm>
            <a:off x="17159845" y="7937500"/>
            <a:ext cx="5762287"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39" name="Google Shape;639;p20"/>
          <p:cNvSpPr/>
          <p:nvPr/>
        </p:nvSpPr>
        <p:spPr>
          <a:xfrm>
            <a:off x="16181822" y="2578100"/>
            <a:ext cx="6604826"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0"/>
          <p:cNvSpPr/>
          <p:nvPr/>
        </p:nvSpPr>
        <p:spPr>
          <a:xfrm>
            <a:off x="16181822" y="2844800"/>
            <a:ext cx="711289"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0"/>
          <p:cNvSpPr/>
          <p:nvPr/>
        </p:nvSpPr>
        <p:spPr>
          <a:xfrm>
            <a:off x="16181822" y="2844800"/>
            <a:ext cx="1253223"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2</a:t>
            </a:r>
            <a:endParaRPr b="0" i="0" sz="12800" u="none" cap="none" strike="noStrike">
              <a:solidFill>
                <a:schemeClr val="dk1"/>
              </a:solidFill>
              <a:latin typeface="Calibri"/>
              <a:ea typeface="Calibri"/>
              <a:cs typeface="Calibri"/>
              <a:sym typeface="Calibri"/>
            </a:endParaRPr>
          </a:p>
        </p:txBody>
      </p:sp>
      <p:sp>
        <p:nvSpPr>
          <p:cNvPr id="642" name="Google Shape;642;p20"/>
          <p:cNvSpPr/>
          <p:nvPr/>
        </p:nvSpPr>
        <p:spPr>
          <a:xfrm>
            <a:off x="17096337" y="2578100"/>
            <a:ext cx="5690311"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0"/>
          <p:cNvSpPr/>
          <p:nvPr/>
        </p:nvSpPr>
        <p:spPr>
          <a:xfrm>
            <a:off x="17096337" y="2578100"/>
            <a:ext cx="589353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Find your own path</a:t>
            </a:r>
            <a:endParaRPr b="0" i="0" sz="4800" u="none" cap="none" strike="noStrike">
              <a:solidFill>
                <a:schemeClr val="dk1"/>
              </a:solidFill>
              <a:latin typeface="Calibri"/>
              <a:ea typeface="Calibri"/>
              <a:cs typeface="Calibri"/>
              <a:sym typeface="Calibri"/>
            </a:endParaRPr>
          </a:p>
        </p:txBody>
      </p:sp>
      <p:sp>
        <p:nvSpPr>
          <p:cNvPr id="644" name="Google Shape;644;p20"/>
          <p:cNvSpPr/>
          <p:nvPr/>
        </p:nvSpPr>
        <p:spPr>
          <a:xfrm>
            <a:off x="17096337" y="3517900"/>
            <a:ext cx="582579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649" name="Shape 649"/>
        <p:cNvGrpSpPr/>
        <p:nvPr/>
      </p:nvGrpSpPr>
      <p:grpSpPr>
        <a:xfrm>
          <a:off x="0" y="0"/>
          <a:ext cx="0" cy="0"/>
          <a:chOff x="0" y="0"/>
          <a:chExt cx="0" cy="0"/>
        </a:xfrm>
      </p:grpSpPr>
      <p:pic>
        <p:nvPicPr>
          <p:cNvPr descr=" " id="650" name="Google Shape;650;p21"/>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651" name="Google Shape;651;p21"/>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652" name="Google Shape;652;p21"/>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653" name="Google Shape;653;p21"/>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654" name="Google Shape;654;p21"/>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655" name="Google Shape;655;p21"/>
          <p:cNvPicPr preferRelativeResize="0"/>
          <p:nvPr/>
        </p:nvPicPr>
        <p:blipFill rotWithShape="1">
          <a:blip r:embed="rId8">
            <a:alphaModFix/>
          </a:blip>
          <a:srcRect b="0" l="0" r="0" t="0"/>
          <a:stretch/>
        </p:blipFill>
        <p:spPr>
          <a:xfrm>
            <a:off x="457257" y="1181100"/>
            <a:ext cx="1193949" cy="1168400"/>
          </a:xfrm>
          <a:prstGeom prst="rect">
            <a:avLst/>
          </a:prstGeom>
          <a:noFill/>
          <a:ln>
            <a:noFill/>
          </a:ln>
        </p:spPr>
      </p:pic>
      <p:pic>
        <p:nvPicPr>
          <p:cNvPr descr=" " id="656" name="Google Shape;656;p21"/>
          <p:cNvPicPr preferRelativeResize="0"/>
          <p:nvPr/>
        </p:nvPicPr>
        <p:blipFill rotWithShape="1">
          <a:blip r:embed="rId9">
            <a:alphaModFix/>
          </a:blip>
          <a:srcRect b="0" l="0" r="0" t="0"/>
          <a:stretch/>
        </p:blipFill>
        <p:spPr>
          <a:xfrm>
            <a:off x="21973746" y="4965700"/>
            <a:ext cx="635079" cy="1219200"/>
          </a:xfrm>
          <a:prstGeom prst="rect">
            <a:avLst/>
          </a:prstGeom>
          <a:noFill/>
          <a:ln>
            <a:noFill/>
          </a:ln>
        </p:spPr>
      </p:pic>
      <p:pic>
        <p:nvPicPr>
          <p:cNvPr descr=" " id="657" name="Google Shape;657;p21"/>
          <p:cNvPicPr preferRelativeResize="0"/>
          <p:nvPr/>
        </p:nvPicPr>
        <p:blipFill rotWithShape="1">
          <a:blip r:embed="rId10">
            <a:alphaModFix/>
          </a:blip>
          <a:srcRect b="0" l="0" r="0" t="0"/>
          <a:stretch/>
        </p:blipFill>
        <p:spPr>
          <a:xfrm>
            <a:off x="14927488" y="12649200"/>
            <a:ext cx="835182" cy="551830"/>
          </a:xfrm>
          <a:prstGeom prst="rect">
            <a:avLst/>
          </a:prstGeom>
          <a:noFill/>
          <a:ln>
            <a:noFill/>
          </a:ln>
        </p:spPr>
      </p:pic>
      <p:pic>
        <p:nvPicPr>
          <p:cNvPr descr=" " id="658" name="Google Shape;658;p21"/>
          <p:cNvPicPr preferRelativeResize="0"/>
          <p:nvPr/>
        </p:nvPicPr>
        <p:blipFill rotWithShape="1">
          <a:blip r:embed="rId11">
            <a:alphaModFix/>
          </a:blip>
          <a:srcRect b="0" l="0" r="0" t="0"/>
          <a:stretch/>
        </p:blipFill>
        <p:spPr>
          <a:xfrm>
            <a:off x="5731563" y="12369800"/>
            <a:ext cx="835157" cy="552004"/>
          </a:xfrm>
          <a:prstGeom prst="rect">
            <a:avLst/>
          </a:prstGeom>
          <a:noFill/>
          <a:ln>
            <a:noFill/>
          </a:ln>
        </p:spPr>
      </p:pic>
      <p:sp>
        <p:nvSpPr>
          <p:cNvPr id="659" name="Google Shape;65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p2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61" name="Google Shape;661;p21"/>
          <p:cNvPicPr preferRelativeResize="0"/>
          <p:nvPr/>
        </p:nvPicPr>
        <p:blipFill rotWithShape="1">
          <a:blip r:embed="rId13">
            <a:alphaModFix/>
          </a:blip>
          <a:srcRect b="0" l="0" r="0" t="0"/>
          <a:stretch/>
        </p:blipFill>
        <p:spPr>
          <a:xfrm>
            <a:off x="508063" y="2933700"/>
            <a:ext cx="14479810" cy="7861300"/>
          </a:xfrm>
          <a:prstGeom prst="rect">
            <a:avLst/>
          </a:prstGeom>
          <a:noFill/>
          <a:ln>
            <a:noFill/>
          </a:ln>
        </p:spPr>
      </p:pic>
      <p:sp>
        <p:nvSpPr>
          <p:cNvPr id="662" name="Google Shape;662;p21"/>
          <p:cNvSpPr/>
          <p:nvPr/>
        </p:nvSpPr>
        <p:spPr>
          <a:xfrm>
            <a:off x="5012893" y="116967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Fantasy Realm at a Glance</a:t>
            </a:r>
            <a:endParaRPr b="0" i="0" sz="8000" u="none" cap="none" strike="noStrike">
              <a:solidFill>
                <a:schemeClr val="dk1"/>
              </a:solidFill>
              <a:latin typeface="Calibri"/>
              <a:ea typeface="Calibri"/>
              <a:cs typeface="Calibri"/>
              <a:sym typeface="Calibri"/>
            </a:endParaRPr>
          </a:p>
        </p:txBody>
      </p:sp>
      <p:sp>
        <p:nvSpPr>
          <p:cNvPr id="663" name="Google Shape;663;p21"/>
          <p:cNvSpPr/>
          <p:nvPr/>
        </p:nvSpPr>
        <p:spPr>
          <a:xfrm>
            <a:off x="15724565" y="1600200"/>
            <a:ext cx="6935067"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1"/>
          <p:cNvSpPr/>
          <p:nvPr/>
        </p:nvSpPr>
        <p:spPr>
          <a:xfrm>
            <a:off x="15724565" y="1600200"/>
            <a:ext cx="6935067"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15724565" y="16002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The Enchanted Forest</a:t>
            </a:r>
            <a:endParaRPr b="0" i="0" sz="4800" u="none" cap="none" strike="noStrike">
              <a:solidFill>
                <a:schemeClr val="dk1"/>
              </a:solidFill>
              <a:latin typeface="Calibri"/>
              <a:ea typeface="Calibri"/>
              <a:cs typeface="Calibri"/>
              <a:sym typeface="Calibri"/>
            </a:endParaRPr>
          </a:p>
        </p:txBody>
      </p:sp>
      <p:sp>
        <p:nvSpPr>
          <p:cNvPr id="666" name="Google Shape;666;p21"/>
          <p:cNvSpPr/>
          <p:nvPr/>
        </p:nvSpPr>
        <p:spPr>
          <a:xfrm>
            <a:off x="15724565" y="25400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67" name="Google Shape;667;p21"/>
          <p:cNvSpPr/>
          <p:nvPr/>
        </p:nvSpPr>
        <p:spPr>
          <a:xfrm>
            <a:off x="15724565" y="4902200"/>
            <a:ext cx="6935067"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
          <p:cNvSpPr/>
          <p:nvPr/>
        </p:nvSpPr>
        <p:spPr>
          <a:xfrm>
            <a:off x="15724565" y="4902200"/>
            <a:ext cx="6935067"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p:nvPr/>
        </p:nvSpPr>
        <p:spPr>
          <a:xfrm>
            <a:off x="15724565" y="49022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The Crystal Caves</a:t>
            </a:r>
            <a:endParaRPr b="0" i="0" sz="4800" u="none" cap="none" strike="noStrike">
              <a:solidFill>
                <a:schemeClr val="dk1"/>
              </a:solidFill>
              <a:latin typeface="Calibri"/>
              <a:ea typeface="Calibri"/>
              <a:cs typeface="Calibri"/>
              <a:sym typeface="Calibri"/>
            </a:endParaRPr>
          </a:p>
        </p:txBody>
      </p:sp>
      <p:sp>
        <p:nvSpPr>
          <p:cNvPr id="670" name="Google Shape;670;p21"/>
          <p:cNvSpPr/>
          <p:nvPr/>
        </p:nvSpPr>
        <p:spPr>
          <a:xfrm>
            <a:off x="15724565" y="58420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71" name="Google Shape;671;p21"/>
          <p:cNvSpPr/>
          <p:nvPr/>
        </p:nvSpPr>
        <p:spPr>
          <a:xfrm>
            <a:off x="15724565" y="8229600"/>
            <a:ext cx="6935067"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p:nvPr/>
        </p:nvSpPr>
        <p:spPr>
          <a:xfrm>
            <a:off x="15724565" y="8229600"/>
            <a:ext cx="6935067"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1"/>
          <p:cNvSpPr/>
          <p:nvPr/>
        </p:nvSpPr>
        <p:spPr>
          <a:xfrm>
            <a:off x="15724565" y="82296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The Dragon's Lair</a:t>
            </a:r>
            <a:endParaRPr b="0" i="0" sz="4800" u="none" cap="none" strike="noStrike">
              <a:solidFill>
                <a:schemeClr val="dk1"/>
              </a:solidFill>
              <a:latin typeface="Calibri"/>
              <a:ea typeface="Calibri"/>
              <a:cs typeface="Calibri"/>
              <a:sym typeface="Calibri"/>
            </a:endParaRPr>
          </a:p>
        </p:txBody>
      </p:sp>
      <p:sp>
        <p:nvSpPr>
          <p:cNvPr id="674" name="Google Shape;674;p21"/>
          <p:cNvSpPr/>
          <p:nvPr/>
        </p:nvSpPr>
        <p:spPr>
          <a:xfrm>
            <a:off x="15724565" y="91694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679" name="Shape 679"/>
        <p:cNvGrpSpPr/>
        <p:nvPr/>
      </p:nvGrpSpPr>
      <p:grpSpPr>
        <a:xfrm>
          <a:off x="0" y="0"/>
          <a:ext cx="0" cy="0"/>
          <a:chOff x="0" y="0"/>
          <a:chExt cx="0" cy="0"/>
        </a:xfrm>
      </p:grpSpPr>
      <p:pic>
        <p:nvPicPr>
          <p:cNvPr descr=" " id="680" name="Google Shape;680;p22"/>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681" name="Google Shape;681;p22"/>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682" name="Google Shape;682;p22"/>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683" name="Google Shape;683;p22"/>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684" name="Google Shape;684;p22"/>
          <p:cNvPicPr preferRelativeResize="0"/>
          <p:nvPr/>
        </p:nvPicPr>
        <p:blipFill rotWithShape="1">
          <a:blip r:embed="rId7">
            <a:alphaModFix/>
          </a:blip>
          <a:srcRect b="0" l="0" r="0" t="0"/>
          <a:stretch/>
        </p:blipFill>
        <p:spPr>
          <a:xfrm>
            <a:off x="1625803" y="177800"/>
            <a:ext cx="22065820" cy="13348122"/>
          </a:xfrm>
          <a:prstGeom prst="rect">
            <a:avLst/>
          </a:prstGeom>
          <a:noFill/>
          <a:ln>
            <a:noFill/>
          </a:ln>
        </p:spPr>
      </p:pic>
      <p:pic>
        <p:nvPicPr>
          <p:cNvPr descr=" " id="685" name="Google Shape;685;p22"/>
          <p:cNvPicPr preferRelativeResize="0"/>
          <p:nvPr/>
        </p:nvPicPr>
        <p:blipFill rotWithShape="1">
          <a:blip r:embed="rId8">
            <a:alphaModFix/>
          </a:blip>
          <a:srcRect b="0" l="0" r="0" t="0"/>
          <a:stretch/>
        </p:blipFill>
        <p:spPr>
          <a:xfrm>
            <a:off x="457257" y="8197230"/>
            <a:ext cx="635079" cy="1219200"/>
          </a:xfrm>
          <a:prstGeom prst="rect">
            <a:avLst/>
          </a:prstGeom>
          <a:noFill/>
          <a:ln>
            <a:noFill/>
          </a:ln>
        </p:spPr>
      </p:pic>
      <p:pic>
        <p:nvPicPr>
          <p:cNvPr descr=" " id="686" name="Google Shape;686;p22"/>
          <p:cNvPicPr preferRelativeResize="0"/>
          <p:nvPr/>
        </p:nvPicPr>
        <p:blipFill rotWithShape="1">
          <a:blip r:embed="rId9">
            <a:alphaModFix/>
          </a:blip>
          <a:srcRect b="0" l="0" r="0" t="0"/>
          <a:stretch/>
        </p:blipFill>
        <p:spPr>
          <a:xfrm>
            <a:off x="7303413" y="1181100"/>
            <a:ext cx="835182" cy="551830"/>
          </a:xfrm>
          <a:prstGeom prst="rect">
            <a:avLst/>
          </a:prstGeom>
          <a:noFill/>
          <a:ln>
            <a:noFill/>
          </a:ln>
        </p:spPr>
      </p:pic>
      <p:pic>
        <p:nvPicPr>
          <p:cNvPr descr=" " id="687" name="Google Shape;687;p22"/>
          <p:cNvPicPr preferRelativeResize="0"/>
          <p:nvPr/>
        </p:nvPicPr>
        <p:blipFill rotWithShape="1">
          <a:blip r:embed="rId10">
            <a:alphaModFix/>
          </a:blip>
          <a:srcRect b="0" l="0" r="0" t="0"/>
          <a:stretch/>
        </p:blipFill>
        <p:spPr>
          <a:xfrm>
            <a:off x="16499362" y="1460326"/>
            <a:ext cx="835157" cy="552004"/>
          </a:xfrm>
          <a:prstGeom prst="rect">
            <a:avLst/>
          </a:prstGeom>
          <a:noFill/>
          <a:ln>
            <a:noFill/>
          </a:ln>
        </p:spPr>
      </p:pic>
      <p:sp>
        <p:nvSpPr>
          <p:cNvPr id="688" name="Google Shape;688;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p2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90" name="Google Shape;690;p22"/>
          <p:cNvSpPr/>
          <p:nvPr/>
        </p:nvSpPr>
        <p:spPr>
          <a:xfrm>
            <a:off x="6054423" y="9652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The Timeline</a:t>
            </a:r>
            <a:endParaRPr b="0" i="0" sz="8000" u="none" cap="none" strike="noStrike">
              <a:solidFill>
                <a:schemeClr val="dk1"/>
              </a:solidFill>
              <a:latin typeface="Calibri"/>
              <a:ea typeface="Calibri"/>
              <a:cs typeface="Calibri"/>
              <a:sym typeface="Calibri"/>
            </a:endParaRPr>
          </a:p>
        </p:txBody>
      </p:sp>
      <p:pic>
        <p:nvPicPr>
          <p:cNvPr descr=" " id="691" name="Google Shape;691;p22"/>
          <p:cNvPicPr preferRelativeResize="0"/>
          <p:nvPr/>
        </p:nvPicPr>
        <p:blipFill rotWithShape="1">
          <a:blip r:embed="rId12">
            <a:alphaModFix/>
          </a:blip>
          <a:srcRect b="0" l="0" r="0" t="0"/>
          <a:stretch/>
        </p:blipFill>
        <p:spPr>
          <a:xfrm>
            <a:off x="927216" y="4470400"/>
            <a:ext cx="22532616" cy="7251700"/>
          </a:xfrm>
          <a:prstGeom prst="rect">
            <a:avLst/>
          </a:prstGeom>
          <a:noFill/>
          <a:ln>
            <a:noFill/>
          </a:ln>
        </p:spPr>
      </p:pic>
      <p:sp>
        <p:nvSpPr>
          <p:cNvPr id="692" name="Google Shape;692;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2"/>
          <p:cNvPicPr preferRelativeResize="0"/>
          <p:nvPr/>
        </p:nvPicPr>
        <p:blipFill rotWithShape="1">
          <a:blip r:embed="rId13">
            <a:alphaModFix/>
          </a:blip>
          <a:srcRect b="0" l="0" r="0" t="0"/>
          <a:stretch/>
        </p:blipFill>
        <p:spPr>
          <a:xfrm>
            <a:off x="3035679" y="7200900"/>
            <a:ext cx="1625803" cy="1625600"/>
          </a:xfrm>
          <a:prstGeom prst="rect">
            <a:avLst/>
          </a:prstGeom>
          <a:noFill/>
          <a:ln>
            <a:noFill/>
          </a:ln>
        </p:spPr>
      </p:pic>
      <p:sp>
        <p:nvSpPr>
          <p:cNvPr id="694" name="Google Shape;694;p22"/>
          <p:cNvSpPr/>
          <p:nvPr/>
        </p:nvSpPr>
        <p:spPr>
          <a:xfrm>
            <a:off x="3035679" y="7200900"/>
            <a:ext cx="1625803" cy="1625600"/>
          </a:xfrm>
          <a:prstGeom prst="roundRect">
            <a:avLst>
              <a:gd fmla="val 781313"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p:nvPr/>
        </p:nvSpPr>
        <p:spPr>
          <a:xfrm>
            <a:off x="3213502" y="7493000"/>
            <a:ext cx="1270159"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2022</a:t>
            </a:r>
            <a:endParaRPr b="0" i="0" sz="4800" u="none" cap="none" strike="noStrike">
              <a:solidFill>
                <a:schemeClr val="dk1"/>
              </a:solidFill>
              <a:latin typeface="Calibri"/>
              <a:ea typeface="Calibri"/>
              <a:cs typeface="Calibri"/>
              <a:sym typeface="Calibri"/>
            </a:endParaRPr>
          </a:p>
        </p:txBody>
      </p:sp>
      <p:sp>
        <p:nvSpPr>
          <p:cNvPr id="696" name="Google Shape;696;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p22"/>
          <p:cNvPicPr preferRelativeResize="0"/>
          <p:nvPr/>
        </p:nvPicPr>
        <p:blipFill rotWithShape="1">
          <a:blip r:embed="rId14">
            <a:alphaModFix/>
          </a:blip>
          <a:srcRect b="0" l="0" r="0" t="0"/>
          <a:stretch/>
        </p:blipFill>
        <p:spPr>
          <a:xfrm>
            <a:off x="4661483" y="7975600"/>
            <a:ext cx="3861283" cy="38100"/>
          </a:xfrm>
          <a:prstGeom prst="rect">
            <a:avLst/>
          </a:prstGeom>
          <a:noFill/>
          <a:ln>
            <a:noFill/>
          </a:ln>
        </p:spPr>
      </p:pic>
      <p:pic>
        <p:nvPicPr>
          <p:cNvPr descr=" " id="698" name="Google Shape;698;p22"/>
          <p:cNvPicPr preferRelativeResize="0"/>
          <p:nvPr/>
        </p:nvPicPr>
        <p:blipFill rotWithShape="1">
          <a:blip r:embed="rId13">
            <a:alphaModFix/>
          </a:blip>
          <a:srcRect b="0" l="0" r="0" t="0"/>
          <a:stretch/>
        </p:blipFill>
        <p:spPr>
          <a:xfrm>
            <a:off x="8522765" y="7200900"/>
            <a:ext cx="1625803" cy="1625600"/>
          </a:xfrm>
          <a:prstGeom prst="rect">
            <a:avLst/>
          </a:prstGeom>
          <a:noFill/>
          <a:ln>
            <a:noFill/>
          </a:ln>
        </p:spPr>
      </p:pic>
      <p:sp>
        <p:nvSpPr>
          <p:cNvPr id="699" name="Google Shape;699;p22"/>
          <p:cNvSpPr/>
          <p:nvPr/>
        </p:nvSpPr>
        <p:spPr>
          <a:xfrm>
            <a:off x="8522765" y="7200900"/>
            <a:ext cx="1625803" cy="1625600"/>
          </a:xfrm>
          <a:prstGeom prst="roundRect">
            <a:avLst>
              <a:gd fmla="val 781313"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p:nvPr/>
        </p:nvSpPr>
        <p:spPr>
          <a:xfrm>
            <a:off x="8713289" y="7493000"/>
            <a:ext cx="1244756"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2023</a:t>
            </a:r>
            <a:endParaRPr b="0" i="0" sz="4800" u="none" cap="none" strike="noStrike">
              <a:solidFill>
                <a:schemeClr val="dk1"/>
              </a:solidFill>
              <a:latin typeface="Calibri"/>
              <a:ea typeface="Calibri"/>
              <a:cs typeface="Calibri"/>
              <a:sym typeface="Calibri"/>
            </a:endParaRPr>
          </a:p>
        </p:txBody>
      </p:sp>
      <p:sp>
        <p:nvSpPr>
          <p:cNvPr id="701" name="Google Shape;701;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p22"/>
          <p:cNvPicPr preferRelativeResize="0"/>
          <p:nvPr/>
        </p:nvPicPr>
        <p:blipFill rotWithShape="1">
          <a:blip r:embed="rId14">
            <a:alphaModFix/>
          </a:blip>
          <a:srcRect b="0" l="0" r="0" t="0"/>
          <a:stretch/>
        </p:blipFill>
        <p:spPr>
          <a:xfrm>
            <a:off x="10148568" y="7975600"/>
            <a:ext cx="3861283" cy="38100"/>
          </a:xfrm>
          <a:prstGeom prst="rect">
            <a:avLst/>
          </a:prstGeom>
          <a:noFill/>
          <a:ln>
            <a:noFill/>
          </a:ln>
        </p:spPr>
      </p:pic>
      <p:pic>
        <p:nvPicPr>
          <p:cNvPr descr=" " id="703" name="Google Shape;703;p22"/>
          <p:cNvPicPr preferRelativeResize="0"/>
          <p:nvPr/>
        </p:nvPicPr>
        <p:blipFill rotWithShape="1">
          <a:blip r:embed="rId13">
            <a:alphaModFix/>
          </a:blip>
          <a:srcRect b="0" l="0" r="0" t="0"/>
          <a:stretch/>
        </p:blipFill>
        <p:spPr>
          <a:xfrm>
            <a:off x="14009851" y="7200900"/>
            <a:ext cx="1625803" cy="1625600"/>
          </a:xfrm>
          <a:prstGeom prst="rect">
            <a:avLst/>
          </a:prstGeom>
          <a:noFill/>
          <a:ln>
            <a:noFill/>
          </a:ln>
        </p:spPr>
      </p:pic>
      <p:sp>
        <p:nvSpPr>
          <p:cNvPr id="704" name="Google Shape;704;p22"/>
          <p:cNvSpPr/>
          <p:nvPr/>
        </p:nvSpPr>
        <p:spPr>
          <a:xfrm>
            <a:off x="14009851" y="7200900"/>
            <a:ext cx="1625803" cy="1625600"/>
          </a:xfrm>
          <a:prstGeom prst="roundRect">
            <a:avLst>
              <a:gd fmla="val 781313"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2"/>
          <p:cNvSpPr/>
          <p:nvPr/>
        </p:nvSpPr>
        <p:spPr>
          <a:xfrm>
            <a:off x="14174972" y="7493000"/>
            <a:ext cx="1295562"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2024</a:t>
            </a:r>
            <a:endParaRPr b="0" i="0" sz="4800" u="none" cap="none" strike="noStrike">
              <a:solidFill>
                <a:schemeClr val="dk1"/>
              </a:solidFill>
              <a:latin typeface="Calibri"/>
              <a:ea typeface="Calibri"/>
              <a:cs typeface="Calibri"/>
              <a:sym typeface="Calibri"/>
            </a:endParaRPr>
          </a:p>
        </p:txBody>
      </p:sp>
      <p:sp>
        <p:nvSpPr>
          <p:cNvPr id="706" name="Google Shape;706;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p22"/>
          <p:cNvPicPr preferRelativeResize="0"/>
          <p:nvPr/>
        </p:nvPicPr>
        <p:blipFill rotWithShape="1">
          <a:blip r:embed="rId14">
            <a:alphaModFix/>
          </a:blip>
          <a:srcRect b="0" l="0" r="0" t="0"/>
          <a:stretch/>
        </p:blipFill>
        <p:spPr>
          <a:xfrm>
            <a:off x="15635654" y="7975600"/>
            <a:ext cx="3861283" cy="38100"/>
          </a:xfrm>
          <a:prstGeom prst="rect">
            <a:avLst/>
          </a:prstGeom>
          <a:noFill/>
          <a:ln>
            <a:noFill/>
          </a:ln>
        </p:spPr>
      </p:pic>
      <p:pic>
        <p:nvPicPr>
          <p:cNvPr descr=" " id="708" name="Google Shape;708;p22"/>
          <p:cNvPicPr preferRelativeResize="0"/>
          <p:nvPr/>
        </p:nvPicPr>
        <p:blipFill rotWithShape="1">
          <a:blip r:embed="rId13">
            <a:alphaModFix/>
          </a:blip>
          <a:srcRect b="0" l="0" r="0" t="0"/>
          <a:stretch/>
        </p:blipFill>
        <p:spPr>
          <a:xfrm>
            <a:off x="19496937" y="7200900"/>
            <a:ext cx="1625803" cy="1625600"/>
          </a:xfrm>
          <a:prstGeom prst="rect">
            <a:avLst/>
          </a:prstGeom>
          <a:noFill/>
          <a:ln>
            <a:noFill/>
          </a:ln>
        </p:spPr>
      </p:pic>
      <p:sp>
        <p:nvSpPr>
          <p:cNvPr id="709" name="Google Shape;709;p22"/>
          <p:cNvSpPr/>
          <p:nvPr/>
        </p:nvSpPr>
        <p:spPr>
          <a:xfrm>
            <a:off x="19496937" y="7200900"/>
            <a:ext cx="1625803" cy="1625600"/>
          </a:xfrm>
          <a:prstGeom prst="roundRect">
            <a:avLst>
              <a:gd fmla="val 781313"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2"/>
          <p:cNvSpPr/>
          <p:nvPr/>
        </p:nvSpPr>
        <p:spPr>
          <a:xfrm>
            <a:off x="19674759" y="7493000"/>
            <a:ext cx="1270159"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2025</a:t>
            </a:r>
            <a:endParaRPr b="0" i="0" sz="4800" u="none" cap="none" strike="noStrike">
              <a:solidFill>
                <a:schemeClr val="dk1"/>
              </a:solidFill>
              <a:latin typeface="Calibri"/>
              <a:ea typeface="Calibri"/>
              <a:cs typeface="Calibri"/>
              <a:sym typeface="Calibri"/>
            </a:endParaRPr>
          </a:p>
        </p:txBody>
      </p:sp>
      <p:sp>
        <p:nvSpPr>
          <p:cNvPr id="711" name="Google Shape;711;p22"/>
          <p:cNvSpPr/>
          <p:nvPr/>
        </p:nvSpPr>
        <p:spPr>
          <a:xfrm>
            <a:off x="927216" y="45085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p:nvPr/>
        </p:nvSpPr>
        <p:spPr>
          <a:xfrm>
            <a:off x="927216" y="45085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2"/>
          <p:cNvSpPr/>
          <p:nvPr/>
        </p:nvSpPr>
        <p:spPr>
          <a:xfrm>
            <a:off x="825603" y="45085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Dragon Taming</a:t>
            </a:r>
            <a:endParaRPr b="0" i="0" sz="4800" u="none" cap="none" strike="noStrike">
              <a:solidFill>
                <a:schemeClr val="dk1"/>
              </a:solidFill>
              <a:latin typeface="Calibri"/>
              <a:ea typeface="Calibri"/>
              <a:cs typeface="Calibri"/>
              <a:sym typeface="Calibri"/>
            </a:endParaRPr>
          </a:p>
        </p:txBody>
      </p:sp>
      <p:sp>
        <p:nvSpPr>
          <p:cNvPr id="714" name="Google Shape;714;p22"/>
          <p:cNvSpPr/>
          <p:nvPr/>
        </p:nvSpPr>
        <p:spPr>
          <a:xfrm>
            <a:off x="859474" y="5448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715" name="Google Shape;715;p22"/>
          <p:cNvSpPr/>
          <p:nvPr/>
        </p:nvSpPr>
        <p:spPr>
          <a:xfrm>
            <a:off x="11926791" y="45085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2"/>
          <p:cNvSpPr/>
          <p:nvPr/>
        </p:nvSpPr>
        <p:spPr>
          <a:xfrm>
            <a:off x="11926791" y="45085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2"/>
          <p:cNvSpPr/>
          <p:nvPr/>
        </p:nvSpPr>
        <p:spPr>
          <a:xfrm>
            <a:off x="11825178" y="45085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Unicorn Migration</a:t>
            </a:r>
            <a:endParaRPr b="0" i="0" sz="4800" u="none" cap="none" strike="noStrike">
              <a:solidFill>
                <a:schemeClr val="dk1"/>
              </a:solidFill>
              <a:latin typeface="Calibri"/>
              <a:ea typeface="Calibri"/>
              <a:cs typeface="Calibri"/>
              <a:sym typeface="Calibri"/>
            </a:endParaRPr>
          </a:p>
        </p:txBody>
      </p:sp>
      <p:sp>
        <p:nvSpPr>
          <p:cNvPr id="718" name="Google Shape;718;p22"/>
          <p:cNvSpPr/>
          <p:nvPr/>
        </p:nvSpPr>
        <p:spPr>
          <a:xfrm>
            <a:off x="11859049" y="5448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719" name="Google Shape;719;p22"/>
          <p:cNvSpPr/>
          <p:nvPr/>
        </p:nvSpPr>
        <p:spPr>
          <a:xfrm>
            <a:off x="17363070" y="95250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2"/>
          <p:cNvSpPr/>
          <p:nvPr/>
        </p:nvSpPr>
        <p:spPr>
          <a:xfrm>
            <a:off x="17363070" y="95250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2"/>
          <p:cNvSpPr/>
          <p:nvPr/>
        </p:nvSpPr>
        <p:spPr>
          <a:xfrm>
            <a:off x="17261457" y="9525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Rainbow Sightings</a:t>
            </a:r>
            <a:endParaRPr b="0" i="0" sz="4800" u="none" cap="none" strike="noStrike">
              <a:solidFill>
                <a:schemeClr val="dk1"/>
              </a:solidFill>
              <a:latin typeface="Calibri"/>
              <a:ea typeface="Calibri"/>
              <a:cs typeface="Calibri"/>
              <a:sym typeface="Calibri"/>
            </a:endParaRPr>
          </a:p>
        </p:txBody>
      </p:sp>
      <p:sp>
        <p:nvSpPr>
          <p:cNvPr id="722" name="Google Shape;722;p22"/>
          <p:cNvSpPr/>
          <p:nvPr/>
        </p:nvSpPr>
        <p:spPr>
          <a:xfrm>
            <a:off x="17295328" y="104648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723" name="Google Shape;723;p22"/>
          <p:cNvSpPr/>
          <p:nvPr/>
        </p:nvSpPr>
        <p:spPr>
          <a:xfrm>
            <a:off x="6490511" y="95250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p:nvPr/>
        </p:nvSpPr>
        <p:spPr>
          <a:xfrm>
            <a:off x="6490511" y="9525000"/>
            <a:ext cx="609676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2"/>
          <p:cNvSpPr/>
          <p:nvPr/>
        </p:nvSpPr>
        <p:spPr>
          <a:xfrm>
            <a:off x="6388899" y="9525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Enchanted Pool</a:t>
            </a:r>
            <a:endParaRPr b="0" i="0" sz="4800" u="none" cap="none" strike="noStrike">
              <a:solidFill>
                <a:schemeClr val="dk1"/>
              </a:solidFill>
              <a:latin typeface="Calibri"/>
              <a:ea typeface="Calibri"/>
              <a:cs typeface="Calibri"/>
              <a:sym typeface="Calibri"/>
            </a:endParaRPr>
          </a:p>
        </p:txBody>
      </p:sp>
      <p:sp>
        <p:nvSpPr>
          <p:cNvPr id="726" name="Google Shape;726;p22"/>
          <p:cNvSpPr/>
          <p:nvPr/>
        </p:nvSpPr>
        <p:spPr>
          <a:xfrm>
            <a:off x="6422769" y="104648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731" name="Shape 731"/>
        <p:cNvGrpSpPr/>
        <p:nvPr/>
      </p:nvGrpSpPr>
      <p:grpSpPr>
        <a:xfrm>
          <a:off x="0" y="0"/>
          <a:ext cx="0" cy="0"/>
          <a:chOff x="0" y="0"/>
          <a:chExt cx="0" cy="0"/>
        </a:xfrm>
      </p:grpSpPr>
      <p:pic>
        <p:nvPicPr>
          <p:cNvPr descr=" " id="732" name="Google Shape;732;p23"/>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733" name="Google Shape;733;p23"/>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734" name="Google Shape;734;p23"/>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735" name="Google Shape;735;p23"/>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736" name="Google Shape;736;p23"/>
          <p:cNvPicPr preferRelativeResize="0"/>
          <p:nvPr/>
        </p:nvPicPr>
        <p:blipFill rotWithShape="1">
          <a:blip r:embed="rId7">
            <a:alphaModFix/>
          </a:blip>
          <a:srcRect b="0" l="0" r="0" t="0"/>
          <a:stretch/>
        </p:blipFill>
        <p:spPr>
          <a:xfrm>
            <a:off x="21414877" y="1181100"/>
            <a:ext cx="1193949" cy="1168400"/>
          </a:xfrm>
          <a:prstGeom prst="rect">
            <a:avLst/>
          </a:prstGeom>
          <a:noFill/>
          <a:ln>
            <a:noFill/>
          </a:ln>
        </p:spPr>
      </p:pic>
      <p:pic>
        <p:nvPicPr>
          <p:cNvPr descr=" " id="737" name="Google Shape;737;p23"/>
          <p:cNvPicPr preferRelativeResize="0"/>
          <p:nvPr/>
        </p:nvPicPr>
        <p:blipFill rotWithShape="1">
          <a:blip r:embed="rId8">
            <a:alphaModFix/>
          </a:blip>
          <a:srcRect b="0" l="0" r="0" t="0"/>
          <a:stretch/>
        </p:blipFill>
        <p:spPr>
          <a:xfrm>
            <a:off x="1625800" y="177800"/>
            <a:ext cx="22065824" cy="13348122"/>
          </a:xfrm>
          <a:prstGeom prst="rect">
            <a:avLst/>
          </a:prstGeom>
          <a:noFill/>
          <a:ln>
            <a:noFill/>
          </a:ln>
        </p:spPr>
      </p:pic>
      <p:pic>
        <p:nvPicPr>
          <p:cNvPr descr=" " id="738" name="Google Shape;738;p23"/>
          <p:cNvPicPr preferRelativeResize="0"/>
          <p:nvPr/>
        </p:nvPicPr>
        <p:blipFill rotWithShape="1">
          <a:blip r:embed="rId9">
            <a:alphaModFix/>
          </a:blip>
          <a:srcRect b="0" l="0" r="0" t="0"/>
          <a:stretch/>
        </p:blipFill>
        <p:spPr>
          <a:xfrm>
            <a:off x="457257" y="4965700"/>
            <a:ext cx="635079" cy="1219200"/>
          </a:xfrm>
          <a:prstGeom prst="rect">
            <a:avLst/>
          </a:prstGeom>
          <a:noFill/>
          <a:ln>
            <a:noFill/>
          </a:ln>
        </p:spPr>
      </p:pic>
      <p:pic>
        <p:nvPicPr>
          <p:cNvPr descr=" " id="739" name="Google Shape;739;p23"/>
          <p:cNvPicPr preferRelativeResize="0"/>
          <p:nvPr/>
        </p:nvPicPr>
        <p:blipFill rotWithShape="1">
          <a:blip r:embed="rId10">
            <a:alphaModFix/>
          </a:blip>
          <a:srcRect b="0" l="0" r="0" t="0"/>
          <a:stretch/>
        </p:blipFill>
        <p:spPr>
          <a:xfrm>
            <a:off x="7303413" y="12649200"/>
            <a:ext cx="835182" cy="551830"/>
          </a:xfrm>
          <a:prstGeom prst="rect">
            <a:avLst/>
          </a:prstGeom>
          <a:noFill/>
          <a:ln>
            <a:noFill/>
          </a:ln>
        </p:spPr>
      </p:pic>
      <p:pic>
        <p:nvPicPr>
          <p:cNvPr descr=" " id="740" name="Google Shape;740;p23"/>
          <p:cNvPicPr preferRelativeResize="0"/>
          <p:nvPr/>
        </p:nvPicPr>
        <p:blipFill rotWithShape="1">
          <a:blip r:embed="rId11">
            <a:alphaModFix/>
          </a:blip>
          <a:srcRect b="0" l="0" r="0" t="0"/>
          <a:stretch/>
        </p:blipFill>
        <p:spPr>
          <a:xfrm>
            <a:off x="16499362" y="12369800"/>
            <a:ext cx="835157" cy="552004"/>
          </a:xfrm>
          <a:prstGeom prst="rect">
            <a:avLst/>
          </a:prstGeom>
          <a:noFill/>
          <a:ln>
            <a:noFill/>
          </a:ln>
        </p:spPr>
      </p:pic>
      <p:pic>
        <p:nvPicPr>
          <p:cNvPr descr=" " id="741" name="Google Shape;741;p23"/>
          <p:cNvPicPr preferRelativeResize="0"/>
          <p:nvPr/>
        </p:nvPicPr>
        <p:blipFill rotWithShape="1">
          <a:blip r:embed="rId12">
            <a:alphaModFix/>
          </a:blip>
          <a:srcRect b="0" l="0" r="0" t="0"/>
          <a:stretch/>
        </p:blipFill>
        <p:spPr>
          <a:xfrm>
            <a:off x="13069934" y="139700"/>
            <a:ext cx="383804" cy="707355"/>
          </a:xfrm>
          <a:prstGeom prst="rect">
            <a:avLst/>
          </a:prstGeom>
          <a:noFill/>
          <a:ln>
            <a:noFill/>
          </a:ln>
        </p:spPr>
      </p:pic>
      <p:pic>
        <p:nvPicPr>
          <p:cNvPr descr=" " id="742" name="Google Shape;742;p23"/>
          <p:cNvPicPr preferRelativeResize="0"/>
          <p:nvPr/>
        </p:nvPicPr>
        <p:blipFill rotWithShape="1">
          <a:blip r:embed="rId13">
            <a:alphaModFix/>
          </a:blip>
          <a:srcRect b="0" l="0" r="0" t="0"/>
          <a:stretch/>
        </p:blipFill>
        <p:spPr>
          <a:xfrm>
            <a:off x="838305" y="3187700"/>
            <a:ext cx="489265" cy="489198"/>
          </a:xfrm>
          <a:prstGeom prst="rect">
            <a:avLst/>
          </a:prstGeom>
          <a:noFill/>
          <a:ln>
            <a:noFill/>
          </a:ln>
        </p:spPr>
      </p:pic>
      <p:sp>
        <p:nvSpPr>
          <p:cNvPr id="743" name="Google Shape;743;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4" name="Google Shape;744;p23"/>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745" name="Google Shape;745;p23"/>
          <p:cNvSpPr/>
          <p:nvPr/>
        </p:nvSpPr>
        <p:spPr>
          <a:xfrm>
            <a:off x="3581848" y="7112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Our Team</a:t>
            </a:r>
            <a:endParaRPr b="0" i="0" sz="8000" u="none" cap="none" strike="noStrike">
              <a:solidFill>
                <a:schemeClr val="dk1"/>
              </a:solidFill>
              <a:latin typeface="Calibri"/>
              <a:ea typeface="Calibri"/>
              <a:cs typeface="Calibri"/>
              <a:sym typeface="Calibri"/>
            </a:endParaRPr>
          </a:p>
        </p:txBody>
      </p:sp>
      <p:sp>
        <p:nvSpPr>
          <p:cNvPr id="746" name="Google Shape;746;p23"/>
          <p:cNvSpPr/>
          <p:nvPr/>
        </p:nvSpPr>
        <p:spPr>
          <a:xfrm>
            <a:off x="3556445" y="2794000"/>
            <a:ext cx="4788498" cy="100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p23"/>
          <p:cNvPicPr preferRelativeResize="0"/>
          <p:nvPr/>
        </p:nvPicPr>
        <p:blipFill rotWithShape="1">
          <a:blip r:embed="rId15">
            <a:alphaModFix/>
          </a:blip>
          <a:srcRect b="0" l="0" r="0" t="0"/>
          <a:stretch/>
        </p:blipFill>
        <p:spPr>
          <a:xfrm>
            <a:off x="3556445" y="2794000"/>
            <a:ext cx="4788498" cy="8229600"/>
          </a:xfrm>
          <a:prstGeom prst="rect">
            <a:avLst/>
          </a:prstGeom>
          <a:noFill/>
          <a:ln>
            <a:noFill/>
          </a:ln>
        </p:spPr>
      </p:pic>
      <p:sp>
        <p:nvSpPr>
          <p:cNvPr id="748" name="Google Shape;748;p23"/>
          <p:cNvSpPr/>
          <p:nvPr/>
        </p:nvSpPr>
        <p:spPr>
          <a:xfrm>
            <a:off x="35564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3"/>
          <p:cNvSpPr/>
          <p:nvPr/>
        </p:nvSpPr>
        <p:spPr>
          <a:xfrm>
            <a:off x="35564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3"/>
          <p:cNvSpPr/>
          <p:nvPr/>
        </p:nvSpPr>
        <p:spPr>
          <a:xfrm>
            <a:off x="3454832" y="112268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Eldruin</a:t>
            </a:r>
            <a:endParaRPr b="0" i="0" sz="4800" u="none" cap="none" strike="noStrike">
              <a:solidFill>
                <a:schemeClr val="dk1"/>
              </a:solidFill>
              <a:latin typeface="Calibri"/>
              <a:ea typeface="Calibri"/>
              <a:cs typeface="Calibri"/>
              <a:sym typeface="Calibri"/>
            </a:endParaRPr>
          </a:p>
        </p:txBody>
      </p:sp>
      <p:sp>
        <p:nvSpPr>
          <p:cNvPr id="751" name="Google Shape;751;p23"/>
          <p:cNvSpPr/>
          <p:nvPr/>
        </p:nvSpPr>
        <p:spPr>
          <a:xfrm>
            <a:off x="3488703" y="122174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52" name="Google Shape;752;p23"/>
          <p:cNvSpPr/>
          <p:nvPr/>
        </p:nvSpPr>
        <p:spPr>
          <a:xfrm>
            <a:off x="9157845" y="2794000"/>
            <a:ext cx="4788498" cy="100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3" name="Google Shape;753;p23"/>
          <p:cNvPicPr preferRelativeResize="0"/>
          <p:nvPr/>
        </p:nvPicPr>
        <p:blipFill rotWithShape="1">
          <a:blip r:embed="rId16">
            <a:alphaModFix/>
          </a:blip>
          <a:srcRect b="0" l="0" r="0" t="0"/>
          <a:stretch/>
        </p:blipFill>
        <p:spPr>
          <a:xfrm>
            <a:off x="9157845" y="2794000"/>
            <a:ext cx="4788498" cy="8229600"/>
          </a:xfrm>
          <a:prstGeom prst="rect">
            <a:avLst/>
          </a:prstGeom>
          <a:noFill/>
          <a:ln>
            <a:noFill/>
          </a:ln>
        </p:spPr>
      </p:pic>
      <p:sp>
        <p:nvSpPr>
          <p:cNvPr id="754" name="Google Shape;754;p23"/>
          <p:cNvSpPr/>
          <p:nvPr/>
        </p:nvSpPr>
        <p:spPr>
          <a:xfrm>
            <a:off x="91578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3"/>
          <p:cNvSpPr/>
          <p:nvPr/>
        </p:nvSpPr>
        <p:spPr>
          <a:xfrm>
            <a:off x="91578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3"/>
          <p:cNvSpPr/>
          <p:nvPr/>
        </p:nvSpPr>
        <p:spPr>
          <a:xfrm>
            <a:off x="9056232" y="112268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Elementalen</a:t>
            </a:r>
            <a:endParaRPr b="0" i="0" sz="4800" u="none" cap="none" strike="noStrike">
              <a:solidFill>
                <a:schemeClr val="dk1"/>
              </a:solidFill>
              <a:latin typeface="Calibri"/>
              <a:ea typeface="Calibri"/>
              <a:cs typeface="Calibri"/>
              <a:sym typeface="Calibri"/>
            </a:endParaRPr>
          </a:p>
        </p:txBody>
      </p:sp>
      <p:sp>
        <p:nvSpPr>
          <p:cNvPr id="757" name="Google Shape;757;p23"/>
          <p:cNvSpPr/>
          <p:nvPr/>
        </p:nvSpPr>
        <p:spPr>
          <a:xfrm>
            <a:off x="9090103" y="122174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58" name="Google Shape;758;p23"/>
          <p:cNvSpPr/>
          <p:nvPr/>
        </p:nvSpPr>
        <p:spPr>
          <a:xfrm>
            <a:off x="14759245" y="2794000"/>
            <a:ext cx="4788498" cy="100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9" name="Google Shape;759;p23"/>
          <p:cNvPicPr preferRelativeResize="0"/>
          <p:nvPr/>
        </p:nvPicPr>
        <p:blipFill rotWithShape="1">
          <a:blip r:embed="rId17">
            <a:alphaModFix/>
          </a:blip>
          <a:srcRect b="0" l="0" r="0" t="0"/>
          <a:stretch/>
        </p:blipFill>
        <p:spPr>
          <a:xfrm>
            <a:off x="14759245" y="2794000"/>
            <a:ext cx="4788498" cy="8229600"/>
          </a:xfrm>
          <a:prstGeom prst="rect">
            <a:avLst/>
          </a:prstGeom>
          <a:noFill/>
          <a:ln>
            <a:noFill/>
          </a:ln>
        </p:spPr>
      </p:pic>
      <p:sp>
        <p:nvSpPr>
          <p:cNvPr id="760" name="Google Shape;760;p23"/>
          <p:cNvSpPr/>
          <p:nvPr/>
        </p:nvSpPr>
        <p:spPr>
          <a:xfrm>
            <a:off x="147592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3"/>
          <p:cNvSpPr/>
          <p:nvPr/>
        </p:nvSpPr>
        <p:spPr>
          <a:xfrm>
            <a:off x="14759245" y="11226800"/>
            <a:ext cx="478849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3"/>
          <p:cNvSpPr/>
          <p:nvPr/>
        </p:nvSpPr>
        <p:spPr>
          <a:xfrm>
            <a:off x="14657632" y="112268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Lunaria</a:t>
            </a:r>
            <a:endParaRPr b="0" i="0" sz="4800" u="none" cap="none" strike="noStrike">
              <a:solidFill>
                <a:schemeClr val="dk1"/>
              </a:solidFill>
              <a:latin typeface="Calibri"/>
              <a:ea typeface="Calibri"/>
              <a:cs typeface="Calibri"/>
              <a:sym typeface="Calibri"/>
            </a:endParaRPr>
          </a:p>
        </p:txBody>
      </p:sp>
      <p:sp>
        <p:nvSpPr>
          <p:cNvPr id="763" name="Google Shape;763;p23"/>
          <p:cNvSpPr/>
          <p:nvPr/>
        </p:nvSpPr>
        <p:spPr>
          <a:xfrm>
            <a:off x="14691503" y="122174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768" name="Shape 768"/>
        <p:cNvGrpSpPr/>
        <p:nvPr/>
      </p:nvGrpSpPr>
      <p:grpSpPr>
        <a:xfrm>
          <a:off x="0" y="0"/>
          <a:ext cx="0" cy="0"/>
          <a:chOff x="0" y="0"/>
          <a:chExt cx="0" cy="0"/>
        </a:xfrm>
      </p:grpSpPr>
      <p:pic>
        <p:nvPicPr>
          <p:cNvPr descr=" " id="769" name="Google Shape;769;p24"/>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770" name="Google Shape;770;p24"/>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771" name="Google Shape;771;p24"/>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772" name="Google Shape;772;p24"/>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773" name="Google Shape;773;p24"/>
          <p:cNvPicPr preferRelativeResize="0"/>
          <p:nvPr/>
        </p:nvPicPr>
        <p:blipFill rotWithShape="1">
          <a:blip r:embed="rId7">
            <a:alphaModFix/>
          </a:blip>
          <a:srcRect b="0" l="0" r="0" t="0"/>
          <a:stretch/>
        </p:blipFill>
        <p:spPr>
          <a:xfrm>
            <a:off x="21414877" y="1181100"/>
            <a:ext cx="1193949" cy="1168400"/>
          </a:xfrm>
          <a:prstGeom prst="rect">
            <a:avLst/>
          </a:prstGeom>
          <a:noFill/>
          <a:ln>
            <a:noFill/>
          </a:ln>
        </p:spPr>
      </p:pic>
      <p:pic>
        <p:nvPicPr>
          <p:cNvPr descr=" " id="774" name="Google Shape;774;p24"/>
          <p:cNvPicPr preferRelativeResize="0"/>
          <p:nvPr/>
        </p:nvPicPr>
        <p:blipFill rotWithShape="1">
          <a:blip r:embed="rId8">
            <a:alphaModFix/>
          </a:blip>
          <a:srcRect b="0" l="0" r="0" t="0"/>
          <a:stretch/>
        </p:blipFill>
        <p:spPr>
          <a:xfrm>
            <a:off x="1625800" y="177800"/>
            <a:ext cx="22065824" cy="13348122"/>
          </a:xfrm>
          <a:prstGeom prst="rect">
            <a:avLst/>
          </a:prstGeom>
          <a:noFill/>
          <a:ln>
            <a:noFill/>
          </a:ln>
        </p:spPr>
      </p:pic>
      <p:pic>
        <p:nvPicPr>
          <p:cNvPr descr=" " id="775" name="Google Shape;775;p24"/>
          <p:cNvPicPr preferRelativeResize="0"/>
          <p:nvPr/>
        </p:nvPicPr>
        <p:blipFill rotWithShape="1">
          <a:blip r:embed="rId9">
            <a:alphaModFix/>
          </a:blip>
          <a:srcRect b="0" l="0" r="0" t="0"/>
          <a:stretch/>
        </p:blipFill>
        <p:spPr>
          <a:xfrm>
            <a:off x="457257" y="4965700"/>
            <a:ext cx="635079" cy="1219200"/>
          </a:xfrm>
          <a:prstGeom prst="rect">
            <a:avLst/>
          </a:prstGeom>
          <a:noFill/>
          <a:ln>
            <a:noFill/>
          </a:ln>
        </p:spPr>
      </p:pic>
      <p:pic>
        <p:nvPicPr>
          <p:cNvPr descr=" " id="776" name="Google Shape;776;p24"/>
          <p:cNvPicPr preferRelativeResize="0"/>
          <p:nvPr/>
        </p:nvPicPr>
        <p:blipFill rotWithShape="1">
          <a:blip r:embed="rId10">
            <a:alphaModFix/>
          </a:blip>
          <a:srcRect b="0" l="0" r="0" t="0"/>
          <a:stretch/>
        </p:blipFill>
        <p:spPr>
          <a:xfrm>
            <a:off x="7303413" y="12649200"/>
            <a:ext cx="835182" cy="551830"/>
          </a:xfrm>
          <a:prstGeom prst="rect">
            <a:avLst/>
          </a:prstGeom>
          <a:noFill/>
          <a:ln>
            <a:noFill/>
          </a:ln>
        </p:spPr>
      </p:pic>
      <p:pic>
        <p:nvPicPr>
          <p:cNvPr descr=" " id="777" name="Google Shape;777;p24"/>
          <p:cNvPicPr preferRelativeResize="0"/>
          <p:nvPr/>
        </p:nvPicPr>
        <p:blipFill rotWithShape="1">
          <a:blip r:embed="rId11">
            <a:alphaModFix/>
          </a:blip>
          <a:srcRect b="0" l="0" r="0" t="0"/>
          <a:stretch/>
        </p:blipFill>
        <p:spPr>
          <a:xfrm>
            <a:off x="16499362" y="12369800"/>
            <a:ext cx="835157" cy="552004"/>
          </a:xfrm>
          <a:prstGeom prst="rect">
            <a:avLst/>
          </a:prstGeom>
          <a:noFill/>
          <a:ln>
            <a:noFill/>
          </a:ln>
        </p:spPr>
      </p:pic>
      <p:pic>
        <p:nvPicPr>
          <p:cNvPr descr=" " id="778" name="Google Shape;778;p24"/>
          <p:cNvPicPr preferRelativeResize="0"/>
          <p:nvPr/>
        </p:nvPicPr>
        <p:blipFill rotWithShape="1">
          <a:blip r:embed="rId12">
            <a:alphaModFix/>
          </a:blip>
          <a:srcRect b="0" l="0" r="0" t="0"/>
          <a:stretch/>
        </p:blipFill>
        <p:spPr>
          <a:xfrm>
            <a:off x="13069934" y="139700"/>
            <a:ext cx="383804" cy="707355"/>
          </a:xfrm>
          <a:prstGeom prst="rect">
            <a:avLst/>
          </a:prstGeom>
          <a:noFill/>
          <a:ln>
            <a:noFill/>
          </a:ln>
        </p:spPr>
      </p:pic>
      <p:pic>
        <p:nvPicPr>
          <p:cNvPr descr=" " id="779" name="Google Shape;779;p24"/>
          <p:cNvPicPr preferRelativeResize="0"/>
          <p:nvPr/>
        </p:nvPicPr>
        <p:blipFill rotWithShape="1">
          <a:blip r:embed="rId13">
            <a:alphaModFix/>
          </a:blip>
          <a:srcRect b="0" l="0" r="0" t="0"/>
          <a:stretch/>
        </p:blipFill>
        <p:spPr>
          <a:xfrm>
            <a:off x="838305" y="3187700"/>
            <a:ext cx="489265" cy="489198"/>
          </a:xfrm>
          <a:prstGeom prst="rect">
            <a:avLst/>
          </a:prstGeom>
          <a:noFill/>
          <a:ln>
            <a:noFill/>
          </a:ln>
        </p:spPr>
      </p:pic>
      <p:sp>
        <p:nvSpPr>
          <p:cNvPr id="780" name="Google Shape;78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1" name="Google Shape;781;p24"/>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782" name="Google Shape;782;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4"/>
          <p:cNvSpPr/>
          <p:nvPr/>
        </p:nvSpPr>
        <p:spPr>
          <a:xfrm>
            <a:off x="10173972" y="31242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4" name="Google Shape;784;p24"/>
          <p:cNvPicPr preferRelativeResize="0"/>
          <p:nvPr/>
        </p:nvPicPr>
        <p:blipFill rotWithShape="1">
          <a:blip r:embed="rId15">
            <a:alphaModFix/>
          </a:blip>
          <a:srcRect b="0" l="0" r="0" t="0"/>
          <a:stretch/>
        </p:blipFill>
        <p:spPr>
          <a:xfrm>
            <a:off x="10478810" y="3435350"/>
            <a:ext cx="1117740" cy="1117600"/>
          </a:xfrm>
          <a:prstGeom prst="rect">
            <a:avLst/>
          </a:prstGeom>
          <a:noFill/>
          <a:ln>
            <a:noFill/>
          </a:ln>
        </p:spPr>
      </p:pic>
      <p:sp>
        <p:nvSpPr>
          <p:cNvPr id="785" name="Google Shape;785;p24"/>
          <p:cNvSpPr/>
          <p:nvPr/>
        </p:nvSpPr>
        <p:spPr>
          <a:xfrm>
            <a:off x="11799775" y="33274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4"/>
          <p:cNvSpPr/>
          <p:nvPr/>
        </p:nvSpPr>
        <p:spPr>
          <a:xfrm>
            <a:off x="11799775" y="33274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Chloe Ng</a:t>
            </a:r>
            <a:endParaRPr b="0" i="0" sz="3600" u="none" cap="none" strike="noStrike">
              <a:solidFill>
                <a:schemeClr val="dk1"/>
              </a:solidFill>
              <a:latin typeface="Calibri"/>
              <a:ea typeface="Calibri"/>
              <a:cs typeface="Calibri"/>
              <a:sym typeface="Calibri"/>
            </a:endParaRPr>
          </a:p>
        </p:txBody>
      </p:sp>
      <p:sp>
        <p:nvSpPr>
          <p:cNvPr id="787" name="Google Shape;787;p24"/>
          <p:cNvSpPr/>
          <p:nvPr/>
        </p:nvSpPr>
        <p:spPr>
          <a:xfrm>
            <a:off x="11799775" y="40513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88" name="Google Shape;788;p24"/>
          <p:cNvSpPr/>
          <p:nvPr/>
        </p:nvSpPr>
        <p:spPr>
          <a:xfrm>
            <a:off x="787498" y="54864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9" name="Google Shape;789;p24"/>
          <p:cNvPicPr preferRelativeResize="0"/>
          <p:nvPr/>
        </p:nvPicPr>
        <p:blipFill rotWithShape="1">
          <a:blip r:embed="rId16">
            <a:alphaModFix/>
          </a:blip>
          <a:srcRect b="0" l="0" r="0" t="0"/>
          <a:stretch/>
        </p:blipFill>
        <p:spPr>
          <a:xfrm>
            <a:off x="1092337" y="5797550"/>
            <a:ext cx="1117740" cy="1117600"/>
          </a:xfrm>
          <a:prstGeom prst="rect">
            <a:avLst/>
          </a:prstGeom>
          <a:noFill/>
          <a:ln>
            <a:noFill/>
          </a:ln>
        </p:spPr>
      </p:pic>
      <p:sp>
        <p:nvSpPr>
          <p:cNvPr id="790" name="Google Shape;790;p24"/>
          <p:cNvSpPr/>
          <p:nvPr/>
        </p:nvSpPr>
        <p:spPr>
          <a:xfrm>
            <a:off x="2413302" y="56896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4"/>
          <p:cNvSpPr/>
          <p:nvPr/>
        </p:nvSpPr>
        <p:spPr>
          <a:xfrm>
            <a:off x="2413302"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Valtorin</a:t>
            </a:r>
            <a:endParaRPr b="0" i="0" sz="3600" u="none" cap="none" strike="noStrike">
              <a:solidFill>
                <a:schemeClr val="dk1"/>
              </a:solidFill>
              <a:latin typeface="Calibri"/>
              <a:ea typeface="Calibri"/>
              <a:cs typeface="Calibri"/>
              <a:sym typeface="Calibri"/>
            </a:endParaRPr>
          </a:p>
        </p:txBody>
      </p:sp>
      <p:sp>
        <p:nvSpPr>
          <p:cNvPr id="792" name="Google Shape;792;p24"/>
          <p:cNvSpPr/>
          <p:nvPr/>
        </p:nvSpPr>
        <p:spPr>
          <a:xfrm>
            <a:off x="2413302" y="6413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93" name="Google Shape;793;p24"/>
          <p:cNvSpPr/>
          <p:nvPr/>
        </p:nvSpPr>
        <p:spPr>
          <a:xfrm>
            <a:off x="3835879" y="78232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4" name="Google Shape;794;p24"/>
          <p:cNvPicPr preferRelativeResize="0"/>
          <p:nvPr/>
        </p:nvPicPr>
        <p:blipFill rotWithShape="1">
          <a:blip r:embed="rId17">
            <a:alphaModFix/>
          </a:blip>
          <a:srcRect b="0" l="0" r="0" t="0"/>
          <a:stretch/>
        </p:blipFill>
        <p:spPr>
          <a:xfrm>
            <a:off x="4140718" y="8134350"/>
            <a:ext cx="1117740" cy="1117600"/>
          </a:xfrm>
          <a:prstGeom prst="rect">
            <a:avLst/>
          </a:prstGeom>
          <a:noFill/>
          <a:ln>
            <a:noFill/>
          </a:ln>
        </p:spPr>
      </p:pic>
      <p:sp>
        <p:nvSpPr>
          <p:cNvPr id="795" name="Google Shape;795;p24"/>
          <p:cNvSpPr/>
          <p:nvPr/>
        </p:nvSpPr>
        <p:spPr>
          <a:xfrm>
            <a:off x="5461683" y="80264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4"/>
          <p:cNvSpPr/>
          <p:nvPr/>
        </p:nvSpPr>
        <p:spPr>
          <a:xfrm>
            <a:off x="5461683" y="80264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Lucian</a:t>
            </a:r>
            <a:endParaRPr b="0" i="0" sz="3600" u="none" cap="none" strike="noStrike">
              <a:solidFill>
                <a:schemeClr val="dk1"/>
              </a:solidFill>
              <a:latin typeface="Calibri"/>
              <a:ea typeface="Calibri"/>
              <a:cs typeface="Calibri"/>
              <a:sym typeface="Calibri"/>
            </a:endParaRPr>
          </a:p>
        </p:txBody>
      </p:sp>
      <p:sp>
        <p:nvSpPr>
          <p:cNvPr id="797" name="Google Shape;797;p24"/>
          <p:cNvSpPr/>
          <p:nvPr/>
        </p:nvSpPr>
        <p:spPr>
          <a:xfrm>
            <a:off x="5461683" y="87503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98" name="Google Shape;798;p24"/>
          <p:cNvSpPr/>
          <p:nvPr/>
        </p:nvSpPr>
        <p:spPr>
          <a:xfrm>
            <a:off x="3835879" y="102108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9" name="Google Shape;799;p24"/>
          <p:cNvPicPr preferRelativeResize="0"/>
          <p:nvPr/>
        </p:nvPicPr>
        <p:blipFill rotWithShape="1">
          <a:blip r:embed="rId18">
            <a:alphaModFix/>
          </a:blip>
          <a:srcRect b="0" l="0" r="0" t="0"/>
          <a:stretch/>
        </p:blipFill>
        <p:spPr>
          <a:xfrm>
            <a:off x="4140718" y="10521950"/>
            <a:ext cx="1117740" cy="1117600"/>
          </a:xfrm>
          <a:prstGeom prst="rect">
            <a:avLst/>
          </a:prstGeom>
          <a:noFill/>
          <a:ln>
            <a:noFill/>
          </a:ln>
        </p:spPr>
      </p:pic>
      <p:sp>
        <p:nvSpPr>
          <p:cNvPr id="800" name="Google Shape;800;p24"/>
          <p:cNvSpPr/>
          <p:nvPr/>
        </p:nvSpPr>
        <p:spPr>
          <a:xfrm>
            <a:off x="5461683" y="104140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4"/>
          <p:cNvSpPr/>
          <p:nvPr/>
        </p:nvSpPr>
        <p:spPr>
          <a:xfrm>
            <a:off x="5461683" y="104140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Cedric</a:t>
            </a:r>
            <a:endParaRPr b="0" i="0" sz="3600" u="none" cap="none" strike="noStrike">
              <a:solidFill>
                <a:schemeClr val="dk1"/>
              </a:solidFill>
              <a:latin typeface="Calibri"/>
              <a:ea typeface="Calibri"/>
              <a:cs typeface="Calibri"/>
              <a:sym typeface="Calibri"/>
            </a:endParaRPr>
          </a:p>
        </p:txBody>
      </p:sp>
      <p:sp>
        <p:nvSpPr>
          <p:cNvPr id="802" name="Google Shape;802;p24"/>
          <p:cNvSpPr/>
          <p:nvPr/>
        </p:nvSpPr>
        <p:spPr>
          <a:xfrm>
            <a:off x="5461683" y="1113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803" name="Google Shape;803;p24"/>
          <p:cNvSpPr/>
          <p:nvPr/>
        </p:nvSpPr>
        <p:spPr>
          <a:xfrm>
            <a:off x="15343518" y="78486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4" name="Google Shape;804;p24"/>
          <p:cNvPicPr preferRelativeResize="0"/>
          <p:nvPr/>
        </p:nvPicPr>
        <p:blipFill rotWithShape="1">
          <a:blip r:embed="rId19">
            <a:alphaModFix/>
          </a:blip>
          <a:srcRect b="0" l="0" r="0" t="0"/>
          <a:stretch/>
        </p:blipFill>
        <p:spPr>
          <a:xfrm>
            <a:off x="15648356" y="8159750"/>
            <a:ext cx="1117740" cy="1117600"/>
          </a:xfrm>
          <a:prstGeom prst="rect">
            <a:avLst/>
          </a:prstGeom>
          <a:noFill/>
          <a:ln>
            <a:noFill/>
          </a:ln>
        </p:spPr>
      </p:pic>
      <p:sp>
        <p:nvSpPr>
          <p:cNvPr id="805" name="Google Shape;805;p24"/>
          <p:cNvSpPr/>
          <p:nvPr/>
        </p:nvSpPr>
        <p:spPr>
          <a:xfrm>
            <a:off x="16969321" y="80518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4"/>
          <p:cNvSpPr/>
          <p:nvPr/>
        </p:nvSpPr>
        <p:spPr>
          <a:xfrm>
            <a:off x="16969321" y="80518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Elvina</a:t>
            </a:r>
            <a:endParaRPr b="0" i="0" sz="3600" u="none" cap="none" strike="noStrike">
              <a:solidFill>
                <a:schemeClr val="dk1"/>
              </a:solidFill>
              <a:latin typeface="Calibri"/>
              <a:ea typeface="Calibri"/>
              <a:cs typeface="Calibri"/>
              <a:sym typeface="Calibri"/>
            </a:endParaRPr>
          </a:p>
        </p:txBody>
      </p:sp>
      <p:sp>
        <p:nvSpPr>
          <p:cNvPr id="807" name="Google Shape;807;p24"/>
          <p:cNvSpPr/>
          <p:nvPr/>
        </p:nvSpPr>
        <p:spPr>
          <a:xfrm>
            <a:off x="16969321" y="8775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808" name="Google Shape;808;p24"/>
          <p:cNvSpPr/>
          <p:nvPr/>
        </p:nvSpPr>
        <p:spPr>
          <a:xfrm>
            <a:off x="15343518" y="102108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9" name="Google Shape;809;p24"/>
          <p:cNvPicPr preferRelativeResize="0"/>
          <p:nvPr/>
        </p:nvPicPr>
        <p:blipFill rotWithShape="1">
          <a:blip r:embed="rId20">
            <a:alphaModFix/>
          </a:blip>
          <a:srcRect b="0" l="0" r="0" t="0"/>
          <a:stretch/>
        </p:blipFill>
        <p:spPr>
          <a:xfrm>
            <a:off x="15648356" y="10521950"/>
            <a:ext cx="1117740" cy="1117600"/>
          </a:xfrm>
          <a:prstGeom prst="rect">
            <a:avLst/>
          </a:prstGeom>
          <a:noFill/>
          <a:ln>
            <a:noFill/>
          </a:ln>
        </p:spPr>
      </p:pic>
      <p:sp>
        <p:nvSpPr>
          <p:cNvPr id="810" name="Google Shape;810;p24"/>
          <p:cNvSpPr/>
          <p:nvPr/>
        </p:nvSpPr>
        <p:spPr>
          <a:xfrm>
            <a:off x="16969321" y="104140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4"/>
          <p:cNvSpPr/>
          <p:nvPr/>
        </p:nvSpPr>
        <p:spPr>
          <a:xfrm>
            <a:off x="16969321" y="104140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Seraphina</a:t>
            </a:r>
            <a:endParaRPr b="0" i="0" sz="3600" u="none" cap="none" strike="noStrike">
              <a:solidFill>
                <a:schemeClr val="dk1"/>
              </a:solidFill>
              <a:latin typeface="Calibri"/>
              <a:ea typeface="Calibri"/>
              <a:cs typeface="Calibri"/>
              <a:sym typeface="Calibri"/>
            </a:endParaRPr>
          </a:p>
        </p:txBody>
      </p:sp>
      <p:sp>
        <p:nvSpPr>
          <p:cNvPr id="812" name="Google Shape;812;p24"/>
          <p:cNvSpPr/>
          <p:nvPr/>
        </p:nvSpPr>
        <p:spPr>
          <a:xfrm>
            <a:off x="16969321" y="1113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813" name="Google Shape;813;p24"/>
          <p:cNvSpPr/>
          <p:nvPr/>
        </p:nvSpPr>
        <p:spPr>
          <a:xfrm>
            <a:off x="6681035" y="54864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4" name="Google Shape;814;p24"/>
          <p:cNvPicPr preferRelativeResize="0"/>
          <p:nvPr/>
        </p:nvPicPr>
        <p:blipFill rotWithShape="1">
          <a:blip r:embed="rId21">
            <a:alphaModFix/>
          </a:blip>
          <a:srcRect b="0" l="0" r="0" t="0"/>
          <a:stretch/>
        </p:blipFill>
        <p:spPr>
          <a:xfrm>
            <a:off x="6985873" y="5797550"/>
            <a:ext cx="1117740" cy="1117600"/>
          </a:xfrm>
          <a:prstGeom prst="rect">
            <a:avLst/>
          </a:prstGeom>
          <a:noFill/>
          <a:ln>
            <a:noFill/>
          </a:ln>
        </p:spPr>
      </p:pic>
      <p:sp>
        <p:nvSpPr>
          <p:cNvPr id="815" name="Google Shape;815;p24"/>
          <p:cNvSpPr/>
          <p:nvPr/>
        </p:nvSpPr>
        <p:spPr>
          <a:xfrm>
            <a:off x="8306838" y="56896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4"/>
          <p:cNvSpPr/>
          <p:nvPr/>
        </p:nvSpPr>
        <p:spPr>
          <a:xfrm>
            <a:off x="8306838"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Aurielle</a:t>
            </a:r>
            <a:endParaRPr b="0" i="0" sz="3600" u="none" cap="none" strike="noStrike">
              <a:solidFill>
                <a:schemeClr val="dk1"/>
              </a:solidFill>
              <a:latin typeface="Calibri"/>
              <a:ea typeface="Calibri"/>
              <a:cs typeface="Calibri"/>
              <a:sym typeface="Calibri"/>
            </a:endParaRPr>
          </a:p>
        </p:txBody>
      </p:sp>
      <p:sp>
        <p:nvSpPr>
          <p:cNvPr id="817" name="Google Shape;817;p24"/>
          <p:cNvSpPr/>
          <p:nvPr/>
        </p:nvSpPr>
        <p:spPr>
          <a:xfrm>
            <a:off x="8306838" y="6413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818" name="Google Shape;818;p24"/>
          <p:cNvSpPr/>
          <p:nvPr/>
        </p:nvSpPr>
        <p:spPr>
          <a:xfrm>
            <a:off x="18468108" y="54864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9" name="Google Shape;819;p24"/>
          <p:cNvPicPr preferRelativeResize="0"/>
          <p:nvPr/>
        </p:nvPicPr>
        <p:blipFill rotWithShape="1">
          <a:blip r:embed="rId22">
            <a:alphaModFix/>
          </a:blip>
          <a:srcRect b="0" l="0" r="0" t="0"/>
          <a:stretch/>
        </p:blipFill>
        <p:spPr>
          <a:xfrm>
            <a:off x="18772946" y="5797550"/>
            <a:ext cx="1117740" cy="1117600"/>
          </a:xfrm>
          <a:prstGeom prst="rect">
            <a:avLst/>
          </a:prstGeom>
          <a:noFill/>
          <a:ln>
            <a:noFill/>
          </a:ln>
        </p:spPr>
      </p:pic>
      <p:sp>
        <p:nvSpPr>
          <p:cNvPr id="820" name="Google Shape;820;p24"/>
          <p:cNvSpPr/>
          <p:nvPr/>
        </p:nvSpPr>
        <p:spPr>
          <a:xfrm>
            <a:off x="20093911" y="56896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4"/>
          <p:cNvSpPr/>
          <p:nvPr/>
        </p:nvSpPr>
        <p:spPr>
          <a:xfrm>
            <a:off x="20093911"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Dariana</a:t>
            </a:r>
            <a:endParaRPr b="0" i="0" sz="3600" u="none" cap="none" strike="noStrike">
              <a:solidFill>
                <a:schemeClr val="dk1"/>
              </a:solidFill>
              <a:latin typeface="Calibri"/>
              <a:ea typeface="Calibri"/>
              <a:cs typeface="Calibri"/>
              <a:sym typeface="Calibri"/>
            </a:endParaRPr>
          </a:p>
        </p:txBody>
      </p:sp>
      <p:sp>
        <p:nvSpPr>
          <p:cNvPr id="822" name="Google Shape;822;p24"/>
          <p:cNvSpPr/>
          <p:nvPr/>
        </p:nvSpPr>
        <p:spPr>
          <a:xfrm>
            <a:off x="20093911" y="6413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823" name="Google Shape;823;p24"/>
          <p:cNvSpPr/>
          <p:nvPr/>
        </p:nvSpPr>
        <p:spPr>
          <a:xfrm>
            <a:off x="12574572" y="5486400"/>
            <a:ext cx="5487086" cy="1739900"/>
          </a:xfrm>
          <a:prstGeom prst="roundRect">
            <a:avLst>
              <a:gd fmla="val 73051" name="adj"/>
            </a:avLst>
          </a:prstGeom>
          <a:noFill/>
          <a:ln cap="flat" cmpd="sng" w="12700">
            <a:solidFill>
              <a:srgbClr val="FE9E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4" name="Google Shape;824;p24"/>
          <p:cNvPicPr preferRelativeResize="0"/>
          <p:nvPr/>
        </p:nvPicPr>
        <p:blipFill rotWithShape="1">
          <a:blip r:embed="rId23">
            <a:alphaModFix/>
          </a:blip>
          <a:srcRect b="0" l="0" r="0" t="0"/>
          <a:stretch/>
        </p:blipFill>
        <p:spPr>
          <a:xfrm>
            <a:off x="12879410" y="5797550"/>
            <a:ext cx="1117740" cy="1117600"/>
          </a:xfrm>
          <a:prstGeom prst="rect">
            <a:avLst/>
          </a:prstGeom>
          <a:noFill/>
          <a:ln>
            <a:noFill/>
          </a:ln>
        </p:spPr>
      </p:pic>
      <p:sp>
        <p:nvSpPr>
          <p:cNvPr id="825" name="Google Shape;825;p24"/>
          <p:cNvSpPr/>
          <p:nvPr/>
        </p:nvSpPr>
        <p:spPr>
          <a:xfrm>
            <a:off x="14200375" y="5689600"/>
            <a:ext cx="3556445"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4"/>
          <p:cNvSpPr/>
          <p:nvPr/>
        </p:nvSpPr>
        <p:spPr>
          <a:xfrm>
            <a:off x="14200375" y="5689600"/>
            <a:ext cx="37088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Theronis</a:t>
            </a:r>
            <a:endParaRPr b="0" i="0" sz="3600" u="none" cap="none" strike="noStrike">
              <a:solidFill>
                <a:schemeClr val="dk1"/>
              </a:solidFill>
              <a:latin typeface="Calibri"/>
              <a:ea typeface="Calibri"/>
              <a:cs typeface="Calibri"/>
              <a:sym typeface="Calibri"/>
            </a:endParaRPr>
          </a:p>
        </p:txBody>
      </p:sp>
      <p:sp>
        <p:nvSpPr>
          <p:cNvPr id="827" name="Google Shape;827;p24"/>
          <p:cNvSpPr/>
          <p:nvPr/>
        </p:nvSpPr>
        <p:spPr>
          <a:xfrm>
            <a:off x="14200375" y="6413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28" name="Google Shape;828;p24"/>
          <p:cNvPicPr preferRelativeResize="0"/>
          <p:nvPr/>
        </p:nvPicPr>
        <p:blipFill rotWithShape="1">
          <a:blip r:embed="rId24">
            <a:alphaModFix/>
          </a:blip>
          <a:srcRect b="0" l="0" r="0" t="0"/>
          <a:stretch/>
        </p:blipFill>
        <p:spPr>
          <a:xfrm>
            <a:off x="3353219" y="5067300"/>
            <a:ext cx="17680610" cy="12700"/>
          </a:xfrm>
          <a:prstGeom prst="rect">
            <a:avLst/>
          </a:prstGeom>
          <a:noFill/>
          <a:ln>
            <a:noFill/>
          </a:ln>
        </p:spPr>
      </p:pic>
      <p:pic>
        <p:nvPicPr>
          <p:cNvPr descr=" " id="829" name="Google Shape;829;p24"/>
          <p:cNvPicPr preferRelativeResize="0"/>
          <p:nvPr/>
        </p:nvPicPr>
        <p:blipFill rotWithShape="1">
          <a:blip r:embed="rId25">
            <a:alphaModFix/>
          </a:blip>
          <a:srcRect b="0" l="0" r="0" t="0"/>
          <a:stretch/>
        </p:blipFill>
        <p:spPr>
          <a:xfrm>
            <a:off x="13006426" y="4673600"/>
            <a:ext cx="12702" cy="406400"/>
          </a:xfrm>
          <a:prstGeom prst="rect">
            <a:avLst/>
          </a:prstGeom>
          <a:noFill/>
          <a:ln>
            <a:noFill/>
          </a:ln>
        </p:spPr>
      </p:pic>
      <p:pic>
        <p:nvPicPr>
          <p:cNvPr descr=" " id="830" name="Google Shape;830;p24"/>
          <p:cNvPicPr preferRelativeResize="0"/>
          <p:nvPr/>
        </p:nvPicPr>
        <p:blipFill rotWithShape="1">
          <a:blip r:embed="rId26">
            <a:alphaModFix/>
          </a:blip>
          <a:srcRect b="0" l="0" r="0" t="0"/>
          <a:stretch/>
        </p:blipFill>
        <p:spPr>
          <a:xfrm>
            <a:off x="3353219" y="5080000"/>
            <a:ext cx="12702" cy="419100"/>
          </a:xfrm>
          <a:prstGeom prst="rect">
            <a:avLst/>
          </a:prstGeom>
          <a:noFill/>
          <a:ln>
            <a:noFill/>
          </a:ln>
        </p:spPr>
      </p:pic>
      <p:pic>
        <p:nvPicPr>
          <p:cNvPr descr=" " id="831" name="Google Shape;831;p24"/>
          <p:cNvPicPr preferRelativeResize="0"/>
          <p:nvPr/>
        </p:nvPicPr>
        <p:blipFill rotWithShape="1">
          <a:blip r:embed="rId26">
            <a:alphaModFix/>
          </a:blip>
          <a:srcRect b="0" l="0" r="0" t="0"/>
          <a:stretch/>
        </p:blipFill>
        <p:spPr>
          <a:xfrm>
            <a:off x="9513489" y="5080000"/>
            <a:ext cx="12702" cy="419100"/>
          </a:xfrm>
          <a:prstGeom prst="rect">
            <a:avLst/>
          </a:prstGeom>
          <a:noFill/>
          <a:ln>
            <a:noFill/>
          </a:ln>
        </p:spPr>
      </p:pic>
      <p:pic>
        <p:nvPicPr>
          <p:cNvPr descr=" " id="832" name="Google Shape;832;p24"/>
          <p:cNvPicPr preferRelativeResize="0"/>
          <p:nvPr/>
        </p:nvPicPr>
        <p:blipFill rotWithShape="1">
          <a:blip r:embed="rId26">
            <a:alphaModFix/>
          </a:blip>
          <a:srcRect b="0" l="0" r="0" t="0"/>
          <a:stretch/>
        </p:blipFill>
        <p:spPr>
          <a:xfrm>
            <a:off x="15407026" y="5080000"/>
            <a:ext cx="12702" cy="419100"/>
          </a:xfrm>
          <a:prstGeom prst="rect">
            <a:avLst/>
          </a:prstGeom>
          <a:noFill/>
          <a:ln>
            <a:noFill/>
          </a:ln>
        </p:spPr>
      </p:pic>
      <p:pic>
        <p:nvPicPr>
          <p:cNvPr descr=" " id="833" name="Google Shape;833;p24"/>
          <p:cNvPicPr preferRelativeResize="0"/>
          <p:nvPr/>
        </p:nvPicPr>
        <p:blipFill rotWithShape="1">
          <a:blip r:embed="rId26">
            <a:alphaModFix/>
          </a:blip>
          <a:srcRect b="0" l="0" r="0" t="0"/>
          <a:stretch/>
        </p:blipFill>
        <p:spPr>
          <a:xfrm>
            <a:off x="21021127" y="5080000"/>
            <a:ext cx="12702" cy="419100"/>
          </a:xfrm>
          <a:prstGeom prst="rect">
            <a:avLst/>
          </a:prstGeom>
          <a:noFill/>
          <a:ln>
            <a:noFill/>
          </a:ln>
        </p:spPr>
      </p:pic>
      <p:pic>
        <p:nvPicPr>
          <p:cNvPr descr=" " id="834" name="Google Shape;834;p24"/>
          <p:cNvPicPr preferRelativeResize="0"/>
          <p:nvPr/>
        </p:nvPicPr>
        <p:blipFill rotWithShape="1">
          <a:blip r:embed="rId27">
            <a:alphaModFix/>
          </a:blip>
          <a:srcRect b="0" l="0" r="0" t="0"/>
          <a:stretch/>
        </p:blipFill>
        <p:spPr>
          <a:xfrm>
            <a:off x="9513489" y="6896100"/>
            <a:ext cx="12702" cy="4165600"/>
          </a:xfrm>
          <a:prstGeom prst="rect">
            <a:avLst/>
          </a:prstGeom>
          <a:noFill/>
          <a:ln>
            <a:noFill/>
          </a:ln>
        </p:spPr>
      </p:pic>
      <p:pic>
        <p:nvPicPr>
          <p:cNvPr descr=" " id="835" name="Google Shape;835;p24"/>
          <p:cNvPicPr preferRelativeResize="0"/>
          <p:nvPr/>
        </p:nvPicPr>
        <p:blipFill rotWithShape="1">
          <a:blip r:embed="rId28">
            <a:alphaModFix/>
          </a:blip>
          <a:srcRect b="0" l="0" r="0" t="0"/>
          <a:stretch/>
        </p:blipFill>
        <p:spPr>
          <a:xfrm>
            <a:off x="9322965" y="8585200"/>
            <a:ext cx="203225" cy="12700"/>
          </a:xfrm>
          <a:prstGeom prst="rect">
            <a:avLst/>
          </a:prstGeom>
          <a:noFill/>
          <a:ln>
            <a:noFill/>
          </a:ln>
        </p:spPr>
      </p:pic>
      <p:pic>
        <p:nvPicPr>
          <p:cNvPr descr=" " id="836" name="Google Shape;836;p24"/>
          <p:cNvPicPr preferRelativeResize="0"/>
          <p:nvPr/>
        </p:nvPicPr>
        <p:blipFill rotWithShape="1">
          <a:blip r:embed="rId28">
            <a:alphaModFix/>
          </a:blip>
          <a:srcRect b="0" l="0" r="0" t="0"/>
          <a:stretch/>
        </p:blipFill>
        <p:spPr>
          <a:xfrm>
            <a:off x="20830603" y="8585200"/>
            <a:ext cx="203225" cy="12700"/>
          </a:xfrm>
          <a:prstGeom prst="rect">
            <a:avLst/>
          </a:prstGeom>
          <a:noFill/>
          <a:ln>
            <a:noFill/>
          </a:ln>
        </p:spPr>
      </p:pic>
      <p:pic>
        <p:nvPicPr>
          <p:cNvPr descr=" " id="837" name="Google Shape;837;p24"/>
          <p:cNvPicPr preferRelativeResize="0"/>
          <p:nvPr/>
        </p:nvPicPr>
        <p:blipFill rotWithShape="1">
          <a:blip r:embed="rId28">
            <a:alphaModFix/>
          </a:blip>
          <a:srcRect b="0" l="0" r="0" t="0"/>
          <a:stretch/>
        </p:blipFill>
        <p:spPr>
          <a:xfrm>
            <a:off x="9322965" y="11049000"/>
            <a:ext cx="203225" cy="12700"/>
          </a:xfrm>
          <a:prstGeom prst="rect">
            <a:avLst/>
          </a:prstGeom>
          <a:noFill/>
          <a:ln>
            <a:noFill/>
          </a:ln>
        </p:spPr>
      </p:pic>
      <p:pic>
        <p:nvPicPr>
          <p:cNvPr descr=" " id="838" name="Google Shape;838;p24"/>
          <p:cNvPicPr preferRelativeResize="0"/>
          <p:nvPr/>
        </p:nvPicPr>
        <p:blipFill rotWithShape="1">
          <a:blip r:embed="rId28">
            <a:alphaModFix/>
          </a:blip>
          <a:srcRect b="0" l="0" r="0" t="0"/>
          <a:stretch/>
        </p:blipFill>
        <p:spPr>
          <a:xfrm>
            <a:off x="20830603" y="11049000"/>
            <a:ext cx="203225" cy="12700"/>
          </a:xfrm>
          <a:prstGeom prst="rect">
            <a:avLst/>
          </a:prstGeom>
          <a:noFill/>
          <a:ln>
            <a:noFill/>
          </a:ln>
        </p:spPr>
      </p:pic>
      <p:pic>
        <p:nvPicPr>
          <p:cNvPr descr=" " id="839" name="Google Shape;839;p24"/>
          <p:cNvPicPr preferRelativeResize="0"/>
          <p:nvPr/>
        </p:nvPicPr>
        <p:blipFill rotWithShape="1">
          <a:blip r:embed="rId29">
            <a:alphaModFix/>
          </a:blip>
          <a:srcRect b="0" l="0" r="0" t="0"/>
          <a:stretch/>
        </p:blipFill>
        <p:spPr>
          <a:xfrm>
            <a:off x="21021127" y="7035800"/>
            <a:ext cx="12702" cy="4025900"/>
          </a:xfrm>
          <a:prstGeom prst="rect">
            <a:avLst/>
          </a:prstGeom>
          <a:noFill/>
          <a:ln>
            <a:noFill/>
          </a:ln>
        </p:spPr>
      </p:pic>
      <p:sp>
        <p:nvSpPr>
          <p:cNvPr id="840" name="Google Shape;840;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3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41" name="Google Shape;841;p24"/>
          <p:cNvSpPr/>
          <p:nvPr/>
        </p:nvSpPr>
        <p:spPr>
          <a:xfrm>
            <a:off x="6985873" y="571500"/>
            <a:ext cx="1075401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846" name="Shape 846"/>
        <p:cNvGrpSpPr/>
        <p:nvPr/>
      </p:nvGrpSpPr>
      <p:grpSpPr>
        <a:xfrm>
          <a:off x="0" y="0"/>
          <a:ext cx="0" cy="0"/>
          <a:chOff x="0" y="0"/>
          <a:chExt cx="0" cy="0"/>
        </a:xfrm>
      </p:grpSpPr>
      <p:sp>
        <p:nvSpPr>
          <p:cNvPr id="847" name="Google Shape;847;p25"/>
          <p:cNvSpPr/>
          <p:nvPr/>
        </p:nvSpPr>
        <p:spPr>
          <a:xfrm>
            <a:off x="0" y="0"/>
            <a:ext cx="24387048" cy="13716000"/>
          </a:xfrm>
          <a:prstGeom prst="rect">
            <a:avLst/>
          </a:prstGeom>
          <a:solidFill>
            <a:srgbClr val="F1C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8" name="Google Shape;848;p25"/>
          <p:cNvPicPr preferRelativeResize="0"/>
          <p:nvPr/>
        </p:nvPicPr>
        <p:blipFill rotWithShape="1">
          <a:blip r:embed="rId3">
            <a:alphaModFix/>
          </a:blip>
          <a:srcRect b="0" l="0" r="0" t="0"/>
          <a:stretch/>
        </p:blipFill>
        <p:spPr>
          <a:xfrm>
            <a:off x="8090911" y="-482600"/>
            <a:ext cx="16626378" cy="14681200"/>
          </a:xfrm>
          <a:prstGeom prst="rect">
            <a:avLst/>
          </a:prstGeom>
          <a:noFill/>
          <a:ln>
            <a:noFill/>
          </a:ln>
        </p:spPr>
      </p:pic>
      <p:pic>
        <p:nvPicPr>
          <p:cNvPr descr=" " id="849" name="Google Shape;849;p25"/>
          <p:cNvPicPr preferRelativeResize="0"/>
          <p:nvPr/>
        </p:nvPicPr>
        <p:blipFill rotWithShape="1">
          <a:blip r:embed="rId4">
            <a:alphaModFix/>
          </a:blip>
          <a:srcRect b="0" l="0" r="0" t="0"/>
          <a:stretch/>
        </p:blipFill>
        <p:spPr>
          <a:xfrm>
            <a:off x="457257" y="12032630"/>
            <a:ext cx="1193949" cy="1168400"/>
          </a:xfrm>
          <a:prstGeom prst="rect">
            <a:avLst/>
          </a:prstGeom>
          <a:noFill/>
          <a:ln>
            <a:noFill/>
          </a:ln>
        </p:spPr>
      </p:pic>
      <p:pic>
        <p:nvPicPr>
          <p:cNvPr descr=" " id="850" name="Google Shape;850;p25"/>
          <p:cNvPicPr preferRelativeResize="0"/>
          <p:nvPr/>
        </p:nvPicPr>
        <p:blipFill rotWithShape="1">
          <a:blip r:embed="rId5">
            <a:alphaModFix/>
          </a:blip>
          <a:srcRect b="0" l="0" r="0" t="0"/>
          <a:stretch/>
        </p:blipFill>
        <p:spPr>
          <a:xfrm>
            <a:off x="21973746" y="8197230"/>
            <a:ext cx="635079" cy="1219200"/>
          </a:xfrm>
          <a:prstGeom prst="rect">
            <a:avLst/>
          </a:prstGeom>
          <a:noFill/>
          <a:ln>
            <a:noFill/>
          </a:ln>
        </p:spPr>
      </p:pic>
      <p:pic>
        <p:nvPicPr>
          <p:cNvPr descr=" " id="851" name="Google Shape;851;p25"/>
          <p:cNvPicPr preferRelativeResize="0"/>
          <p:nvPr/>
        </p:nvPicPr>
        <p:blipFill rotWithShape="1">
          <a:blip r:embed="rId6">
            <a:alphaModFix/>
          </a:blip>
          <a:srcRect b="0" l="0" r="0" t="0"/>
          <a:stretch/>
        </p:blipFill>
        <p:spPr>
          <a:xfrm>
            <a:off x="14927488" y="1181100"/>
            <a:ext cx="835182" cy="551830"/>
          </a:xfrm>
          <a:prstGeom prst="rect">
            <a:avLst/>
          </a:prstGeom>
          <a:noFill/>
          <a:ln>
            <a:noFill/>
          </a:ln>
        </p:spPr>
      </p:pic>
      <p:pic>
        <p:nvPicPr>
          <p:cNvPr descr=" " id="852" name="Google Shape;852;p25"/>
          <p:cNvPicPr preferRelativeResize="0"/>
          <p:nvPr/>
        </p:nvPicPr>
        <p:blipFill rotWithShape="1">
          <a:blip r:embed="rId7">
            <a:alphaModFix/>
          </a:blip>
          <a:srcRect b="0" l="0" r="0" t="0"/>
          <a:stretch/>
        </p:blipFill>
        <p:spPr>
          <a:xfrm>
            <a:off x="5731563" y="1460326"/>
            <a:ext cx="835157" cy="552004"/>
          </a:xfrm>
          <a:prstGeom prst="rect">
            <a:avLst/>
          </a:prstGeom>
          <a:noFill/>
          <a:ln>
            <a:noFill/>
          </a:ln>
        </p:spPr>
      </p:pic>
      <p:pic>
        <p:nvPicPr>
          <p:cNvPr descr=" " id="853" name="Google Shape;853;p25"/>
          <p:cNvPicPr preferRelativeResize="0"/>
          <p:nvPr/>
        </p:nvPicPr>
        <p:blipFill rotWithShape="1">
          <a:blip r:embed="rId8">
            <a:alphaModFix/>
          </a:blip>
          <a:srcRect b="0" l="0" r="0" t="0"/>
          <a:stretch/>
        </p:blipFill>
        <p:spPr>
          <a:xfrm>
            <a:off x="1625803" y="177800"/>
            <a:ext cx="22065820" cy="13348122"/>
          </a:xfrm>
          <a:prstGeom prst="rect">
            <a:avLst/>
          </a:prstGeom>
          <a:noFill/>
          <a:ln>
            <a:noFill/>
          </a:ln>
        </p:spPr>
      </p:pic>
      <p:sp>
        <p:nvSpPr>
          <p:cNvPr id="854" name="Google Shape;854;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5" name="Google Shape;855;p2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856" name="Google Shape;856;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857" name="Google Shape;857;p25"/>
          <p:cNvSpPr/>
          <p:nvPr/>
        </p:nvSpPr>
        <p:spPr>
          <a:xfrm>
            <a:off x="10605826" y="1841500"/>
            <a:ext cx="11380622" cy="9804400"/>
          </a:xfrm>
          <a:prstGeom prst="roundRect">
            <a:avLst>
              <a:gd fmla="val 129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5"/>
          <p:cNvSpPr/>
          <p:nvPr/>
        </p:nvSpPr>
        <p:spPr>
          <a:xfrm>
            <a:off x="11418727" y="2654300"/>
            <a:ext cx="10093528"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Thank you for choosing EaTemp</a:t>
            </a:r>
            <a:endParaRPr b="0" i="0" sz="8000" u="none" cap="none" strike="noStrike">
              <a:solidFill>
                <a:schemeClr val="dk1"/>
              </a:solidFill>
              <a:latin typeface="Calibri"/>
              <a:ea typeface="Calibri"/>
              <a:cs typeface="Calibri"/>
              <a:sym typeface="Calibri"/>
            </a:endParaRPr>
          </a:p>
        </p:txBody>
      </p:sp>
      <p:sp>
        <p:nvSpPr>
          <p:cNvPr id="859" name="Google Shape;859;p25"/>
          <p:cNvSpPr/>
          <p:nvPr/>
        </p:nvSpPr>
        <p:spPr>
          <a:xfrm>
            <a:off x="11418727" y="60579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860" name="Google Shape;860;p25"/>
          <p:cNvPicPr preferRelativeResize="0"/>
          <p:nvPr/>
        </p:nvPicPr>
        <p:blipFill rotWithShape="1">
          <a:blip r:embed="rId11">
            <a:alphaModFix/>
          </a:blip>
          <a:srcRect b="0" l="0" r="0" t="0"/>
          <a:stretch/>
        </p:blipFill>
        <p:spPr>
          <a:xfrm>
            <a:off x="508063" y="622300"/>
            <a:ext cx="10092118" cy="114980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52" name="Shape 52"/>
        <p:cNvGrpSpPr/>
        <p:nvPr/>
      </p:nvGrpSpPr>
      <p:grpSpPr>
        <a:xfrm>
          <a:off x="0" y="0"/>
          <a:ext cx="0" cy="0"/>
          <a:chOff x="0" y="0"/>
          <a:chExt cx="0" cy="0"/>
        </a:xfrm>
      </p:grpSpPr>
      <p:pic>
        <p:nvPicPr>
          <p:cNvPr descr=" " id="53" name="Google Shape;53;p3"/>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54" name="Google Shape;54;p3"/>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55" name="Google Shape;55;p3"/>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56" name="Google Shape;56;p3"/>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57" name="Google Shape;57;p3"/>
          <p:cNvPicPr preferRelativeResize="0"/>
          <p:nvPr/>
        </p:nvPicPr>
        <p:blipFill rotWithShape="1">
          <a:blip r:embed="rId7">
            <a:alphaModFix/>
          </a:blip>
          <a:srcRect b="0" l="0" r="0" t="0"/>
          <a:stretch/>
        </p:blipFill>
        <p:spPr>
          <a:xfrm>
            <a:off x="1625803" y="177800"/>
            <a:ext cx="22065820" cy="13348131"/>
          </a:xfrm>
          <a:prstGeom prst="rect">
            <a:avLst/>
          </a:prstGeom>
          <a:noFill/>
          <a:ln>
            <a:noFill/>
          </a:ln>
        </p:spPr>
      </p:pic>
      <p:pic>
        <p:nvPicPr>
          <p:cNvPr descr=" " id="58" name="Google Shape;58;p3"/>
          <p:cNvPicPr preferRelativeResize="0"/>
          <p:nvPr/>
        </p:nvPicPr>
        <p:blipFill rotWithShape="1">
          <a:blip r:embed="rId8">
            <a:alphaModFix/>
          </a:blip>
          <a:srcRect b="0" l="0" r="0" t="0"/>
          <a:stretch/>
        </p:blipFill>
        <p:spPr>
          <a:xfrm>
            <a:off x="457257" y="1181100"/>
            <a:ext cx="1193949" cy="1168400"/>
          </a:xfrm>
          <a:prstGeom prst="rect">
            <a:avLst/>
          </a:prstGeom>
          <a:noFill/>
          <a:ln>
            <a:noFill/>
          </a:ln>
        </p:spPr>
      </p:pic>
      <p:pic>
        <p:nvPicPr>
          <p:cNvPr descr=" " id="59" name="Google Shape;59;p3"/>
          <p:cNvPicPr preferRelativeResize="0"/>
          <p:nvPr/>
        </p:nvPicPr>
        <p:blipFill rotWithShape="1">
          <a:blip r:embed="rId9">
            <a:alphaModFix/>
          </a:blip>
          <a:srcRect b="0" l="0" r="0" t="0"/>
          <a:stretch/>
        </p:blipFill>
        <p:spPr>
          <a:xfrm>
            <a:off x="21973746" y="4965700"/>
            <a:ext cx="635079" cy="1219200"/>
          </a:xfrm>
          <a:prstGeom prst="rect">
            <a:avLst/>
          </a:prstGeom>
          <a:noFill/>
          <a:ln>
            <a:noFill/>
          </a:ln>
        </p:spPr>
      </p:pic>
      <p:pic>
        <p:nvPicPr>
          <p:cNvPr descr=" " id="60" name="Google Shape;60;p3"/>
          <p:cNvPicPr preferRelativeResize="0"/>
          <p:nvPr/>
        </p:nvPicPr>
        <p:blipFill rotWithShape="1">
          <a:blip r:embed="rId10">
            <a:alphaModFix/>
          </a:blip>
          <a:srcRect b="0" l="0" r="0" t="0"/>
          <a:stretch/>
        </p:blipFill>
        <p:spPr>
          <a:xfrm>
            <a:off x="14927488" y="12649200"/>
            <a:ext cx="835182" cy="551839"/>
          </a:xfrm>
          <a:prstGeom prst="rect">
            <a:avLst/>
          </a:prstGeom>
          <a:noFill/>
          <a:ln>
            <a:noFill/>
          </a:ln>
        </p:spPr>
      </p:pic>
      <p:pic>
        <p:nvPicPr>
          <p:cNvPr descr=" " id="61" name="Google Shape;61;p3"/>
          <p:cNvPicPr preferRelativeResize="0"/>
          <p:nvPr/>
        </p:nvPicPr>
        <p:blipFill rotWithShape="1">
          <a:blip r:embed="rId11">
            <a:alphaModFix/>
          </a:blip>
          <a:srcRect b="0" l="0" r="0" t="0"/>
          <a:stretch/>
        </p:blipFill>
        <p:spPr>
          <a:xfrm>
            <a:off x="5731563" y="12369800"/>
            <a:ext cx="835157" cy="552010"/>
          </a:xfrm>
          <a:prstGeom prst="rect">
            <a:avLst/>
          </a:prstGeom>
          <a:noFill/>
          <a:ln>
            <a:noFill/>
          </a:ln>
        </p:spPr>
      </p:pic>
      <p:sp>
        <p:nvSpPr>
          <p:cNvPr id="62" name="Google Shape;6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p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4" name="Google Shape;64;p3"/>
          <p:cNvSpPr/>
          <p:nvPr/>
        </p:nvSpPr>
        <p:spPr>
          <a:xfrm>
            <a:off x="7887686" y="1320800"/>
            <a:ext cx="1051268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mion"/>
              <a:buNone/>
            </a:pPr>
            <a:r>
              <a:rPr b="0" i="0" lang="en-US" sz="12800" u="none" cap="none" strike="noStrike">
                <a:solidFill>
                  <a:srgbClr val="272727"/>
                </a:solidFill>
                <a:latin typeface="Damion"/>
                <a:ea typeface="Damion"/>
                <a:cs typeface="Damion"/>
                <a:sym typeface="Damion"/>
              </a:rPr>
              <a:t>Table of Contents</a:t>
            </a:r>
            <a:endParaRPr b="0" i="0" sz="12800" u="none" cap="none" strike="noStrike">
              <a:solidFill>
                <a:schemeClr val="dk1"/>
              </a:solidFill>
              <a:latin typeface="Calibri"/>
              <a:ea typeface="Calibri"/>
              <a:cs typeface="Calibri"/>
              <a:sym typeface="Calibri"/>
            </a:endParaRPr>
          </a:p>
        </p:txBody>
      </p:sp>
      <p:sp>
        <p:nvSpPr>
          <p:cNvPr id="65" name="Google Shape;65;p3"/>
          <p:cNvSpPr/>
          <p:nvPr/>
        </p:nvSpPr>
        <p:spPr>
          <a:xfrm>
            <a:off x="7824178"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7824178" y="40513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8287786" y="4343400"/>
            <a:ext cx="698587"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01</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9653206" y="40894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9653206" y="40894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Introduction</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9653206" y="5029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15292711"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5292711" y="40513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5737267" y="4343400"/>
            <a:ext cx="736692"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02</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7121740" y="40894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7121740" y="40894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Encounters</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7121740" y="5029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7824178"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7824178" y="70358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281435" y="7327900"/>
            <a:ext cx="711289"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03</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9653206" y="70739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9653206" y="70739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Wonders</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9653206" y="80137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3" name="Google Shape;83;p3"/>
          <p:cNvSpPr/>
          <p:nvPr/>
        </p:nvSpPr>
        <p:spPr>
          <a:xfrm>
            <a:off x="15292711"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5292711" y="70358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5724565" y="7327900"/>
            <a:ext cx="76209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04</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7121740" y="70739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7121740" y="70739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Magic</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7121740" y="80137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9" name="Google Shape;89;p3"/>
          <p:cNvSpPr/>
          <p:nvPr/>
        </p:nvSpPr>
        <p:spPr>
          <a:xfrm>
            <a:off x="7824178"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7824178" y="100203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8268733" y="10312400"/>
            <a:ext cx="736692"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05</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9653206" y="100584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9653206" y="100584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Adventure</a:t>
            </a:r>
            <a:endParaRPr b="0" i="0" sz="4800" u="none" cap="none" strike="noStrike">
              <a:solidFill>
                <a:schemeClr val="dk1"/>
              </a:solidFill>
              <a:latin typeface="Calibri"/>
              <a:ea typeface="Calibri"/>
              <a:cs typeface="Calibri"/>
              <a:sym typeface="Calibri"/>
            </a:endParaRPr>
          </a:p>
        </p:txBody>
      </p:sp>
      <p:sp>
        <p:nvSpPr>
          <p:cNvPr id="94" name="Google Shape;94;p3"/>
          <p:cNvSpPr/>
          <p:nvPr/>
        </p:nvSpPr>
        <p:spPr>
          <a:xfrm>
            <a:off x="9653206" y="10998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95" name="Google Shape;95;p3"/>
          <p:cNvSpPr/>
          <p:nvPr/>
        </p:nvSpPr>
        <p:spPr>
          <a:xfrm>
            <a:off x="15292711"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15292711" y="10020300"/>
            <a:ext cx="1625803" cy="1625600"/>
          </a:xfrm>
          <a:prstGeom prst="roundRect">
            <a:avLst>
              <a:gd fmla="val 781313" name="adj"/>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15724565" y="10312400"/>
            <a:ext cx="76209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06</a:t>
            </a:r>
            <a:endParaRPr b="0" i="0" sz="4800" u="none" cap="none" strike="noStrike">
              <a:solidFill>
                <a:schemeClr val="dk1"/>
              </a:solidFill>
              <a:latin typeface="Calibri"/>
              <a:ea typeface="Calibri"/>
              <a:cs typeface="Calibri"/>
              <a:sym typeface="Calibri"/>
            </a:endParaRPr>
          </a:p>
        </p:txBody>
      </p:sp>
      <p:sp>
        <p:nvSpPr>
          <p:cNvPr id="98" name="Google Shape;98;p3"/>
          <p:cNvSpPr/>
          <p:nvPr/>
        </p:nvSpPr>
        <p:spPr>
          <a:xfrm>
            <a:off x="17121740" y="10058400"/>
            <a:ext cx="548708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17121740" y="100584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Conclusion</a:t>
            </a:r>
            <a:endParaRPr b="0" i="0" sz="4800" u="none" cap="none" strike="noStrike">
              <a:solidFill>
                <a:schemeClr val="dk1"/>
              </a:solidFill>
              <a:latin typeface="Calibri"/>
              <a:ea typeface="Calibri"/>
              <a:cs typeface="Calibri"/>
              <a:sym typeface="Calibri"/>
            </a:endParaRPr>
          </a:p>
        </p:txBody>
      </p:sp>
      <p:sp>
        <p:nvSpPr>
          <p:cNvPr id="100" name="Google Shape;100;p3"/>
          <p:cNvSpPr/>
          <p:nvPr/>
        </p:nvSpPr>
        <p:spPr>
          <a:xfrm>
            <a:off x="17121740" y="109982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101" name="Google Shape;101;p3"/>
          <p:cNvPicPr preferRelativeResize="0"/>
          <p:nvPr/>
        </p:nvPicPr>
        <p:blipFill rotWithShape="1">
          <a:blip r:embed="rId13">
            <a:alphaModFix/>
          </a:blip>
          <a:srcRect b="0" l="0" r="0" t="0"/>
          <a:stretch/>
        </p:blipFill>
        <p:spPr>
          <a:xfrm>
            <a:off x="901813" y="3556000"/>
            <a:ext cx="6155696" cy="82080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106" name="Shape 106"/>
        <p:cNvGrpSpPr/>
        <p:nvPr/>
      </p:nvGrpSpPr>
      <p:grpSpPr>
        <a:xfrm>
          <a:off x="0" y="0"/>
          <a:ext cx="0" cy="0"/>
          <a:chOff x="0" y="0"/>
          <a:chExt cx="0" cy="0"/>
        </a:xfrm>
      </p:grpSpPr>
      <p:pic>
        <p:nvPicPr>
          <p:cNvPr descr=" " id="107" name="Google Shape;107;p4"/>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108" name="Google Shape;108;p4"/>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109" name="Google Shape;109;p4"/>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110" name="Google Shape;110;p4"/>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111" name="Google Shape;111;p4"/>
          <p:cNvPicPr preferRelativeResize="0"/>
          <p:nvPr/>
        </p:nvPicPr>
        <p:blipFill rotWithShape="1">
          <a:blip r:embed="rId7">
            <a:alphaModFix/>
          </a:blip>
          <a:srcRect b="0" l="0" r="0" t="0"/>
          <a:stretch/>
        </p:blipFill>
        <p:spPr>
          <a:xfrm>
            <a:off x="1625803" y="177803"/>
            <a:ext cx="22065820" cy="13348131"/>
          </a:xfrm>
          <a:prstGeom prst="rect">
            <a:avLst/>
          </a:prstGeom>
          <a:noFill/>
          <a:ln>
            <a:noFill/>
          </a:ln>
        </p:spPr>
      </p:pic>
      <p:pic>
        <p:nvPicPr>
          <p:cNvPr descr=" " id="112" name="Google Shape;112;p4"/>
          <p:cNvPicPr preferRelativeResize="0"/>
          <p:nvPr/>
        </p:nvPicPr>
        <p:blipFill rotWithShape="1">
          <a:blip r:embed="rId8">
            <a:alphaModFix/>
          </a:blip>
          <a:srcRect b="0" l="0" r="0" t="0"/>
          <a:stretch/>
        </p:blipFill>
        <p:spPr>
          <a:xfrm>
            <a:off x="21414877" y="12032642"/>
            <a:ext cx="1193949" cy="1168400"/>
          </a:xfrm>
          <a:prstGeom prst="rect">
            <a:avLst/>
          </a:prstGeom>
          <a:noFill/>
          <a:ln>
            <a:noFill/>
          </a:ln>
        </p:spPr>
      </p:pic>
      <p:pic>
        <p:nvPicPr>
          <p:cNvPr descr=" " id="113" name="Google Shape;113;p4"/>
          <p:cNvPicPr preferRelativeResize="0"/>
          <p:nvPr/>
        </p:nvPicPr>
        <p:blipFill rotWithShape="1">
          <a:blip r:embed="rId9">
            <a:alphaModFix/>
          </a:blip>
          <a:srcRect b="0" l="0" r="0" t="0"/>
          <a:stretch/>
        </p:blipFill>
        <p:spPr>
          <a:xfrm>
            <a:off x="457257" y="8197242"/>
            <a:ext cx="635079" cy="1219200"/>
          </a:xfrm>
          <a:prstGeom prst="rect">
            <a:avLst/>
          </a:prstGeom>
          <a:noFill/>
          <a:ln>
            <a:noFill/>
          </a:ln>
        </p:spPr>
      </p:pic>
      <p:pic>
        <p:nvPicPr>
          <p:cNvPr descr=" " id="114" name="Google Shape;114;p4"/>
          <p:cNvPicPr preferRelativeResize="0"/>
          <p:nvPr/>
        </p:nvPicPr>
        <p:blipFill rotWithShape="1">
          <a:blip r:embed="rId10">
            <a:alphaModFix/>
          </a:blip>
          <a:srcRect b="0" l="0" r="0" t="0"/>
          <a:stretch/>
        </p:blipFill>
        <p:spPr>
          <a:xfrm>
            <a:off x="7303413" y="1181100"/>
            <a:ext cx="835182" cy="551839"/>
          </a:xfrm>
          <a:prstGeom prst="rect">
            <a:avLst/>
          </a:prstGeom>
          <a:noFill/>
          <a:ln>
            <a:noFill/>
          </a:ln>
        </p:spPr>
      </p:pic>
      <p:pic>
        <p:nvPicPr>
          <p:cNvPr descr=" " id="115" name="Google Shape;115;p4"/>
          <p:cNvPicPr preferRelativeResize="0"/>
          <p:nvPr/>
        </p:nvPicPr>
        <p:blipFill rotWithShape="1">
          <a:blip r:embed="rId11">
            <a:alphaModFix/>
          </a:blip>
          <a:srcRect b="0" l="0" r="0" t="0"/>
          <a:stretch/>
        </p:blipFill>
        <p:spPr>
          <a:xfrm>
            <a:off x="16499362" y="1460329"/>
            <a:ext cx="835157" cy="552010"/>
          </a:xfrm>
          <a:prstGeom prst="rect">
            <a:avLst/>
          </a:prstGeom>
          <a:noFill/>
          <a:ln>
            <a:noFill/>
          </a:ln>
        </p:spPr>
      </p:pic>
      <p:sp>
        <p:nvSpPr>
          <p:cNvPr id="116" name="Google Shape;11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18" name="Google Shape;118;p4"/>
          <p:cNvSpPr/>
          <p:nvPr/>
        </p:nvSpPr>
        <p:spPr>
          <a:xfrm>
            <a:off x="2959470" y="2743200"/>
            <a:ext cx="12163887"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The Realm of the Extraordinary</a:t>
            </a:r>
            <a:endParaRPr b="0" i="0" sz="8000" u="none" cap="none" strike="noStrike">
              <a:solidFill>
                <a:schemeClr val="dk1"/>
              </a:solidFill>
              <a:latin typeface="Calibri"/>
              <a:ea typeface="Calibri"/>
              <a:cs typeface="Calibri"/>
              <a:sym typeface="Calibri"/>
            </a:endParaRPr>
          </a:p>
        </p:txBody>
      </p:sp>
      <p:sp>
        <p:nvSpPr>
          <p:cNvPr id="119" name="Google Shape;119;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0" name="Google Shape;120;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125" name="Shape 125"/>
        <p:cNvGrpSpPr/>
        <p:nvPr/>
      </p:nvGrpSpPr>
      <p:grpSpPr>
        <a:xfrm>
          <a:off x="0" y="0"/>
          <a:ext cx="0" cy="0"/>
          <a:chOff x="0" y="0"/>
          <a:chExt cx="0" cy="0"/>
        </a:xfrm>
      </p:grpSpPr>
      <p:pic>
        <p:nvPicPr>
          <p:cNvPr descr=" " id="126" name="Google Shape;126;p5"/>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127" name="Google Shape;127;p5"/>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128" name="Google Shape;128;p5"/>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129" name="Google Shape;129;p5"/>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130" name="Google Shape;130;p5"/>
          <p:cNvPicPr preferRelativeResize="0"/>
          <p:nvPr/>
        </p:nvPicPr>
        <p:blipFill rotWithShape="1">
          <a:blip r:embed="rId7">
            <a:alphaModFix/>
          </a:blip>
          <a:srcRect b="0" l="0" r="0" t="0"/>
          <a:stretch/>
        </p:blipFill>
        <p:spPr>
          <a:xfrm>
            <a:off x="317540" y="139700"/>
            <a:ext cx="2287160" cy="2203971"/>
          </a:xfrm>
          <a:prstGeom prst="rect">
            <a:avLst/>
          </a:prstGeom>
          <a:noFill/>
          <a:ln>
            <a:noFill/>
          </a:ln>
        </p:spPr>
      </p:pic>
      <p:pic>
        <p:nvPicPr>
          <p:cNvPr descr=" " id="131" name="Google Shape;131;p5"/>
          <p:cNvPicPr preferRelativeResize="0"/>
          <p:nvPr/>
        </p:nvPicPr>
        <p:blipFill rotWithShape="1">
          <a:blip r:embed="rId8">
            <a:alphaModFix/>
          </a:blip>
          <a:srcRect b="0" l="0" r="0" t="0"/>
          <a:stretch/>
        </p:blipFill>
        <p:spPr>
          <a:xfrm>
            <a:off x="647781" y="10807700"/>
            <a:ext cx="2295387" cy="2389355"/>
          </a:xfrm>
          <a:prstGeom prst="rect">
            <a:avLst/>
          </a:prstGeom>
          <a:noFill/>
          <a:ln>
            <a:noFill/>
          </a:ln>
        </p:spPr>
      </p:pic>
      <p:pic>
        <p:nvPicPr>
          <p:cNvPr descr=" " id="132" name="Google Shape;132;p5"/>
          <p:cNvPicPr preferRelativeResize="0"/>
          <p:nvPr/>
        </p:nvPicPr>
        <p:blipFill rotWithShape="1">
          <a:blip r:embed="rId9">
            <a:alphaModFix/>
          </a:blip>
          <a:srcRect b="0" l="0" r="0" t="0"/>
          <a:stretch/>
        </p:blipFill>
        <p:spPr>
          <a:xfrm>
            <a:off x="21414877" y="1181100"/>
            <a:ext cx="1193949" cy="1168400"/>
          </a:xfrm>
          <a:prstGeom prst="rect">
            <a:avLst/>
          </a:prstGeom>
          <a:noFill/>
          <a:ln>
            <a:noFill/>
          </a:ln>
        </p:spPr>
      </p:pic>
      <p:pic>
        <p:nvPicPr>
          <p:cNvPr descr=" " id="133" name="Google Shape;133;p5"/>
          <p:cNvPicPr preferRelativeResize="0"/>
          <p:nvPr/>
        </p:nvPicPr>
        <p:blipFill rotWithShape="1">
          <a:blip r:embed="rId10">
            <a:alphaModFix/>
          </a:blip>
          <a:srcRect b="0" l="0" r="0" t="0"/>
          <a:stretch/>
        </p:blipFill>
        <p:spPr>
          <a:xfrm>
            <a:off x="1625800" y="177800"/>
            <a:ext cx="22065824" cy="13348134"/>
          </a:xfrm>
          <a:prstGeom prst="rect">
            <a:avLst/>
          </a:prstGeom>
          <a:noFill/>
          <a:ln>
            <a:noFill/>
          </a:ln>
        </p:spPr>
      </p:pic>
      <p:pic>
        <p:nvPicPr>
          <p:cNvPr descr=" " id="134" name="Google Shape;134;p5"/>
          <p:cNvPicPr preferRelativeResize="0"/>
          <p:nvPr/>
        </p:nvPicPr>
        <p:blipFill rotWithShape="1">
          <a:blip r:embed="rId11">
            <a:alphaModFix/>
          </a:blip>
          <a:srcRect b="0" l="0" r="0" t="0"/>
          <a:stretch/>
        </p:blipFill>
        <p:spPr>
          <a:xfrm>
            <a:off x="457257" y="4965700"/>
            <a:ext cx="635079" cy="1219200"/>
          </a:xfrm>
          <a:prstGeom prst="rect">
            <a:avLst/>
          </a:prstGeom>
          <a:noFill/>
          <a:ln>
            <a:noFill/>
          </a:ln>
        </p:spPr>
      </p:pic>
      <p:pic>
        <p:nvPicPr>
          <p:cNvPr descr=" " id="135" name="Google Shape;135;p5"/>
          <p:cNvPicPr preferRelativeResize="0"/>
          <p:nvPr/>
        </p:nvPicPr>
        <p:blipFill rotWithShape="1">
          <a:blip r:embed="rId12">
            <a:alphaModFix/>
          </a:blip>
          <a:srcRect b="0" l="0" r="0" t="0"/>
          <a:stretch/>
        </p:blipFill>
        <p:spPr>
          <a:xfrm>
            <a:off x="7303413" y="12649200"/>
            <a:ext cx="835182" cy="551836"/>
          </a:xfrm>
          <a:prstGeom prst="rect">
            <a:avLst/>
          </a:prstGeom>
          <a:noFill/>
          <a:ln>
            <a:noFill/>
          </a:ln>
        </p:spPr>
      </p:pic>
      <p:pic>
        <p:nvPicPr>
          <p:cNvPr descr=" " id="136" name="Google Shape;136;p5"/>
          <p:cNvPicPr preferRelativeResize="0"/>
          <p:nvPr/>
        </p:nvPicPr>
        <p:blipFill rotWithShape="1">
          <a:blip r:embed="rId13">
            <a:alphaModFix/>
          </a:blip>
          <a:srcRect b="0" l="0" r="0" t="0"/>
          <a:stretch/>
        </p:blipFill>
        <p:spPr>
          <a:xfrm>
            <a:off x="16499362" y="12369800"/>
            <a:ext cx="835157" cy="552010"/>
          </a:xfrm>
          <a:prstGeom prst="rect">
            <a:avLst/>
          </a:prstGeom>
          <a:noFill/>
          <a:ln>
            <a:noFill/>
          </a:ln>
        </p:spPr>
      </p:pic>
      <p:pic>
        <p:nvPicPr>
          <p:cNvPr descr=" " id="137" name="Google Shape;137;p5"/>
          <p:cNvPicPr preferRelativeResize="0"/>
          <p:nvPr/>
        </p:nvPicPr>
        <p:blipFill rotWithShape="1">
          <a:blip r:embed="rId14">
            <a:alphaModFix/>
          </a:blip>
          <a:srcRect b="0" l="0" r="0" t="0"/>
          <a:stretch/>
        </p:blipFill>
        <p:spPr>
          <a:xfrm>
            <a:off x="13069934" y="139700"/>
            <a:ext cx="383804" cy="707368"/>
          </a:xfrm>
          <a:prstGeom prst="rect">
            <a:avLst/>
          </a:prstGeom>
          <a:noFill/>
          <a:ln>
            <a:noFill/>
          </a:ln>
        </p:spPr>
      </p:pic>
      <p:pic>
        <p:nvPicPr>
          <p:cNvPr descr=" " id="138" name="Google Shape;138;p5"/>
          <p:cNvPicPr preferRelativeResize="0"/>
          <p:nvPr/>
        </p:nvPicPr>
        <p:blipFill rotWithShape="1">
          <a:blip r:embed="rId15">
            <a:alphaModFix/>
          </a:blip>
          <a:srcRect b="0" l="0" r="0" t="0"/>
          <a:stretch/>
        </p:blipFill>
        <p:spPr>
          <a:xfrm>
            <a:off x="838305" y="3187700"/>
            <a:ext cx="489265" cy="489204"/>
          </a:xfrm>
          <a:prstGeom prst="rect">
            <a:avLst/>
          </a:prstGeom>
          <a:noFill/>
          <a:ln>
            <a:noFill/>
          </a:ln>
        </p:spPr>
      </p:pic>
      <p:sp>
        <p:nvSpPr>
          <p:cNvPr id="139" name="Google Shape;13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141" name="Google Shape;141;p5"/>
          <p:cNvPicPr preferRelativeResize="0"/>
          <p:nvPr/>
        </p:nvPicPr>
        <p:blipFill rotWithShape="1">
          <a:blip r:embed="rId17">
            <a:alphaModFix/>
          </a:blip>
          <a:srcRect b="0" l="0" r="0" t="0"/>
          <a:stretch/>
        </p:blipFill>
        <p:spPr>
          <a:xfrm>
            <a:off x="0" y="0"/>
            <a:ext cx="11685461" cy="13716000"/>
          </a:xfrm>
          <a:prstGeom prst="rect">
            <a:avLst/>
          </a:prstGeom>
          <a:noFill/>
          <a:ln>
            <a:noFill/>
          </a:ln>
        </p:spPr>
      </p:pic>
      <p:sp>
        <p:nvSpPr>
          <p:cNvPr id="142" name="Google Shape;142;p5"/>
          <p:cNvSpPr/>
          <p:nvPr/>
        </p:nvSpPr>
        <p:spPr>
          <a:xfrm>
            <a:off x="13057232" y="2705100"/>
            <a:ext cx="9907238"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5"/>
          <p:cNvPicPr preferRelativeResize="0"/>
          <p:nvPr/>
        </p:nvPicPr>
        <p:blipFill rotWithShape="1">
          <a:blip r:embed="rId18">
            <a:alphaModFix/>
          </a:blip>
          <a:srcRect b="0" l="0" r="0" t="0"/>
          <a:stretch/>
        </p:blipFill>
        <p:spPr>
          <a:xfrm>
            <a:off x="13057232" y="3632200"/>
            <a:ext cx="1685419" cy="1625600"/>
          </a:xfrm>
          <a:prstGeom prst="rect">
            <a:avLst/>
          </a:prstGeom>
          <a:noFill/>
          <a:ln>
            <a:noFill/>
          </a:ln>
        </p:spPr>
      </p:pic>
      <p:sp>
        <p:nvSpPr>
          <p:cNvPr id="144" name="Google Shape;144;p5"/>
          <p:cNvSpPr/>
          <p:nvPr/>
        </p:nvSpPr>
        <p:spPr>
          <a:xfrm>
            <a:off x="15149102" y="2705100"/>
            <a:ext cx="7815367"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15149102" y="2705100"/>
            <a:ext cx="801859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Unicorn Sightings</a:t>
            </a:r>
            <a:endParaRPr b="0" i="0" sz="4800" u="none" cap="none" strike="noStrike">
              <a:solidFill>
                <a:schemeClr val="dk1"/>
              </a:solidFill>
              <a:latin typeface="Calibri"/>
              <a:ea typeface="Calibri"/>
              <a:cs typeface="Calibri"/>
              <a:sym typeface="Calibri"/>
            </a:endParaRPr>
          </a:p>
        </p:txBody>
      </p:sp>
      <p:sp>
        <p:nvSpPr>
          <p:cNvPr id="146" name="Google Shape;146;p5"/>
          <p:cNvSpPr/>
          <p:nvPr/>
        </p:nvSpPr>
        <p:spPr>
          <a:xfrm>
            <a:off x="15149102" y="3746500"/>
            <a:ext cx="795085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7" name="Google Shape;147;p5"/>
          <p:cNvSpPr/>
          <p:nvPr/>
        </p:nvSpPr>
        <p:spPr>
          <a:xfrm>
            <a:off x="13057232" y="6858000"/>
            <a:ext cx="9907238"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5"/>
          <p:cNvPicPr preferRelativeResize="0"/>
          <p:nvPr/>
        </p:nvPicPr>
        <p:blipFill rotWithShape="1">
          <a:blip r:embed="rId19">
            <a:alphaModFix/>
          </a:blip>
          <a:srcRect b="0" l="0" r="0" t="0"/>
          <a:stretch/>
        </p:blipFill>
        <p:spPr>
          <a:xfrm>
            <a:off x="13057232" y="7785100"/>
            <a:ext cx="1625803" cy="1625600"/>
          </a:xfrm>
          <a:prstGeom prst="rect">
            <a:avLst/>
          </a:prstGeom>
          <a:noFill/>
          <a:ln>
            <a:noFill/>
          </a:ln>
        </p:spPr>
      </p:pic>
      <p:sp>
        <p:nvSpPr>
          <p:cNvPr id="149" name="Google Shape;149;p5"/>
          <p:cNvSpPr/>
          <p:nvPr/>
        </p:nvSpPr>
        <p:spPr>
          <a:xfrm>
            <a:off x="15089486" y="68580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a:off x="15089486" y="6858000"/>
            <a:ext cx="807821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Dragon Taming</a:t>
            </a:r>
            <a:endParaRPr b="0" i="0" sz="4800" u="none" cap="none" strike="noStrike">
              <a:solidFill>
                <a:schemeClr val="dk1"/>
              </a:solidFill>
              <a:latin typeface="Calibri"/>
              <a:ea typeface="Calibri"/>
              <a:cs typeface="Calibri"/>
              <a:sym typeface="Calibri"/>
            </a:endParaRPr>
          </a:p>
        </p:txBody>
      </p:sp>
      <p:sp>
        <p:nvSpPr>
          <p:cNvPr id="151" name="Google Shape;151;p5"/>
          <p:cNvSpPr/>
          <p:nvPr/>
        </p:nvSpPr>
        <p:spPr>
          <a:xfrm>
            <a:off x="15089486" y="78994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156" name="Shape 156"/>
        <p:cNvGrpSpPr/>
        <p:nvPr/>
      </p:nvGrpSpPr>
      <p:grpSpPr>
        <a:xfrm>
          <a:off x="0" y="0"/>
          <a:ext cx="0" cy="0"/>
          <a:chOff x="0" y="0"/>
          <a:chExt cx="0" cy="0"/>
        </a:xfrm>
      </p:grpSpPr>
      <p:pic>
        <p:nvPicPr>
          <p:cNvPr descr=" " id="157" name="Google Shape;157;p6"/>
          <p:cNvPicPr preferRelativeResize="0"/>
          <p:nvPr/>
        </p:nvPicPr>
        <p:blipFill rotWithShape="1">
          <a:blip r:embed="rId3">
            <a:alphaModFix/>
          </a:blip>
          <a:srcRect b="0" l="0" r="0" t="0"/>
          <a:stretch/>
        </p:blipFill>
        <p:spPr>
          <a:xfrm>
            <a:off x="16181822" y="6769100"/>
            <a:ext cx="11355219" cy="12369800"/>
          </a:xfrm>
          <a:prstGeom prst="rect">
            <a:avLst/>
          </a:prstGeom>
          <a:noFill/>
          <a:ln>
            <a:noFill/>
          </a:ln>
        </p:spPr>
      </p:pic>
      <p:pic>
        <p:nvPicPr>
          <p:cNvPr descr=" " id="158" name="Google Shape;158;p6"/>
          <p:cNvPicPr preferRelativeResize="0"/>
          <p:nvPr/>
        </p:nvPicPr>
        <p:blipFill rotWithShape="1">
          <a:blip r:embed="rId4">
            <a:alphaModFix/>
          </a:blip>
          <a:srcRect b="0" l="0" r="0" t="0"/>
          <a:stretch/>
        </p:blipFill>
        <p:spPr>
          <a:xfrm>
            <a:off x="-1117740" y="-1244600"/>
            <a:ext cx="6757245" cy="7137400"/>
          </a:xfrm>
          <a:prstGeom prst="rect">
            <a:avLst/>
          </a:prstGeom>
          <a:noFill/>
          <a:ln>
            <a:noFill/>
          </a:ln>
        </p:spPr>
      </p:pic>
      <p:pic>
        <p:nvPicPr>
          <p:cNvPr descr=" " id="159" name="Google Shape;159;p6"/>
          <p:cNvPicPr preferRelativeResize="0"/>
          <p:nvPr/>
        </p:nvPicPr>
        <p:blipFill rotWithShape="1">
          <a:blip r:embed="rId5">
            <a:alphaModFix/>
          </a:blip>
          <a:srcRect b="0" l="0" r="0" t="0"/>
          <a:stretch/>
        </p:blipFill>
        <p:spPr>
          <a:xfrm>
            <a:off x="-1714714" y="7086600"/>
            <a:ext cx="2984873" cy="2946400"/>
          </a:xfrm>
          <a:prstGeom prst="rect">
            <a:avLst/>
          </a:prstGeom>
          <a:noFill/>
          <a:ln>
            <a:noFill/>
          </a:ln>
        </p:spPr>
      </p:pic>
      <p:pic>
        <p:nvPicPr>
          <p:cNvPr descr=" " id="160" name="Google Shape;160;p6"/>
          <p:cNvPicPr preferRelativeResize="0"/>
          <p:nvPr/>
        </p:nvPicPr>
        <p:blipFill rotWithShape="1">
          <a:blip r:embed="rId6">
            <a:alphaModFix/>
          </a:blip>
          <a:srcRect b="0" l="0" r="0" t="0"/>
          <a:stretch/>
        </p:blipFill>
        <p:spPr>
          <a:xfrm>
            <a:off x="21338667" y="-444500"/>
            <a:ext cx="1714714" cy="1701800"/>
          </a:xfrm>
          <a:prstGeom prst="rect">
            <a:avLst/>
          </a:prstGeom>
          <a:noFill/>
          <a:ln>
            <a:noFill/>
          </a:ln>
        </p:spPr>
      </p:pic>
      <p:pic>
        <p:nvPicPr>
          <p:cNvPr descr=" " id="161" name="Google Shape;161;p6"/>
          <p:cNvPicPr preferRelativeResize="0"/>
          <p:nvPr/>
        </p:nvPicPr>
        <p:blipFill rotWithShape="1">
          <a:blip r:embed="rId7">
            <a:alphaModFix/>
          </a:blip>
          <a:srcRect b="0" l="0" r="0" t="0"/>
          <a:stretch/>
        </p:blipFill>
        <p:spPr>
          <a:xfrm>
            <a:off x="1625803" y="177800"/>
            <a:ext cx="22065820" cy="13348134"/>
          </a:xfrm>
          <a:prstGeom prst="rect">
            <a:avLst/>
          </a:prstGeom>
          <a:noFill/>
          <a:ln>
            <a:noFill/>
          </a:ln>
        </p:spPr>
      </p:pic>
      <p:pic>
        <p:nvPicPr>
          <p:cNvPr descr=" " id="162" name="Google Shape;162;p6"/>
          <p:cNvPicPr preferRelativeResize="0"/>
          <p:nvPr/>
        </p:nvPicPr>
        <p:blipFill rotWithShape="1">
          <a:blip r:embed="rId8">
            <a:alphaModFix/>
          </a:blip>
          <a:srcRect b="0" l="0" r="0" t="0"/>
          <a:stretch/>
        </p:blipFill>
        <p:spPr>
          <a:xfrm>
            <a:off x="457257" y="1181100"/>
            <a:ext cx="1193949" cy="1168400"/>
          </a:xfrm>
          <a:prstGeom prst="rect">
            <a:avLst/>
          </a:prstGeom>
          <a:noFill/>
          <a:ln>
            <a:noFill/>
          </a:ln>
        </p:spPr>
      </p:pic>
      <p:pic>
        <p:nvPicPr>
          <p:cNvPr descr=" " id="163" name="Google Shape;163;p6"/>
          <p:cNvPicPr preferRelativeResize="0"/>
          <p:nvPr/>
        </p:nvPicPr>
        <p:blipFill rotWithShape="1">
          <a:blip r:embed="rId9">
            <a:alphaModFix/>
          </a:blip>
          <a:srcRect b="0" l="0" r="0" t="0"/>
          <a:stretch/>
        </p:blipFill>
        <p:spPr>
          <a:xfrm>
            <a:off x="21973746" y="4965700"/>
            <a:ext cx="635079" cy="1219200"/>
          </a:xfrm>
          <a:prstGeom prst="rect">
            <a:avLst/>
          </a:prstGeom>
          <a:noFill/>
          <a:ln>
            <a:noFill/>
          </a:ln>
        </p:spPr>
      </p:pic>
      <p:pic>
        <p:nvPicPr>
          <p:cNvPr descr=" " id="164" name="Google Shape;164;p6"/>
          <p:cNvPicPr preferRelativeResize="0"/>
          <p:nvPr/>
        </p:nvPicPr>
        <p:blipFill rotWithShape="1">
          <a:blip r:embed="rId10">
            <a:alphaModFix/>
          </a:blip>
          <a:srcRect b="0" l="0" r="0" t="0"/>
          <a:stretch/>
        </p:blipFill>
        <p:spPr>
          <a:xfrm>
            <a:off x="14927488" y="12649200"/>
            <a:ext cx="835182" cy="551836"/>
          </a:xfrm>
          <a:prstGeom prst="rect">
            <a:avLst/>
          </a:prstGeom>
          <a:noFill/>
          <a:ln>
            <a:noFill/>
          </a:ln>
        </p:spPr>
      </p:pic>
      <p:pic>
        <p:nvPicPr>
          <p:cNvPr descr=" " id="165" name="Google Shape;165;p6"/>
          <p:cNvPicPr preferRelativeResize="0"/>
          <p:nvPr/>
        </p:nvPicPr>
        <p:blipFill rotWithShape="1">
          <a:blip r:embed="rId11">
            <a:alphaModFix/>
          </a:blip>
          <a:srcRect b="0" l="0" r="0" t="0"/>
          <a:stretch/>
        </p:blipFill>
        <p:spPr>
          <a:xfrm>
            <a:off x="5731563" y="12369800"/>
            <a:ext cx="835157" cy="552010"/>
          </a:xfrm>
          <a:prstGeom prst="rect">
            <a:avLst/>
          </a:prstGeom>
          <a:noFill/>
          <a:ln>
            <a:noFill/>
          </a:ln>
        </p:spPr>
      </p:pic>
      <p:sp>
        <p:nvSpPr>
          <p:cNvPr id="166" name="Google Shape;166;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p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68" name="Google Shape;168;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6"/>
          <p:cNvPicPr preferRelativeResize="0"/>
          <p:nvPr/>
        </p:nvPicPr>
        <p:blipFill rotWithShape="1">
          <a:blip r:embed="rId13">
            <a:alphaModFix/>
          </a:blip>
          <a:srcRect b="0" l="0" r="0" t="0"/>
          <a:stretch/>
        </p:blipFill>
        <p:spPr>
          <a:xfrm>
            <a:off x="6998565" y="1384300"/>
            <a:ext cx="1219371" cy="1625600"/>
          </a:xfrm>
          <a:prstGeom prst="rect">
            <a:avLst/>
          </a:prstGeom>
          <a:noFill/>
          <a:ln>
            <a:noFill/>
          </a:ln>
        </p:spPr>
      </p:pic>
      <p:sp>
        <p:nvSpPr>
          <p:cNvPr id="170" name="Google Shape;170;p6"/>
          <p:cNvSpPr/>
          <p:nvPr/>
        </p:nvSpPr>
        <p:spPr>
          <a:xfrm>
            <a:off x="5607751" y="3619500"/>
            <a:ext cx="400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5607751" y="3619500"/>
            <a:ext cx="4204225"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Unicorn Sightings</a:t>
            </a:r>
            <a:endParaRPr b="0" i="0" sz="4800" u="none" cap="none" strike="noStrike">
              <a:solidFill>
                <a:schemeClr val="dk1"/>
              </a:solidFill>
              <a:latin typeface="Calibri"/>
              <a:ea typeface="Calibri"/>
              <a:cs typeface="Calibri"/>
              <a:sym typeface="Calibri"/>
            </a:endParaRPr>
          </a:p>
        </p:txBody>
      </p:sp>
      <p:sp>
        <p:nvSpPr>
          <p:cNvPr id="172" name="Google Shape;172;p6"/>
          <p:cNvSpPr/>
          <p:nvPr/>
        </p:nvSpPr>
        <p:spPr>
          <a:xfrm>
            <a:off x="3543743" y="50673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3476001" y="50673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4" name="Google Shape;174;p6"/>
          <p:cNvPicPr preferRelativeResize="0"/>
          <p:nvPr/>
        </p:nvPicPr>
        <p:blipFill rotWithShape="1">
          <a:blip r:embed="rId14">
            <a:alphaModFix/>
          </a:blip>
          <a:srcRect b="0" l="0" r="0" t="0"/>
          <a:stretch/>
        </p:blipFill>
        <p:spPr>
          <a:xfrm>
            <a:off x="3543743" y="7505700"/>
            <a:ext cx="8129016" cy="5092700"/>
          </a:xfrm>
          <a:prstGeom prst="rect">
            <a:avLst/>
          </a:prstGeom>
          <a:noFill/>
          <a:ln>
            <a:noFill/>
          </a:ln>
        </p:spPr>
      </p:pic>
      <p:sp>
        <p:nvSpPr>
          <p:cNvPr id="175" name="Google Shape;175;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p6"/>
          <p:cNvPicPr preferRelativeResize="0"/>
          <p:nvPr/>
        </p:nvPicPr>
        <p:blipFill rotWithShape="1">
          <a:blip r:embed="rId15">
            <a:alphaModFix/>
          </a:blip>
          <a:srcRect b="0" l="0" r="0" t="0"/>
          <a:stretch/>
        </p:blipFill>
        <p:spPr>
          <a:xfrm>
            <a:off x="15884982" y="1384300"/>
            <a:ext cx="1686018" cy="1625600"/>
          </a:xfrm>
          <a:prstGeom prst="rect">
            <a:avLst/>
          </a:prstGeom>
          <a:noFill/>
          <a:ln>
            <a:noFill/>
          </a:ln>
        </p:spPr>
      </p:pic>
      <p:sp>
        <p:nvSpPr>
          <p:cNvPr id="177" name="Google Shape;177;p6"/>
          <p:cNvSpPr/>
          <p:nvPr/>
        </p:nvSpPr>
        <p:spPr>
          <a:xfrm>
            <a:off x="14924365" y="3619500"/>
            <a:ext cx="360725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p:nvPr/>
        </p:nvSpPr>
        <p:spPr>
          <a:xfrm>
            <a:off x="14924365" y="3619500"/>
            <a:ext cx="381047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Dragon Taming</a:t>
            </a:r>
            <a:endParaRPr b="0" i="0" sz="4800" u="none" cap="none" strike="noStrike">
              <a:solidFill>
                <a:schemeClr val="dk1"/>
              </a:solidFill>
              <a:latin typeface="Calibri"/>
              <a:ea typeface="Calibri"/>
              <a:cs typeface="Calibri"/>
              <a:sym typeface="Calibri"/>
            </a:endParaRPr>
          </a:p>
        </p:txBody>
      </p:sp>
      <p:sp>
        <p:nvSpPr>
          <p:cNvPr id="179" name="Google Shape;179;p6"/>
          <p:cNvSpPr/>
          <p:nvPr/>
        </p:nvSpPr>
        <p:spPr>
          <a:xfrm>
            <a:off x="12663483" y="50673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6"/>
          <p:cNvSpPr/>
          <p:nvPr/>
        </p:nvSpPr>
        <p:spPr>
          <a:xfrm>
            <a:off x="12595741" y="50673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1" name="Google Shape;181;p6"/>
          <p:cNvPicPr preferRelativeResize="0"/>
          <p:nvPr/>
        </p:nvPicPr>
        <p:blipFill rotWithShape="1">
          <a:blip r:embed="rId16">
            <a:alphaModFix/>
          </a:blip>
          <a:srcRect b="0" l="0" r="0" t="0"/>
          <a:stretch/>
        </p:blipFill>
        <p:spPr>
          <a:xfrm>
            <a:off x="12663483" y="7505700"/>
            <a:ext cx="8129016" cy="5092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186" name="Shape 186"/>
        <p:cNvGrpSpPr/>
        <p:nvPr/>
      </p:nvGrpSpPr>
      <p:grpSpPr>
        <a:xfrm>
          <a:off x="0" y="0"/>
          <a:ext cx="0" cy="0"/>
          <a:chOff x="0" y="0"/>
          <a:chExt cx="0" cy="0"/>
        </a:xfrm>
      </p:grpSpPr>
      <p:sp>
        <p:nvSpPr>
          <p:cNvPr id="187" name="Google Shape;187;p7"/>
          <p:cNvSpPr/>
          <p:nvPr/>
        </p:nvSpPr>
        <p:spPr>
          <a:xfrm>
            <a:off x="0" y="0"/>
            <a:ext cx="24387048" cy="13716000"/>
          </a:xfrm>
          <a:prstGeom prst="rect">
            <a:avLst/>
          </a:prstGeom>
          <a:solidFill>
            <a:srgbClr val="F1C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p7"/>
          <p:cNvPicPr preferRelativeResize="0"/>
          <p:nvPr/>
        </p:nvPicPr>
        <p:blipFill rotWithShape="1">
          <a:blip r:embed="rId3">
            <a:alphaModFix/>
          </a:blip>
          <a:srcRect b="0" l="0" r="0" t="0"/>
          <a:stretch/>
        </p:blipFill>
        <p:spPr>
          <a:xfrm>
            <a:off x="3886686" y="-482600"/>
            <a:ext cx="16626378" cy="14681200"/>
          </a:xfrm>
          <a:prstGeom prst="rect">
            <a:avLst/>
          </a:prstGeom>
          <a:noFill/>
          <a:ln>
            <a:noFill/>
          </a:ln>
        </p:spPr>
      </p:pic>
      <p:pic>
        <p:nvPicPr>
          <p:cNvPr descr=" " id="189" name="Google Shape;189;p7"/>
          <p:cNvPicPr preferRelativeResize="0"/>
          <p:nvPr/>
        </p:nvPicPr>
        <p:blipFill rotWithShape="1">
          <a:blip r:embed="rId4">
            <a:alphaModFix/>
          </a:blip>
          <a:srcRect b="0" l="0" r="0" t="0"/>
          <a:stretch/>
        </p:blipFill>
        <p:spPr>
          <a:xfrm>
            <a:off x="457257" y="12032642"/>
            <a:ext cx="1193949" cy="1168400"/>
          </a:xfrm>
          <a:prstGeom prst="rect">
            <a:avLst/>
          </a:prstGeom>
          <a:noFill/>
          <a:ln>
            <a:noFill/>
          </a:ln>
        </p:spPr>
      </p:pic>
      <p:pic>
        <p:nvPicPr>
          <p:cNvPr descr=" " id="190" name="Google Shape;190;p7"/>
          <p:cNvPicPr preferRelativeResize="0"/>
          <p:nvPr/>
        </p:nvPicPr>
        <p:blipFill rotWithShape="1">
          <a:blip r:embed="rId5">
            <a:alphaModFix/>
          </a:blip>
          <a:srcRect b="0" l="0" r="0" t="0"/>
          <a:stretch/>
        </p:blipFill>
        <p:spPr>
          <a:xfrm>
            <a:off x="21973746" y="8197242"/>
            <a:ext cx="635079" cy="1219200"/>
          </a:xfrm>
          <a:prstGeom prst="rect">
            <a:avLst/>
          </a:prstGeom>
          <a:noFill/>
          <a:ln>
            <a:noFill/>
          </a:ln>
        </p:spPr>
      </p:pic>
      <p:pic>
        <p:nvPicPr>
          <p:cNvPr descr=" " id="191" name="Google Shape;191;p7"/>
          <p:cNvPicPr preferRelativeResize="0"/>
          <p:nvPr/>
        </p:nvPicPr>
        <p:blipFill rotWithShape="1">
          <a:blip r:embed="rId6">
            <a:alphaModFix/>
          </a:blip>
          <a:srcRect b="0" l="0" r="0" t="0"/>
          <a:stretch/>
        </p:blipFill>
        <p:spPr>
          <a:xfrm>
            <a:off x="14927488" y="1181106"/>
            <a:ext cx="835182" cy="551836"/>
          </a:xfrm>
          <a:prstGeom prst="rect">
            <a:avLst/>
          </a:prstGeom>
          <a:noFill/>
          <a:ln>
            <a:noFill/>
          </a:ln>
        </p:spPr>
      </p:pic>
      <p:pic>
        <p:nvPicPr>
          <p:cNvPr descr=" " id="192" name="Google Shape;192;p7"/>
          <p:cNvPicPr preferRelativeResize="0"/>
          <p:nvPr/>
        </p:nvPicPr>
        <p:blipFill rotWithShape="1">
          <a:blip r:embed="rId7">
            <a:alphaModFix/>
          </a:blip>
          <a:srcRect b="0" l="0" r="0" t="0"/>
          <a:stretch/>
        </p:blipFill>
        <p:spPr>
          <a:xfrm>
            <a:off x="5731563" y="1460333"/>
            <a:ext cx="835157" cy="552010"/>
          </a:xfrm>
          <a:prstGeom prst="rect">
            <a:avLst/>
          </a:prstGeom>
          <a:noFill/>
          <a:ln>
            <a:noFill/>
          </a:ln>
        </p:spPr>
      </p:pic>
      <p:pic>
        <p:nvPicPr>
          <p:cNvPr descr=" " id="193" name="Google Shape;193;p7"/>
          <p:cNvPicPr preferRelativeResize="0"/>
          <p:nvPr/>
        </p:nvPicPr>
        <p:blipFill rotWithShape="1">
          <a:blip r:embed="rId8">
            <a:alphaModFix/>
          </a:blip>
          <a:srcRect b="0" l="0" r="0" t="0"/>
          <a:stretch/>
        </p:blipFill>
        <p:spPr>
          <a:xfrm>
            <a:off x="1625803" y="177800"/>
            <a:ext cx="22065820" cy="13348134"/>
          </a:xfrm>
          <a:prstGeom prst="rect">
            <a:avLst/>
          </a:prstGeom>
          <a:noFill/>
          <a:ln>
            <a:noFill/>
          </a:ln>
        </p:spPr>
      </p:pic>
      <p:sp>
        <p:nvSpPr>
          <p:cNvPr id="194" name="Google Shape;19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96" name="Google Shape;196;p7"/>
          <p:cNvPicPr preferRelativeResize="0"/>
          <p:nvPr/>
        </p:nvPicPr>
        <p:blipFill rotWithShape="1">
          <a:blip r:embed="rId10">
            <a:alphaModFix/>
          </a:blip>
          <a:srcRect b="0" l="0" r="0" t="0"/>
          <a:stretch/>
        </p:blipFill>
        <p:spPr>
          <a:xfrm>
            <a:off x="2438705" y="2781300"/>
            <a:ext cx="4458257" cy="3314700"/>
          </a:xfrm>
          <a:prstGeom prst="rect">
            <a:avLst/>
          </a:prstGeom>
          <a:noFill/>
          <a:ln>
            <a:noFill/>
          </a:ln>
        </p:spPr>
      </p:pic>
      <p:sp>
        <p:nvSpPr>
          <p:cNvPr id="197" name="Google Shape;197;p7"/>
          <p:cNvSpPr/>
          <p:nvPr/>
        </p:nvSpPr>
        <p:spPr>
          <a:xfrm>
            <a:off x="5398175" y="4724400"/>
            <a:ext cx="13603400" cy="42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
          <p:cNvSpPr/>
          <p:nvPr/>
        </p:nvSpPr>
        <p:spPr>
          <a:xfrm>
            <a:off x="5398175" y="4724400"/>
            <a:ext cx="13806626" cy="355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9" name="Google Shape;199;p7"/>
          <p:cNvSpPr/>
          <p:nvPr/>
        </p:nvSpPr>
        <p:spPr>
          <a:xfrm>
            <a:off x="15813476" y="8382000"/>
            <a:ext cx="334051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mion"/>
              <a:buNone/>
            </a:pPr>
            <a:r>
              <a:rPr b="0" i="0" lang="en-US" sz="3600" u="none" cap="none" strike="noStrike">
                <a:solidFill>
                  <a:srgbClr val="0E0E0E"/>
                </a:solidFill>
                <a:latin typeface="Damion"/>
                <a:ea typeface="Damion"/>
                <a:cs typeface="Damion"/>
                <a:sym typeface="Dami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204" name="Shape 204"/>
        <p:cNvGrpSpPr/>
        <p:nvPr/>
      </p:nvGrpSpPr>
      <p:grpSpPr>
        <a:xfrm>
          <a:off x="0" y="0"/>
          <a:ext cx="0" cy="0"/>
          <a:chOff x="0" y="0"/>
          <a:chExt cx="0" cy="0"/>
        </a:xfrm>
      </p:grpSpPr>
      <p:pic>
        <p:nvPicPr>
          <p:cNvPr descr=" " id="205" name="Google Shape;205;p8"/>
          <p:cNvPicPr preferRelativeResize="0"/>
          <p:nvPr/>
        </p:nvPicPr>
        <p:blipFill rotWithShape="1">
          <a:blip r:embed="rId3">
            <a:alphaModFix/>
          </a:blip>
          <a:srcRect b="0" l="0" r="0" t="0"/>
          <a:stretch/>
        </p:blipFill>
        <p:spPr>
          <a:xfrm>
            <a:off x="16651781" y="0"/>
            <a:ext cx="7735267" cy="5092700"/>
          </a:xfrm>
          <a:prstGeom prst="rect">
            <a:avLst/>
          </a:prstGeom>
          <a:noFill/>
          <a:ln>
            <a:noFill/>
          </a:ln>
        </p:spPr>
      </p:pic>
      <p:pic>
        <p:nvPicPr>
          <p:cNvPr descr=" " id="206" name="Google Shape;206;p8"/>
          <p:cNvPicPr preferRelativeResize="0"/>
          <p:nvPr/>
        </p:nvPicPr>
        <p:blipFill rotWithShape="1">
          <a:blip r:embed="rId4">
            <a:alphaModFix/>
          </a:blip>
          <a:srcRect b="0" l="0" r="0" t="0"/>
          <a:stretch/>
        </p:blipFill>
        <p:spPr>
          <a:xfrm>
            <a:off x="-393749" y="7378700"/>
            <a:ext cx="8853006" cy="6121400"/>
          </a:xfrm>
          <a:prstGeom prst="rect">
            <a:avLst/>
          </a:prstGeom>
          <a:noFill/>
          <a:ln>
            <a:noFill/>
          </a:ln>
        </p:spPr>
      </p:pic>
      <p:pic>
        <p:nvPicPr>
          <p:cNvPr descr=" " id="207" name="Google Shape;207;p8"/>
          <p:cNvPicPr preferRelativeResize="0"/>
          <p:nvPr/>
        </p:nvPicPr>
        <p:blipFill rotWithShape="1">
          <a:blip r:embed="rId5">
            <a:alphaModFix/>
          </a:blip>
          <a:srcRect b="0" l="0" r="0" t="0"/>
          <a:stretch/>
        </p:blipFill>
        <p:spPr>
          <a:xfrm>
            <a:off x="22062657" y="11303000"/>
            <a:ext cx="2578422" cy="2603500"/>
          </a:xfrm>
          <a:prstGeom prst="rect">
            <a:avLst/>
          </a:prstGeom>
          <a:noFill/>
          <a:ln>
            <a:noFill/>
          </a:ln>
        </p:spPr>
      </p:pic>
      <p:pic>
        <p:nvPicPr>
          <p:cNvPr descr=" " id="208" name="Google Shape;208;p8"/>
          <p:cNvPicPr preferRelativeResize="0"/>
          <p:nvPr/>
        </p:nvPicPr>
        <p:blipFill rotWithShape="1">
          <a:blip r:embed="rId6">
            <a:alphaModFix/>
          </a:blip>
          <a:srcRect b="0" l="0" r="0" t="0"/>
          <a:stretch/>
        </p:blipFill>
        <p:spPr>
          <a:xfrm>
            <a:off x="2794349" y="0"/>
            <a:ext cx="2476810" cy="2489200"/>
          </a:xfrm>
          <a:prstGeom prst="rect">
            <a:avLst/>
          </a:prstGeom>
          <a:noFill/>
          <a:ln>
            <a:noFill/>
          </a:ln>
        </p:spPr>
      </p:pic>
      <p:pic>
        <p:nvPicPr>
          <p:cNvPr descr=" " id="209" name="Google Shape;209;p8"/>
          <p:cNvPicPr preferRelativeResize="0"/>
          <p:nvPr/>
        </p:nvPicPr>
        <p:blipFill rotWithShape="1">
          <a:blip r:embed="rId7">
            <a:alphaModFix/>
          </a:blip>
          <a:srcRect b="0" l="0" r="0" t="0"/>
          <a:stretch/>
        </p:blipFill>
        <p:spPr>
          <a:xfrm>
            <a:off x="1625803" y="177800"/>
            <a:ext cx="22065820" cy="13348134"/>
          </a:xfrm>
          <a:prstGeom prst="rect">
            <a:avLst/>
          </a:prstGeom>
          <a:noFill/>
          <a:ln>
            <a:noFill/>
          </a:ln>
        </p:spPr>
      </p:pic>
      <p:pic>
        <p:nvPicPr>
          <p:cNvPr descr=" " id="210" name="Google Shape;210;p8"/>
          <p:cNvPicPr preferRelativeResize="0"/>
          <p:nvPr/>
        </p:nvPicPr>
        <p:blipFill rotWithShape="1">
          <a:blip r:embed="rId8">
            <a:alphaModFix/>
          </a:blip>
          <a:srcRect b="0" l="0" r="0" t="0"/>
          <a:stretch/>
        </p:blipFill>
        <p:spPr>
          <a:xfrm>
            <a:off x="21414877" y="12032642"/>
            <a:ext cx="1193949" cy="1168400"/>
          </a:xfrm>
          <a:prstGeom prst="rect">
            <a:avLst/>
          </a:prstGeom>
          <a:noFill/>
          <a:ln>
            <a:noFill/>
          </a:ln>
        </p:spPr>
      </p:pic>
      <p:pic>
        <p:nvPicPr>
          <p:cNvPr descr=" " id="211" name="Google Shape;211;p8"/>
          <p:cNvPicPr preferRelativeResize="0"/>
          <p:nvPr/>
        </p:nvPicPr>
        <p:blipFill rotWithShape="1">
          <a:blip r:embed="rId9">
            <a:alphaModFix/>
          </a:blip>
          <a:srcRect b="0" l="0" r="0" t="0"/>
          <a:stretch/>
        </p:blipFill>
        <p:spPr>
          <a:xfrm>
            <a:off x="457257" y="8197242"/>
            <a:ext cx="635079" cy="1219200"/>
          </a:xfrm>
          <a:prstGeom prst="rect">
            <a:avLst/>
          </a:prstGeom>
          <a:noFill/>
          <a:ln>
            <a:noFill/>
          </a:ln>
        </p:spPr>
      </p:pic>
      <p:pic>
        <p:nvPicPr>
          <p:cNvPr descr=" " id="212" name="Google Shape;212;p8"/>
          <p:cNvPicPr preferRelativeResize="0"/>
          <p:nvPr/>
        </p:nvPicPr>
        <p:blipFill rotWithShape="1">
          <a:blip r:embed="rId10">
            <a:alphaModFix/>
          </a:blip>
          <a:srcRect b="0" l="0" r="0" t="0"/>
          <a:stretch/>
        </p:blipFill>
        <p:spPr>
          <a:xfrm>
            <a:off x="7303413" y="1181100"/>
            <a:ext cx="835182" cy="551842"/>
          </a:xfrm>
          <a:prstGeom prst="rect">
            <a:avLst/>
          </a:prstGeom>
          <a:noFill/>
          <a:ln>
            <a:noFill/>
          </a:ln>
        </p:spPr>
      </p:pic>
      <p:pic>
        <p:nvPicPr>
          <p:cNvPr descr=" " id="213" name="Google Shape;213;p8"/>
          <p:cNvPicPr preferRelativeResize="0"/>
          <p:nvPr/>
        </p:nvPicPr>
        <p:blipFill rotWithShape="1">
          <a:blip r:embed="rId11">
            <a:alphaModFix/>
          </a:blip>
          <a:srcRect b="0" l="0" r="0" t="0"/>
          <a:stretch/>
        </p:blipFill>
        <p:spPr>
          <a:xfrm>
            <a:off x="16499362" y="1460326"/>
            <a:ext cx="835157" cy="552016"/>
          </a:xfrm>
          <a:prstGeom prst="rect">
            <a:avLst/>
          </a:prstGeom>
          <a:noFill/>
          <a:ln>
            <a:noFill/>
          </a:ln>
        </p:spPr>
      </p:pic>
      <p:sp>
        <p:nvSpPr>
          <p:cNvPr id="214" name="Google Shape;21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16" name="Google Shape;216;p8"/>
          <p:cNvPicPr preferRelativeResize="0"/>
          <p:nvPr/>
        </p:nvPicPr>
        <p:blipFill rotWithShape="1">
          <a:blip r:embed="rId13">
            <a:alphaModFix/>
          </a:blip>
          <a:srcRect b="0" l="0" r="0" t="0"/>
          <a:stretch/>
        </p:blipFill>
        <p:spPr>
          <a:xfrm>
            <a:off x="8395749" y="1866900"/>
            <a:ext cx="7595549" cy="10147300"/>
          </a:xfrm>
          <a:prstGeom prst="rect">
            <a:avLst/>
          </a:prstGeom>
          <a:noFill/>
          <a:ln>
            <a:noFill/>
          </a:ln>
        </p:spPr>
      </p:pic>
      <p:sp>
        <p:nvSpPr>
          <p:cNvPr id="217" name="Google Shape;217;p8"/>
          <p:cNvSpPr/>
          <p:nvPr/>
        </p:nvSpPr>
        <p:spPr>
          <a:xfrm>
            <a:off x="3086486" y="1866900"/>
            <a:ext cx="4369346"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3086486" y="1866900"/>
            <a:ext cx="4572572"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Dragon Taming Technique</a:t>
            </a:r>
            <a:endParaRPr b="0" i="0" sz="4800" u="none" cap="none" strike="noStrike">
              <a:solidFill>
                <a:schemeClr val="dk1"/>
              </a:solidFill>
              <a:latin typeface="Calibri"/>
              <a:ea typeface="Calibri"/>
              <a:cs typeface="Calibri"/>
              <a:sym typeface="Calibri"/>
            </a:endParaRPr>
          </a:p>
        </p:txBody>
      </p:sp>
      <p:sp>
        <p:nvSpPr>
          <p:cNvPr id="219" name="Google Shape;219;p8"/>
          <p:cNvSpPr/>
          <p:nvPr/>
        </p:nvSpPr>
        <p:spPr>
          <a:xfrm>
            <a:off x="3086486" y="38481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0" name="Google Shape;220;p8"/>
          <p:cNvSpPr/>
          <p:nvPr/>
        </p:nvSpPr>
        <p:spPr>
          <a:xfrm>
            <a:off x="16931216" y="6527800"/>
            <a:ext cx="4369346"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a:off x="16931216" y="6527800"/>
            <a:ext cx="4572572"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mion"/>
              <a:buNone/>
            </a:pPr>
            <a:r>
              <a:rPr b="0" i="0" lang="en-US" sz="4800" u="none" cap="none" strike="noStrike">
                <a:solidFill>
                  <a:srgbClr val="0E0E0E"/>
                </a:solidFill>
                <a:latin typeface="Damion"/>
                <a:ea typeface="Damion"/>
                <a:cs typeface="Damion"/>
                <a:sym typeface="Damion"/>
              </a:rPr>
              <a:t>The Art of Unicorn Sighting</a:t>
            </a:r>
            <a:endParaRPr b="0" i="0" sz="4800" u="none" cap="none" strike="noStrike">
              <a:solidFill>
                <a:schemeClr val="dk1"/>
              </a:solidFill>
              <a:latin typeface="Calibri"/>
              <a:ea typeface="Calibri"/>
              <a:cs typeface="Calibri"/>
              <a:sym typeface="Calibri"/>
            </a:endParaRPr>
          </a:p>
        </p:txBody>
      </p:sp>
      <p:sp>
        <p:nvSpPr>
          <p:cNvPr id="222" name="Google Shape;222;p8"/>
          <p:cNvSpPr/>
          <p:nvPr/>
        </p:nvSpPr>
        <p:spPr>
          <a:xfrm>
            <a:off x="16931216" y="85090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9CC"/>
        </a:solidFill>
      </p:bgPr>
    </p:bg>
    <p:spTree>
      <p:nvGrpSpPr>
        <p:cNvPr id="227" name="Shape 227"/>
        <p:cNvGrpSpPr/>
        <p:nvPr/>
      </p:nvGrpSpPr>
      <p:grpSpPr>
        <a:xfrm>
          <a:off x="0" y="0"/>
          <a:ext cx="0" cy="0"/>
          <a:chOff x="0" y="0"/>
          <a:chExt cx="0" cy="0"/>
        </a:xfrm>
      </p:grpSpPr>
      <p:pic>
        <p:nvPicPr>
          <p:cNvPr descr=" " id="228" name="Google Shape;228;p9"/>
          <p:cNvPicPr preferRelativeResize="0"/>
          <p:nvPr/>
        </p:nvPicPr>
        <p:blipFill rotWithShape="1">
          <a:blip r:embed="rId3">
            <a:alphaModFix/>
          </a:blip>
          <a:srcRect b="0" l="0" r="0" t="0"/>
          <a:stretch/>
        </p:blipFill>
        <p:spPr>
          <a:xfrm>
            <a:off x="18645930" y="-1612900"/>
            <a:ext cx="7697162" cy="8470900"/>
          </a:xfrm>
          <a:prstGeom prst="rect">
            <a:avLst/>
          </a:prstGeom>
          <a:noFill/>
          <a:ln>
            <a:noFill/>
          </a:ln>
        </p:spPr>
      </p:pic>
      <p:pic>
        <p:nvPicPr>
          <p:cNvPr descr=" " id="229" name="Google Shape;229;p9"/>
          <p:cNvPicPr preferRelativeResize="0"/>
          <p:nvPr/>
        </p:nvPicPr>
        <p:blipFill rotWithShape="1">
          <a:blip r:embed="rId4">
            <a:alphaModFix/>
          </a:blip>
          <a:srcRect b="0" l="0" r="0" t="0"/>
          <a:stretch/>
        </p:blipFill>
        <p:spPr>
          <a:xfrm>
            <a:off x="0" y="7645400"/>
            <a:ext cx="9208651" cy="6070600"/>
          </a:xfrm>
          <a:prstGeom prst="rect">
            <a:avLst/>
          </a:prstGeom>
          <a:noFill/>
          <a:ln>
            <a:noFill/>
          </a:ln>
        </p:spPr>
      </p:pic>
      <p:pic>
        <p:nvPicPr>
          <p:cNvPr descr=" " id="230" name="Google Shape;230;p9"/>
          <p:cNvPicPr preferRelativeResize="0"/>
          <p:nvPr/>
        </p:nvPicPr>
        <p:blipFill rotWithShape="1">
          <a:blip r:embed="rId5">
            <a:alphaModFix/>
          </a:blip>
          <a:srcRect b="0" l="0" r="0" t="0"/>
          <a:stretch/>
        </p:blipFill>
        <p:spPr>
          <a:xfrm>
            <a:off x="14987873" y="-317500"/>
            <a:ext cx="2121165" cy="2133600"/>
          </a:xfrm>
          <a:prstGeom prst="rect">
            <a:avLst/>
          </a:prstGeom>
          <a:noFill/>
          <a:ln>
            <a:noFill/>
          </a:ln>
        </p:spPr>
      </p:pic>
      <p:pic>
        <p:nvPicPr>
          <p:cNvPr descr=" " id="231" name="Google Shape;231;p9"/>
          <p:cNvPicPr preferRelativeResize="0"/>
          <p:nvPr/>
        </p:nvPicPr>
        <p:blipFill rotWithShape="1">
          <a:blip r:embed="rId6">
            <a:alphaModFix/>
          </a:blip>
          <a:srcRect b="0" l="0" r="0" t="0"/>
          <a:stretch/>
        </p:blipFill>
        <p:spPr>
          <a:xfrm>
            <a:off x="22494511" y="11988800"/>
            <a:ext cx="2398550" cy="2413347"/>
          </a:xfrm>
          <a:prstGeom prst="rect">
            <a:avLst/>
          </a:prstGeom>
          <a:noFill/>
          <a:ln>
            <a:noFill/>
          </a:ln>
        </p:spPr>
      </p:pic>
      <p:pic>
        <p:nvPicPr>
          <p:cNvPr descr=" " id="232" name="Google Shape;232;p9"/>
          <p:cNvPicPr preferRelativeResize="0"/>
          <p:nvPr/>
        </p:nvPicPr>
        <p:blipFill rotWithShape="1">
          <a:blip r:embed="rId7">
            <a:alphaModFix/>
          </a:blip>
          <a:srcRect b="0" l="0" r="0" t="0"/>
          <a:stretch/>
        </p:blipFill>
        <p:spPr>
          <a:xfrm>
            <a:off x="1625800" y="177800"/>
            <a:ext cx="22065824" cy="13348134"/>
          </a:xfrm>
          <a:prstGeom prst="rect">
            <a:avLst/>
          </a:prstGeom>
          <a:noFill/>
          <a:ln>
            <a:noFill/>
          </a:ln>
        </p:spPr>
      </p:pic>
      <p:pic>
        <p:nvPicPr>
          <p:cNvPr descr=" " id="233" name="Google Shape;233;p9"/>
          <p:cNvPicPr preferRelativeResize="0"/>
          <p:nvPr/>
        </p:nvPicPr>
        <p:blipFill rotWithShape="1">
          <a:blip r:embed="rId8">
            <a:alphaModFix/>
          </a:blip>
          <a:srcRect b="0" l="0" r="0" t="0"/>
          <a:stretch/>
        </p:blipFill>
        <p:spPr>
          <a:xfrm>
            <a:off x="457257" y="4965700"/>
            <a:ext cx="635079" cy="1219200"/>
          </a:xfrm>
          <a:prstGeom prst="rect">
            <a:avLst/>
          </a:prstGeom>
          <a:noFill/>
          <a:ln>
            <a:noFill/>
          </a:ln>
        </p:spPr>
      </p:pic>
      <p:pic>
        <p:nvPicPr>
          <p:cNvPr descr=" " id="234" name="Google Shape;234;p9"/>
          <p:cNvPicPr preferRelativeResize="0"/>
          <p:nvPr/>
        </p:nvPicPr>
        <p:blipFill rotWithShape="1">
          <a:blip r:embed="rId9">
            <a:alphaModFix/>
          </a:blip>
          <a:srcRect b="0" l="0" r="0" t="0"/>
          <a:stretch/>
        </p:blipFill>
        <p:spPr>
          <a:xfrm>
            <a:off x="7303413" y="12649200"/>
            <a:ext cx="835182" cy="551842"/>
          </a:xfrm>
          <a:prstGeom prst="rect">
            <a:avLst/>
          </a:prstGeom>
          <a:noFill/>
          <a:ln>
            <a:noFill/>
          </a:ln>
        </p:spPr>
      </p:pic>
      <p:pic>
        <p:nvPicPr>
          <p:cNvPr descr=" " id="235" name="Google Shape;235;p9"/>
          <p:cNvPicPr preferRelativeResize="0"/>
          <p:nvPr/>
        </p:nvPicPr>
        <p:blipFill rotWithShape="1">
          <a:blip r:embed="rId10">
            <a:alphaModFix/>
          </a:blip>
          <a:srcRect b="0" l="0" r="0" t="0"/>
          <a:stretch/>
        </p:blipFill>
        <p:spPr>
          <a:xfrm>
            <a:off x="16499362" y="12369800"/>
            <a:ext cx="835157" cy="552016"/>
          </a:xfrm>
          <a:prstGeom prst="rect">
            <a:avLst/>
          </a:prstGeom>
          <a:noFill/>
          <a:ln>
            <a:noFill/>
          </a:ln>
        </p:spPr>
      </p:pic>
      <p:pic>
        <p:nvPicPr>
          <p:cNvPr descr=" " id="236" name="Google Shape;236;p9"/>
          <p:cNvPicPr preferRelativeResize="0"/>
          <p:nvPr/>
        </p:nvPicPr>
        <p:blipFill rotWithShape="1">
          <a:blip r:embed="rId11">
            <a:alphaModFix/>
          </a:blip>
          <a:srcRect b="0" l="0" r="0" t="0"/>
          <a:stretch/>
        </p:blipFill>
        <p:spPr>
          <a:xfrm>
            <a:off x="13069934" y="139700"/>
            <a:ext cx="383804" cy="707368"/>
          </a:xfrm>
          <a:prstGeom prst="rect">
            <a:avLst/>
          </a:prstGeom>
          <a:noFill/>
          <a:ln>
            <a:noFill/>
          </a:ln>
        </p:spPr>
      </p:pic>
      <p:pic>
        <p:nvPicPr>
          <p:cNvPr descr=" " id="237" name="Google Shape;237;p9"/>
          <p:cNvPicPr preferRelativeResize="0"/>
          <p:nvPr/>
        </p:nvPicPr>
        <p:blipFill rotWithShape="1">
          <a:blip r:embed="rId12">
            <a:alphaModFix/>
          </a:blip>
          <a:srcRect b="0" l="0" r="0" t="0"/>
          <a:stretch/>
        </p:blipFill>
        <p:spPr>
          <a:xfrm>
            <a:off x="838305" y="3187700"/>
            <a:ext cx="489265" cy="489198"/>
          </a:xfrm>
          <a:prstGeom prst="rect">
            <a:avLst/>
          </a:prstGeom>
          <a:noFill/>
          <a:ln>
            <a:noFill/>
          </a:ln>
        </p:spPr>
      </p:pic>
      <p:sp>
        <p:nvSpPr>
          <p:cNvPr id="238" name="Google Shape;238;p9"/>
          <p:cNvSpPr/>
          <p:nvPr/>
        </p:nvSpPr>
        <p:spPr>
          <a:xfrm>
            <a:off x="2091528" y="7493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mion"/>
              <a:buNone/>
            </a:pPr>
            <a:r>
              <a:rPr b="0" i="0" lang="en-US" sz="8000" u="none" cap="none" strike="noStrike">
                <a:solidFill>
                  <a:srgbClr val="272727"/>
                </a:solidFill>
                <a:latin typeface="Damion"/>
                <a:ea typeface="Damion"/>
                <a:cs typeface="Damion"/>
                <a:sym typeface="Damion"/>
              </a:rPr>
              <a:t>The Magic of Dragons: A Research</a:t>
            </a:r>
            <a:endParaRPr b="0" i="0" sz="8000" u="none" cap="none" strike="noStrike">
              <a:solidFill>
                <a:schemeClr val="dk1"/>
              </a:solidFill>
              <a:latin typeface="Calibri"/>
              <a:ea typeface="Calibri"/>
              <a:cs typeface="Calibri"/>
              <a:sym typeface="Calibri"/>
            </a:endParaRPr>
          </a:p>
        </p:txBody>
      </p:sp>
      <p:sp>
        <p:nvSpPr>
          <p:cNvPr id="239" name="Google Shape;239;p9"/>
          <p:cNvSpPr/>
          <p:nvPr/>
        </p:nvSpPr>
        <p:spPr>
          <a:xfrm>
            <a:off x="29467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a:off x="2946768" y="4025900"/>
            <a:ext cx="8205226" cy="8204200"/>
          </a:xfrm>
          <a:prstGeom prst="ellipse">
            <a:avLst/>
          </a:prstGeom>
          <a:solidFill>
            <a:srgbClr val="FE9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3975597" y="5918200"/>
            <a:ext cx="6160270" cy="6159500"/>
          </a:xfrm>
          <a:prstGeom prst="ellipse">
            <a:avLst/>
          </a:prstGeom>
          <a:solidFill>
            <a:srgbClr val="F1C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a:off x="50044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a:off x="6274584" y="4508500"/>
            <a:ext cx="1524191"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mion"/>
              <a:buNone/>
            </a:pPr>
            <a:r>
              <a:rPr b="0" i="0" lang="en-US" sz="4800" u="none" cap="none" strike="noStrike">
                <a:solidFill>
                  <a:srgbClr val="FFFFFF"/>
                </a:solidFill>
                <a:latin typeface="Damion"/>
                <a:ea typeface="Damion"/>
                <a:cs typeface="Damion"/>
                <a:sym typeface="Damion"/>
              </a:rPr>
              <a:t>6.7M</a:t>
            </a:r>
            <a:endParaRPr b="0" i="0" sz="4800" u="none" cap="none" strike="noStrike">
              <a:solidFill>
                <a:schemeClr val="dk1"/>
              </a:solidFill>
              <a:latin typeface="Calibri"/>
              <a:ea typeface="Calibri"/>
              <a:cs typeface="Calibri"/>
              <a:sym typeface="Calibri"/>
            </a:endParaRPr>
          </a:p>
        </p:txBody>
      </p:sp>
      <p:sp>
        <p:nvSpPr>
          <p:cNvPr id="244" name="Google Shape;244;p9"/>
          <p:cNvSpPr/>
          <p:nvPr/>
        </p:nvSpPr>
        <p:spPr>
          <a:xfrm>
            <a:off x="6312689" y="9321800"/>
            <a:ext cx="1473384"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2.3M</a:t>
            </a:r>
            <a:endParaRPr b="0" i="0" sz="4800" u="none" cap="none" strike="noStrike">
              <a:solidFill>
                <a:schemeClr val="dk1"/>
              </a:solidFill>
              <a:latin typeface="Calibri"/>
              <a:ea typeface="Calibri"/>
              <a:cs typeface="Calibri"/>
              <a:sym typeface="Calibri"/>
            </a:endParaRPr>
          </a:p>
        </p:txBody>
      </p:sp>
      <p:sp>
        <p:nvSpPr>
          <p:cNvPr id="245" name="Google Shape;245;p9"/>
          <p:cNvSpPr/>
          <p:nvPr/>
        </p:nvSpPr>
        <p:spPr>
          <a:xfrm>
            <a:off x="6274584" y="6388100"/>
            <a:ext cx="1549594"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9E37"/>
              </a:buClr>
              <a:buSzPts val="4800"/>
              <a:buFont typeface="Damion"/>
              <a:buNone/>
            </a:pPr>
            <a:r>
              <a:rPr b="0" i="0" lang="en-US" sz="4800" u="none" cap="none" strike="noStrike">
                <a:solidFill>
                  <a:srgbClr val="FE9E37"/>
                </a:solidFill>
                <a:latin typeface="Damion"/>
                <a:ea typeface="Damion"/>
                <a:cs typeface="Damion"/>
                <a:sym typeface="Damion"/>
              </a:rPr>
              <a:t>4.4M</a:t>
            </a:r>
            <a:endParaRPr b="0" i="0" sz="4800" u="none" cap="none" strike="noStrike">
              <a:solidFill>
                <a:schemeClr val="dk1"/>
              </a:solidFill>
              <a:latin typeface="Calibri"/>
              <a:ea typeface="Calibri"/>
              <a:cs typeface="Calibri"/>
              <a:sym typeface="Calibri"/>
            </a:endParaRPr>
          </a:p>
        </p:txBody>
      </p:sp>
      <p:sp>
        <p:nvSpPr>
          <p:cNvPr id="246" name="Google Shape;24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48" name="Google Shape;248;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9"/>
          <p:cNvPicPr preferRelativeResize="0"/>
          <p:nvPr/>
        </p:nvPicPr>
        <p:blipFill rotWithShape="1">
          <a:blip r:embed="rId14">
            <a:alphaModFix/>
          </a:blip>
          <a:srcRect b="0" l="0" r="0" t="0"/>
          <a:stretch/>
        </p:blipFill>
        <p:spPr>
          <a:xfrm>
            <a:off x="12638080" y="3594100"/>
            <a:ext cx="653326" cy="1016000"/>
          </a:xfrm>
          <a:prstGeom prst="rect">
            <a:avLst/>
          </a:prstGeom>
          <a:noFill/>
          <a:ln>
            <a:noFill/>
          </a:ln>
        </p:spPr>
      </p:pic>
      <p:sp>
        <p:nvSpPr>
          <p:cNvPr id="250" name="Google Shape;250;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2" name="Google Shape;252;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9"/>
          <p:cNvPicPr preferRelativeResize="0"/>
          <p:nvPr/>
        </p:nvPicPr>
        <p:blipFill rotWithShape="1">
          <a:blip r:embed="rId15">
            <a:alphaModFix/>
          </a:blip>
          <a:srcRect b="0" l="0" r="0" t="0"/>
          <a:stretch/>
        </p:blipFill>
        <p:spPr>
          <a:xfrm>
            <a:off x="12638080" y="6946900"/>
            <a:ext cx="1016307" cy="1016000"/>
          </a:xfrm>
          <a:prstGeom prst="rect">
            <a:avLst/>
          </a:prstGeom>
          <a:noFill/>
          <a:ln>
            <a:noFill/>
          </a:ln>
        </p:spPr>
      </p:pic>
      <p:sp>
        <p:nvSpPr>
          <p:cNvPr id="254" name="Google Shape;254;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56" name="Google Shape;256;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p9"/>
          <p:cNvPicPr preferRelativeResize="0"/>
          <p:nvPr/>
        </p:nvPicPr>
        <p:blipFill rotWithShape="1">
          <a:blip r:embed="rId16">
            <a:alphaModFix/>
          </a:blip>
          <a:srcRect b="0" l="0" r="0" t="0"/>
          <a:stretch/>
        </p:blipFill>
        <p:spPr>
          <a:xfrm>
            <a:off x="12638080" y="10299700"/>
            <a:ext cx="653217" cy="1016000"/>
          </a:xfrm>
          <a:prstGeom prst="rect">
            <a:avLst/>
          </a:prstGeom>
          <a:noFill/>
          <a:ln>
            <a:noFill/>
          </a:ln>
        </p:spPr>
      </p:pic>
      <p:sp>
        <p:nvSpPr>
          <p:cNvPr id="258" name="Google Shape;258;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2024-01-07T11:27:42Z</dcterms:created>
  <dc:creator>PptxGenJS</dc:creator>
</cp:coreProperties>
</file>