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71" r:id="rId4"/>
    <p:sldId id="374" r:id="rId5"/>
    <p:sldId id="377" r:id="rId6"/>
    <p:sldId id="378" r:id="rId7"/>
    <p:sldId id="379" r:id="rId8"/>
    <p:sldId id="380" r:id="rId9"/>
    <p:sldId id="38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1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10/7/2025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10/7/2025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10/7/2025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10/7/2025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10/7/2025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10/7/2025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10/7/2025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10/7/2025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10/7/2025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a:solidFill>
                  <a:srgbClr val="FF0000"/>
                </a:solidFill>
                <a:latin typeface="Arial" panose="020B0604020202020204" pitchFamily="34" charset="0"/>
                <a:cs typeface="Arial" panose="020B0604020202020204" pitchFamily="34" charset="0"/>
              </a:rPr>
              <a:t>TÂM SỰ HOANG ĐÀNG</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165280" y="3842623"/>
            <a:ext cx="2428405" cy="774347"/>
          </a:xfrm>
        </p:spPr>
        <p:txBody>
          <a:bodyPr>
            <a:noAutofit/>
          </a:bodyPr>
          <a:lstStyle/>
          <a:p>
            <a:pPr algn="l"/>
            <a:r>
              <a:rPr lang="en-US" sz="3200" b="1" dirty="0" err="1">
                <a:latin typeface="Arial" pitchFamily="34" charset="0"/>
                <a:ea typeface="Roboto" panose="02000000000000000000" pitchFamily="2" charset="0"/>
                <a:cs typeface="Arial" pitchFamily="34" charset="0"/>
              </a:rPr>
              <a:t>Thế</a:t>
            </a:r>
            <a:r>
              <a:rPr lang="en-US" sz="3200" b="1" dirty="0">
                <a:latin typeface="Arial" pitchFamily="34" charset="0"/>
                <a:ea typeface="Roboto" panose="02000000000000000000" pitchFamily="2" charset="0"/>
                <a:cs typeface="Arial" pitchFamily="34" charset="0"/>
              </a:rPr>
              <a:t> </a:t>
            </a:r>
            <a:r>
              <a:rPr lang="en-US" sz="3200" b="1" dirty="0" err="1">
                <a:latin typeface="Arial" pitchFamily="34" charset="0"/>
                <a:ea typeface="Roboto" panose="02000000000000000000" pitchFamily="2" charset="0"/>
                <a:cs typeface="Arial" pitchFamily="34" charset="0"/>
              </a:rPr>
              <a:t>Thông</a:t>
            </a:r>
            <a:endParaRPr lang="en-US" sz="3200" b="1" dirty="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50819" y="390329"/>
            <a:ext cx="11308415" cy="4708981"/>
          </a:xfrm>
          <a:prstGeom prst="rect">
            <a:avLst/>
          </a:prstGeom>
        </p:spPr>
        <p:txBody>
          <a:bodyPr wrap="square">
            <a:spAutoFit/>
          </a:bodyPr>
          <a:lstStyle/>
          <a:p>
            <a:pPr algn="just"/>
            <a:r>
              <a:rPr lang="en-US" sz="6000" b="1" dirty="0">
                <a:solidFill>
                  <a:srgbClr val="FF0000"/>
                </a:solidFill>
                <a:latin typeface="Arial" pitchFamily="34" charset="0"/>
                <a:cs typeface="Arial" pitchFamily="34" charset="0"/>
              </a:rPr>
              <a:t>1. </a:t>
            </a:r>
            <a:r>
              <a:rPr lang="vi-VN" sz="6000" b="1" dirty="0">
                <a:latin typeface="Arial" pitchFamily="34" charset="0"/>
                <a:cs typeface="Arial" pitchFamily="34" charset="0"/>
              </a:rPr>
              <a:t>Xa hoa thú vui thôi rồi đã chôn chặt lòng tôi bao nhiêu dáng xưa yêu kiều phút giây chợt lãng trôi khi thân xác tôi tiêu điều thế nhân liền đã bôi. </a:t>
            </a:r>
            <a:endParaRPr lang="en-US" sz="6000" b="1" dirty="0">
              <a:latin typeface="Arial"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50819" y="337094"/>
            <a:ext cx="11308415" cy="4708981"/>
          </a:xfrm>
          <a:prstGeom prst="rect">
            <a:avLst/>
          </a:prstGeom>
        </p:spPr>
        <p:txBody>
          <a:bodyPr wrap="square">
            <a:spAutoFit/>
          </a:bodyPr>
          <a:lstStyle/>
          <a:p>
            <a:pPr algn="just"/>
            <a:r>
              <a:rPr lang="vi-VN" sz="6000" b="1" dirty="0">
                <a:latin typeface="Arial" pitchFamily="34" charset="0"/>
                <a:cs typeface="Arial" pitchFamily="34" charset="0"/>
              </a:rPr>
              <a:t>Ái ân còn đâu tình yêu chỉ thế thôi. Mang trên tấm thân hoang tàn áo manh thật tả tơi</a:t>
            </a:r>
            <a:r>
              <a:rPr lang="en-US" sz="6000" b="1" dirty="0">
                <a:latin typeface="Arial" pitchFamily="34" charset="0"/>
                <a:cs typeface="Arial" pitchFamily="34" charset="0"/>
              </a:rPr>
              <a:t>, </a:t>
            </a:r>
            <a:r>
              <a:rPr lang="en-US" sz="6000" b="1" dirty="0" err="1">
                <a:latin typeface="Arial" pitchFamily="34" charset="0"/>
                <a:cs typeface="Arial" pitchFamily="34" charset="0"/>
              </a:rPr>
              <a:t>cô</a:t>
            </a:r>
            <a:r>
              <a:rPr lang="en-US" sz="6000" b="1" dirty="0">
                <a:latin typeface="Arial" pitchFamily="34" charset="0"/>
                <a:cs typeface="Arial" pitchFamily="34" charset="0"/>
              </a:rPr>
              <a:t> </a:t>
            </a:r>
            <a:r>
              <a:rPr lang="en-US" sz="6000" b="1" dirty="0" err="1">
                <a:latin typeface="Arial" pitchFamily="34" charset="0"/>
                <a:cs typeface="Arial" pitchFamily="34" charset="0"/>
              </a:rPr>
              <a:t>đơn</a:t>
            </a:r>
            <a:r>
              <a:rPr lang="en-US" sz="6000" b="1" dirty="0">
                <a:latin typeface="Arial" pitchFamily="34" charset="0"/>
                <a:cs typeface="Arial" pitchFamily="34" charset="0"/>
              </a:rPr>
              <a:t> </a:t>
            </a:r>
            <a:r>
              <a:rPr lang="en-US" sz="6000" b="1" dirty="0" err="1">
                <a:latin typeface="Arial" pitchFamily="34" charset="0"/>
                <a:cs typeface="Arial" pitchFamily="34" charset="0"/>
              </a:rPr>
              <a:t>rét</a:t>
            </a:r>
            <a:r>
              <a:rPr lang="en-US" sz="6000" b="1" dirty="0">
                <a:latin typeface="Arial" pitchFamily="34" charset="0"/>
                <a:cs typeface="Arial" pitchFamily="34" charset="0"/>
              </a:rPr>
              <a:t> run </a:t>
            </a:r>
            <a:r>
              <a:rPr lang="en-US" sz="6000" b="1" dirty="0" err="1">
                <a:latin typeface="Arial" pitchFamily="34" charset="0"/>
                <a:cs typeface="Arial" pitchFamily="34" charset="0"/>
              </a:rPr>
              <a:t>trên</a:t>
            </a:r>
            <a:r>
              <a:rPr lang="en-US" sz="6000" b="1" dirty="0">
                <a:latin typeface="Arial" pitchFamily="34" charset="0"/>
                <a:cs typeface="Arial" pitchFamily="34" charset="0"/>
              </a:rPr>
              <a:t> </a:t>
            </a:r>
            <a:r>
              <a:rPr lang="en-US" sz="6000" b="1" dirty="0" err="1">
                <a:latin typeface="Arial" pitchFamily="34" charset="0"/>
                <a:cs typeface="Arial" pitchFamily="34" charset="0"/>
              </a:rPr>
              <a:t>đường</a:t>
            </a:r>
            <a:r>
              <a:rPr lang="en-US" sz="6000" b="1" dirty="0">
                <a:latin typeface="Arial" pitchFamily="34" charset="0"/>
                <a:cs typeface="Arial" pitchFamily="34" charset="0"/>
              </a:rPr>
              <a:t> </a:t>
            </a:r>
            <a:r>
              <a:rPr lang="en-US" sz="6000" b="1" dirty="0" err="1">
                <a:latin typeface="Arial" pitchFamily="34" charset="0"/>
                <a:cs typeface="Arial" pitchFamily="34" charset="0"/>
              </a:rPr>
              <a:t>giữa</a:t>
            </a:r>
            <a:r>
              <a:rPr lang="en-US" sz="6000" b="1" dirty="0">
                <a:latin typeface="Arial" pitchFamily="34" charset="0"/>
                <a:cs typeface="Arial" pitchFamily="34" charset="0"/>
              </a:rPr>
              <a:t> </a:t>
            </a:r>
            <a:r>
              <a:rPr lang="en-US" sz="6000" b="1" dirty="0" err="1">
                <a:latin typeface="Arial" pitchFamily="34" charset="0"/>
                <a:cs typeface="Arial" pitchFamily="34" charset="0"/>
              </a:rPr>
              <a:t>mưa</a:t>
            </a:r>
            <a:r>
              <a:rPr lang="en-US" sz="6000" b="1" dirty="0">
                <a:latin typeface="Arial" pitchFamily="34" charset="0"/>
                <a:cs typeface="Arial" pitchFamily="34" charset="0"/>
              </a:rPr>
              <a:t> </a:t>
            </a:r>
            <a:r>
              <a:rPr lang="en-US" sz="6000" b="1" dirty="0" err="1">
                <a:latin typeface="Arial" pitchFamily="34" charset="0"/>
                <a:cs typeface="Arial" pitchFamily="34" charset="0"/>
              </a:rPr>
              <a:t>tầm</a:t>
            </a:r>
            <a:r>
              <a:rPr lang="en-US" sz="6000" b="1" dirty="0">
                <a:latin typeface="Arial" pitchFamily="34" charset="0"/>
                <a:cs typeface="Arial" pitchFamily="34" charset="0"/>
              </a:rPr>
              <a:t> </a:t>
            </a:r>
            <a:r>
              <a:rPr lang="en-US" sz="6000" b="1" dirty="0" err="1">
                <a:latin typeface="Arial" pitchFamily="34" charset="0"/>
                <a:cs typeface="Arial" pitchFamily="34" charset="0"/>
              </a:rPr>
              <a:t>tã</a:t>
            </a:r>
            <a:r>
              <a:rPr lang="en-US" sz="6000" b="1" dirty="0">
                <a:latin typeface="Arial" pitchFamily="34" charset="0"/>
                <a:cs typeface="Arial" pitchFamily="34" charset="0"/>
              </a:rPr>
              <a:t> </a:t>
            </a:r>
            <a:r>
              <a:rPr lang="en-US" sz="6000" b="1" dirty="0" err="1">
                <a:latin typeface="Arial" pitchFamily="34" charset="0"/>
                <a:cs typeface="Arial" pitchFamily="34" charset="0"/>
              </a:rPr>
              <a:t>rơi</a:t>
            </a:r>
            <a:r>
              <a:rPr lang="en-US" sz="6000" b="1" dirty="0">
                <a:latin typeface="Arial" pitchFamily="34" charset="0"/>
                <a:cs typeface="Arial" pitchFamily="34" charset="0"/>
              </a:rPr>
              <a:t>. </a:t>
            </a:r>
          </a:p>
        </p:txBody>
      </p:sp>
    </p:spTree>
    <p:extLst>
      <p:ext uri="{BB962C8B-B14F-4D97-AF65-F5344CB8AC3E}">
        <p14:creationId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07838"/>
            <a:ext cx="11308415" cy="2862322"/>
          </a:xfrm>
          <a:prstGeom prst="rect">
            <a:avLst/>
          </a:prstGeom>
        </p:spPr>
        <p:txBody>
          <a:bodyPr wrap="square">
            <a:spAutoFit/>
          </a:bodyPr>
          <a:lstStyle/>
          <a:p>
            <a:pPr algn="just"/>
            <a:r>
              <a:rPr lang="en-US" sz="6000" b="1" dirty="0" err="1">
                <a:latin typeface="Arial" pitchFamily="34" charset="0"/>
                <a:cs typeface="Arial" pitchFamily="34" charset="0"/>
              </a:rPr>
              <a:t>Khi</a:t>
            </a:r>
            <a:r>
              <a:rPr lang="en-US" sz="6000" b="1" dirty="0">
                <a:latin typeface="Arial" pitchFamily="34" charset="0"/>
                <a:cs typeface="Arial" pitchFamily="34" charset="0"/>
              </a:rPr>
              <a:t> </a:t>
            </a:r>
            <a:r>
              <a:rPr lang="en-US" sz="6000" b="1" dirty="0" err="1">
                <a:latin typeface="Arial" pitchFamily="34" charset="0"/>
                <a:cs typeface="Arial" pitchFamily="34" charset="0"/>
              </a:rPr>
              <a:t>chăn</a:t>
            </a:r>
            <a:r>
              <a:rPr lang="en-US" sz="6000" b="1" dirty="0">
                <a:latin typeface="Arial" pitchFamily="34" charset="0"/>
                <a:cs typeface="Arial" pitchFamily="34" charset="0"/>
              </a:rPr>
              <a:t> </a:t>
            </a:r>
            <a:r>
              <a:rPr lang="en-US" sz="6000" b="1" dirty="0" err="1">
                <a:latin typeface="Arial" pitchFamily="34" charset="0"/>
                <a:cs typeface="Arial" pitchFamily="34" charset="0"/>
              </a:rPr>
              <a:t>lũ</a:t>
            </a:r>
            <a:r>
              <a:rPr lang="en-US" sz="6000" b="1" dirty="0">
                <a:latin typeface="Arial" pitchFamily="34" charset="0"/>
                <a:cs typeface="Arial" pitchFamily="34" charset="0"/>
              </a:rPr>
              <a:t> </a:t>
            </a:r>
            <a:r>
              <a:rPr lang="en-US" sz="6000" b="1" dirty="0" err="1">
                <a:latin typeface="Arial" pitchFamily="34" charset="0"/>
                <a:cs typeface="Arial" pitchFamily="34" charset="0"/>
              </a:rPr>
              <a:t>heo</a:t>
            </a:r>
            <a:r>
              <a:rPr lang="en-US" sz="6000" b="1" dirty="0">
                <a:latin typeface="Arial" pitchFamily="34" charset="0"/>
                <a:cs typeface="Arial" pitchFamily="34" charset="0"/>
              </a:rPr>
              <a:t> </a:t>
            </a:r>
            <a:r>
              <a:rPr lang="en-US" sz="6000" b="1" dirty="0" err="1">
                <a:latin typeface="Arial" pitchFamily="34" charset="0"/>
                <a:cs typeface="Arial" pitchFamily="34" charset="0"/>
              </a:rPr>
              <a:t>bao</a:t>
            </a:r>
            <a:r>
              <a:rPr lang="en-US" sz="6000" b="1" dirty="0">
                <a:latin typeface="Arial" pitchFamily="34" charset="0"/>
                <a:cs typeface="Arial" pitchFamily="34" charset="0"/>
              </a:rPr>
              <a:t> </a:t>
            </a:r>
            <a:r>
              <a:rPr lang="en-US" sz="6000" b="1" dirty="0" err="1">
                <a:latin typeface="Arial" pitchFamily="34" charset="0"/>
                <a:cs typeface="Arial" pitchFamily="34" charset="0"/>
              </a:rPr>
              <a:t>người</a:t>
            </a:r>
            <a:r>
              <a:rPr lang="en-US" sz="6000" b="1" dirty="0">
                <a:latin typeface="Arial" pitchFamily="34" charset="0"/>
                <a:cs typeface="Arial" pitchFamily="34" charset="0"/>
              </a:rPr>
              <a:t> </a:t>
            </a:r>
            <a:r>
              <a:rPr lang="en-US" sz="6000" b="1" dirty="0" err="1">
                <a:latin typeface="Arial" pitchFamily="34" charset="0"/>
                <a:cs typeface="Arial" pitchFamily="34" charset="0"/>
              </a:rPr>
              <a:t>lánh</a:t>
            </a:r>
            <a:r>
              <a:rPr lang="en-US" sz="6000" b="1" dirty="0">
                <a:latin typeface="Arial" pitchFamily="34" charset="0"/>
                <a:cs typeface="Arial" pitchFamily="34" charset="0"/>
              </a:rPr>
              <a:t> </a:t>
            </a:r>
            <a:r>
              <a:rPr lang="en-US" sz="6000" b="1" dirty="0" err="1">
                <a:latin typeface="Arial" pitchFamily="34" charset="0"/>
                <a:cs typeface="Arial" pitchFamily="34" charset="0"/>
              </a:rPr>
              <a:t>xa</a:t>
            </a:r>
            <a:r>
              <a:rPr lang="en-US" sz="6000" b="1" dirty="0">
                <a:latin typeface="Arial" pitchFamily="34" charset="0"/>
                <a:cs typeface="Arial" pitchFamily="34" charset="0"/>
              </a:rPr>
              <a:t> </a:t>
            </a:r>
            <a:r>
              <a:rPr lang="en-US" sz="6000" b="1" dirty="0" err="1">
                <a:latin typeface="Arial" pitchFamily="34" charset="0"/>
                <a:cs typeface="Arial" pitchFamily="34" charset="0"/>
              </a:rPr>
              <a:t>lìa</a:t>
            </a:r>
            <a:r>
              <a:rPr lang="en-US" sz="6000" b="1" dirty="0">
                <a:latin typeface="Arial" pitchFamily="34" charset="0"/>
                <a:cs typeface="Arial" pitchFamily="34" charset="0"/>
              </a:rPr>
              <a:t> </a:t>
            </a:r>
            <a:r>
              <a:rPr lang="en-US" sz="6000" b="1" dirty="0" err="1">
                <a:latin typeface="Arial" pitchFamily="34" charset="0"/>
                <a:cs typeface="Arial" pitchFamily="34" charset="0"/>
              </a:rPr>
              <a:t>bỏ</a:t>
            </a:r>
            <a:r>
              <a:rPr lang="en-US" sz="6000" b="1" dirty="0">
                <a:latin typeface="Arial" pitchFamily="34" charset="0"/>
                <a:cs typeface="Arial" pitchFamily="34" charset="0"/>
              </a:rPr>
              <a:t> </a:t>
            </a:r>
            <a:r>
              <a:rPr lang="en-US" sz="6000" b="1" dirty="0" err="1">
                <a:latin typeface="Arial" pitchFamily="34" charset="0"/>
                <a:cs typeface="Arial" pitchFamily="34" charset="0"/>
              </a:rPr>
              <a:t>tôi</a:t>
            </a:r>
            <a:r>
              <a:rPr lang="en-US" sz="6000" b="1" dirty="0">
                <a:latin typeface="Arial" pitchFamily="34" charset="0"/>
                <a:cs typeface="Arial" pitchFamily="34" charset="0"/>
              </a:rPr>
              <a:t>, </a:t>
            </a:r>
            <a:r>
              <a:rPr lang="en-US" sz="6000" b="1" dirty="0" err="1">
                <a:latin typeface="Arial" pitchFamily="34" charset="0"/>
                <a:cs typeface="Arial" pitchFamily="34" charset="0"/>
              </a:rPr>
              <a:t>hỡi</a:t>
            </a:r>
            <a:r>
              <a:rPr lang="en-US" sz="6000" b="1" dirty="0">
                <a:latin typeface="Arial" pitchFamily="34" charset="0"/>
                <a:cs typeface="Arial" pitchFamily="34" charset="0"/>
              </a:rPr>
              <a:t> </a:t>
            </a:r>
            <a:r>
              <a:rPr lang="en-US" sz="6000" b="1" dirty="0" err="1">
                <a:latin typeface="Arial" pitchFamily="34" charset="0"/>
                <a:cs typeface="Arial" pitchFamily="34" charset="0"/>
              </a:rPr>
              <a:t>tâm</a:t>
            </a:r>
            <a:r>
              <a:rPr lang="en-US" sz="6000" b="1" dirty="0">
                <a:latin typeface="Arial" pitchFamily="34" charset="0"/>
                <a:cs typeface="Arial" pitchFamily="34" charset="0"/>
              </a:rPr>
              <a:t> </a:t>
            </a:r>
            <a:r>
              <a:rPr lang="en-US" sz="6000" b="1" dirty="0" err="1">
                <a:latin typeface="Arial" pitchFamily="34" charset="0"/>
                <a:cs typeface="Arial" pitchFamily="34" charset="0"/>
              </a:rPr>
              <a:t>hồn</a:t>
            </a:r>
            <a:r>
              <a:rPr lang="en-US" sz="6000" b="1" dirty="0">
                <a:latin typeface="Arial" pitchFamily="34" charset="0"/>
                <a:cs typeface="Arial" pitchFamily="34" charset="0"/>
              </a:rPr>
              <a:t> </a:t>
            </a:r>
            <a:r>
              <a:rPr lang="en-US" sz="6000" b="1" dirty="0" err="1">
                <a:latin typeface="Arial" pitchFamily="34" charset="0"/>
                <a:cs typeface="Arial" pitchFamily="34" charset="0"/>
              </a:rPr>
              <a:t>tôi</a:t>
            </a:r>
            <a:r>
              <a:rPr lang="en-US" sz="6000" b="1" dirty="0">
                <a:latin typeface="Arial" pitchFamily="34" charset="0"/>
                <a:cs typeface="Arial" pitchFamily="34" charset="0"/>
              </a:rPr>
              <a:t> </a:t>
            </a:r>
            <a:r>
              <a:rPr lang="en-US" sz="6000" b="1" dirty="0" err="1">
                <a:latin typeface="Arial" pitchFamily="34" charset="0"/>
                <a:cs typeface="Arial" pitchFamily="34" charset="0"/>
              </a:rPr>
              <a:t>đừng</a:t>
            </a:r>
            <a:r>
              <a:rPr lang="en-US" sz="6000" b="1" dirty="0">
                <a:latin typeface="Arial" pitchFamily="34" charset="0"/>
                <a:cs typeface="Arial" pitchFamily="34" charset="0"/>
              </a:rPr>
              <a:t> </a:t>
            </a:r>
            <a:r>
              <a:rPr lang="en-US" sz="6000" b="1" dirty="0" err="1">
                <a:latin typeface="Arial" pitchFamily="34" charset="0"/>
                <a:cs typeface="Arial" pitchFamily="34" charset="0"/>
              </a:rPr>
              <a:t>oán</a:t>
            </a:r>
            <a:r>
              <a:rPr lang="en-US" sz="6000" b="1" dirty="0">
                <a:latin typeface="Arial" pitchFamily="34" charset="0"/>
                <a:cs typeface="Arial" pitchFamily="34" charset="0"/>
              </a:rPr>
              <a:t> than </a:t>
            </a:r>
            <a:r>
              <a:rPr lang="en-US" sz="6000" b="1" dirty="0" err="1">
                <a:latin typeface="Arial" pitchFamily="34" charset="0"/>
                <a:cs typeface="Arial" pitchFamily="34" charset="0"/>
              </a:rPr>
              <a:t>một</a:t>
            </a:r>
            <a:r>
              <a:rPr lang="en-US" sz="6000" b="1" dirty="0">
                <a:latin typeface="Arial" pitchFamily="34" charset="0"/>
                <a:cs typeface="Arial" pitchFamily="34" charset="0"/>
              </a:rPr>
              <a:t> </a:t>
            </a:r>
            <a:r>
              <a:rPr lang="en-US" sz="6000" b="1" dirty="0" err="1">
                <a:latin typeface="Arial" pitchFamily="34" charset="0"/>
                <a:cs typeface="Arial" pitchFamily="34" charset="0"/>
              </a:rPr>
              <a:t>lời</a:t>
            </a:r>
            <a:r>
              <a:rPr lang="en-US" sz="6000" b="1" dirty="0">
                <a:latin typeface="Arial" pitchFamily="34" charset="0"/>
                <a:cs typeface="Arial" pitchFamily="34" charset="0"/>
              </a:rPr>
              <a:t>.</a:t>
            </a:r>
          </a:p>
        </p:txBody>
      </p:sp>
    </p:spTree>
    <p:extLst>
      <p:ext uri="{BB962C8B-B14F-4D97-AF65-F5344CB8AC3E}">
        <p14:creationId xmlns:p14="http://schemas.microsoft.com/office/powerpoint/2010/main"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142948"/>
            <a:ext cx="11308415" cy="6555641"/>
          </a:xfrm>
          <a:prstGeom prst="rect">
            <a:avLst/>
          </a:prstGeom>
        </p:spPr>
        <p:txBody>
          <a:bodyPr wrap="square">
            <a:spAutoFit/>
          </a:bodyPr>
          <a:lstStyle/>
          <a:p>
            <a:pPr algn="just"/>
            <a:r>
              <a:rPr lang="en-US" sz="6000" b="1" dirty="0">
                <a:solidFill>
                  <a:srgbClr val="FF0000"/>
                </a:solidFill>
                <a:latin typeface="Arial" pitchFamily="34" charset="0"/>
                <a:cs typeface="Arial" pitchFamily="34" charset="0"/>
              </a:rPr>
              <a:t>ĐK. </a:t>
            </a:r>
            <a:r>
              <a:rPr lang="en-US" sz="6000" b="1" dirty="0">
                <a:latin typeface="Arial" pitchFamily="34" charset="0"/>
                <a:cs typeface="Arial" pitchFamily="34" charset="0"/>
              </a:rPr>
              <a:t>Con </a:t>
            </a:r>
            <a:r>
              <a:rPr lang="en-US" sz="6000" b="1" dirty="0" err="1">
                <a:latin typeface="Arial" pitchFamily="34" charset="0"/>
                <a:cs typeface="Arial" pitchFamily="34" charset="0"/>
              </a:rPr>
              <a:t>ơi</a:t>
            </a:r>
            <a:r>
              <a:rPr lang="en-US" sz="6000" b="1" dirty="0">
                <a:latin typeface="Arial" pitchFamily="34" charset="0"/>
                <a:cs typeface="Arial" pitchFamily="34" charset="0"/>
              </a:rPr>
              <a:t> </a:t>
            </a:r>
            <a:r>
              <a:rPr lang="en-US" sz="6000" b="1" dirty="0" err="1">
                <a:latin typeface="Arial" pitchFamily="34" charset="0"/>
                <a:cs typeface="Arial" pitchFamily="34" charset="0"/>
              </a:rPr>
              <a:t>hãy</a:t>
            </a:r>
            <a:r>
              <a:rPr lang="en-US" sz="6000" b="1" dirty="0">
                <a:latin typeface="Arial" pitchFamily="34" charset="0"/>
                <a:cs typeface="Arial" pitchFamily="34" charset="0"/>
              </a:rPr>
              <a:t> quay </a:t>
            </a:r>
            <a:r>
              <a:rPr lang="en-US" sz="6000" b="1" dirty="0" err="1">
                <a:latin typeface="Arial" pitchFamily="34" charset="0"/>
                <a:cs typeface="Arial" pitchFamily="34" charset="0"/>
              </a:rPr>
              <a:t>về</a:t>
            </a:r>
            <a:r>
              <a:rPr lang="en-US" sz="6000" b="1" dirty="0">
                <a:latin typeface="Arial" pitchFamily="34" charset="0"/>
                <a:cs typeface="Arial" pitchFamily="34" charset="0"/>
              </a:rPr>
              <a:t> </a:t>
            </a:r>
            <a:r>
              <a:rPr lang="en-US" sz="6000" b="1" dirty="0" err="1">
                <a:latin typeface="Arial" pitchFamily="34" charset="0"/>
                <a:cs typeface="Arial" pitchFamily="34" charset="0"/>
              </a:rPr>
              <a:t>đây</a:t>
            </a:r>
            <a:r>
              <a:rPr lang="en-US" sz="6000" b="1" dirty="0">
                <a:latin typeface="Arial" pitchFamily="34" charset="0"/>
                <a:cs typeface="Arial" pitchFamily="34" charset="0"/>
              </a:rPr>
              <a:t>, </a:t>
            </a:r>
            <a:r>
              <a:rPr lang="en-US" sz="6000" b="1" dirty="0" err="1">
                <a:latin typeface="Arial" pitchFamily="34" charset="0"/>
                <a:cs typeface="Arial" pitchFamily="34" charset="0"/>
              </a:rPr>
              <a:t>lòng</a:t>
            </a:r>
            <a:r>
              <a:rPr lang="en-US" sz="6000" b="1" dirty="0">
                <a:latin typeface="Arial" pitchFamily="34" charset="0"/>
                <a:cs typeface="Arial" pitchFamily="34" charset="0"/>
              </a:rPr>
              <a:t> cha </a:t>
            </a:r>
            <a:r>
              <a:rPr lang="en-US" sz="6000" b="1" dirty="0" err="1">
                <a:latin typeface="Arial" pitchFamily="34" charset="0"/>
                <a:cs typeface="Arial" pitchFamily="34" charset="0"/>
              </a:rPr>
              <a:t>hằng</a:t>
            </a:r>
            <a:r>
              <a:rPr lang="en-US" sz="6000" b="1" dirty="0">
                <a:latin typeface="Arial" pitchFamily="34" charset="0"/>
                <a:cs typeface="Arial" pitchFamily="34" charset="0"/>
              </a:rPr>
              <a:t> </a:t>
            </a:r>
            <a:r>
              <a:rPr lang="en-US" sz="6000" b="1" dirty="0" err="1">
                <a:latin typeface="Arial" pitchFamily="34" charset="0"/>
                <a:cs typeface="Arial" pitchFamily="34" charset="0"/>
              </a:rPr>
              <a:t>thương</a:t>
            </a:r>
            <a:r>
              <a:rPr lang="en-US" sz="6000" b="1" dirty="0">
                <a:latin typeface="Arial" pitchFamily="34" charset="0"/>
                <a:cs typeface="Arial" pitchFamily="34" charset="0"/>
              </a:rPr>
              <a:t> </a:t>
            </a:r>
            <a:r>
              <a:rPr lang="en-US" sz="6000" b="1" dirty="0" err="1">
                <a:latin typeface="Arial" pitchFamily="34" charset="0"/>
                <a:cs typeface="Arial" pitchFamily="34" charset="0"/>
              </a:rPr>
              <a:t>mến</a:t>
            </a:r>
            <a:r>
              <a:rPr lang="en-US" sz="6000" b="1" dirty="0">
                <a:latin typeface="Arial" pitchFamily="34" charset="0"/>
                <a:cs typeface="Arial" pitchFamily="34" charset="0"/>
              </a:rPr>
              <a:t>. </a:t>
            </a:r>
            <a:r>
              <a:rPr lang="en-US" sz="6000" b="1" dirty="0" err="1">
                <a:latin typeface="Arial" pitchFamily="34" charset="0"/>
                <a:cs typeface="Arial" pitchFamily="34" charset="0"/>
              </a:rPr>
              <a:t>Nơi</a:t>
            </a:r>
            <a:r>
              <a:rPr lang="en-US" sz="6000" b="1" dirty="0">
                <a:latin typeface="Arial" pitchFamily="34" charset="0"/>
                <a:cs typeface="Arial" pitchFamily="34" charset="0"/>
              </a:rPr>
              <a:t> cha </a:t>
            </a:r>
            <a:r>
              <a:rPr lang="en-US" sz="6000" b="1" dirty="0" err="1">
                <a:latin typeface="Arial" pitchFamily="34" charset="0"/>
                <a:cs typeface="Arial" pitchFamily="34" charset="0"/>
              </a:rPr>
              <a:t>chứa</a:t>
            </a:r>
            <a:r>
              <a:rPr lang="en-US" sz="6000" b="1" dirty="0">
                <a:latin typeface="Arial" pitchFamily="34" charset="0"/>
                <a:cs typeface="Arial" pitchFamily="34" charset="0"/>
              </a:rPr>
              <a:t> </a:t>
            </a:r>
            <a:r>
              <a:rPr lang="en-US" sz="6000" b="1" dirty="0" err="1">
                <a:latin typeface="Arial" pitchFamily="34" charset="0"/>
                <a:cs typeface="Arial" pitchFamily="34" charset="0"/>
              </a:rPr>
              <a:t>chan</a:t>
            </a:r>
            <a:r>
              <a:rPr lang="en-US" sz="6000" b="1" dirty="0">
                <a:latin typeface="Arial" pitchFamily="34" charset="0"/>
                <a:cs typeface="Arial" pitchFamily="34" charset="0"/>
              </a:rPr>
              <a:t> </a:t>
            </a:r>
            <a:r>
              <a:rPr lang="en-US" sz="6000" b="1" dirty="0" err="1">
                <a:latin typeface="Arial" pitchFamily="34" charset="0"/>
                <a:cs typeface="Arial" pitchFamily="34" charset="0"/>
              </a:rPr>
              <a:t>tình</a:t>
            </a:r>
            <a:r>
              <a:rPr lang="en-US" sz="6000" b="1" dirty="0">
                <a:latin typeface="Arial" pitchFamily="34" charset="0"/>
                <a:cs typeface="Arial" pitchFamily="34" charset="0"/>
              </a:rPr>
              <a:t> </a:t>
            </a:r>
            <a:r>
              <a:rPr lang="en-US" sz="6000" b="1" dirty="0" err="1">
                <a:latin typeface="Arial" pitchFamily="34" charset="0"/>
                <a:cs typeface="Arial" pitchFamily="34" charset="0"/>
              </a:rPr>
              <a:t>yêu</a:t>
            </a:r>
            <a:r>
              <a:rPr lang="en-US" sz="6000" b="1" dirty="0">
                <a:latin typeface="Arial" pitchFamily="34" charset="0"/>
                <a:cs typeface="Arial" pitchFamily="34" charset="0"/>
              </a:rPr>
              <a:t> </a:t>
            </a:r>
            <a:r>
              <a:rPr lang="en-US" sz="6000" b="1" dirty="0" err="1">
                <a:latin typeface="Arial" pitchFamily="34" charset="0"/>
                <a:cs typeface="Arial" pitchFamily="34" charset="0"/>
              </a:rPr>
              <a:t>tràn</a:t>
            </a:r>
            <a:r>
              <a:rPr lang="en-US" sz="6000" b="1" dirty="0">
                <a:latin typeface="Arial" pitchFamily="34" charset="0"/>
                <a:cs typeface="Arial" pitchFamily="34" charset="0"/>
              </a:rPr>
              <a:t> </a:t>
            </a:r>
            <a:r>
              <a:rPr lang="en-US" sz="6000" b="1" dirty="0" err="1">
                <a:latin typeface="Arial" pitchFamily="34" charset="0"/>
                <a:cs typeface="Arial" pitchFamily="34" charset="0"/>
              </a:rPr>
              <a:t>lan</a:t>
            </a:r>
            <a:r>
              <a:rPr lang="en-US" sz="6000" b="1" dirty="0">
                <a:latin typeface="Arial" pitchFamily="34" charset="0"/>
                <a:cs typeface="Arial" pitchFamily="34" charset="0"/>
              </a:rPr>
              <a:t> </a:t>
            </a:r>
            <a:r>
              <a:rPr lang="en-US" sz="6000" b="1" dirty="0" err="1">
                <a:latin typeface="Arial" pitchFamily="34" charset="0"/>
                <a:cs typeface="Arial" pitchFamily="34" charset="0"/>
              </a:rPr>
              <a:t>vô</a:t>
            </a:r>
            <a:r>
              <a:rPr lang="en-US" sz="6000" b="1" dirty="0">
                <a:latin typeface="Arial" pitchFamily="34" charset="0"/>
                <a:cs typeface="Arial" pitchFamily="34" charset="0"/>
              </a:rPr>
              <a:t> </a:t>
            </a:r>
            <a:r>
              <a:rPr lang="en-US" sz="6000" b="1" dirty="0" err="1">
                <a:latin typeface="Arial" pitchFamily="34" charset="0"/>
                <a:cs typeface="Arial" pitchFamily="34" charset="0"/>
              </a:rPr>
              <a:t>bờ</a:t>
            </a:r>
            <a:r>
              <a:rPr lang="en-US" sz="6000" b="1" dirty="0">
                <a:latin typeface="Arial" pitchFamily="34" charset="0"/>
                <a:cs typeface="Arial" pitchFamily="34" charset="0"/>
              </a:rPr>
              <a:t> </a:t>
            </a:r>
            <a:r>
              <a:rPr lang="en-US" sz="6000" b="1" dirty="0" err="1">
                <a:latin typeface="Arial" pitchFamily="34" charset="0"/>
                <a:cs typeface="Arial" pitchFamily="34" charset="0"/>
              </a:rPr>
              <a:t>bến</a:t>
            </a:r>
            <a:r>
              <a:rPr lang="en-US" sz="6000" b="1" dirty="0">
                <a:latin typeface="Arial" pitchFamily="34" charset="0"/>
                <a:cs typeface="Arial" pitchFamily="34" charset="0"/>
              </a:rPr>
              <a:t>. Con </a:t>
            </a:r>
            <a:r>
              <a:rPr lang="en-US" sz="6000" b="1" dirty="0" err="1">
                <a:latin typeface="Arial" pitchFamily="34" charset="0"/>
                <a:cs typeface="Arial" pitchFamily="34" charset="0"/>
              </a:rPr>
              <a:t>ta</a:t>
            </a:r>
            <a:r>
              <a:rPr lang="en-US" sz="6000" b="1" dirty="0">
                <a:latin typeface="Arial" pitchFamily="34" charset="0"/>
                <a:cs typeface="Arial" pitchFamily="34" charset="0"/>
              </a:rPr>
              <a:t> </a:t>
            </a:r>
            <a:r>
              <a:rPr lang="en-US" sz="6000" b="1" dirty="0" err="1">
                <a:latin typeface="Arial" pitchFamily="34" charset="0"/>
                <a:cs typeface="Arial" pitchFamily="34" charset="0"/>
              </a:rPr>
              <a:t>chết</a:t>
            </a:r>
            <a:r>
              <a:rPr lang="en-US" sz="6000" b="1" dirty="0">
                <a:latin typeface="Arial" pitchFamily="34" charset="0"/>
                <a:cs typeface="Arial" pitchFamily="34" charset="0"/>
              </a:rPr>
              <a:t> </a:t>
            </a:r>
            <a:r>
              <a:rPr lang="en-US" sz="6000" b="1" dirty="0" err="1">
                <a:latin typeface="Arial" pitchFamily="34" charset="0"/>
                <a:cs typeface="Arial" pitchFamily="34" charset="0"/>
              </a:rPr>
              <a:t>đi</a:t>
            </a:r>
            <a:r>
              <a:rPr lang="en-US" sz="6000" b="1" dirty="0">
                <a:latin typeface="Arial" pitchFamily="34" charset="0"/>
                <a:cs typeface="Arial" pitchFamily="34" charset="0"/>
              </a:rPr>
              <a:t> nay </a:t>
            </a:r>
            <a:r>
              <a:rPr lang="en-US" sz="6000" b="1" dirty="0" err="1">
                <a:latin typeface="Arial" pitchFamily="34" charset="0"/>
                <a:cs typeface="Arial" pitchFamily="34" charset="0"/>
              </a:rPr>
              <a:t>lại</a:t>
            </a:r>
            <a:r>
              <a:rPr lang="en-US" sz="6000" b="1" dirty="0">
                <a:latin typeface="Arial" pitchFamily="34" charset="0"/>
                <a:cs typeface="Arial" pitchFamily="34" charset="0"/>
              </a:rPr>
              <a:t> </a:t>
            </a:r>
            <a:r>
              <a:rPr lang="en-US" sz="6000" b="1" dirty="0" err="1">
                <a:latin typeface="Arial" pitchFamily="34" charset="0"/>
                <a:cs typeface="Arial" pitchFamily="34" charset="0"/>
              </a:rPr>
              <a:t>sống</a:t>
            </a:r>
            <a:r>
              <a:rPr lang="en-US" sz="6000" b="1" dirty="0">
                <a:latin typeface="Arial" pitchFamily="34" charset="0"/>
                <a:cs typeface="Arial" pitchFamily="34" charset="0"/>
              </a:rPr>
              <a:t>, </a:t>
            </a:r>
            <a:r>
              <a:rPr lang="en-US" sz="6000" b="1" dirty="0" err="1">
                <a:latin typeface="Arial" pitchFamily="34" charset="0"/>
                <a:cs typeface="Arial" pitchFamily="34" charset="0"/>
              </a:rPr>
              <a:t>chiên</a:t>
            </a:r>
            <a:r>
              <a:rPr lang="en-US" sz="6000" b="1" dirty="0">
                <a:latin typeface="Arial" pitchFamily="34" charset="0"/>
                <a:cs typeface="Arial" pitchFamily="34" charset="0"/>
              </a:rPr>
              <a:t> con </a:t>
            </a:r>
            <a:r>
              <a:rPr lang="en-US" sz="6000" b="1" dirty="0" err="1">
                <a:latin typeface="Arial" pitchFamily="34" charset="0"/>
                <a:cs typeface="Arial" pitchFamily="34" charset="0"/>
              </a:rPr>
              <a:t>mất</a:t>
            </a:r>
            <a:r>
              <a:rPr lang="en-US" sz="6000" b="1" dirty="0">
                <a:latin typeface="Arial" pitchFamily="34" charset="0"/>
                <a:cs typeface="Arial" pitchFamily="34" charset="0"/>
              </a:rPr>
              <a:t> </a:t>
            </a:r>
            <a:r>
              <a:rPr lang="en-US" sz="6000" b="1" dirty="0" err="1">
                <a:latin typeface="Arial" pitchFamily="34" charset="0"/>
                <a:cs typeface="Arial" pitchFamily="34" charset="0"/>
              </a:rPr>
              <a:t>đi</a:t>
            </a:r>
            <a:r>
              <a:rPr lang="en-US" sz="6000" b="1" dirty="0">
                <a:latin typeface="Arial" pitchFamily="34" charset="0"/>
                <a:cs typeface="Arial" pitchFamily="34" charset="0"/>
              </a:rPr>
              <a:t> nay </a:t>
            </a:r>
            <a:r>
              <a:rPr lang="en-US" sz="6000" b="1" dirty="0" err="1">
                <a:latin typeface="Arial" pitchFamily="34" charset="0"/>
                <a:cs typeface="Arial" pitchFamily="34" charset="0"/>
              </a:rPr>
              <a:t>tìm</a:t>
            </a:r>
            <a:r>
              <a:rPr lang="en-US" sz="6000" b="1" dirty="0">
                <a:latin typeface="Arial" pitchFamily="34" charset="0"/>
                <a:cs typeface="Arial" pitchFamily="34" charset="0"/>
              </a:rPr>
              <a:t> </a:t>
            </a:r>
            <a:r>
              <a:rPr lang="en-US" sz="6000" b="1" dirty="0" err="1">
                <a:latin typeface="Arial" pitchFamily="34" charset="0"/>
                <a:cs typeface="Arial" pitchFamily="34" charset="0"/>
              </a:rPr>
              <a:t>thấy</a:t>
            </a:r>
            <a:r>
              <a:rPr lang="en-US" sz="6000" b="1" dirty="0">
                <a:latin typeface="Arial" pitchFamily="34" charset="0"/>
                <a:cs typeface="Arial" pitchFamily="34" charset="0"/>
              </a:rPr>
              <a:t>, con </a:t>
            </a:r>
            <a:r>
              <a:rPr lang="en-US" sz="6000" b="1" dirty="0" err="1">
                <a:latin typeface="Arial" pitchFamily="34" charset="0"/>
                <a:cs typeface="Arial" pitchFamily="34" charset="0"/>
              </a:rPr>
              <a:t>ơi</a:t>
            </a:r>
            <a:r>
              <a:rPr lang="en-US" sz="6000" b="1" dirty="0">
                <a:latin typeface="Arial" pitchFamily="34" charset="0"/>
                <a:cs typeface="Arial" pitchFamily="34" charset="0"/>
              </a:rPr>
              <a:t> </a:t>
            </a:r>
            <a:r>
              <a:rPr lang="en-US" sz="6000" b="1" dirty="0" err="1">
                <a:latin typeface="Arial" pitchFamily="34" charset="0"/>
                <a:cs typeface="Arial" pitchFamily="34" charset="0"/>
              </a:rPr>
              <a:t>hãy</a:t>
            </a:r>
            <a:r>
              <a:rPr lang="en-US" sz="6000" b="1" dirty="0">
                <a:latin typeface="Arial" pitchFamily="34" charset="0"/>
                <a:cs typeface="Arial" pitchFamily="34" charset="0"/>
              </a:rPr>
              <a:t> </a:t>
            </a:r>
            <a:r>
              <a:rPr lang="en-US" sz="6000" b="1" dirty="0" err="1">
                <a:latin typeface="Arial" pitchFamily="34" charset="0"/>
                <a:cs typeface="Arial" pitchFamily="34" charset="0"/>
              </a:rPr>
              <a:t>về</a:t>
            </a:r>
            <a:r>
              <a:rPr lang="en-US" sz="6000" b="1" dirty="0">
                <a:latin typeface="Arial" pitchFamily="34" charset="0"/>
                <a:cs typeface="Arial" pitchFamily="34" charset="0"/>
              </a:rPr>
              <a:t> </a:t>
            </a:r>
            <a:r>
              <a:rPr lang="en-US" sz="6000" b="1" dirty="0" err="1">
                <a:latin typeface="Arial" pitchFamily="34" charset="0"/>
                <a:cs typeface="Arial" pitchFamily="34" charset="0"/>
              </a:rPr>
              <a:t>ủi</a:t>
            </a:r>
            <a:r>
              <a:rPr lang="en-US" sz="6000" b="1" dirty="0">
                <a:latin typeface="Arial" pitchFamily="34" charset="0"/>
                <a:cs typeface="Arial" pitchFamily="34" charset="0"/>
              </a:rPr>
              <a:t> an cha </a:t>
            </a:r>
            <a:r>
              <a:rPr lang="en-US" sz="6000" b="1" dirty="0" err="1">
                <a:latin typeface="Arial" pitchFamily="34" charset="0"/>
                <a:cs typeface="Arial" pitchFamily="34" charset="0"/>
              </a:rPr>
              <a:t>tháng</a:t>
            </a:r>
            <a:r>
              <a:rPr lang="en-US" sz="6000" b="1" dirty="0">
                <a:latin typeface="Arial" pitchFamily="34" charset="0"/>
                <a:cs typeface="Arial" pitchFamily="34" charset="0"/>
              </a:rPr>
              <a:t> </a:t>
            </a:r>
            <a:r>
              <a:rPr lang="en-US" sz="6000" b="1" dirty="0" err="1">
                <a:latin typeface="Arial" pitchFamily="34" charset="0"/>
                <a:cs typeface="Arial" pitchFamily="34" charset="0"/>
              </a:rPr>
              <a:t>ngày</a:t>
            </a:r>
            <a:r>
              <a:rPr lang="en-US" sz="6000" b="1" dirty="0">
                <a:latin typeface="Arial" pitchFamily="34" charset="0"/>
                <a:cs typeface="Arial" pitchFamily="34" charset="0"/>
              </a:rPr>
              <a:t>.</a:t>
            </a:r>
          </a:p>
        </p:txBody>
      </p:sp>
    </p:spTree>
    <p:extLst>
      <p:ext uri="{BB962C8B-B14F-4D97-AF65-F5344CB8AC3E}">
        <p14:creationId xmlns:p14="http://schemas.microsoft.com/office/powerpoint/2010/main"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7778"/>
            <a:ext cx="11308415" cy="5632311"/>
          </a:xfrm>
          <a:prstGeom prst="rect">
            <a:avLst/>
          </a:prstGeom>
        </p:spPr>
        <p:txBody>
          <a:bodyPr wrap="square">
            <a:spAutoFit/>
          </a:bodyPr>
          <a:lstStyle/>
          <a:p>
            <a:pPr algn="just"/>
            <a:r>
              <a:rPr lang="en-US" sz="6000" b="1" dirty="0">
                <a:solidFill>
                  <a:srgbClr val="FF0000"/>
                </a:solidFill>
                <a:latin typeface="Arial" pitchFamily="34" charset="0"/>
                <a:cs typeface="Arial" pitchFamily="34" charset="0"/>
              </a:rPr>
              <a:t>2. </a:t>
            </a:r>
            <a:r>
              <a:rPr lang="en-US" sz="6000" b="1" dirty="0" err="1">
                <a:latin typeface="Arial" pitchFamily="34" charset="0"/>
                <a:cs typeface="Arial" pitchFamily="34" charset="0"/>
              </a:rPr>
              <a:t>Nơi</a:t>
            </a:r>
            <a:r>
              <a:rPr lang="en-US" sz="6000" b="1" dirty="0">
                <a:latin typeface="Arial" pitchFamily="34" charset="0"/>
                <a:cs typeface="Arial" pitchFamily="34" charset="0"/>
              </a:rPr>
              <a:t> </a:t>
            </a:r>
            <a:r>
              <a:rPr lang="en-US" sz="6000" b="1" dirty="0" err="1">
                <a:latin typeface="Arial" pitchFamily="34" charset="0"/>
                <a:cs typeface="Arial" pitchFamily="34" charset="0"/>
              </a:rPr>
              <a:t>kia</a:t>
            </a:r>
            <a:r>
              <a:rPr lang="en-US" sz="6000" b="1" dirty="0">
                <a:latin typeface="Arial" pitchFamily="34" charset="0"/>
                <a:cs typeface="Arial" pitchFamily="34" charset="0"/>
              </a:rPr>
              <a:t> </a:t>
            </a:r>
            <a:r>
              <a:rPr lang="en-US" sz="6000" b="1" dirty="0" err="1">
                <a:latin typeface="Arial" pitchFamily="34" charset="0"/>
                <a:cs typeface="Arial" pitchFamily="34" charset="0"/>
              </a:rPr>
              <a:t>phía</a:t>
            </a:r>
            <a:r>
              <a:rPr lang="en-US" sz="6000" b="1" dirty="0">
                <a:latin typeface="Arial" pitchFamily="34" charset="0"/>
                <a:cs typeface="Arial" pitchFamily="34" charset="0"/>
              </a:rPr>
              <a:t> </a:t>
            </a:r>
            <a:r>
              <a:rPr lang="en-US" sz="6000" b="1" dirty="0" err="1">
                <a:latin typeface="Arial" pitchFamily="34" charset="0"/>
                <a:cs typeface="Arial" pitchFamily="34" charset="0"/>
              </a:rPr>
              <a:t>xa</a:t>
            </a:r>
            <a:r>
              <a:rPr lang="en-US" sz="6000" b="1" dirty="0">
                <a:latin typeface="Arial" pitchFamily="34" charset="0"/>
                <a:cs typeface="Arial" pitchFamily="34" charset="0"/>
              </a:rPr>
              <a:t> cha </a:t>
            </a:r>
            <a:r>
              <a:rPr lang="en-US" sz="6000" b="1" dirty="0" err="1">
                <a:latin typeface="Arial" pitchFamily="34" charset="0"/>
                <a:cs typeface="Arial" pitchFamily="34" charset="0"/>
              </a:rPr>
              <a:t>già</a:t>
            </a:r>
            <a:r>
              <a:rPr lang="en-US" sz="6000" b="1" dirty="0">
                <a:latin typeface="Arial" pitchFamily="34" charset="0"/>
                <a:cs typeface="Arial" pitchFamily="34" charset="0"/>
              </a:rPr>
              <a:t> </a:t>
            </a:r>
            <a:r>
              <a:rPr lang="en-US" sz="6000" b="1" dirty="0" err="1">
                <a:latin typeface="Arial" pitchFamily="34" charset="0"/>
                <a:cs typeface="Arial" pitchFamily="34" charset="0"/>
              </a:rPr>
              <a:t>cánh</a:t>
            </a:r>
            <a:r>
              <a:rPr lang="en-US" sz="6000" b="1" dirty="0">
                <a:latin typeface="Arial" pitchFamily="34" charset="0"/>
                <a:cs typeface="Arial" pitchFamily="34" charset="0"/>
              </a:rPr>
              <a:t> </a:t>
            </a:r>
            <a:r>
              <a:rPr lang="en-US" sz="6000" b="1" dirty="0" err="1">
                <a:latin typeface="Arial" pitchFamily="34" charset="0"/>
                <a:cs typeface="Arial" pitchFamily="34" charset="0"/>
              </a:rPr>
              <a:t>tay</a:t>
            </a:r>
            <a:r>
              <a:rPr lang="en-US" sz="6000" b="1" dirty="0">
                <a:latin typeface="Arial" pitchFamily="34" charset="0"/>
                <a:cs typeface="Arial" pitchFamily="34" charset="0"/>
              </a:rPr>
              <a:t> </a:t>
            </a:r>
            <a:r>
              <a:rPr lang="en-US" sz="6000" b="1" dirty="0" err="1">
                <a:latin typeface="Arial" pitchFamily="34" charset="0"/>
                <a:cs typeface="Arial" pitchFamily="34" charset="0"/>
              </a:rPr>
              <a:t>hằng</a:t>
            </a:r>
            <a:r>
              <a:rPr lang="en-US" sz="6000" b="1" dirty="0">
                <a:latin typeface="Arial" pitchFamily="34" charset="0"/>
                <a:cs typeface="Arial" pitchFamily="34" charset="0"/>
              </a:rPr>
              <a:t> </a:t>
            </a:r>
            <a:r>
              <a:rPr lang="en-US" sz="6000" b="1" dirty="0" err="1">
                <a:latin typeface="Arial" pitchFamily="34" charset="0"/>
                <a:cs typeface="Arial" pitchFamily="34" charset="0"/>
              </a:rPr>
              <a:t>mở</a:t>
            </a:r>
            <a:r>
              <a:rPr lang="en-US" sz="6000" b="1" dirty="0">
                <a:latin typeface="Arial" pitchFamily="34" charset="0"/>
                <a:cs typeface="Arial" pitchFamily="34" charset="0"/>
              </a:rPr>
              <a:t> </a:t>
            </a:r>
            <a:r>
              <a:rPr lang="en-US" sz="6000" b="1" dirty="0" err="1">
                <a:latin typeface="Arial" pitchFamily="34" charset="0"/>
                <a:cs typeface="Arial" pitchFamily="34" charset="0"/>
              </a:rPr>
              <a:t>ra</a:t>
            </a:r>
            <a:r>
              <a:rPr lang="en-US" sz="6000" b="1" dirty="0">
                <a:latin typeface="Arial" pitchFamily="34" charset="0"/>
                <a:cs typeface="Arial" pitchFamily="34" charset="0"/>
              </a:rPr>
              <a:t>, </a:t>
            </a:r>
            <a:r>
              <a:rPr lang="en-US" sz="6000" b="1" dirty="0" err="1">
                <a:latin typeface="Arial" pitchFamily="34" charset="0"/>
                <a:cs typeface="Arial" pitchFamily="34" charset="0"/>
              </a:rPr>
              <a:t>trông</a:t>
            </a:r>
            <a:r>
              <a:rPr lang="en-US" sz="6000" b="1" dirty="0">
                <a:latin typeface="Arial" pitchFamily="34" charset="0"/>
                <a:cs typeface="Arial" pitchFamily="34" charset="0"/>
              </a:rPr>
              <a:t> </a:t>
            </a:r>
            <a:r>
              <a:rPr lang="en-US" sz="6000" b="1" dirty="0" err="1">
                <a:latin typeface="Arial" pitchFamily="34" charset="0"/>
                <a:cs typeface="Arial" pitchFamily="34" charset="0"/>
              </a:rPr>
              <a:t>mong</a:t>
            </a:r>
            <a:r>
              <a:rPr lang="en-US" sz="6000" b="1" dirty="0">
                <a:latin typeface="Arial" pitchFamily="34" charset="0"/>
                <a:cs typeface="Arial" pitchFamily="34" charset="0"/>
              </a:rPr>
              <a:t> </a:t>
            </a:r>
            <a:r>
              <a:rPr lang="en-US" sz="6000" b="1" dirty="0" err="1">
                <a:latin typeface="Arial" pitchFamily="34" charset="0"/>
                <a:cs typeface="Arial" pitchFamily="34" charset="0"/>
              </a:rPr>
              <a:t>đứa</a:t>
            </a:r>
            <a:r>
              <a:rPr lang="en-US" sz="6000" b="1" dirty="0">
                <a:latin typeface="Arial" pitchFamily="34" charset="0"/>
                <a:cs typeface="Arial" pitchFamily="34" charset="0"/>
              </a:rPr>
              <a:t> con </a:t>
            </a:r>
            <a:r>
              <a:rPr lang="en-US" sz="6000" b="1" dirty="0" err="1">
                <a:latin typeface="Arial" pitchFamily="34" charset="0"/>
                <a:cs typeface="Arial" pitchFamily="34" charset="0"/>
              </a:rPr>
              <a:t>hoang</a:t>
            </a:r>
            <a:r>
              <a:rPr lang="en-US" sz="6000" b="1" dirty="0">
                <a:latin typeface="Arial" pitchFamily="34" charset="0"/>
                <a:cs typeface="Arial" pitchFamily="34" charset="0"/>
              </a:rPr>
              <a:t> </a:t>
            </a:r>
            <a:r>
              <a:rPr lang="en-US" sz="6000" b="1" dirty="0" err="1">
                <a:latin typeface="Arial" pitchFamily="34" charset="0"/>
                <a:cs typeface="Arial" pitchFamily="34" charset="0"/>
              </a:rPr>
              <a:t>đàng</a:t>
            </a:r>
            <a:r>
              <a:rPr lang="en-US" sz="6000" b="1" dirty="0">
                <a:latin typeface="Arial" pitchFamily="34" charset="0"/>
                <a:cs typeface="Arial" pitchFamily="34" charset="0"/>
              </a:rPr>
              <a:t> </a:t>
            </a:r>
            <a:r>
              <a:rPr lang="en-US" sz="6000" b="1" dirty="0" err="1">
                <a:latin typeface="Arial" pitchFamily="34" charset="0"/>
                <a:cs typeface="Arial" pitchFamily="34" charset="0"/>
              </a:rPr>
              <a:t>biết</a:t>
            </a:r>
            <a:r>
              <a:rPr lang="en-US" sz="6000" b="1" dirty="0">
                <a:latin typeface="Arial" pitchFamily="34" charset="0"/>
                <a:cs typeface="Arial" pitchFamily="34" charset="0"/>
              </a:rPr>
              <a:t> cha </a:t>
            </a:r>
            <a:r>
              <a:rPr lang="en-US" sz="6000" b="1" dirty="0" err="1">
                <a:latin typeface="Arial" pitchFamily="34" charset="0"/>
                <a:cs typeface="Arial" pitchFamily="34" charset="0"/>
              </a:rPr>
              <a:t>hằng</a:t>
            </a:r>
            <a:r>
              <a:rPr lang="en-US" sz="6000" b="1" dirty="0">
                <a:latin typeface="Arial" pitchFamily="34" charset="0"/>
                <a:cs typeface="Arial" pitchFamily="34" charset="0"/>
              </a:rPr>
              <a:t> </a:t>
            </a:r>
            <a:r>
              <a:rPr lang="en-US" sz="6000" b="1" dirty="0" err="1">
                <a:latin typeface="Arial" pitchFamily="34" charset="0"/>
                <a:cs typeface="Arial" pitchFamily="34" charset="0"/>
              </a:rPr>
              <a:t>thứ</a:t>
            </a:r>
            <a:r>
              <a:rPr lang="en-US" sz="6000" b="1" dirty="0">
                <a:latin typeface="Arial" pitchFamily="34" charset="0"/>
                <a:cs typeface="Arial" pitchFamily="34" charset="0"/>
              </a:rPr>
              <a:t> </a:t>
            </a:r>
            <a:r>
              <a:rPr lang="en-US" sz="6000" b="1" dirty="0" err="1">
                <a:latin typeface="Arial" pitchFamily="34" charset="0"/>
                <a:cs typeface="Arial" pitchFamily="34" charset="0"/>
              </a:rPr>
              <a:t>tha</a:t>
            </a:r>
            <a:r>
              <a:rPr lang="en-US" sz="6000" b="1" dirty="0">
                <a:latin typeface="Arial" pitchFamily="34" charset="0"/>
                <a:cs typeface="Arial" pitchFamily="34" charset="0"/>
              </a:rPr>
              <a:t>. Con </a:t>
            </a:r>
            <a:r>
              <a:rPr lang="en-US" sz="6000" b="1" dirty="0" err="1">
                <a:latin typeface="Arial" pitchFamily="34" charset="0"/>
                <a:cs typeface="Arial" pitchFamily="34" charset="0"/>
              </a:rPr>
              <a:t>ơi</a:t>
            </a:r>
            <a:r>
              <a:rPr lang="en-US" sz="6000" b="1" dirty="0">
                <a:latin typeface="Arial" pitchFamily="34" charset="0"/>
                <a:cs typeface="Arial" pitchFamily="34" charset="0"/>
              </a:rPr>
              <a:t> </a:t>
            </a:r>
            <a:r>
              <a:rPr lang="en-US" sz="6000" b="1" dirty="0" err="1">
                <a:latin typeface="Arial" pitchFamily="34" charset="0"/>
                <a:cs typeface="Arial" pitchFamily="34" charset="0"/>
              </a:rPr>
              <a:t>hỡi</a:t>
            </a:r>
            <a:r>
              <a:rPr lang="en-US" sz="6000" b="1" dirty="0">
                <a:latin typeface="Arial" pitchFamily="34" charset="0"/>
                <a:cs typeface="Arial" pitchFamily="34" charset="0"/>
              </a:rPr>
              <a:t> con </a:t>
            </a:r>
            <a:r>
              <a:rPr lang="en-US" sz="6000" b="1" dirty="0" err="1">
                <a:latin typeface="Arial" pitchFamily="34" charset="0"/>
                <a:cs typeface="Arial" pitchFamily="34" charset="0"/>
              </a:rPr>
              <a:t>sao</a:t>
            </a:r>
            <a:r>
              <a:rPr lang="en-US" sz="6000" b="1" dirty="0">
                <a:latin typeface="Arial" pitchFamily="34" charset="0"/>
                <a:cs typeface="Arial" pitchFamily="34" charset="0"/>
              </a:rPr>
              <a:t> </a:t>
            </a:r>
            <a:r>
              <a:rPr lang="en-US" sz="6000" b="1" dirty="0" err="1">
                <a:latin typeface="Arial" pitchFamily="34" charset="0"/>
                <a:cs typeface="Arial" pitchFamily="34" charset="0"/>
              </a:rPr>
              <a:t>đành</a:t>
            </a:r>
            <a:r>
              <a:rPr lang="en-US" sz="6000" b="1" dirty="0">
                <a:latin typeface="Arial" pitchFamily="34" charset="0"/>
                <a:cs typeface="Arial" pitchFamily="34" charset="0"/>
              </a:rPr>
              <a:t> </a:t>
            </a:r>
            <a:r>
              <a:rPr lang="en-US" sz="6000" b="1" dirty="0" err="1">
                <a:latin typeface="Arial" pitchFamily="34" charset="0"/>
                <a:cs typeface="Arial" pitchFamily="34" charset="0"/>
              </a:rPr>
              <a:t>lãng</a:t>
            </a:r>
            <a:r>
              <a:rPr lang="en-US" sz="6000" b="1" dirty="0">
                <a:latin typeface="Arial" pitchFamily="34" charset="0"/>
                <a:cs typeface="Arial" pitchFamily="34" charset="0"/>
              </a:rPr>
              <a:t> </a:t>
            </a:r>
            <a:r>
              <a:rPr lang="en-US" sz="6000" b="1" dirty="0" err="1">
                <a:latin typeface="Arial" pitchFamily="34" charset="0"/>
                <a:cs typeface="Arial" pitchFamily="34" charset="0"/>
              </a:rPr>
              <a:t>quên</a:t>
            </a:r>
            <a:r>
              <a:rPr lang="en-US" sz="6000" b="1" dirty="0">
                <a:latin typeface="Arial" pitchFamily="34" charset="0"/>
                <a:cs typeface="Arial" pitchFamily="34" charset="0"/>
              </a:rPr>
              <a:t> </a:t>
            </a:r>
            <a:r>
              <a:rPr lang="en-US" sz="6000" b="1" dirty="0" err="1">
                <a:latin typeface="Arial" pitchFamily="34" charset="0"/>
                <a:cs typeface="Arial" pitchFamily="34" charset="0"/>
              </a:rPr>
              <a:t>hình</a:t>
            </a:r>
            <a:r>
              <a:rPr lang="en-US" sz="6000" b="1" dirty="0">
                <a:latin typeface="Arial" pitchFamily="34" charset="0"/>
                <a:cs typeface="Arial" pitchFamily="34" charset="0"/>
              </a:rPr>
              <a:t> </a:t>
            </a:r>
            <a:r>
              <a:rPr lang="en-US" sz="6000" b="1" dirty="0" err="1">
                <a:latin typeface="Arial" pitchFamily="34" charset="0"/>
                <a:cs typeface="Arial" pitchFamily="34" charset="0"/>
              </a:rPr>
              <a:t>bóng</a:t>
            </a:r>
            <a:r>
              <a:rPr lang="en-US" sz="6000" b="1" dirty="0">
                <a:latin typeface="Arial" pitchFamily="34" charset="0"/>
                <a:cs typeface="Arial" pitchFamily="34" charset="0"/>
              </a:rPr>
              <a:t> cha.</a:t>
            </a:r>
          </a:p>
        </p:txBody>
      </p:sp>
    </p:spTree>
    <p:extLst>
      <p:ext uri="{BB962C8B-B14F-4D97-AF65-F5344CB8AC3E}">
        <p14:creationId xmlns:p14="http://schemas.microsoft.com/office/powerpoint/2010/main"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12768"/>
            <a:ext cx="11308415" cy="4708981"/>
          </a:xfrm>
          <a:prstGeom prst="rect">
            <a:avLst/>
          </a:prstGeom>
        </p:spPr>
        <p:txBody>
          <a:bodyPr wrap="square">
            <a:spAutoFit/>
          </a:bodyPr>
          <a:lstStyle/>
          <a:p>
            <a:pPr algn="just"/>
            <a:r>
              <a:rPr lang="en-US" sz="6000" b="1" dirty="0" err="1">
                <a:latin typeface="Arial" pitchFamily="34" charset="0"/>
                <a:cs typeface="Arial" pitchFamily="34" charset="0"/>
              </a:rPr>
              <a:t>Gió</a:t>
            </a:r>
            <a:r>
              <a:rPr lang="en-US" sz="6000" b="1" dirty="0">
                <a:latin typeface="Arial" pitchFamily="34" charset="0"/>
                <a:cs typeface="Arial" pitchFamily="34" charset="0"/>
              </a:rPr>
              <a:t> </a:t>
            </a:r>
            <a:r>
              <a:rPr lang="en-US" sz="6000" b="1" dirty="0" err="1">
                <a:latin typeface="Arial" pitchFamily="34" charset="0"/>
                <a:cs typeface="Arial" pitchFamily="34" charset="0"/>
              </a:rPr>
              <a:t>sương</a:t>
            </a:r>
            <a:r>
              <a:rPr lang="en-US" sz="6000" b="1" dirty="0">
                <a:latin typeface="Arial" pitchFamily="34" charset="0"/>
                <a:cs typeface="Arial" pitchFamily="34" charset="0"/>
              </a:rPr>
              <a:t> </a:t>
            </a:r>
            <a:r>
              <a:rPr lang="en-US" sz="6000" b="1" dirty="0" err="1">
                <a:latin typeface="Arial" pitchFamily="34" charset="0"/>
                <a:cs typeface="Arial" pitchFamily="34" charset="0"/>
              </a:rPr>
              <a:t>thời</a:t>
            </a:r>
            <a:r>
              <a:rPr lang="en-US" sz="6000" b="1" dirty="0">
                <a:latin typeface="Arial" pitchFamily="34" charset="0"/>
                <a:cs typeface="Arial" pitchFamily="34" charset="0"/>
              </a:rPr>
              <a:t> </a:t>
            </a:r>
            <a:r>
              <a:rPr lang="en-US" sz="6000" b="1" dirty="0" err="1">
                <a:latin typeface="Arial" pitchFamily="34" charset="0"/>
                <a:cs typeface="Arial" pitchFamily="34" charset="0"/>
              </a:rPr>
              <a:t>gian</a:t>
            </a:r>
            <a:r>
              <a:rPr lang="en-US" sz="6000" b="1" dirty="0">
                <a:latin typeface="Arial" pitchFamily="34" charset="0"/>
                <a:cs typeface="Arial" pitchFamily="34" charset="0"/>
              </a:rPr>
              <a:t> </a:t>
            </a:r>
            <a:r>
              <a:rPr lang="en-US" sz="6000" b="1" dirty="0" err="1">
                <a:latin typeface="Arial" pitchFamily="34" charset="0"/>
                <a:cs typeface="Arial" pitchFamily="34" charset="0"/>
              </a:rPr>
              <a:t>tình</a:t>
            </a:r>
            <a:r>
              <a:rPr lang="en-US" sz="6000" b="1" dirty="0">
                <a:latin typeface="Arial" pitchFamily="34" charset="0"/>
                <a:cs typeface="Arial" pitchFamily="34" charset="0"/>
              </a:rPr>
              <a:t> cha </a:t>
            </a:r>
            <a:r>
              <a:rPr lang="en-US" sz="6000" b="1" dirty="0" err="1">
                <a:latin typeface="Arial" pitchFamily="34" charset="0"/>
                <a:cs typeface="Arial" pitchFamily="34" charset="0"/>
              </a:rPr>
              <a:t>luôn</a:t>
            </a:r>
            <a:r>
              <a:rPr lang="en-US" sz="6000" b="1" dirty="0">
                <a:latin typeface="Arial" pitchFamily="34" charset="0"/>
                <a:cs typeface="Arial" pitchFamily="34" charset="0"/>
              </a:rPr>
              <a:t> </a:t>
            </a:r>
            <a:r>
              <a:rPr lang="en-US" sz="6000" b="1" dirty="0" err="1">
                <a:latin typeface="Arial" pitchFamily="34" charset="0"/>
                <a:cs typeface="Arial" pitchFamily="34" charset="0"/>
              </a:rPr>
              <a:t>thiết</a:t>
            </a:r>
            <a:r>
              <a:rPr lang="en-US" sz="6000" b="1" dirty="0">
                <a:latin typeface="Arial" pitchFamily="34" charset="0"/>
                <a:cs typeface="Arial" pitchFamily="34" charset="0"/>
              </a:rPr>
              <a:t> </a:t>
            </a:r>
            <a:r>
              <a:rPr lang="en-US" sz="6000" b="1" dirty="0" err="1">
                <a:latin typeface="Arial" pitchFamily="34" charset="0"/>
                <a:cs typeface="Arial" pitchFamily="34" charset="0"/>
              </a:rPr>
              <a:t>tha</a:t>
            </a:r>
            <a:r>
              <a:rPr lang="en-US" sz="6000" b="1" dirty="0">
                <a:latin typeface="Arial" pitchFamily="34" charset="0"/>
                <a:cs typeface="Arial" pitchFamily="34" charset="0"/>
              </a:rPr>
              <a:t>. </a:t>
            </a:r>
            <a:r>
              <a:rPr lang="en-US" sz="6000" b="1" dirty="0" err="1">
                <a:latin typeface="Arial" pitchFamily="34" charset="0"/>
                <a:cs typeface="Arial" pitchFamily="34" charset="0"/>
              </a:rPr>
              <a:t>Khi</a:t>
            </a:r>
            <a:r>
              <a:rPr lang="en-US" sz="6000" b="1" dirty="0">
                <a:latin typeface="Arial" pitchFamily="34" charset="0"/>
                <a:cs typeface="Arial" pitchFamily="34" charset="0"/>
              </a:rPr>
              <a:t> </a:t>
            </a:r>
            <a:r>
              <a:rPr lang="en-US" sz="6000" b="1" dirty="0" err="1">
                <a:latin typeface="Arial" pitchFamily="34" charset="0"/>
                <a:cs typeface="Arial" pitchFamily="34" charset="0"/>
              </a:rPr>
              <a:t>trông</a:t>
            </a:r>
            <a:r>
              <a:rPr lang="en-US" sz="6000" b="1" dirty="0">
                <a:latin typeface="Arial" pitchFamily="34" charset="0"/>
                <a:cs typeface="Arial" pitchFamily="34" charset="0"/>
              </a:rPr>
              <a:t> </a:t>
            </a:r>
            <a:r>
              <a:rPr lang="en-US" sz="6000" b="1" dirty="0" err="1">
                <a:latin typeface="Arial" pitchFamily="34" charset="0"/>
                <a:cs typeface="Arial" pitchFamily="34" charset="0"/>
              </a:rPr>
              <a:t>thấy</a:t>
            </a:r>
            <a:r>
              <a:rPr lang="en-US" sz="6000" b="1" dirty="0">
                <a:latin typeface="Arial" pitchFamily="34" charset="0"/>
                <a:cs typeface="Arial" pitchFamily="34" charset="0"/>
              </a:rPr>
              <a:t> cha </a:t>
            </a:r>
            <a:r>
              <a:rPr lang="en-US" sz="6000" b="1" dirty="0" err="1">
                <a:latin typeface="Arial" pitchFamily="34" charset="0"/>
                <a:cs typeface="Arial" pitchFamily="34" charset="0"/>
              </a:rPr>
              <a:t>tâm</a:t>
            </a:r>
            <a:r>
              <a:rPr lang="en-US" sz="6000" b="1" dirty="0">
                <a:latin typeface="Arial" pitchFamily="34" charset="0"/>
                <a:cs typeface="Arial" pitchFamily="34" charset="0"/>
              </a:rPr>
              <a:t> </a:t>
            </a:r>
            <a:r>
              <a:rPr lang="en-US" sz="6000" b="1" dirty="0" err="1">
                <a:latin typeface="Arial" pitchFamily="34" charset="0"/>
                <a:cs typeface="Arial" pitchFamily="34" charset="0"/>
              </a:rPr>
              <a:t>hồn</a:t>
            </a:r>
            <a:r>
              <a:rPr lang="en-US" sz="6000" b="1" dirty="0">
                <a:latin typeface="Arial" pitchFamily="34" charset="0"/>
                <a:cs typeface="Arial" pitchFamily="34" charset="0"/>
              </a:rPr>
              <a:t> </a:t>
            </a:r>
            <a:r>
              <a:rPr lang="en-US" sz="6000" b="1" dirty="0" err="1">
                <a:latin typeface="Arial" pitchFamily="34" charset="0"/>
                <a:cs typeface="Arial" pitchFamily="34" charset="0"/>
              </a:rPr>
              <a:t>bỗng</a:t>
            </a:r>
            <a:r>
              <a:rPr lang="en-US" sz="6000" b="1" dirty="0">
                <a:latin typeface="Arial" pitchFamily="34" charset="0"/>
                <a:cs typeface="Arial" pitchFamily="34" charset="0"/>
              </a:rPr>
              <a:t> </a:t>
            </a:r>
            <a:r>
              <a:rPr lang="en-US" sz="6000" b="1" dirty="0" err="1">
                <a:latin typeface="Arial" pitchFamily="34" charset="0"/>
                <a:cs typeface="Arial" pitchFamily="34" charset="0"/>
              </a:rPr>
              <a:t>như</a:t>
            </a:r>
            <a:r>
              <a:rPr lang="en-US" sz="6000" b="1" dirty="0">
                <a:latin typeface="Arial" pitchFamily="34" charset="0"/>
                <a:cs typeface="Arial" pitchFamily="34" charset="0"/>
              </a:rPr>
              <a:t> </a:t>
            </a:r>
            <a:r>
              <a:rPr lang="en-US" sz="6000" b="1" dirty="0" err="1">
                <a:latin typeface="Arial" pitchFamily="34" charset="0"/>
                <a:cs typeface="Arial" pitchFamily="34" charset="0"/>
              </a:rPr>
              <a:t>bừng</a:t>
            </a:r>
            <a:r>
              <a:rPr lang="en-US" sz="6000" b="1" dirty="0">
                <a:latin typeface="Arial" pitchFamily="34" charset="0"/>
                <a:cs typeface="Arial" pitchFamily="34" charset="0"/>
              </a:rPr>
              <a:t> </a:t>
            </a:r>
            <a:r>
              <a:rPr lang="en-US" sz="6000" b="1" dirty="0" err="1">
                <a:latin typeface="Arial" pitchFamily="34" charset="0"/>
                <a:cs typeface="Arial" pitchFamily="34" charset="0"/>
              </a:rPr>
              <a:t>nở</a:t>
            </a:r>
            <a:r>
              <a:rPr lang="en-US" sz="6000" b="1" dirty="0">
                <a:latin typeface="Arial" pitchFamily="34" charset="0"/>
                <a:cs typeface="Arial" pitchFamily="34" charset="0"/>
              </a:rPr>
              <a:t> </a:t>
            </a:r>
            <a:r>
              <a:rPr lang="en-US" sz="6000" b="1" dirty="0" err="1">
                <a:latin typeface="Arial" pitchFamily="34" charset="0"/>
                <a:cs typeface="Arial" pitchFamily="34" charset="0"/>
              </a:rPr>
              <a:t>hoa</a:t>
            </a:r>
            <a:r>
              <a:rPr lang="en-US" sz="6000" b="1" dirty="0">
                <a:latin typeface="Arial" pitchFamily="34" charset="0"/>
                <a:cs typeface="Arial" pitchFamily="34" charset="0"/>
              </a:rPr>
              <a:t>, </a:t>
            </a:r>
            <a:r>
              <a:rPr lang="en-US" sz="6000" b="1" dirty="0" err="1">
                <a:latin typeface="Arial" pitchFamily="34" charset="0"/>
                <a:cs typeface="Arial" pitchFamily="34" charset="0"/>
              </a:rPr>
              <a:t>mau</a:t>
            </a:r>
            <a:r>
              <a:rPr lang="en-US" sz="6000" b="1" dirty="0">
                <a:latin typeface="Arial" pitchFamily="34" charset="0"/>
                <a:cs typeface="Arial" pitchFamily="34" charset="0"/>
              </a:rPr>
              <a:t> </a:t>
            </a:r>
            <a:r>
              <a:rPr lang="en-US" sz="6000" b="1" dirty="0" err="1">
                <a:latin typeface="Arial" pitchFamily="34" charset="0"/>
                <a:cs typeface="Arial" pitchFamily="34" charset="0"/>
              </a:rPr>
              <a:t>tôi</a:t>
            </a:r>
            <a:r>
              <a:rPr lang="en-US" sz="6000" b="1" dirty="0">
                <a:latin typeface="Arial" pitchFamily="34" charset="0"/>
                <a:cs typeface="Arial" pitchFamily="34" charset="0"/>
              </a:rPr>
              <a:t> </a:t>
            </a:r>
            <a:r>
              <a:rPr lang="en-US" sz="6000" b="1" dirty="0" err="1">
                <a:latin typeface="Arial" pitchFamily="34" charset="0"/>
                <a:cs typeface="Arial" pitchFamily="34" charset="0"/>
              </a:rPr>
              <a:t>hãy</a:t>
            </a:r>
            <a:r>
              <a:rPr lang="en-US" sz="6000" b="1" dirty="0">
                <a:latin typeface="Arial" pitchFamily="34" charset="0"/>
                <a:cs typeface="Arial" pitchFamily="34" charset="0"/>
              </a:rPr>
              <a:t> </a:t>
            </a:r>
            <a:r>
              <a:rPr lang="en-US" sz="6000" b="1" dirty="0" err="1">
                <a:latin typeface="Arial" pitchFamily="34" charset="0"/>
                <a:cs typeface="Arial" pitchFamily="34" charset="0"/>
              </a:rPr>
              <a:t>mau</a:t>
            </a:r>
            <a:r>
              <a:rPr lang="en-US" sz="6000" b="1" dirty="0">
                <a:latin typeface="Arial" pitchFamily="34" charset="0"/>
                <a:cs typeface="Arial" pitchFamily="34" charset="0"/>
              </a:rPr>
              <a:t> quay </a:t>
            </a:r>
            <a:r>
              <a:rPr lang="en-US" sz="6000" b="1" dirty="0" err="1">
                <a:latin typeface="Arial" pitchFamily="34" charset="0"/>
                <a:cs typeface="Arial" pitchFamily="34" charset="0"/>
              </a:rPr>
              <a:t>về</a:t>
            </a:r>
            <a:r>
              <a:rPr lang="en-US" sz="6000" b="1" dirty="0">
                <a:latin typeface="Arial" pitchFamily="34" charset="0"/>
                <a:cs typeface="Arial" pitchFamily="34" charset="0"/>
              </a:rPr>
              <a:t> </a:t>
            </a:r>
            <a:r>
              <a:rPr lang="en-US" sz="6000" b="1" dirty="0" err="1">
                <a:latin typeface="Arial" pitchFamily="34" charset="0"/>
                <a:cs typeface="Arial" pitchFamily="34" charset="0"/>
              </a:rPr>
              <a:t>thú</a:t>
            </a:r>
            <a:r>
              <a:rPr lang="en-US" sz="6000" b="1" dirty="0">
                <a:latin typeface="Arial" pitchFamily="34" charset="0"/>
                <a:cs typeface="Arial" pitchFamily="34" charset="0"/>
              </a:rPr>
              <a:t> </a:t>
            </a:r>
            <a:r>
              <a:rPr lang="en-US" sz="6000" b="1" dirty="0" err="1">
                <a:latin typeface="Arial" pitchFamily="34" charset="0"/>
                <a:cs typeface="Arial" pitchFamily="34" charset="0"/>
              </a:rPr>
              <a:t>vui</a:t>
            </a:r>
            <a:r>
              <a:rPr lang="en-US" sz="6000" b="1" dirty="0">
                <a:latin typeface="Arial" pitchFamily="34" charset="0"/>
                <a:cs typeface="Arial" pitchFamily="34" charset="0"/>
              </a:rPr>
              <a:t> </a:t>
            </a:r>
            <a:r>
              <a:rPr lang="en-US" sz="6000" b="1" dirty="0" err="1">
                <a:latin typeface="Arial" pitchFamily="34" charset="0"/>
                <a:cs typeface="Arial" pitchFamily="34" charset="0"/>
              </a:rPr>
              <a:t>nguyện</a:t>
            </a:r>
            <a:r>
              <a:rPr lang="en-US" sz="6000" b="1" dirty="0">
                <a:latin typeface="Arial" pitchFamily="34" charset="0"/>
                <a:cs typeface="Arial" pitchFamily="34" charset="0"/>
              </a:rPr>
              <a:t> </a:t>
            </a:r>
            <a:r>
              <a:rPr lang="en-US" sz="6000" b="1" dirty="0" err="1">
                <a:latin typeface="Arial" pitchFamily="34" charset="0"/>
                <a:cs typeface="Arial" pitchFamily="34" charset="0"/>
              </a:rPr>
              <a:t>lánh</a:t>
            </a:r>
            <a:r>
              <a:rPr lang="en-US" sz="6000" b="1" dirty="0">
                <a:latin typeface="Arial" pitchFamily="34" charset="0"/>
                <a:cs typeface="Arial" pitchFamily="34" charset="0"/>
              </a:rPr>
              <a:t> </a:t>
            </a:r>
            <a:r>
              <a:rPr lang="en-US" sz="6000" b="1" dirty="0" err="1">
                <a:latin typeface="Arial" pitchFamily="34" charset="0"/>
                <a:cs typeface="Arial" pitchFamily="34" charset="0"/>
              </a:rPr>
              <a:t>xa</a:t>
            </a:r>
            <a:r>
              <a:rPr lang="en-US" sz="6000" b="1" dirty="0">
                <a:latin typeface="Arial" pitchFamily="34" charset="0"/>
                <a:cs typeface="Arial" pitchFamily="34" charset="0"/>
              </a:rPr>
              <a:t>.</a:t>
            </a:r>
          </a:p>
        </p:txBody>
      </p:sp>
    </p:spTree>
    <p:extLst>
      <p:ext uri="{BB962C8B-B14F-4D97-AF65-F5344CB8AC3E}">
        <p14:creationId xmlns:p14="http://schemas.microsoft.com/office/powerpoint/2010/main" val="54940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07838"/>
            <a:ext cx="11308415" cy="3785652"/>
          </a:xfrm>
          <a:prstGeom prst="rect">
            <a:avLst/>
          </a:prstGeom>
        </p:spPr>
        <p:txBody>
          <a:bodyPr wrap="square">
            <a:spAutoFit/>
          </a:bodyPr>
          <a:lstStyle/>
          <a:p>
            <a:pPr algn="just"/>
            <a:r>
              <a:rPr lang="en-US" sz="6000" b="1" dirty="0" err="1">
                <a:latin typeface="Arial" pitchFamily="34" charset="0"/>
                <a:cs typeface="Arial" pitchFamily="34" charset="0"/>
              </a:rPr>
              <a:t>Tôi</a:t>
            </a:r>
            <a:r>
              <a:rPr lang="en-US" sz="6000" b="1" dirty="0">
                <a:latin typeface="Arial" pitchFamily="34" charset="0"/>
                <a:cs typeface="Arial" pitchFamily="34" charset="0"/>
              </a:rPr>
              <a:t> nay </a:t>
            </a:r>
            <a:r>
              <a:rPr lang="en-US" sz="6000" b="1" dirty="0" err="1">
                <a:latin typeface="Arial" pitchFamily="34" charset="0"/>
                <a:cs typeface="Arial" pitchFamily="34" charset="0"/>
              </a:rPr>
              <a:t>đã</a:t>
            </a:r>
            <a:r>
              <a:rPr lang="en-US" sz="6000" b="1" dirty="0">
                <a:latin typeface="Arial" pitchFamily="34" charset="0"/>
                <a:cs typeface="Arial" pitchFamily="34" charset="0"/>
              </a:rPr>
              <a:t> </a:t>
            </a:r>
            <a:r>
              <a:rPr lang="en-US" sz="6000" b="1" dirty="0" err="1">
                <a:latin typeface="Arial" pitchFamily="34" charset="0"/>
                <a:cs typeface="Arial" pitchFamily="34" charset="0"/>
              </a:rPr>
              <a:t>vương</a:t>
            </a:r>
            <a:r>
              <a:rPr lang="en-US" sz="6000" b="1" dirty="0">
                <a:latin typeface="Arial" pitchFamily="34" charset="0"/>
                <a:cs typeface="Arial" pitchFamily="34" charset="0"/>
              </a:rPr>
              <a:t> </a:t>
            </a:r>
            <a:r>
              <a:rPr lang="en-US" sz="6000" b="1" dirty="0" err="1">
                <a:latin typeface="Arial" pitchFamily="34" charset="0"/>
                <a:cs typeface="Arial" pitchFamily="34" charset="0"/>
              </a:rPr>
              <a:t>bao</a:t>
            </a:r>
            <a:r>
              <a:rPr lang="en-US" sz="6000" b="1" dirty="0">
                <a:latin typeface="Arial" pitchFamily="34" charset="0"/>
                <a:cs typeface="Arial" pitchFamily="34" charset="0"/>
              </a:rPr>
              <a:t> </a:t>
            </a:r>
            <a:r>
              <a:rPr lang="en-US" sz="6000" b="1" dirty="0" err="1">
                <a:latin typeface="Arial" pitchFamily="34" charset="0"/>
                <a:cs typeface="Arial" pitchFamily="34" charset="0"/>
              </a:rPr>
              <a:t>tội</a:t>
            </a:r>
            <a:r>
              <a:rPr lang="en-US" sz="6000" b="1" dirty="0">
                <a:latin typeface="Arial" pitchFamily="34" charset="0"/>
                <a:cs typeface="Arial" pitchFamily="34" charset="0"/>
              </a:rPr>
              <a:t> </a:t>
            </a:r>
            <a:r>
              <a:rPr lang="en-US" sz="6000" b="1" dirty="0" err="1">
                <a:latin typeface="Arial" pitchFamily="34" charset="0"/>
                <a:cs typeface="Arial" pitchFamily="34" charset="0"/>
              </a:rPr>
              <a:t>với</a:t>
            </a:r>
            <a:r>
              <a:rPr lang="en-US" sz="6000" b="1" dirty="0">
                <a:latin typeface="Arial" pitchFamily="34" charset="0"/>
                <a:cs typeface="Arial" pitchFamily="34" charset="0"/>
              </a:rPr>
              <a:t> </a:t>
            </a:r>
            <a:r>
              <a:rPr lang="en-US" sz="6000" b="1" dirty="0" err="1">
                <a:latin typeface="Arial" pitchFamily="34" charset="0"/>
                <a:cs typeface="Arial" pitchFamily="34" charset="0"/>
              </a:rPr>
              <a:t>trời</a:t>
            </a:r>
            <a:r>
              <a:rPr lang="en-US" sz="6000" b="1" dirty="0">
                <a:latin typeface="Arial" pitchFamily="34" charset="0"/>
                <a:cs typeface="Arial" pitchFamily="34" charset="0"/>
              </a:rPr>
              <a:t> </a:t>
            </a:r>
            <a:r>
              <a:rPr lang="en-US" sz="6000" b="1" dirty="0" err="1">
                <a:latin typeface="Arial" pitchFamily="34" charset="0"/>
                <a:cs typeface="Arial" pitchFamily="34" charset="0"/>
              </a:rPr>
              <a:t>và</a:t>
            </a:r>
            <a:r>
              <a:rPr lang="en-US" sz="6000" b="1" dirty="0">
                <a:latin typeface="Arial" pitchFamily="34" charset="0"/>
                <a:cs typeface="Arial" pitchFamily="34" charset="0"/>
              </a:rPr>
              <a:t> </a:t>
            </a:r>
            <a:r>
              <a:rPr lang="en-US" sz="6000" b="1" dirty="0" err="1">
                <a:latin typeface="Arial" pitchFamily="34" charset="0"/>
                <a:cs typeface="Arial" pitchFamily="34" charset="0"/>
              </a:rPr>
              <a:t>với</a:t>
            </a:r>
            <a:r>
              <a:rPr lang="en-US" sz="6000" b="1" dirty="0">
                <a:latin typeface="Arial" pitchFamily="34" charset="0"/>
                <a:cs typeface="Arial" pitchFamily="34" charset="0"/>
              </a:rPr>
              <a:t> cha. </a:t>
            </a:r>
            <a:r>
              <a:rPr lang="vi-VN" sz="6000" b="1" dirty="0">
                <a:latin typeface="Arial" pitchFamily="34" charset="0"/>
                <a:cs typeface="Arial" pitchFamily="34" charset="0"/>
              </a:rPr>
              <a:t>Ư</a:t>
            </a:r>
            <a:r>
              <a:rPr lang="en-US" sz="6000" b="1" dirty="0" err="1">
                <a:latin typeface="Arial" pitchFamily="34" charset="0"/>
                <a:cs typeface="Arial" pitchFamily="34" charset="0"/>
              </a:rPr>
              <a:t>ớc</a:t>
            </a:r>
            <a:r>
              <a:rPr lang="en-US" sz="6000" b="1" dirty="0">
                <a:latin typeface="Arial" pitchFamily="34" charset="0"/>
                <a:cs typeface="Arial" pitchFamily="34" charset="0"/>
              </a:rPr>
              <a:t> </a:t>
            </a:r>
            <a:r>
              <a:rPr lang="en-US" sz="6000" b="1" dirty="0" err="1">
                <a:latin typeface="Arial" pitchFamily="34" charset="0"/>
                <a:cs typeface="Arial" pitchFamily="34" charset="0"/>
              </a:rPr>
              <a:t>mong</a:t>
            </a:r>
            <a:r>
              <a:rPr lang="en-US" sz="6000" b="1" dirty="0">
                <a:latin typeface="Arial" pitchFamily="34" charset="0"/>
                <a:cs typeface="Arial" pitchFamily="34" charset="0"/>
              </a:rPr>
              <a:t> </a:t>
            </a:r>
            <a:r>
              <a:rPr lang="en-US" sz="6000" b="1" dirty="0" err="1">
                <a:latin typeface="Arial" pitchFamily="34" charset="0"/>
                <a:cs typeface="Arial" pitchFamily="34" charset="0"/>
              </a:rPr>
              <a:t>cùng</a:t>
            </a:r>
            <a:r>
              <a:rPr lang="en-US" sz="6000" b="1" dirty="0">
                <a:latin typeface="Arial" pitchFamily="34" charset="0"/>
                <a:cs typeface="Arial" pitchFamily="34" charset="0"/>
              </a:rPr>
              <a:t> cha </a:t>
            </a:r>
            <a:r>
              <a:rPr lang="en-US" sz="6000" b="1" dirty="0" err="1">
                <a:latin typeface="Arial" pitchFamily="34" charset="0"/>
                <a:cs typeface="Arial" pitchFamily="34" charset="0"/>
              </a:rPr>
              <a:t>hưởng</a:t>
            </a:r>
            <a:r>
              <a:rPr lang="en-US" sz="6000" b="1" dirty="0">
                <a:latin typeface="Arial" pitchFamily="34" charset="0"/>
                <a:cs typeface="Arial" pitchFamily="34" charset="0"/>
              </a:rPr>
              <a:t> </a:t>
            </a:r>
            <a:r>
              <a:rPr lang="en-US" sz="6000" b="1" dirty="0" err="1">
                <a:latin typeface="Arial" pitchFamily="34" charset="0"/>
                <a:cs typeface="Arial" pitchFamily="34" charset="0"/>
              </a:rPr>
              <a:t>ấm</a:t>
            </a:r>
            <a:r>
              <a:rPr lang="en-US" sz="6000" b="1" dirty="0">
                <a:latin typeface="Arial" pitchFamily="34" charset="0"/>
                <a:cs typeface="Arial" pitchFamily="34" charset="0"/>
              </a:rPr>
              <a:t> </a:t>
            </a:r>
            <a:r>
              <a:rPr lang="en-US" sz="6000" b="1" dirty="0" err="1">
                <a:latin typeface="Arial" pitchFamily="34" charset="0"/>
                <a:cs typeface="Arial" pitchFamily="34" charset="0"/>
              </a:rPr>
              <a:t>êm</a:t>
            </a:r>
            <a:r>
              <a:rPr lang="en-US" sz="6000" b="1" dirty="0">
                <a:latin typeface="Arial" pitchFamily="34" charset="0"/>
                <a:cs typeface="Arial" pitchFamily="34" charset="0"/>
              </a:rPr>
              <a:t> </a:t>
            </a:r>
            <a:r>
              <a:rPr lang="en-US" sz="6000" b="1" dirty="0" err="1">
                <a:latin typeface="Arial" pitchFamily="34" charset="0"/>
                <a:cs typeface="Arial" pitchFamily="34" charset="0"/>
              </a:rPr>
              <a:t>một</a:t>
            </a:r>
            <a:r>
              <a:rPr lang="en-US" sz="6000" b="1" dirty="0">
                <a:latin typeface="Arial" pitchFamily="34" charset="0"/>
                <a:cs typeface="Arial" pitchFamily="34" charset="0"/>
              </a:rPr>
              <a:t> </a:t>
            </a:r>
            <a:r>
              <a:rPr lang="en-US" sz="6000" b="1" dirty="0" err="1">
                <a:latin typeface="Arial" pitchFamily="34" charset="0"/>
                <a:cs typeface="Arial" pitchFamily="34" charset="0"/>
              </a:rPr>
              <a:t>nhà</a:t>
            </a:r>
            <a:r>
              <a:rPr lang="en-US" sz="6000" b="1">
                <a:latin typeface="Arial" pitchFamily="34" charset="0"/>
                <a:cs typeface="Arial" pitchFamily="34" charset="0"/>
              </a:rPr>
              <a:t>.</a:t>
            </a:r>
            <a:endParaRPr lang="en-US" sz="6000" b="1" dirty="0">
              <a:latin typeface="Arial"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142948"/>
            <a:ext cx="11308415" cy="6555641"/>
          </a:xfrm>
          <a:prstGeom prst="rect">
            <a:avLst/>
          </a:prstGeom>
        </p:spPr>
        <p:txBody>
          <a:bodyPr wrap="square">
            <a:spAutoFit/>
          </a:bodyPr>
          <a:lstStyle/>
          <a:p>
            <a:pPr algn="just"/>
            <a:r>
              <a:rPr lang="en-US" sz="6000" b="1" dirty="0">
                <a:solidFill>
                  <a:srgbClr val="FF0000"/>
                </a:solidFill>
                <a:latin typeface="Arial" pitchFamily="34" charset="0"/>
                <a:cs typeface="Arial" pitchFamily="34" charset="0"/>
              </a:rPr>
              <a:t>ĐK. </a:t>
            </a:r>
            <a:r>
              <a:rPr lang="en-US" sz="6000" b="1" dirty="0">
                <a:latin typeface="Arial" pitchFamily="34" charset="0"/>
                <a:cs typeface="Arial" pitchFamily="34" charset="0"/>
              </a:rPr>
              <a:t>Con </a:t>
            </a:r>
            <a:r>
              <a:rPr lang="en-US" sz="6000" b="1" dirty="0" err="1">
                <a:latin typeface="Arial" pitchFamily="34" charset="0"/>
                <a:cs typeface="Arial" pitchFamily="34" charset="0"/>
              </a:rPr>
              <a:t>ơi</a:t>
            </a:r>
            <a:r>
              <a:rPr lang="en-US" sz="6000" b="1" dirty="0">
                <a:latin typeface="Arial" pitchFamily="34" charset="0"/>
                <a:cs typeface="Arial" pitchFamily="34" charset="0"/>
              </a:rPr>
              <a:t> </a:t>
            </a:r>
            <a:r>
              <a:rPr lang="en-US" sz="6000" b="1" dirty="0" err="1">
                <a:latin typeface="Arial" pitchFamily="34" charset="0"/>
                <a:cs typeface="Arial" pitchFamily="34" charset="0"/>
              </a:rPr>
              <a:t>hãy</a:t>
            </a:r>
            <a:r>
              <a:rPr lang="en-US" sz="6000" b="1" dirty="0">
                <a:latin typeface="Arial" pitchFamily="34" charset="0"/>
                <a:cs typeface="Arial" pitchFamily="34" charset="0"/>
              </a:rPr>
              <a:t> quay </a:t>
            </a:r>
            <a:r>
              <a:rPr lang="en-US" sz="6000" b="1" dirty="0" err="1">
                <a:latin typeface="Arial" pitchFamily="34" charset="0"/>
                <a:cs typeface="Arial" pitchFamily="34" charset="0"/>
              </a:rPr>
              <a:t>về</a:t>
            </a:r>
            <a:r>
              <a:rPr lang="en-US" sz="6000" b="1" dirty="0">
                <a:latin typeface="Arial" pitchFamily="34" charset="0"/>
                <a:cs typeface="Arial" pitchFamily="34" charset="0"/>
              </a:rPr>
              <a:t> </a:t>
            </a:r>
            <a:r>
              <a:rPr lang="en-US" sz="6000" b="1" dirty="0" err="1">
                <a:latin typeface="Arial" pitchFamily="34" charset="0"/>
                <a:cs typeface="Arial" pitchFamily="34" charset="0"/>
              </a:rPr>
              <a:t>đây</a:t>
            </a:r>
            <a:r>
              <a:rPr lang="en-US" sz="6000" b="1" dirty="0">
                <a:latin typeface="Arial" pitchFamily="34" charset="0"/>
                <a:cs typeface="Arial" pitchFamily="34" charset="0"/>
              </a:rPr>
              <a:t>, </a:t>
            </a:r>
            <a:r>
              <a:rPr lang="en-US" sz="6000" b="1" dirty="0" err="1">
                <a:latin typeface="Arial" pitchFamily="34" charset="0"/>
                <a:cs typeface="Arial" pitchFamily="34" charset="0"/>
              </a:rPr>
              <a:t>lòng</a:t>
            </a:r>
            <a:r>
              <a:rPr lang="en-US" sz="6000" b="1" dirty="0">
                <a:latin typeface="Arial" pitchFamily="34" charset="0"/>
                <a:cs typeface="Arial" pitchFamily="34" charset="0"/>
              </a:rPr>
              <a:t> cha </a:t>
            </a:r>
            <a:r>
              <a:rPr lang="en-US" sz="6000" b="1" dirty="0" err="1">
                <a:latin typeface="Arial" pitchFamily="34" charset="0"/>
                <a:cs typeface="Arial" pitchFamily="34" charset="0"/>
              </a:rPr>
              <a:t>hằng</a:t>
            </a:r>
            <a:r>
              <a:rPr lang="en-US" sz="6000" b="1" dirty="0">
                <a:latin typeface="Arial" pitchFamily="34" charset="0"/>
                <a:cs typeface="Arial" pitchFamily="34" charset="0"/>
              </a:rPr>
              <a:t> </a:t>
            </a:r>
            <a:r>
              <a:rPr lang="en-US" sz="6000" b="1" dirty="0" err="1">
                <a:latin typeface="Arial" pitchFamily="34" charset="0"/>
                <a:cs typeface="Arial" pitchFamily="34" charset="0"/>
              </a:rPr>
              <a:t>thương</a:t>
            </a:r>
            <a:r>
              <a:rPr lang="en-US" sz="6000" b="1" dirty="0">
                <a:latin typeface="Arial" pitchFamily="34" charset="0"/>
                <a:cs typeface="Arial" pitchFamily="34" charset="0"/>
              </a:rPr>
              <a:t> </a:t>
            </a:r>
            <a:r>
              <a:rPr lang="en-US" sz="6000" b="1" dirty="0" err="1">
                <a:latin typeface="Arial" pitchFamily="34" charset="0"/>
                <a:cs typeface="Arial" pitchFamily="34" charset="0"/>
              </a:rPr>
              <a:t>mến</a:t>
            </a:r>
            <a:r>
              <a:rPr lang="en-US" sz="6000" b="1" dirty="0">
                <a:latin typeface="Arial" pitchFamily="34" charset="0"/>
                <a:cs typeface="Arial" pitchFamily="34" charset="0"/>
              </a:rPr>
              <a:t>. </a:t>
            </a:r>
            <a:r>
              <a:rPr lang="en-US" sz="6000" b="1" dirty="0" err="1">
                <a:latin typeface="Arial" pitchFamily="34" charset="0"/>
                <a:cs typeface="Arial" pitchFamily="34" charset="0"/>
              </a:rPr>
              <a:t>Nơi</a:t>
            </a:r>
            <a:r>
              <a:rPr lang="en-US" sz="6000" b="1" dirty="0">
                <a:latin typeface="Arial" pitchFamily="34" charset="0"/>
                <a:cs typeface="Arial" pitchFamily="34" charset="0"/>
              </a:rPr>
              <a:t> cha </a:t>
            </a:r>
            <a:r>
              <a:rPr lang="en-US" sz="6000" b="1" dirty="0" err="1">
                <a:latin typeface="Arial" pitchFamily="34" charset="0"/>
                <a:cs typeface="Arial" pitchFamily="34" charset="0"/>
              </a:rPr>
              <a:t>chứa</a:t>
            </a:r>
            <a:r>
              <a:rPr lang="en-US" sz="6000" b="1" dirty="0">
                <a:latin typeface="Arial" pitchFamily="34" charset="0"/>
                <a:cs typeface="Arial" pitchFamily="34" charset="0"/>
              </a:rPr>
              <a:t> </a:t>
            </a:r>
            <a:r>
              <a:rPr lang="en-US" sz="6000" b="1" dirty="0" err="1">
                <a:latin typeface="Arial" pitchFamily="34" charset="0"/>
                <a:cs typeface="Arial" pitchFamily="34" charset="0"/>
              </a:rPr>
              <a:t>chan</a:t>
            </a:r>
            <a:r>
              <a:rPr lang="en-US" sz="6000" b="1" dirty="0">
                <a:latin typeface="Arial" pitchFamily="34" charset="0"/>
                <a:cs typeface="Arial" pitchFamily="34" charset="0"/>
              </a:rPr>
              <a:t> </a:t>
            </a:r>
            <a:r>
              <a:rPr lang="en-US" sz="6000" b="1" dirty="0" err="1">
                <a:latin typeface="Arial" pitchFamily="34" charset="0"/>
                <a:cs typeface="Arial" pitchFamily="34" charset="0"/>
              </a:rPr>
              <a:t>tình</a:t>
            </a:r>
            <a:r>
              <a:rPr lang="en-US" sz="6000" b="1" dirty="0">
                <a:latin typeface="Arial" pitchFamily="34" charset="0"/>
                <a:cs typeface="Arial" pitchFamily="34" charset="0"/>
              </a:rPr>
              <a:t> </a:t>
            </a:r>
            <a:r>
              <a:rPr lang="en-US" sz="6000" b="1" dirty="0" err="1">
                <a:latin typeface="Arial" pitchFamily="34" charset="0"/>
                <a:cs typeface="Arial" pitchFamily="34" charset="0"/>
              </a:rPr>
              <a:t>yêu</a:t>
            </a:r>
            <a:r>
              <a:rPr lang="en-US" sz="6000" b="1" dirty="0">
                <a:latin typeface="Arial" pitchFamily="34" charset="0"/>
                <a:cs typeface="Arial" pitchFamily="34" charset="0"/>
              </a:rPr>
              <a:t> </a:t>
            </a:r>
            <a:r>
              <a:rPr lang="en-US" sz="6000" b="1" dirty="0" err="1">
                <a:latin typeface="Arial" pitchFamily="34" charset="0"/>
                <a:cs typeface="Arial" pitchFamily="34" charset="0"/>
              </a:rPr>
              <a:t>tràn</a:t>
            </a:r>
            <a:r>
              <a:rPr lang="en-US" sz="6000" b="1" dirty="0">
                <a:latin typeface="Arial" pitchFamily="34" charset="0"/>
                <a:cs typeface="Arial" pitchFamily="34" charset="0"/>
              </a:rPr>
              <a:t> </a:t>
            </a:r>
            <a:r>
              <a:rPr lang="en-US" sz="6000" b="1" dirty="0" err="1">
                <a:latin typeface="Arial" pitchFamily="34" charset="0"/>
                <a:cs typeface="Arial" pitchFamily="34" charset="0"/>
              </a:rPr>
              <a:t>lan</a:t>
            </a:r>
            <a:r>
              <a:rPr lang="en-US" sz="6000" b="1" dirty="0">
                <a:latin typeface="Arial" pitchFamily="34" charset="0"/>
                <a:cs typeface="Arial" pitchFamily="34" charset="0"/>
              </a:rPr>
              <a:t> </a:t>
            </a:r>
            <a:r>
              <a:rPr lang="en-US" sz="6000" b="1" dirty="0" err="1">
                <a:latin typeface="Arial" pitchFamily="34" charset="0"/>
                <a:cs typeface="Arial" pitchFamily="34" charset="0"/>
              </a:rPr>
              <a:t>vô</a:t>
            </a:r>
            <a:r>
              <a:rPr lang="en-US" sz="6000" b="1" dirty="0">
                <a:latin typeface="Arial" pitchFamily="34" charset="0"/>
                <a:cs typeface="Arial" pitchFamily="34" charset="0"/>
              </a:rPr>
              <a:t> </a:t>
            </a:r>
            <a:r>
              <a:rPr lang="en-US" sz="6000" b="1" dirty="0" err="1">
                <a:latin typeface="Arial" pitchFamily="34" charset="0"/>
                <a:cs typeface="Arial" pitchFamily="34" charset="0"/>
              </a:rPr>
              <a:t>bờ</a:t>
            </a:r>
            <a:r>
              <a:rPr lang="en-US" sz="6000" b="1" dirty="0">
                <a:latin typeface="Arial" pitchFamily="34" charset="0"/>
                <a:cs typeface="Arial" pitchFamily="34" charset="0"/>
              </a:rPr>
              <a:t> </a:t>
            </a:r>
            <a:r>
              <a:rPr lang="en-US" sz="6000" b="1" dirty="0" err="1">
                <a:latin typeface="Arial" pitchFamily="34" charset="0"/>
                <a:cs typeface="Arial" pitchFamily="34" charset="0"/>
              </a:rPr>
              <a:t>bến</a:t>
            </a:r>
            <a:r>
              <a:rPr lang="en-US" sz="6000" b="1" dirty="0">
                <a:latin typeface="Arial" pitchFamily="34" charset="0"/>
                <a:cs typeface="Arial" pitchFamily="34" charset="0"/>
              </a:rPr>
              <a:t>. Con </a:t>
            </a:r>
            <a:r>
              <a:rPr lang="en-US" sz="6000" b="1" dirty="0" err="1">
                <a:latin typeface="Arial" pitchFamily="34" charset="0"/>
                <a:cs typeface="Arial" pitchFamily="34" charset="0"/>
              </a:rPr>
              <a:t>ta</a:t>
            </a:r>
            <a:r>
              <a:rPr lang="en-US" sz="6000" b="1" dirty="0">
                <a:latin typeface="Arial" pitchFamily="34" charset="0"/>
                <a:cs typeface="Arial" pitchFamily="34" charset="0"/>
              </a:rPr>
              <a:t> </a:t>
            </a:r>
            <a:r>
              <a:rPr lang="en-US" sz="6000" b="1" dirty="0" err="1">
                <a:latin typeface="Arial" pitchFamily="34" charset="0"/>
                <a:cs typeface="Arial" pitchFamily="34" charset="0"/>
              </a:rPr>
              <a:t>chết</a:t>
            </a:r>
            <a:r>
              <a:rPr lang="en-US" sz="6000" b="1" dirty="0">
                <a:latin typeface="Arial" pitchFamily="34" charset="0"/>
                <a:cs typeface="Arial" pitchFamily="34" charset="0"/>
              </a:rPr>
              <a:t> </a:t>
            </a:r>
            <a:r>
              <a:rPr lang="en-US" sz="6000" b="1" dirty="0" err="1">
                <a:latin typeface="Arial" pitchFamily="34" charset="0"/>
                <a:cs typeface="Arial" pitchFamily="34" charset="0"/>
              </a:rPr>
              <a:t>đi</a:t>
            </a:r>
            <a:r>
              <a:rPr lang="en-US" sz="6000" b="1" dirty="0">
                <a:latin typeface="Arial" pitchFamily="34" charset="0"/>
                <a:cs typeface="Arial" pitchFamily="34" charset="0"/>
              </a:rPr>
              <a:t> nay </a:t>
            </a:r>
            <a:r>
              <a:rPr lang="en-US" sz="6000" b="1" dirty="0" err="1">
                <a:latin typeface="Arial" pitchFamily="34" charset="0"/>
                <a:cs typeface="Arial" pitchFamily="34" charset="0"/>
              </a:rPr>
              <a:t>lại</a:t>
            </a:r>
            <a:r>
              <a:rPr lang="en-US" sz="6000" b="1" dirty="0">
                <a:latin typeface="Arial" pitchFamily="34" charset="0"/>
                <a:cs typeface="Arial" pitchFamily="34" charset="0"/>
              </a:rPr>
              <a:t> </a:t>
            </a:r>
            <a:r>
              <a:rPr lang="en-US" sz="6000" b="1" dirty="0" err="1">
                <a:latin typeface="Arial" pitchFamily="34" charset="0"/>
                <a:cs typeface="Arial" pitchFamily="34" charset="0"/>
              </a:rPr>
              <a:t>sống</a:t>
            </a:r>
            <a:r>
              <a:rPr lang="en-US" sz="6000" b="1" dirty="0">
                <a:latin typeface="Arial" pitchFamily="34" charset="0"/>
                <a:cs typeface="Arial" pitchFamily="34" charset="0"/>
              </a:rPr>
              <a:t>, </a:t>
            </a:r>
            <a:r>
              <a:rPr lang="en-US" sz="6000" b="1" dirty="0" err="1">
                <a:latin typeface="Arial" pitchFamily="34" charset="0"/>
                <a:cs typeface="Arial" pitchFamily="34" charset="0"/>
              </a:rPr>
              <a:t>chiên</a:t>
            </a:r>
            <a:r>
              <a:rPr lang="en-US" sz="6000" b="1" dirty="0">
                <a:latin typeface="Arial" pitchFamily="34" charset="0"/>
                <a:cs typeface="Arial" pitchFamily="34" charset="0"/>
              </a:rPr>
              <a:t> con </a:t>
            </a:r>
            <a:r>
              <a:rPr lang="en-US" sz="6000" b="1" dirty="0" err="1">
                <a:latin typeface="Arial" pitchFamily="34" charset="0"/>
                <a:cs typeface="Arial" pitchFamily="34" charset="0"/>
              </a:rPr>
              <a:t>mất</a:t>
            </a:r>
            <a:r>
              <a:rPr lang="en-US" sz="6000" b="1" dirty="0">
                <a:latin typeface="Arial" pitchFamily="34" charset="0"/>
                <a:cs typeface="Arial" pitchFamily="34" charset="0"/>
              </a:rPr>
              <a:t> </a:t>
            </a:r>
            <a:r>
              <a:rPr lang="en-US" sz="6000" b="1" dirty="0" err="1">
                <a:latin typeface="Arial" pitchFamily="34" charset="0"/>
                <a:cs typeface="Arial" pitchFamily="34" charset="0"/>
              </a:rPr>
              <a:t>đi</a:t>
            </a:r>
            <a:r>
              <a:rPr lang="en-US" sz="6000" b="1" dirty="0">
                <a:latin typeface="Arial" pitchFamily="34" charset="0"/>
                <a:cs typeface="Arial" pitchFamily="34" charset="0"/>
              </a:rPr>
              <a:t> nay </a:t>
            </a:r>
            <a:r>
              <a:rPr lang="en-US" sz="6000" b="1" dirty="0" err="1">
                <a:latin typeface="Arial" pitchFamily="34" charset="0"/>
                <a:cs typeface="Arial" pitchFamily="34" charset="0"/>
              </a:rPr>
              <a:t>tìm</a:t>
            </a:r>
            <a:r>
              <a:rPr lang="en-US" sz="6000" b="1" dirty="0">
                <a:latin typeface="Arial" pitchFamily="34" charset="0"/>
                <a:cs typeface="Arial" pitchFamily="34" charset="0"/>
              </a:rPr>
              <a:t> </a:t>
            </a:r>
            <a:r>
              <a:rPr lang="en-US" sz="6000" b="1" dirty="0" err="1">
                <a:latin typeface="Arial" pitchFamily="34" charset="0"/>
                <a:cs typeface="Arial" pitchFamily="34" charset="0"/>
              </a:rPr>
              <a:t>thấy</a:t>
            </a:r>
            <a:r>
              <a:rPr lang="en-US" sz="6000" b="1" dirty="0">
                <a:latin typeface="Arial" pitchFamily="34" charset="0"/>
                <a:cs typeface="Arial" pitchFamily="34" charset="0"/>
              </a:rPr>
              <a:t>, con </a:t>
            </a:r>
            <a:r>
              <a:rPr lang="en-US" sz="6000" b="1" dirty="0" err="1">
                <a:latin typeface="Arial" pitchFamily="34" charset="0"/>
                <a:cs typeface="Arial" pitchFamily="34" charset="0"/>
              </a:rPr>
              <a:t>ơi</a:t>
            </a:r>
            <a:r>
              <a:rPr lang="en-US" sz="6000" b="1" dirty="0">
                <a:latin typeface="Arial" pitchFamily="34" charset="0"/>
                <a:cs typeface="Arial" pitchFamily="34" charset="0"/>
              </a:rPr>
              <a:t> </a:t>
            </a:r>
            <a:r>
              <a:rPr lang="en-US" sz="6000" b="1" dirty="0" err="1">
                <a:latin typeface="Arial" pitchFamily="34" charset="0"/>
                <a:cs typeface="Arial" pitchFamily="34" charset="0"/>
              </a:rPr>
              <a:t>hãy</a:t>
            </a:r>
            <a:r>
              <a:rPr lang="en-US" sz="6000" b="1" dirty="0">
                <a:latin typeface="Arial" pitchFamily="34" charset="0"/>
                <a:cs typeface="Arial" pitchFamily="34" charset="0"/>
              </a:rPr>
              <a:t> </a:t>
            </a:r>
            <a:r>
              <a:rPr lang="en-US" sz="6000" b="1" dirty="0" err="1">
                <a:latin typeface="Arial" pitchFamily="34" charset="0"/>
                <a:cs typeface="Arial" pitchFamily="34" charset="0"/>
              </a:rPr>
              <a:t>về</a:t>
            </a:r>
            <a:r>
              <a:rPr lang="en-US" sz="6000" b="1" dirty="0">
                <a:latin typeface="Arial" pitchFamily="34" charset="0"/>
                <a:cs typeface="Arial" pitchFamily="34" charset="0"/>
              </a:rPr>
              <a:t> </a:t>
            </a:r>
            <a:r>
              <a:rPr lang="en-US" sz="6000" b="1" dirty="0" err="1">
                <a:latin typeface="Arial" pitchFamily="34" charset="0"/>
                <a:cs typeface="Arial" pitchFamily="34" charset="0"/>
              </a:rPr>
              <a:t>ủi</a:t>
            </a:r>
            <a:r>
              <a:rPr lang="en-US" sz="6000" b="1" dirty="0">
                <a:latin typeface="Arial" pitchFamily="34" charset="0"/>
                <a:cs typeface="Arial" pitchFamily="34" charset="0"/>
              </a:rPr>
              <a:t> an cha </a:t>
            </a:r>
            <a:r>
              <a:rPr lang="en-US" sz="6000" b="1" dirty="0" err="1">
                <a:latin typeface="Arial" pitchFamily="34" charset="0"/>
                <a:cs typeface="Arial" pitchFamily="34" charset="0"/>
              </a:rPr>
              <a:t>tháng</a:t>
            </a:r>
            <a:r>
              <a:rPr lang="en-US" sz="6000" b="1" dirty="0">
                <a:latin typeface="Arial" pitchFamily="34" charset="0"/>
                <a:cs typeface="Arial" pitchFamily="34" charset="0"/>
              </a:rPr>
              <a:t> </a:t>
            </a:r>
            <a:r>
              <a:rPr lang="en-US" sz="6000" b="1" dirty="0" err="1">
                <a:latin typeface="Arial" pitchFamily="34" charset="0"/>
                <a:cs typeface="Arial" pitchFamily="34" charset="0"/>
              </a:rPr>
              <a:t>ngày</a:t>
            </a:r>
            <a:r>
              <a:rPr lang="en-US" sz="6000" b="1" dirty="0">
                <a:latin typeface="Arial" pitchFamily="34" charset="0"/>
                <a:cs typeface="Arial" pitchFamily="34" charset="0"/>
              </a:rPr>
              <a:t>.</a:t>
            </a:r>
          </a:p>
        </p:txBody>
      </p:sp>
    </p:spTree>
    <p:extLst>
      <p:ext uri="{BB962C8B-B14F-4D97-AF65-F5344CB8AC3E}">
        <p14:creationId xmlns:p14="http://schemas.microsoft.com/office/powerpoint/2010/main"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1223</TotalTime>
  <Words>299</Words>
  <Application>Microsoft Office PowerPoint</Application>
  <PresentationFormat>Widescreen</PresentationFormat>
  <Paragraphs>10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TÂM SỰ HOANG ĐÀNG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248</cp:revision>
  <dcterms:created xsi:type="dcterms:W3CDTF">2024-12-09T09:39:37Z</dcterms:created>
  <dcterms:modified xsi:type="dcterms:W3CDTF">2025-10-07T11:37:28Z</dcterms:modified>
</cp:coreProperties>
</file>