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86" name="Google Shape;86;p4:notes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Annual Summit on Evidence-based Special Education</a:t>
            </a:r>
            <a:endParaRPr/>
          </a:p>
        </p:txBody>
      </p:sp>
      <p:sp>
        <p:nvSpPr>
          <p:cNvPr id="87" name="Google Shape;87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4:notes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97" name="Google Shape;97;p7:notes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Annual Summit on Evidence-based Special Education</a:t>
            </a:r>
            <a:endParaRPr/>
          </a:p>
        </p:txBody>
      </p:sp>
      <p:sp>
        <p:nvSpPr>
          <p:cNvPr id="98" name="Google Shape;98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7:notes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Google Shape;100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106" name="Google Shape;106;p10:notes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Annual Summit on Evidence-based Special Education</a:t>
            </a:r>
            <a:endParaRPr/>
          </a:p>
        </p:txBody>
      </p:sp>
      <p:sp>
        <p:nvSpPr>
          <p:cNvPr id="107" name="Google Shape;107;p1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0:notes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9" name="Google Shape;109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2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114" name="Google Shape;114;p12:notes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Annual Summit on Evidence-based Special Education</a:t>
            </a:r>
            <a:endParaRPr/>
          </a:p>
        </p:txBody>
      </p:sp>
      <p:sp>
        <p:nvSpPr>
          <p:cNvPr id="115" name="Google Shape;115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2:notes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7" name="Google Shape;117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7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140" name="Google Shape;140;p17:notes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Annual Summit on Evidence-based Special Education</a:t>
            </a:r>
            <a:endParaRPr/>
          </a:p>
        </p:txBody>
      </p:sp>
      <p:sp>
        <p:nvSpPr>
          <p:cNvPr id="141" name="Google Shape;141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17:notes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:notes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149" name="Google Shape;149;p19:notes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 Annual Summit on Evidence-based Special Education</a:t>
            </a:r>
            <a:endParaRPr/>
          </a:p>
        </p:txBody>
      </p:sp>
      <p:sp>
        <p:nvSpPr>
          <p:cNvPr id="150" name="Google Shape;150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9:notes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2" name="Google Shape;152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56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3"/>
          <p:cNvSpPr txBox="1"/>
          <p:nvPr>
            <p:ph type="ctrTitle"/>
          </p:nvPr>
        </p:nvSpPr>
        <p:spPr>
          <a:xfrm>
            <a:off x="685800" y="20574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We Mean by Evidence-based?</a:t>
            </a:r>
            <a:endParaRPr/>
          </a:p>
        </p:txBody>
      </p:sp>
      <p:sp>
        <p:nvSpPr>
          <p:cNvPr id="93" name="Google Shape;93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Wing Institute</a:t>
            </a:r>
            <a:endParaRPr/>
          </a:p>
        </p:txBody>
      </p:sp>
      <p:pic>
        <p:nvPicPr>
          <p:cNvPr descr="logotransparentbackground" id="94" name="Google Shape;9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11400" y="533400"/>
            <a:ext cx="4521200" cy="78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Review of Survey Data About Evidence</a:t>
            </a:r>
            <a:endParaRPr/>
          </a:p>
        </p:txBody>
      </p:sp>
      <p:sp>
        <p:nvSpPr>
          <p:cNvPr id="103" name="Google Shape;103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Review of suggested that definition about evidence sorted into two categories: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Functions of evidence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Characteristics of evidence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Categories were generated through inductive approach.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 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Responses grouped by “themes” that emerged from responses.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22438" y="493713"/>
            <a:ext cx="5702300" cy="586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246063"/>
            <a:ext cx="7696200" cy="636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Levels of Evidence</a:t>
            </a:r>
            <a:endParaRPr/>
          </a:p>
        </p:txBody>
      </p:sp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 use evidence in different ways to answer different questions.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three broad levels of questions: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the impact of an intervention on an individual student?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Addresses function of evaluation.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Usually answered by some type of single subject designs.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Will a particular intervention produce benefits for a defined population of students?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there sufficient accumulated evidence to make statements about an intervention being evidence-based?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Levels of Evidence</a:t>
            </a:r>
            <a:endParaRPr/>
          </a:p>
        </p:txBody>
      </p:sp>
      <p:sp>
        <p:nvSpPr>
          <p:cNvPr id="131" name="Google Shape;131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Will a particular intervention produce benefits for a defined population of students?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Addresses function of selecting interventions/decision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making.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		 Answered by some type of experimental 			designs, usually group designs.	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there sufficient accumulated evidence to make statements about an intervention being evidence-based?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Levels of Evidence</a:t>
            </a:r>
            <a:endParaRPr/>
          </a:p>
        </p:txBody>
      </p:sp>
      <p:sp>
        <p:nvSpPr>
          <p:cNvPr id="137" name="Google Shape;137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there sufficient accumulated evidence to make statements about an intervention being evidence-based?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Addresses function of selecting interventions/decision-making.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Usually answered by some type of research review/synthesis.  Criteria for inclusion of including particular studies should be clearly stated so the conclusions drawn from the review can be adequately evaluated.</a:t>
            </a:r>
            <a:endParaRPr/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Approaches to Determining Interventions are Evidence-based	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2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Threshold Approach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Establishes criteria by defining the quantity of data and the quality of data required to demonstrate an intervention is evidence-based.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Criteria most often require multiple randomized clinical trials.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criteria are not met, then it is determined that no evidence exists to support claims of evidence-based.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Concern is if threshold is set too high then no evidence will be available to guide decisions.  Most, if not all, evidence will be excluded.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Approaches to Determining Interventions are Evidence-based	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Continuum Approach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Relies on best available evidence to make decisions about which interventions to use.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benefit is that decision makers have evidence available when they need to make decisions.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risk of this approach is that ineffective interventions will be implemented on the basis of flawed evidence.</a:t>
            </a:r>
            <a:endParaRPr/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