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5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82C67-2933-11AD-69C6-894BA1FC5F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740509C0-313D-A7F0-015E-67897EF3975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40509C0-313D-A7F0-015E-67897EF397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718F2A9-B06F-DE3B-A36B-571CDF4A8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Case Study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2ECE8A1C-2DE1-EE18-AA28-723E13136B7D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Google Shape;3129;p46">
            <a:extLst>
              <a:ext uri="{FF2B5EF4-FFF2-40B4-BE49-F238E27FC236}">
                <a16:creationId xmlns:a16="http://schemas.microsoft.com/office/drawing/2014/main" id="{F4799F42-7CF8-F303-1623-915852C00B57}"/>
              </a:ext>
            </a:extLst>
          </p:cNvPr>
          <p:cNvSpPr/>
          <p:nvPr/>
        </p:nvSpPr>
        <p:spPr>
          <a:xfrm>
            <a:off x="3146981" y="1583526"/>
            <a:ext cx="4226613" cy="215045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buClr>
                <a:srgbClr val="FFFFFF"/>
              </a:buClr>
              <a:buSzPts val="1800"/>
              <a:defRPr/>
            </a:pPr>
            <a:endParaRPr sz="3200" dirty="0">
              <a:solidFill>
                <a:srgbClr val="FFFFFF"/>
              </a:solidFill>
            </a:endParaRPr>
          </a:p>
        </p:txBody>
      </p:sp>
      <p:sp>
        <p:nvSpPr>
          <p:cNvPr id="29" name="Google Shape;3132;p46">
            <a:extLst>
              <a:ext uri="{FF2B5EF4-FFF2-40B4-BE49-F238E27FC236}">
                <a16:creationId xmlns:a16="http://schemas.microsoft.com/office/drawing/2014/main" id="{F9B77289-9B80-CBD2-DB1D-DD099FED45E7}"/>
              </a:ext>
            </a:extLst>
          </p:cNvPr>
          <p:cNvSpPr/>
          <p:nvPr/>
        </p:nvSpPr>
        <p:spPr>
          <a:xfrm>
            <a:off x="7357255" y="1583526"/>
            <a:ext cx="4226613" cy="215045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buClr>
                <a:srgbClr val="FFFFFF"/>
              </a:buClr>
              <a:buSzPts val="1800"/>
              <a:defRPr/>
            </a:pPr>
            <a:endParaRPr sz="3200" dirty="0">
              <a:solidFill>
                <a:srgbClr val="FFFFFF"/>
              </a:solidFill>
            </a:endParaRPr>
          </a:p>
        </p:txBody>
      </p:sp>
      <p:sp>
        <p:nvSpPr>
          <p:cNvPr id="30" name="Google Shape;3128;p46">
            <a:extLst>
              <a:ext uri="{FF2B5EF4-FFF2-40B4-BE49-F238E27FC236}">
                <a16:creationId xmlns:a16="http://schemas.microsoft.com/office/drawing/2014/main" id="{24B2ABDE-64EF-1247-ED69-83D9273167E0}"/>
              </a:ext>
            </a:extLst>
          </p:cNvPr>
          <p:cNvSpPr/>
          <p:nvPr/>
        </p:nvSpPr>
        <p:spPr>
          <a:xfrm>
            <a:off x="630475" y="1583525"/>
            <a:ext cx="2516507" cy="397573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buClr>
                <a:srgbClr val="FFFFFF"/>
              </a:buClr>
              <a:buSzPts val="1800"/>
              <a:defRPr/>
            </a:pPr>
            <a:endParaRPr sz="3200" dirty="0">
              <a:solidFill>
                <a:srgbClr val="FFFFFF"/>
              </a:solidFill>
            </a:endParaRPr>
          </a:p>
        </p:txBody>
      </p:sp>
      <p:sp>
        <p:nvSpPr>
          <p:cNvPr id="31" name="Google Shape;3130;p46">
            <a:extLst>
              <a:ext uri="{FF2B5EF4-FFF2-40B4-BE49-F238E27FC236}">
                <a16:creationId xmlns:a16="http://schemas.microsoft.com/office/drawing/2014/main" id="{B65664FC-63DD-8275-386A-A81F7178C277}"/>
              </a:ext>
            </a:extLst>
          </p:cNvPr>
          <p:cNvSpPr/>
          <p:nvPr/>
        </p:nvSpPr>
        <p:spPr>
          <a:xfrm>
            <a:off x="3146981" y="3566373"/>
            <a:ext cx="4226613" cy="19928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buClr>
                <a:srgbClr val="FFFFFF"/>
              </a:buClr>
              <a:buSzPts val="1800"/>
              <a:defRPr/>
            </a:pPr>
            <a:endParaRPr sz="3200" dirty="0">
              <a:solidFill>
                <a:srgbClr val="FFFFFF"/>
              </a:solidFill>
            </a:endParaRPr>
          </a:p>
        </p:txBody>
      </p:sp>
      <p:sp>
        <p:nvSpPr>
          <p:cNvPr id="32" name="Google Shape;3133;p46">
            <a:extLst>
              <a:ext uri="{FF2B5EF4-FFF2-40B4-BE49-F238E27FC236}">
                <a16:creationId xmlns:a16="http://schemas.microsoft.com/office/drawing/2014/main" id="{6CCAE20A-49B5-FABF-EB0D-4D56A3E817EB}"/>
              </a:ext>
            </a:extLst>
          </p:cNvPr>
          <p:cNvSpPr/>
          <p:nvPr/>
        </p:nvSpPr>
        <p:spPr>
          <a:xfrm>
            <a:off x="7357255" y="3566373"/>
            <a:ext cx="4226613" cy="19928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buClr>
                <a:srgbClr val="FFFFFF"/>
              </a:buClr>
              <a:buSzPts val="1800"/>
              <a:defRPr/>
            </a:pPr>
            <a:endParaRPr sz="3200" dirty="0">
              <a:solidFill>
                <a:srgbClr val="FFFFFF"/>
              </a:solidFill>
            </a:endParaRPr>
          </a:p>
        </p:txBody>
      </p:sp>
      <p:sp>
        <p:nvSpPr>
          <p:cNvPr id="33" name="Shape1_20220427_134847">
            <a:extLst>
              <a:ext uri="{FF2B5EF4-FFF2-40B4-BE49-F238E27FC236}">
                <a16:creationId xmlns:a16="http://schemas.microsoft.com/office/drawing/2014/main" id="{5B9E52B7-C31B-D914-13C2-2436E2409910}"/>
              </a:ext>
            </a:extLst>
          </p:cNvPr>
          <p:cNvSpPr txBox="1"/>
          <p:nvPr/>
        </p:nvSpPr>
        <p:spPr>
          <a:xfrm>
            <a:off x="858822" y="2856585"/>
            <a:ext cx="205981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ts val="3200"/>
              <a:defRPr/>
            </a:pPr>
            <a:r>
              <a:rPr lang="en-US" b="1" dirty="0">
                <a:solidFill>
                  <a:schemeClr val="bg1"/>
                </a:solidFill>
              </a:rPr>
              <a:t>Title 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34" name="Shape2_20220427_134847">
            <a:extLst>
              <a:ext uri="{FF2B5EF4-FFF2-40B4-BE49-F238E27FC236}">
                <a16:creationId xmlns:a16="http://schemas.microsoft.com/office/drawing/2014/main" id="{B9AD660E-8BCA-E9CF-C832-60E148F08744}"/>
              </a:ext>
            </a:extLst>
          </p:cNvPr>
          <p:cNvSpPr txBox="1"/>
          <p:nvPr/>
        </p:nvSpPr>
        <p:spPr>
          <a:xfrm>
            <a:off x="861556" y="3131332"/>
            <a:ext cx="205434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ts val="1800"/>
              <a:defRPr/>
            </a:pPr>
            <a:r>
              <a:rPr lang="en-US" dirty="0">
                <a:solidFill>
                  <a:schemeClr val="bg1"/>
                </a:solidFill>
              </a:rPr>
              <a:t>Insert Text Here </a:t>
            </a:r>
          </a:p>
        </p:txBody>
      </p:sp>
      <p:sp>
        <p:nvSpPr>
          <p:cNvPr id="35" name="Shape3_20220427_134847">
            <a:extLst>
              <a:ext uri="{FF2B5EF4-FFF2-40B4-BE49-F238E27FC236}">
                <a16:creationId xmlns:a16="http://schemas.microsoft.com/office/drawing/2014/main" id="{6F27771D-BA4B-03BB-D7F1-6BFDB682F03C}"/>
              </a:ext>
            </a:extLst>
          </p:cNvPr>
          <p:cNvSpPr txBox="1"/>
          <p:nvPr/>
        </p:nvSpPr>
        <p:spPr>
          <a:xfrm>
            <a:off x="3317398" y="1847683"/>
            <a:ext cx="388577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ts val="2000"/>
              <a:defRPr/>
            </a:pPr>
            <a:r>
              <a:rPr lang="en-US" b="1" dirty="0">
                <a:solidFill>
                  <a:schemeClr val="bg1"/>
                </a:solidFill>
              </a:rPr>
              <a:t>Title 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36" name="Shape4_20220427_134847">
            <a:extLst>
              <a:ext uri="{FF2B5EF4-FFF2-40B4-BE49-F238E27FC236}">
                <a16:creationId xmlns:a16="http://schemas.microsoft.com/office/drawing/2014/main" id="{A162F95B-322E-242A-2646-5C201F039DFE}"/>
              </a:ext>
            </a:extLst>
          </p:cNvPr>
          <p:cNvSpPr txBox="1"/>
          <p:nvPr/>
        </p:nvSpPr>
        <p:spPr>
          <a:xfrm>
            <a:off x="3322557" y="2122427"/>
            <a:ext cx="387546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ts val="1200"/>
              <a:defRPr/>
            </a:pPr>
            <a:r>
              <a:rPr lang="en-US" dirty="0">
                <a:solidFill>
                  <a:schemeClr val="bg1"/>
                </a:solidFill>
              </a:rPr>
              <a:t>Insert Text Here </a:t>
            </a:r>
          </a:p>
        </p:txBody>
      </p:sp>
      <p:sp>
        <p:nvSpPr>
          <p:cNvPr id="37" name="Shape5_20220427_134847">
            <a:extLst>
              <a:ext uri="{FF2B5EF4-FFF2-40B4-BE49-F238E27FC236}">
                <a16:creationId xmlns:a16="http://schemas.microsoft.com/office/drawing/2014/main" id="{79BC1DDB-6F4A-662A-E7AE-C3F5810BAB1A}"/>
              </a:ext>
            </a:extLst>
          </p:cNvPr>
          <p:cNvSpPr txBox="1"/>
          <p:nvPr/>
        </p:nvSpPr>
        <p:spPr>
          <a:xfrm>
            <a:off x="3317398" y="4110609"/>
            <a:ext cx="388577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ts val="2000"/>
              <a:defRPr/>
            </a:pPr>
            <a:r>
              <a:rPr lang="en-US" b="1" dirty="0">
                <a:solidFill>
                  <a:schemeClr val="bg1"/>
                </a:solidFill>
              </a:rPr>
              <a:t>Title 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38" name="Shape6_20220427_134847">
            <a:extLst>
              <a:ext uri="{FF2B5EF4-FFF2-40B4-BE49-F238E27FC236}">
                <a16:creationId xmlns:a16="http://schemas.microsoft.com/office/drawing/2014/main" id="{E5BA163C-B85C-F34B-2385-71202516F5C0}"/>
              </a:ext>
            </a:extLst>
          </p:cNvPr>
          <p:cNvSpPr txBox="1"/>
          <p:nvPr/>
        </p:nvSpPr>
        <p:spPr>
          <a:xfrm>
            <a:off x="3322557" y="4385353"/>
            <a:ext cx="387546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ts val="1200"/>
              <a:defRPr/>
            </a:pPr>
            <a:r>
              <a:rPr lang="en-US" dirty="0">
                <a:solidFill>
                  <a:schemeClr val="bg1"/>
                </a:solidFill>
              </a:rPr>
              <a:t>Insert Text Here </a:t>
            </a:r>
          </a:p>
        </p:txBody>
      </p:sp>
      <p:sp>
        <p:nvSpPr>
          <p:cNvPr id="39" name="Google Shape;3143;p46">
            <a:extLst>
              <a:ext uri="{FF2B5EF4-FFF2-40B4-BE49-F238E27FC236}">
                <a16:creationId xmlns:a16="http://schemas.microsoft.com/office/drawing/2014/main" id="{7F55580E-AB96-D745-4307-9A98539024F2}"/>
              </a:ext>
            </a:extLst>
          </p:cNvPr>
          <p:cNvSpPr txBox="1"/>
          <p:nvPr/>
        </p:nvSpPr>
        <p:spPr>
          <a:xfrm>
            <a:off x="7527670" y="1847683"/>
            <a:ext cx="388577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2000"/>
              <a:defRPr/>
            </a:pPr>
            <a:r>
              <a:rPr lang="en-US" b="1" dirty="0">
                <a:solidFill>
                  <a:schemeClr val="bg1"/>
                </a:solidFill>
              </a:rPr>
              <a:t>Title 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40" name="Shape3_20210622_174643">
            <a:extLst>
              <a:ext uri="{FF2B5EF4-FFF2-40B4-BE49-F238E27FC236}">
                <a16:creationId xmlns:a16="http://schemas.microsoft.com/office/drawing/2014/main" id="{645BC40D-C1EC-012C-A440-BB3DA0C8E831}"/>
              </a:ext>
            </a:extLst>
          </p:cNvPr>
          <p:cNvSpPr txBox="1"/>
          <p:nvPr/>
        </p:nvSpPr>
        <p:spPr>
          <a:xfrm>
            <a:off x="7532830" y="2122427"/>
            <a:ext cx="387546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200"/>
              <a:defRPr/>
            </a:pPr>
            <a:r>
              <a:rPr lang="en-US" dirty="0">
                <a:solidFill>
                  <a:schemeClr val="bg1"/>
                </a:solidFill>
              </a:rPr>
              <a:t>Insert Text Here </a:t>
            </a:r>
          </a:p>
        </p:txBody>
      </p:sp>
      <p:sp>
        <p:nvSpPr>
          <p:cNvPr id="41" name="Shape0_20220427_134847">
            <a:extLst>
              <a:ext uri="{FF2B5EF4-FFF2-40B4-BE49-F238E27FC236}">
                <a16:creationId xmlns:a16="http://schemas.microsoft.com/office/drawing/2014/main" id="{41A4D97D-E0B8-B6AE-C2CE-B773E652D04A}"/>
              </a:ext>
            </a:extLst>
          </p:cNvPr>
          <p:cNvSpPr txBox="1"/>
          <p:nvPr/>
        </p:nvSpPr>
        <p:spPr>
          <a:xfrm>
            <a:off x="7527670" y="4110609"/>
            <a:ext cx="388577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2000"/>
              <a:defRPr/>
            </a:pPr>
            <a:r>
              <a:rPr lang="en-US" b="1" dirty="0">
                <a:solidFill>
                  <a:schemeClr val="bg1"/>
                </a:solidFill>
              </a:rPr>
              <a:t>Title 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42" name="Shape7_20220427_134847">
            <a:extLst>
              <a:ext uri="{FF2B5EF4-FFF2-40B4-BE49-F238E27FC236}">
                <a16:creationId xmlns:a16="http://schemas.microsoft.com/office/drawing/2014/main" id="{A3BF8A23-EB3F-D13D-43D5-2607DA9DA214}"/>
              </a:ext>
            </a:extLst>
          </p:cNvPr>
          <p:cNvSpPr txBox="1"/>
          <p:nvPr/>
        </p:nvSpPr>
        <p:spPr>
          <a:xfrm>
            <a:off x="7532830" y="4385353"/>
            <a:ext cx="387546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200"/>
              <a:defRPr/>
            </a:pPr>
            <a:r>
              <a:rPr lang="en-US" dirty="0">
                <a:solidFill>
                  <a:schemeClr val="bg1"/>
                </a:solidFill>
              </a:rPr>
              <a:t>Insert Text Here </a:t>
            </a:r>
          </a:p>
        </p:txBody>
      </p:sp>
      <p:sp>
        <p:nvSpPr>
          <p:cNvPr id="43" name="Freeform 1532">
            <a:extLst>
              <a:ext uri="{FF2B5EF4-FFF2-40B4-BE49-F238E27FC236}">
                <a16:creationId xmlns:a16="http://schemas.microsoft.com/office/drawing/2014/main" id="{CA707FBF-864D-8F00-0B94-D7E571FDA6C9}"/>
              </a:ext>
            </a:extLst>
          </p:cNvPr>
          <p:cNvSpPr>
            <a:spLocks noEditPoints="1"/>
          </p:cNvSpPr>
          <p:nvPr/>
        </p:nvSpPr>
        <p:spPr bwMode="auto">
          <a:xfrm>
            <a:off x="1299284" y="2190752"/>
            <a:ext cx="136822" cy="134544"/>
          </a:xfrm>
          <a:custGeom>
            <a:avLst/>
            <a:gdLst>
              <a:gd name="T0" fmla="*/ 16 w 41"/>
              <a:gd name="T1" fmla="*/ 41 h 41"/>
              <a:gd name="T2" fmla="*/ 13 w 41"/>
              <a:gd name="T3" fmla="*/ 40 h 41"/>
              <a:gd name="T4" fmla="*/ 1 w 41"/>
              <a:gd name="T5" fmla="*/ 28 h 41"/>
              <a:gd name="T6" fmla="*/ 0 w 41"/>
              <a:gd name="T7" fmla="*/ 24 h 41"/>
              <a:gd name="T8" fmla="*/ 5 w 41"/>
              <a:gd name="T9" fmla="*/ 7 h 41"/>
              <a:gd name="T10" fmla="*/ 7 w 41"/>
              <a:gd name="T11" fmla="*/ 5 h 41"/>
              <a:gd name="T12" fmla="*/ 24 w 41"/>
              <a:gd name="T13" fmla="*/ 0 h 41"/>
              <a:gd name="T14" fmla="*/ 28 w 41"/>
              <a:gd name="T15" fmla="*/ 1 h 41"/>
              <a:gd name="T16" fmla="*/ 40 w 41"/>
              <a:gd name="T17" fmla="*/ 14 h 41"/>
              <a:gd name="T18" fmla="*/ 40 w 41"/>
              <a:gd name="T19" fmla="*/ 14 h 41"/>
              <a:gd name="T20" fmla="*/ 41 w 41"/>
              <a:gd name="T21" fmla="*/ 17 h 41"/>
              <a:gd name="T22" fmla="*/ 36 w 41"/>
              <a:gd name="T23" fmla="*/ 34 h 41"/>
              <a:gd name="T24" fmla="*/ 34 w 41"/>
              <a:gd name="T25" fmla="*/ 37 h 41"/>
              <a:gd name="T26" fmla="*/ 17 w 41"/>
              <a:gd name="T27" fmla="*/ 41 h 41"/>
              <a:gd name="T28" fmla="*/ 16 w 41"/>
              <a:gd name="T29" fmla="*/ 41 h 41"/>
              <a:gd name="T30" fmla="*/ 5 w 41"/>
              <a:gd name="T31" fmla="*/ 25 h 41"/>
              <a:gd name="T32" fmla="*/ 16 w 41"/>
              <a:gd name="T33" fmla="*/ 36 h 41"/>
              <a:gd name="T34" fmla="*/ 32 w 41"/>
              <a:gd name="T35" fmla="*/ 32 h 41"/>
              <a:gd name="T36" fmla="*/ 36 w 41"/>
              <a:gd name="T37" fmla="*/ 17 h 41"/>
              <a:gd name="T38" fmla="*/ 25 w 41"/>
              <a:gd name="T39" fmla="*/ 5 h 41"/>
              <a:gd name="T40" fmla="*/ 9 w 41"/>
              <a:gd name="T41" fmla="*/ 9 h 41"/>
              <a:gd name="T42" fmla="*/ 5 w 41"/>
              <a:gd name="T43" fmla="*/ 25 h 41"/>
              <a:gd name="T44" fmla="*/ 32 w 41"/>
              <a:gd name="T45" fmla="*/ 33 h 41"/>
              <a:gd name="T46" fmla="*/ 32 w 41"/>
              <a:gd name="T47" fmla="*/ 33 h 41"/>
              <a:gd name="T48" fmla="*/ 5 w 41"/>
              <a:gd name="T49" fmla="*/ 26 h 41"/>
              <a:gd name="T50" fmla="*/ 5 w 41"/>
              <a:gd name="T51" fmla="*/ 26 h 41"/>
              <a:gd name="T52" fmla="*/ 5 w 41"/>
              <a:gd name="T53" fmla="*/ 26 h 41"/>
              <a:gd name="T54" fmla="*/ 36 w 41"/>
              <a:gd name="T55" fmla="*/ 16 h 41"/>
              <a:gd name="T56" fmla="*/ 36 w 41"/>
              <a:gd name="T57" fmla="*/ 16 h 41"/>
              <a:gd name="T58" fmla="*/ 9 w 41"/>
              <a:gd name="T59" fmla="*/ 9 h 41"/>
              <a:gd name="T60" fmla="*/ 9 w 41"/>
              <a:gd name="T61" fmla="*/ 9 h 41"/>
              <a:gd name="T62" fmla="*/ 9 w 41"/>
              <a:gd name="T63" fmla="*/ 9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1" h="41">
                <a:moveTo>
                  <a:pt x="16" y="41"/>
                </a:moveTo>
                <a:cubicBezTo>
                  <a:pt x="15" y="41"/>
                  <a:pt x="14" y="41"/>
                  <a:pt x="13" y="40"/>
                </a:cubicBezTo>
                <a:cubicBezTo>
                  <a:pt x="1" y="28"/>
                  <a:pt x="1" y="28"/>
                  <a:pt x="1" y="28"/>
                </a:cubicBezTo>
                <a:cubicBezTo>
                  <a:pt x="0" y="27"/>
                  <a:pt x="0" y="26"/>
                  <a:pt x="0" y="24"/>
                </a:cubicBezTo>
                <a:cubicBezTo>
                  <a:pt x="5" y="7"/>
                  <a:pt x="5" y="7"/>
                  <a:pt x="5" y="7"/>
                </a:cubicBezTo>
                <a:cubicBezTo>
                  <a:pt x="5" y="6"/>
                  <a:pt x="6" y="5"/>
                  <a:pt x="7" y="5"/>
                </a:cubicBezTo>
                <a:cubicBezTo>
                  <a:pt x="24" y="0"/>
                  <a:pt x="24" y="0"/>
                  <a:pt x="24" y="0"/>
                </a:cubicBezTo>
                <a:cubicBezTo>
                  <a:pt x="25" y="0"/>
                  <a:pt x="27" y="0"/>
                  <a:pt x="28" y="1"/>
                </a:cubicBezTo>
                <a:cubicBezTo>
                  <a:pt x="40" y="14"/>
                  <a:pt x="40" y="14"/>
                  <a:pt x="40" y="14"/>
                </a:cubicBezTo>
                <a:cubicBezTo>
                  <a:pt x="40" y="14"/>
                  <a:pt x="40" y="14"/>
                  <a:pt x="40" y="14"/>
                </a:cubicBezTo>
                <a:cubicBezTo>
                  <a:pt x="41" y="15"/>
                  <a:pt x="41" y="16"/>
                  <a:pt x="41" y="17"/>
                </a:cubicBezTo>
                <a:cubicBezTo>
                  <a:pt x="36" y="34"/>
                  <a:pt x="36" y="34"/>
                  <a:pt x="36" y="34"/>
                </a:cubicBezTo>
                <a:cubicBezTo>
                  <a:pt x="36" y="35"/>
                  <a:pt x="35" y="36"/>
                  <a:pt x="34" y="37"/>
                </a:cubicBezTo>
                <a:cubicBezTo>
                  <a:pt x="17" y="41"/>
                  <a:pt x="17" y="41"/>
                  <a:pt x="17" y="41"/>
                </a:cubicBezTo>
                <a:cubicBezTo>
                  <a:pt x="17" y="41"/>
                  <a:pt x="16" y="41"/>
                  <a:pt x="16" y="41"/>
                </a:cubicBezTo>
                <a:close/>
                <a:moveTo>
                  <a:pt x="5" y="25"/>
                </a:moveTo>
                <a:cubicBezTo>
                  <a:pt x="16" y="36"/>
                  <a:pt x="16" y="36"/>
                  <a:pt x="16" y="36"/>
                </a:cubicBezTo>
                <a:cubicBezTo>
                  <a:pt x="32" y="32"/>
                  <a:pt x="32" y="32"/>
                  <a:pt x="32" y="32"/>
                </a:cubicBezTo>
                <a:cubicBezTo>
                  <a:pt x="36" y="17"/>
                  <a:pt x="36" y="17"/>
                  <a:pt x="36" y="17"/>
                </a:cubicBezTo>
                <a:cubicBezTo>
                  <a:pt x="25" y="5"/>
                  <a:pt x="25" y="5"/>
                  <a:pt x="25" y="5"/>
                </a:cubicBezTo>
                <a:cubicBezTo>
                  <a:pt x="9" y="9"/>
                  <a:pt x="9" y="9"/>
                  <a:pt x="9" y="9"/>
                </a:cubicBezTo>
                <a:lnTo>
                  <a:pt x="5" y="25"/>
                </a:lnTo>
                <a:close/>
                <a:moveTo>
                  <a:pt x="32" y="33"/>
                </a:moveTo>
                <a:cubicBezTo>
                  <a:pt x="32" y="33"/>
                  <a:pt x="32" y="33"/>
                  <a:pt x="32" y="33"/>
                </a:cubicBezTo>
                <a:close/>
                <a:moveTo>
                  <a:pt x="5" y="26"/>
                </a:moveTo>
                <a:cubicBezTo>
                  <a:pt x="5" y="26"/>
                  <a:pt x="5" y="26"/>
                  <a:pt x="5" y="26"/>
                </a:cubicBezTo>
                <a:cubicBezTo>
                  <a:pt x="5" y="26"/>
                  <a:pt x="5" y="26"/>
                  <a:pt x="5" y="26"/>
                </a:cubicBezTo>
                <a:close/>
                <a:moveTo>
                  <a:pt x="36" y="16"/>
                </a:moveTo>
                <a:cubicBezTo>
                  <a:pt x="36" y="16"/>
                  <a:pt x="36" y="16"/>
                  <a:pt x="36" y="16"/>
                </a:cubicBezTo>
                <a:close/>
                <a:moveTo>
                  <a:pt x="9" y="9"/>
                </a:moveTo>
                <a:cubicBezTo>
                  <a:pt x="9" y="9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44" name="Freeform 1533">
            <a:extLst>
              <a:ext uri="{FF2B5EF4-FFF2-40B4-BE49-F238E27FC236}">
                <a16:creationId xmlns:a16="http://schemas.microsoft.com/office/drawing/2014/main" id="{05820D1F-B4FE-E180-9880-19F52BF3144B}"/>
              </a:ext>
            </a:extLst>
          </p:cNvPr>
          <p:cNvSpPr>
            <a:spLocks/>
          </p:cNvSpPr>
          <p:nvPr/>
        </p:nvSpPr>
        <p:spPr bwMode="auto">
          <a:xfrm>
            <a:off x="921842" y="1817281"/>
            <a:ext cx="153336" cy="150780"/>
          </a:xfrm>
          <a:custGeom>
            <a:avLst/>
            <a:gdLst>
              <a:gd name="T0" fmla="*/ 18 w 46"/>
              <a:gd name="T1" fmla="*/ 46 h 46"/>
              <a:gd name="T2" fmla="*/ 16 w 46"/>
              <a:gd name="T3" fmla="*/ 45 h 46"/>
              <a:gd name="T4" fmla="*/ 1 w 46"/>
              <a:gd name="T5" fmla="*/ 30 h 46"/>
              <a:gd name="T6" fmla="*/ 1 w 46"/>
              <a:gd name="T7" fmla="*/ 26 h 46"/>
              <a:gd name="T8" fmla="*/ 5 w 46"/>
              <a:gd name="T9" fmla="*/ 26 h 46"/>
              <a:gd name="T10" fmla="*/ 19 w 46"/>
              <a:gd name="T11" fmla="*/ 41 h 46"/>
              <a:gd name="T12" fmla="*/ 36 w 46"/>
              <a:gd name="T13" fmla="*/ 36 h 46"/>
              <a:gd name="T14" fmla="*/ 40 w 46"/>
              <a:gd name="T15" fmla="*/ 19 h 46"/>
              <a:gd name="T16" fmla="*/ 26 w 46"/>
              <a:gd name="T17" fmla="*/ 5 h 46"/>
              <a:gd name="T18" fmla="*/ 26 w 46"/>
              <a:gd name="T19" fmla="*/ 1 h 46"/>
              <a:gd name="T20" fmla="*/ 30 w 46"/>
              <a:gd name="T21" fmla="*/ 1 h 46"/>
              <a:gd name="T22" fmla="*/ 45 w 46"/>
              <a:gd name="T23" fmla="*/ 17 h 46"/>
              <a:gd name="T24" fmla="*/ 45 w 46"/>
              <a:gd name="T25" fmla="*/ 19 h 46"/>
              <a:gd name="T26" fmla="*/ 40 w 46"/>
              <a:gd name="T27" fmla="*/ 39 h 46"/>
              <a:gd name="T28" fmla="*/ 38 w 46"/>
              <a:gd name="T29" fmla="*/ 40 h 46"/>
              <a:gd name="T30" fmla="*/ 19 w 46"/>
              <a:gd name="T31" fmla="*/ 46 h 46"/>
              <a:gd name="T32" fmla="*/ 18 w 46"/>
              <a:gd name="T33" fmla="*/ 46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6" h="46">
                <a:moveTo>
                  <a:pt x="18" y="46"/>
                </a:moveTo>
                <a:cubicBezTo>
                  <a:pt x="18" y="46"/>
                  <a:pt x="17" y="46"/>
                  <a:pt x="16" y="45"/>
                </a:cubicBezTo>
                <a:cubicBezTo>
                  <a:pt x="1" y="30"/>
                  <a:pt x="1" y="30"/>
                  <a:pt x="1" y="30"/>
                </a:cubicBezTo>
                <a:cubicBezTo>
                  <a:pt x="0" y="29"/>
                  <a:pt x="0" y="27"/>
                  <a:pt x="1" y="26"/>
                </a:cubicBezTo>
                <a:cubicBezTo>
                  <a:pt x="2" y="25"/>
                  <a:pt x="4" y="25"/>
                  <a:pt x="5" y="26"/>
                </a:cubicBezTo>
                <a:cubicBezTo>
                  <a:pt x="19" y="41"/>
                  <a:pt x="19" y="41"/>
                  <a:pt x="19" y="41"/>
                </a:cubicBezTo>
                <a:cubicBezTo>
                  <a:pt x="36" y="36"/>
                  <a:pt x="36" y="36"/>
                  <a:pt x="36" y="36"/>
                </a:cubicBezTo>
                <a:cubicBezTo>
                  <a:pt x="40" y="19"/>
                  <a:pt x="40" y="19"/>
                  <a:pt x="40" y="19"/>
                </a:cubicBezTo>
                <a:cubicBezTo>
                  <a:pt x="26" y="5"/>
                  <a:pt x="26" y="5"/>
                  <a:pt x="26" y="5"/>
                </a:cubicBezTo>
                <a:cubicBezTo>
                  <a:pt x="25" y="4"/>
                  <a:pt x="25" y="2"/>
                  <a:pt x="26" y="1"/>
                </a:cubicBezTo>
                <a:cubicBezTo>
                  <a:pt x="27" y="0"/>
                  <a:pt x="29" y="0"/>
                  <a:pt x="30" y="1"/>
                </a:cubicBezTo>
                <a:cubicBezTo>
                  <a:pt x="45" y="17"/>
                  <a:pt x="45" y="17"/>
                  <a:pt x="45" y="17"/>
                </a:cubicBezTo>
                <a:cubicBezTo>
                  <a:pt x="45" y="17"/>
                  <a:pt x="46" y="18"/>
                  <a:pt x="45" y="19"/>
                </a:cubicBezTo>
                <a:cubicBezTo>
                  <a:pt x="40" y="39"/>
                  <a:pt x="40" y="39"/>
                  <a:pt x="40" y="39"/>
                </a:cubicBezTo>
                <a:cubicBezTo>
                  <a:pt x="40" y="40"/>
                  <a:pt x="39" y="40"/>
                  <a:pt x="38" y="40"/>
                </a:cubicBezTo>
                <a:cubicBezTo>
                  <a:pt x="19" y="46"/>
                  <a:pt x="19" y="46"/>
                  <a:pt x="19" y="46"/>
                </a:cubicBezTo>
                <a:cubicBezTo>
                  <a:pt x="19" y="46"/>
                  <a:pt x="18" y="46"/>
                  <a:pt x="18" y="4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45" name="Freeform 1534">
            <a:extLst>
              <a:ext uri="{FF2B5EF4-FFF2-40B4-BE49-F238E27FC236}">
                <a16:creationId xmlns:a16="http://schemas.microsoft.com/office/drawing/2014/main" id="{95B7F195-6519-6E60-3AF5-3D8BDC056636}"/>
              </a:ext>
            </a:extLst>
          </p:cNvPr>
          <p:cNvSpPr>
            <a:spLocks/>
          </p:cNvSpPr>
          <p:nvPr/>
        </p:nvSpPr>
        <p:spPr bwMode="auto">
          <a:xfrm>
            <a:off x="917126" y="1898470"/>
            <a:ext cx="172208" cy="132224"/>
          </a:xfrm>
          <a:custGeom>
            <a:avLst/>
            <a:gdLst>
              <a:gd name="T0" fmla="*/ 33 w 51"/>
              <a:gd name="T1" fmla="*/ 40 h 40"/>
              <a:gd name="T2" fmla="*/ 11 w 51"/>
              <a:gd name="T3" fmla="*/ 30 h 40"/>
              <a:gd name="T4" fmla="*/ 1 w 51"/>
              <a:gd name="T5" fmla="*/ 3 h 40"/>
              <a:gd name="T6" fmla="*/ 4 w 51"/>
              <a:gd name="T7" fmla="*/ 1 h 40"/>
              <a:gd name="T8" fmla="*/ 6 w 51"/>
              <a:gd name="T9" fmla="*/ 3 h 40"/>
              <a:gd name="T10" fmla="*/ 14 w 51"/>
              <a:gd name="T11" fmla="*/ 27 h 40"/>
              <a:gd name="T12" fmla="*/ 47 w 51"/>
              <a:gd name="T13" fmla="*/ 31 h 40"/>
              <a:gd name="T14" fmla="*/ 50 w 51"/>
              <a:gd name="T15" fmla="*/ 32 h 40"/>
              <a:gd name="T16" fmla="*/ 50 w 51"/>
              <a:gd name="T17" fmla="*/ 35 h 40"/>
              <a:gd name="T18" fmla="*/ 33 w 51"/>
              <a:gd name="T19" fmla="*/ 4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1" h="40">
                <a:moveTo>
                  <a:pt x="33" y="40"/>
                </a:moveTo>
                <a:cubicBezTo>
                  <a:pt x="25" y="40"/>
                  <a:pt x="17" y="36"/>
                  <a:pt x="11" y="30"/>
                </a:cubicBezTo>
                <a:cubicBezTo>
                  <a:pt x="3" y="23"/>
                  <a:pt x="0" y="13"/>
                  <a:pt x="1" y="3"/>
                </a:cubicBezTo>
                <a:cubicBezTo>
                  <a:pt x="2" y="1"/>
                  <a:pt x="3" y="0"/>
                  <a:pt x="4" y="1"/>
                </a:cubicBezTo>
                <a:cubicBezTo>
                  <a:pt x="6" y="1"/>
                  <a:pt x="7" y="2"/>
                  <a:pt x="6" y="3"/>
                </a:cubicBezTo>
                <a:cubicBezTo>
                  <a:pt x="5" y="12"/>
                  <a:pt x="8" y="21"/>
                  <a:pt x="14" y="27"/>
                </a:cubicBezTo>
                <a:cubicBezTo>
                  <a:pt x="23" y="36"/>
                  <a:pt x="36" y="37"/>
                  <a:pt x="47" y="31"/>
                </a:cubicBezTo>
                <a:cubicBezTo>
                  <a:pt x="48" y="30"/>
                  <a:pt x="50" y="31"/>
                  <a:pt x="50" y="32"/>
                </a:cubicBezTo>
                <a:cubicBezTo>
                  <a:pt x="51" y="33"/>
                  <a:pt x="51" y="34"/>
                  <a:pt x="50" y="35"/>
                </a:cubicBezTo>
                <a:cubicBezTo>
                  <a:pt x="45" y="38"/>
                  <a:pt x="39" y="40"/>
                  <a:pt x="33" y="4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46" name="Freeform 1535">
            <a:extLst>
              <a:ext uri="{FF2B5EF4-FFF2-40B4-BE49-F238E27FC236}">
                <a16:creationId xmlns:a16="http://schemas.microsoft.com/office/drawing/2014/main" id="{9950716B-4CDF-BAFB-9F7E-FCC2997D56DE}"/>
              </a:ext>
            </a:extLst>
          </p:cNvPr>
          <p:cNvSpPr>
            <a:spLocks/>
          </p:cNvSpPr>
          <p:nvPr/>
        </p:nvSpPr>
        <p:spPr bwMode="auto">
          <a:xfrm>
            <a:off x="1004408" y="1812641"/>
            <a:ext cx="141540" cy="169339"/>
          </a:xfrm>
          <a:custGeom>
            <a:avLst/>
            <a:gdLst>
              <a:gd name="T0" fmla="*/ 33 w 42"/>
              <a:gd name="T1" fmla="*/ 51 h 51"/>
              <a:gd name="T2" fmla="*/ 31 w 42"/>
              <a:gd name="T3" fmla="*/ 51 h 51"/>
              <a:gd name="T4" fmla="*/ 31 w 42"/>
              <a:gd name="T5" fmla="*/ 47 h 51"/>
              <a:gd name="T6" fmla="*/ 26 w 42"/>
              <a:gd name="T7" fmla="*/ 14 h 51"/>
              <a:gd name="T8" fmla="*/ 3 w 42"/>
              <a:gd name="T9" fmla="*/ 7 h 51"/>
              <a:gd name="T10" fmla="*/ 0 w 42"/>
              <a:gd name="T11" fmla="*/ 5 h 51"/>
              <a:gd name="T12" fmla="*/ 2 w 42"/>
              <a:gd name="T13" fmla="*/ 2 h 51"/>
              <a:gd name="T14" fmla="*/ 30 w 42"/>
              <a:gd name="T15" fmla="*/ 11 h 51"/>
              <a:gd name="T16" fmla="*/ 35 w 42"/>
              <a:gd name="T17" fmla="*/ 50 h 51"/>
              <a:gd name="T18" fmla="*/ 33 w 42"/>
              <a:gd name="T19" fmla="*/ 51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2" h="51">
                <a:moveTo>
                  <a:pt x="33" y="51"/>
                </a:moveTo>
                <a:cubicBezTo>
                  <a:pt x="32" y="51"/>
                  <a:pt x="32" y="51"/>
                  <a:pt x="31" y="51"/>
                </a:cubicBezTo>
                <a:cubicBezTo>
                  <a:pt x="30" y="50"/>
                  <a:pt x="30" y="49"/>
                  <a:pt x="31" y="47"/>
                </a:cubicBezTo>
                <a:cubicBezTo>
                  <a:pt x="37" y="37"/>
                  <a:pt x="35" y="23"/>
                  <a:pt x="26" y="14"/>
                </a:cubicBezTo>
                <a:cubicBezTo>
                  <a:pt x="20" y="8"/>
                  <a:pt x="12" y="5"/>
                  <a:pt x="3" y="7"/>
                </a:cubicBezTo>
                <a:cubicBezTo>
                  <a:pt x="2" y="7"/>
                  <a:pt x="1" y="6"/>
                  <a:pt x="0" y="5"/>
                </a:cubicBezTo>
                <a:cubicBezTo>
                  <a:pt x="0" y="3"/>
                  <a:pt x="1" y="2"/>
                  <a:pt x="2" y="2"/>
                </a:cubicBezTo>
                <a:cubicBezTo>
                  <a:pt x="12" y="0"/>
                  <a:pt x="23" y="4"/>
                  <a:pt x="30" y="11"/>
                </a:cubicBezTo>
                <a:cubicBezTo>
                  <a:pt x="40" y="21"/>
                  <a:pt x="42" y="37"/>
                  <a:pt x="35" y="50"/>
                </a:cubicBezTo>
                <a:cubicBezTo>
                  <a:pt x="34" y="51"/>
                  <a:pt x="34" y="51"/>
                  <a:pt x="33" y="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47" name="Freeform 1536">
            <a:extLst>
              <a:ext uri="{FF2B5EF4-FFF2-40B4-BE49-F238E27FC236}">
                <a16:creationId xmlns:a16="http://schemas.microsoft.com/office/drawing/2014/main" id="{F15EE623-1323-E7C8-37CD-C7D32F55B3F6}"/>
              </a:ext>
            </a:extLst>
          </p:cNvPr>
          <p:cNvSpPr>
            <a:spLocks/>
          </p:cNvSpPr>
          <p:nvPr/>
        </p:nvSpPr>
        <p:spPr bwMode="auto">
          <a:xfrm>
            <a:off x="1072818" y="2002858"/>
            <a:ext cx="87284" cy="81190"/>
          </a:xfrm>
          <a:custGeom>
            <a:avLst/>
            <a:gdLst>
              <a:gd name="T0" fmla="*/ 23 w 26"/>
              <a:gd name="T1" fmla="*/ 25 h 25"/>
              <a:gd name="T2" fmla="*/ 21 w 26"/>
              <a:gd name="T3" fmla="*/ 25 h 25"/>
              <a:gd name="T4" fmla="*/ 1 w 26"/>
              <a:gd name="T5" fmla="*/ 4 h 25"/>
              <a:gd name="T6" fmla="*/ 1 w 26"/>
              <a:gd name="T7" fmla="*/ 1 h 25"/>
              <a:gd name="T8" fmla="*/ 5 w 26"/>
              <a:gd name="T9" fmla="*/ 1 h 25"/>
              <a:gd name="T10" fmla="*/ 25 w 26"/>
              <a:gd name="T11" fmla="*/ 21 h 25"/>
              <a:gd name="T12" fmla="*/ 25 w 26"/>
              <a:gd name="T13" fmla="*/ 25 h 25"/>
              <a:gd name="T14" fmla="*/ 23 w 26"/>
              <a:gd name="T15" fmla="*/ 25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6" h="25">
                <a:moveTo>
                  <a:pt x="23" y="25"/>
                </a:moveTo>
                <a:cubicBezTo>
                  <a:pt x="23" y="25"/>
                  <a:pt x="22" y="25"/>
                  <a:pt x="21" y="25"/>
                </a:cubicBezTo>
                <a:cubicBezTo>
                  <a:pt x="1" y="4"/>
                  <a:pt x="1" y="4"/>
                  <a:pt x="1" y="4"/>
                </a:cubicBezTo>
                <a:cubicBezTo>
                  <a:pt x="0" y="3"/>
                  <a:pt x="0" y="2"/>
                  <a:pt x="1" y="1"/>
                </a:cubicBezTo>
                <a:cubicBezTo>
                  <a:pt x="2" y="0"/>
                  <a:pt x="4" y="0"/>
                  <a:pt x="5" y="1"/>
                </a:cubicBezTo>
                <a:cubicBezTo>
                  <a:pt x="25" y="21"/>
                  <a:pt x="25" y="21"/>
                  <a:pt x="25" y="21"/>
                </a:cubicBezTo>
                <a:cubicBezTo>
                  <a:pt x="26" y="22"/>
                  <a:pt x="26" y="24"/>
                  <a:pt x="25" y="25"/>
                </a:cubicBezTo>
                <a:cubicBezTo>
                  <a:pt x="24" y="25"/>
                  <a:pt x="24" y="25"/>
                  <a:pt x="23" y="2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48" name="Freeform 1537">
            <a:extLst>
              <a:ext uri="{FF2B5EF4-FFF2-40B4-BE49-F238E27FC236}">
                <a16:creationId xmlns:a16="http://schemas.microsoft.com/office/drawing/2014/main" id="{632D9C41-2D75-6E86-A0FC-5860C956099E}"/>
              </a:ext>
            </a:extLst>
          </p:cNvPr>
          <p:cNvSpPr>
            <a:spLocks/>
          </p:cNvSpPr>
          <p:nvPr/>
        </p:nvSpPr>
        <p:spPr bwMode="auto">
          <a:xfrm>
            <a:off x="1202567" y="2130441"/>
            <a:ext cx="89642" cy="85830"/>
          </a:xfrm>
          <a:custGeom>
            <a:avLst/>
            <a:gdLst>
              <a:gd name="T0" fmla="*/ 24 w 27"/>
              <a:gd name="T1" fmla="*/ 26 h 26"/>
              <a:gd name="T2" fmla="*/ 22 w 27"/>
              <a:gd name="T3" fmla="*/ 26 h 26"/>
              <a:gd name="T4" fmla="*/ 1 w 27"/>
              <a:gd name="T5" fmla="*/ 4 h 26"/>
              <a:gd name="T6" fmla="*/ 1 w 27"/>
              <a:gd name="T7" fmla="*/ 1 h 26"/>
              <a:gd name="T8" fmla="*/ 5 w 27"/>
              <a:gd name="T9" fmla="*/ 1 h 26"/>
              <a:gd name="T10" fmla="*/ 26 w 27"/>
              <a:gd name="T11" fmla="*/ 22 h 26"/>
              <a:gd name="T12" fmla="*/ 26 w 27"/>
              <a:gd name="T13" fmla="*/ 26 h 26"/>
              <a:gd name="T14" fmla="*/ 24 w 27"/>
              <a:gd name="T15" fmla="*/ 26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7" h="26">
                <a:moveTo>
                  <a:pt x="24" y="26"/>
                </a:moveTo>
                <a:cubicBezTo>
                  <a:pt x="24" y="26"/>
                  <a:pt x="23" y="26"/>
                  <a:pt x="22" y="26"/>
                </a:cubicBezTo>
                <a:cubicBezTo>
                  <a:pt x="1" y="4"/>
                  <a:pt x="1" y="4"/>
                  <a:pt x="1" y="4"/>
                </a:cubicBezTo>
                <a:cubicBezTo>
                  <a:pt x="0" y="3"/>
                  <a:pt x="0" y="2"/>
                  <a:pt x="1" y="1"/>
                </a:cubicBezTo>
                <a:cubicBezTo>
                  <a:pt x="2" y="0"/>
                  <a:pt x="4" y="0"/>
                  <a:pt x="5" y="1"/>
                </a:cubicBezTo>
                <a:cubicBezTo>
                  <a:pt x="26" y="22"/>
                  <a:pt x="26" y="22"/>
                  <a:pt x="26" y="22"/>
                </a:cubicBezTo>
                <a:cubicBezTo>
                  <a:pt x="27" y="23"/>
                  <a:pt x="27" y="25"/>
                  <a:pt x="26" y="26"/>
                </a:cubicBezTo>
                <a:cubicBezTo>
                  <a:pt x="25" y="26"/>
                  <a:pt x="25" y="26"/>
                  <a:pt x="24" y="2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49" name="Freeform 1538">
            <a:extLst>
              <a:ext uri="{FF2B5EF4-FFF2-40B4-BE49-F238E27FC236}">
                <a16:creationId xmlns:a16="http://schemas.microsoft.com/office/drawing/2014/main" id="{3847EB75-A1DE-9C2C-ECE5-AC78349B0BF3}"/>
              </a:ext>
            </a:extLst>
          </p:cNvPr>
          <p:cNvSpPr>
            <a:spLocks/>
          </p:cNvSpPr>
          <p:nvPr/>
        </p:nvSpPr>
        <p:spPr bwMode="auto">
          <a:xfrm>
            <a:off x="1108204" y="1968059"/>
            <a:ext cx="219389" cy="215734"/>
          </a:xfrm>
          <a:custGeom>
            <a:avLst/>
            <a:gdLst>
              <a:gd name="T0" fmla="*/ 63 w 65"/>
              <a:gd name="T1" fmla="*/ 65 h 65"/>
              <a:gd name="T2" fmla="*/ 61 w 65"/>
              <a:gd name="T3" fmla="*/ 64 h 65"/>
              <a:gd name="T4" fmla="*/ 1 w 65"/>
              <a:gd name="T5" fmla="*/ 4 h 65"/>
              <a:gd name="T6" fmla="*/ 1 w 65"/>
              <a:gd name="T7" fmla="*/ 1 h 65"/>
              <a:gd name="T8" fmla="*/ 4 w 65"/>
              <a:gd name="T9" fmla="*/ 1 h 65"/>
              <a:gd name="T10" fmla="*/ 64 w 65"/>
              <a:gd name="T11" fmla="*/ 61 h 65"/>
              <a:gd name="T12" fmla="*/ 64 w 65"/>
              <a:gd name="T13" fmla="*/ 64 h 65"/>
              <a:gd name="T14" fmla="*/ 63 w 65"/>
              <a:gd name="T15" fmla="*/ 65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5" h="65">
                <a:moveTo>
                  <a:pt x="63" y="65"/>
                </a:moveTo>
                <a:cubicBezTo>
                  <a:pt x="62" y="65"/>
                  <a:pt x="61" y="65"/>
                  <a:pt x="61" y="64"/>
                </a:cubicBezTo>
                <a:cubicBezTo>
                  <a:pt x="1" y="4"/>
                  <a:pt x="1" y="4"/>
                  <a:pt x="1" y="4"/>
                </a:cubicBezTo>
                <a:cubicBezTo>
                  <a:pt x="0" y="3"/>
                  <a:pt x="0" y="2"/>
                  <a:pt x="1" y="1"/>
                </a:cubicBezTo>
                <a:cubicBezTo>
                  <a:pt x="2" y="0"/>
                  <a:pt x="3" y="0"/>
                  <a:pt x="4" y="1"/>
                </a:cubicBezTo>
                <a:cubicBezTo>
                  <a:pt x="64" y="61"/>
                  <a:pt x="64" y="61"/>
                  <a:pt x="64" y="61"/>
                </a:cubicBezTo>
                <a:cubicBezTo>
                  <a:pt x="65" y="62"/>
                  <a:pt x="65" y="63"/>
                  <a:pt x="64" y="64"/>
                </a:cubicBezTo>
                <a:cubicBezTo>
                  <a:pt x="64" y="65"/>
                  <a:pt x="63" y="65"/>
                  <a:pt x="63" y="6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50" name="Freeform 1539">
            <a:extLst>
              <a:ext uri="{FF2B5EF4-FFF2-40B4-BE49-F238E27FC236}">
                <a16:creationId xmlns:a16="http://schemas.microsoft.com/office/drawing/2014/main" id="{713BF3CC-DCFD-4C82-0D67-EE3BE7B731ED}"/>
              </a:ext>
            </a:extLst>
          </p:cNvPr>
          <p:cNvSpPr>
            <a:spLocks/>
          </p:cNvSpPr>
          <p:nvPr/>
        </p:nvSpPr>
        <p:spPr bwMode="auto">
          <a:xfrm>
            <a:off x="1252104" y="2144360"/>
            <a:ext cx="221748" cy="220371"/>
          </a:xfrm>
          <a:custGeom>
            <a:avLst/>
            <a:gdLst>
              <a:gd name="T0" fmla="*/ 34 w 66"/>
              <a:gd name="T1" fmla="*/ 67 h 67"/>
              <a:gd name="T2" fmla="*/ 12 w 66"/>
              <a:gd name="T3" fmla="*/ 57 h 67"/>
              <a:gd name="T4" fmla="*/ 7 w 66"/>
              <a:gd name="T5" fmla="*/ 19 h 67"/>
              <a:gd name="T6" fmla="*/ 10 w 66"/>
              <a:gd name="T7" fmla="*/ 18 h 67"/>
              <a:gd name="T8" fmla="*/ 11 w 66"/>
              <a:gd name="T9" fmla="*/ 21 h 67"/>
              <a:gd name="T10" fmla="*/ 16 w 66"/>
              <a:gd name="T11" fmla="*/ 54 h 67"/>
              <a:gd name="T12" fmla="*/ 34 w 66"/>
              <a:gd name="T13" fmla="*/ 62 h 67"/>
              <a:gd name="T14" fmla="*/ 53 w 66"/>
              <a:gd name="T15" fmla="*/ 54 h 67"/>
              <a:gd name="T16" fmla="*/ 61 w 66"/>
              <a:gd name="T17" fmla="*/ 35 h 67"/>
              <a:gd name="T18" fmla="*/ 53 w 66"/>
              <a:gd name="T19" fmla="*/ 16 h 67"/>
              <a:gd name="T20" fmla="*/ 21 w 66"/>
              <a:gd name="T21" fmla="*/ 12 h 67"/>
              <a:gd name="T22" fmla="*/ 18 w 66"/>
              <a:gd name="T23" fmla="*/ 11 h 67"/>
              <a:gd name="T24" fmla="*/ 18 w 66"/>
              <a:gd name="T25" fmla="*/ 7 h 67"/>
              <a:gd name="T26" fmla="*/ 57 w 66"/>
              <a:gd name="T27" fmla="*/ 12 h 67"/>
              <a:gd name="T28" fmla="*/ 66 w 66"/>
              <a:gd name="T29" fmla="*/ 35 h 67"/>
              <a:gd name="T30" fmla="*/ 57 w 66"/>
              <a:gd name="T31" fmla="*/ 57 h 67"/>
              <a:gd name="T32" fmla="*/ 34 w 66"/>
              <a:gd name="T33" fmla="*/ 67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66" h="67">
                <a:moveTo>
                  <a:pt x="34" y="67"/>
                </a:moveTo>
                <a:cubicBezTo>
                  <a:pt x="26" y="67"/>
                  <a:pt x="18" y="63"/>
                  <a:pt x="12" y="57"/>
                </a:cubicBezTo>
                <a:cubicBezTo>
                  <a:pt x="2" y="47"/>
                  <a:pt x="0" y="31"/>
                  <a:pt x="7" y="19"/>
                </a:cubicBezTo>
                <a:cubicBezTo>
                  <a:pt x="8" y="18"/>
                  <a:pt x="9" y="17"/>
                  <a:pt x="10" y="18"/>
                </a:cubicBezTo>
                <a:cubicBezTo>
                  <a:pt x="12" y="19"/>
                  <a:pt x="12" y="20"/>
                  <a:pt x="11" y="21"/>
                </a:cubicBezTo>
                <a:cubicBezTo>
                  <a:pt x="5" y="32"/>
                  <a:pt x="7" y="45"/>
                  <a:pt x="16" y="54"/>
                </a:cubicBezTo>
                <a:cubicBezTo>
                  <a:pt x="21" y="59"/>
                  <a:pt x="27" y="62"/>
                  <a:pt x="34" y="62"/>
                </a:cubicBezTo>
                <a:cubicBezTo>
                  <a:pt x="42" y="62"/>
                  <a:pt x="48" y="59"/>
                  <a:pt x="53" y="54"/>
                </a:cubicBezTo>
                <a:cubicBezTo>
                  <a:pt x="59" y="49"/>
                  <a:pt x="61" y="42"/>
                  <a:pt x="61" y="35"/>
                </a:cubicBezTo>
                <a:cubicBezTo>
                  <a:pt x="61" y="28"/>
                  <a:pt x="59" y="21"/>
                  <a:pt x="53" y="16"/>
                </a:cubicBezTo>
                <a:cubicBezTo>
                  <a:pt x="45" y="7"/>
                  <a:pt x="31" y="5"/>
                  <a:pt x="21" y="12"/>
                </a:cubicBezTo>
                <a:cubicBezTo>
                  <a:pt x="20" y="12"/>
                  <a:pt x="18" y="12"/>
                  <a:pt x="18" y="11"/>
                </a:cubicBezTo>
                <a:cubicBezTo>
                  <a:pt x="17" y="10"/>
                  <a:pt x="17" y="8"/>
                  <a:pt x="18" y="7"/>
                </a:cubicBezTo>
                <a:cubicBezTo>
                  <a:pt x="31" y="0"/>
                  <a:pt x="47" y="2"/>
                  <a:pt x="57" y="12"/>
                </a:cubicBezTo>
                <a:cubicBezTo>
                  <a:pt x="63" y="18"/>
                  <a:pt x="66" y="26"/>
                  <a:pt x="66" y="35"/>
                </a:cubicBezTo>
                <a:cubicBezTo>
                  <a:pt x="66" y="43"/>
                  <a:pt x="63" y="51"/>
                  <a:pt x="57" y="57"/>
                </a:cubicBezTo>
                <a:cubicBezTo>
                  <a:pt x="51" y="63"/>
                  <a:pt x="43" y="67"/>
                  <a:pt x="34" y="6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51" name="Freeform 1540">
            <a:extLst>
              <a:ext uri="{FF2B5EF4-FFF2-40B4-BE49-F238E27FC236}">
                <a16:creationId xmlns:a16="http://schemas.microsoft.com/office/drawing/2014/main" id="{F6520163-3ED9-DDB6-3948-89A638FE1610}"/>
              </a:ext>
            </a:extLst>
          </p:cNvPr>
          <p:cNvSpPr>
            <a:spLocks/>
          </p:cNvSpPr>
          <p:nvPr/>
        </p:nvSpPr>
        <p:spPr bwMode="auto">
          <a:xfrm>
            <a:off x="1178975" y="1835839"/>
            <a:ext cx="276004" cy="276046"/>
          </a:xfrm>
          <a:custGeom>
            <a:avLst/>
            <a:gdLst>
              <a:gd name="T0" fmla="*/ 2 w 82"/>
              <a:gd name="T1" fmla="*/ 83 h 83"/>
              <a:gd name="T2" fmla="*/ 1 w 82"/>
              <a:gd name="T3" fmla="*/ 82 h 83"/>
              <a:gd name="T4" fmla="*/ 1 w 82"/>
              <a:gd name="T5" fmla="*/ 78 h 83"/>
              <a:gd name="T6" fmla="*/ 78 w 82"/>
              <a:gd name="T7" fmla="*/ 1 h 83"/>
              <a:gd name="T8" fmla="*/ 81 w 82"/>
              <a:gd name="T9" fmla="*/ 1 h 83"/>
              <a:gd name="T10" fmla="*/ 81 w 82"/>
              <a:gd name="T11" fmla="*/ 5 h 83"/>
              <a:gd name="T12" fmla="*/ 4 w 82"/>
              <a:gd name="T13" fmla="*/ 82 h 83"/>
              <a:gd name="T14" fmla="*/ 2 w 82"/>
              <a:gd name="T15" fmla="*/ 83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2" h="83">
                <a:moveTo>
                  <a:pt x="2" y="83"/>
                </a:moveTo>
                <a:cubicBezTo>
                  <a:pt x="2" y="83"/>
                  <a:pt x="1" y="82"/>
                  <a:pt x="1" y="82"/>
                </a:cubicBezTo>
                <a:cubicBezTo>
                  <a:pt x="0" y="81"/>
                  <a:pt x="0" y="79"/>
                  <a:pt x="1" y="78"/>
                </a:cubicBezTo>
                <a:cubicBezTo>
                  <a:pt x="78" y="1"/>
                  <a:pt x="78" y="1"/>
                  <a:pt x="78" y="1"/>
                </a:cubicBezTo>
                <a:cubicBezTo>
                  <a:pt x="79" y="0"/>
                  <a:pt x="80" y="0"/>
                  <a:pt x="81" y="1"/>
                </a:cubicBezTo>
                <a:cubicBezTo>
                  <a:pt x="82" y="2"/>
                  <a:pt x="82" y="4"/>
                  <a:pt x="81" y="5"/>
                </a:cubicBezTo>
                <a:cubicBezTo>
                  <a:pt x="4" y="82"/>
                  <a:pt x="4" y="82"/>
                  <a:pt x="4" y="82"/>
                </a:cubicBezTo>
                <a:cubicBezTo>
                  <a:pt x="4" y="82"/>
                  <a:pt x="3" y="83"/>
                  <a:pt x="2" y="8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52" name="Freeform 1541">
            <a:extLst>
              <a:ext uri="{FF2B5EF4-FFF2-40B4-BE49-F238E27FC236}">
                <a16:creationId xmlns:a16="http://schemas.microsoft.com/office/drawing/2014/main" id="{39C35FE0-D193-D5F6-7A40-8840A66D95F7}"/>
              </a:ext>
            </a:extLst>
          </p:cNvPr>
          <p:cNvSpPr>
            <a:spLocks noEditPoints="1"/>
          </p:cNvSpPr>
          <p:nvPr/>
        </p:nvSpPr>
        <p:spPr bwMode="auto">
          <a:xfrm>
            <a:off x="924201" y="2097966"/>
            <a:ext cx="268926" cy="257486"/>
          </a:xfrm>
          <a:custGeom>
            <a:avLst/>
            <a:gdLst>
              <a:gd name="T0" fmla="*/ 26 w 80"/>
              <a:gd name="T1" fmla="*/ 78 h 78"/>
              <a:gd name="T2" fmla="*/ 20 w 80"/>
              <a:gd name="T3" fmla="*/ 76 h 78"/>
              <a:gd name="T4" fmla="*/ 4 w 80"/>
              <a:gd name="T5" fmla="*/ 60 h 78"/>
              <a:gd name="T6" fmla="*/ 4 w 80"/>
              <a:gd name="T7" fmla="*/ 48 h 78"/>
              <a:gd name="T8" fmla="*/ 49 w 80"/>
              <a:gd name="T9" fmla="*/ 3 h 78"/>
              <a:gd name="T10" fmla="*/ 55 w 80"/>
              <a:gd name="T11" fmla="*/ 0 h 78"/>
              <a:gd name="T12" fmla="*/ 61 w 80"/>
              <a:gd name="T13" fmla="*/ 3 h 78"/>
              <a:gd name="T14" fmla="*/ 77 w 80"/>
              <a:gd name="T15" fmla="*/ 19 h 78"/>
              <a:gd name="T16" fmla="*/ 77 w 80"/>
              <a:gd name="T17" fmla="*/ 31 h 78"/>
              <a:gd name="T18" fmla="*/ 32 w 80"/>
              <a:gd name="T19" fmla="*/ 76 h 78"/>
              <a:gd name="T20" fmla="*/ 26 w 80"/>
              <a:gd name="T21" fmla="*/ 78 h 78"/>
              <a:gd name="T22" fmla="*/ 55 w 80"/>
              <a:gd name="T23" fmla="*/ 5 h 78"/>
              <a:gd name="T24" fmla="*/ 52 w 80"/>
              <a:gd name="T25" fmla="*/ 7 h 78"/>
              <a:gd name="T26" fmla="*/ 7 w 80"/>
              <a:gd name="T27" fmla="*/ 51 h 78"/>
              <a:gd name="T28" fmla="*/ 7 w 80"/>
              <a:gd name="T29" fmla="*/ 57 h 78"/>
              <a:gd name="T30" fmla="*/ 23 w 80"/>
              <a:gd name="T31" fmla="*/ 72 h 78"/>
              <a:gd name="T32" fmla="*/ 28 w 80"/>
              <a:gd name="T33" fmla="*/ 72 h 78"/>
              <a:gd name="T34" fmla="*/ 73 w 80"/>
              <a:gd name="T35" fmla="*/ 28 h 78"/>
              <a:gd name="T36" fmla="*/ 73 w 80"/>
              <a:gd name="T37" fmla="*/ 22 h 78"/>
              <a:gd name="T38" fmla="*/ 58 w 80"/>
              <a:gd name="T39" fmla="*/ 7 h 78"/>
              <a:gd name="T40" fmla="*/ 55 w 80"/>
              <a:gd name="T41" fmla="*/ 5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80" h="78">
                <a:moveTo>
                  <a:pt x="26" y="78"/>
                </a:moveTo>
                <a:cubicBezTo>
                  <a:pt x="23" y="78"/>
                  <a:pt x="21" y="77"/>
                  <a:pt x="20" y="76"/>
                </a:cubicBezTo>
                <a:cubicBezTo>
                  <a:pt x="4" y="60"/>
                  <a:pt x="4" y="60"/>
                  <a:pt x="4" y="60"/>
                </a:cubicBezTo>
                <a:cubicBezTo>
                  <a:pt x="0" y="57"/>
                  <a:pt x="0" y="51"/>
                  <a:pt x="4" y="48"/>
                </a:cubicBezTo>
                <a:cubicBezTo>
                  <a:pt x="49" y="3"/>
                  <a:pt x="49" y="3"/>
                  <a:pt x="49" y="3"/>
                </a:cubicBezTo>
                <a:cubicBezTo>
                  <a:pt x="50" y="1"/>
                  <a:pt x="52" y="0"/>
                  <a:pt x="55" y="0"/>
                </a:cubicBezTo>
                <a:cubicBezTo>
                  <a:pt x="57" y="0"/>
                  <a:pt x="59" y="1"/>
                  <a:pt x="61" y="3"/>
                </a:cubicBezTo>
                <a:cubicBezTo>
                  <a:pt x="77" y="19"/>
                  <a:pt x="77" y="19"/>
                  <a:pt x="77" y="19"/>
                </a:cubicBezTo>
                <a:cubicBezTo>
                  <a:pt x="80" y="22"/>
                  <a:pt x="80" y="28"/>
                  <a:pt x="77" y="31"/>
                </a:cubicBezTo>
                <a:cubicBezTo>
                  <a:pt x="32" y="76"/>
                  <a:pt x="32" y="76"/>
                  <a:pt x="32" y="76"/>
                </a:cubicBezTo>
                <a:cubicBezTo>
                  <a:pt x="30" y="77"/>
                  <a:pt x="28" y="78"/>
                  <a:pt x="26" y="78"/>
                </a:cubicBezTo>
                <a:close/>
                <a:moveTo>
                  <a:pt x="55" y="5"/>
                </a:moveTo>
                <a:cubicBezTo>
                  <a:pt x="54" y="5"/>
                  <a:pt x="53" y="6"/>
                  <a:pt x="52" y="7"/>
                </a:cubicBezTo>
                <a:cubicBezTo>
                  <a:pt x="7" y="51"/>
                  <a:pt x="7" y="51"/>
                  <a:pt x="7" y="51"/>
                </a:cubicBezTo>
                <a:cubicBezTo>
                  <a:pt x="6" y="53"/>
                  <a:pt x="6" y="55"/>
                  <a:pt x="7" y="57"/>
                </a:cubicBezTo>
                <a:cubicBezTo>
                  <a:pt x="23" y="72"/>
                  <a:pt x="23" y="72"/>
                  <a:pt x="23" y="72"/>
                </a:cubicBezTo>
                <a:cubicBezTo>
                  <a:pt x="24" y="74"/>
                  <a:pt x="27" y="74"/>
                  <a:pt x="28" y="72"/>
                </a:cubicBezTo>
                <a:cubicBezTo>
                  <a:pt x="73" y="28"/>
                  <a:pt x="73" y="28"/>
                  <a:pt x="73" y="28"/>
                </a:cubicBezTo>
                <a:cubicBezTo>
                  <a:pt x="75" y="26"/>
                  <a:pt x="75" y="24"/>
                  <a:pt x="73" y="22"/>
                </a:cubicBezTo>
                <a:cubicBezTo>
                  <a:pt x="58" y="7"/>
                  <a:pt x="58" y="7"/>
                  <a:pt x="58" y="7"/>
                </a:cubicBezTo>
                <a:cubicBezTo>
                  <a:pt x="57" y="6"/>
                  <a:pt x="56" y="5"/>
                  <a:pt x="55" y="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53" name="Freeform 1542">
            <a:extLst>
              <a:ext uri="{FF2B5EF4-FFF2-40B4-BE49-F238E27FC236}">
                <a16:creationId xmlns:a16="http://schemas.microsoft.com/office/drawing/2014/main" id="{F8565A35-A2C1-60AF-FA36-D944DC26AC3D}"/>
              </a:ext>
            </a:extLst>
          </p:cNvPr>
          <p:cNvSpPr>
            <a:spLocks noEditPoints="1"/>
          </p:cNvSpPr>
          <p:nvPr/>
        </p:nvSpPr>
        <p:spPr bwMode="auto">
          <a:xfrm>
            <a:off x="1115280" y="2067808"/>
            <a:ext cx="108516" cy="102068"/>
          </a:xfrm>
          <a:custGeom>
            <a:avLst/>
            <a:gdLst>
              <a:gd name="T0" fmla="*/ 19 w 32"/>
              <a:gd name="T1" fmla="*/ 31 h 31"/>
              <a:gd name="T2" fmla="*/ 14 w 32"/>
              <a:gd name="T3" fmla="*/ 29 h 31"/>
              <a:gd name="T4" fmla="*/ 2 w 32"/>
              <a:gd name="T5" fmla="*/ 17 h 31"/>
              <a:gd name="T6" fmla="*/ 0 w 32"/>
              <a:gd name="T7" fmla="*/ 12 h 31"/>
              <a:gd name="T8" fmla="*/ 2 w 32"/>
              <a:gd name="T9" fmla="*/ 7 h 31"/>
              <a:gd name="T10" fmla="*/ 7 w 32"/>
              <a:gd name="T11" fmla="*/ 3 h 31"/>
              <a:gd name="T12" fmla="*/ 12 w 32"/>
              <a:gd name="T13" fmla="*/ 0 h 31"/>
              <a:gd name="T14" fmla="*/ 17 w 32"/>
              <a:gd name="T15" fmla="*/ 3 h 31"/>
              <a:gd name="T16" fmla="*/ 29 w 32"/>
              <a:gd name="T17" fmla="*/ 14 h 31"/>
              <a:gd name="T18" fmla="*/ 29 w 32"/>
              <a:gd name="T19" fmla="*/ 24 h 31"/>
              <a:gd name="T20" fmla="*/ 24 w 32"/>
              <a:gd name="T21" fmla="*/ 29 h 31"/>
              <a:gd name="T22" fmla="*/ 19 w 32"/>
              <a:gd name="T23" fmla="*/ 31 h 31"/>
              <a:gd name="T24" fmla="*/ 12 w 32"/>
              <a:gd name="T25" fmla="*/ 5 h 31"/>
              <a:gd name="T26" fmla="*/ 11 w 32"/>
              <a:gd name="T27" fmla="*/ 6 h 31"/>
              <a:gd name="T28" fmla="*/ 6 w 32"/>
              <a:gd name="T29" fmla="*/ 11 h 31"/>
              <a:gd name="T30" fmla="*/ 5 w 32"/>
              <a:gd name="T31" fmla="*/ 12 h 31"/>
              <a:gd name="T32" fmla="*/ 6 w 32"/>
              <a:gd name="T33" fmla="*/ 14 h 31"/>
              <a:gd name="T34" fmla="*/ 18 w 32"/>
              <a:gd name="T35" fmla="*/ 26 h 31"/>
              <a:gd name="T36" fmla="*/ 21 w 32"/>
              <a:gd name="T37" fmla="*/ 26 h 31"/>
              <a:gd name="T38" fmla="*/ 24 w 32"/>
              <a:gd name="T39" fmla="*/ 23 h 31"/>
              <a:gd name="T40" fmla="*/ 24 w 32"/>
              <a:gd name="T41" fmla="*/ 23 h 31"/>
              <a:gd name="T42" fmla="*/ 26 w 32"/>
              <a:gd name="T43" fmla="*/ 21 h 31"/>
              <a:gd name="T44" fmla="*/ 26 w 32"/>
              <a:gd name="T45" fmla="*/ 18 h 31"/>
              <a:gd name="T46" fmla="*/ 14 w 32"/>
              <a:gd name="T47" fmla="*/ 6 h 31"/>
              <a:gd name="T48" fmla="*/ 12 w 32"/>
              <a:gd name="T49" fmla="*/ 5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2" h="31">
                <a:moveTo>
                  <a:pt x="19" y="31"/>
                </a:moveTo>
                <a:cubicBezTo>
                  <a:pt x="17" y="31"/>
                  <a:pt x="16" y="31"/>
                  <a:pt x="14" y="29"/>
                </a:cubicBezTo>
                <a:cubicBezTo>
                  <a:pt x="2" y="17"/>
                  <a:pt x="2" y="17"/>
                  <a:pt x="2" y="17"/>
                </a:cubicBezTo>
                <a:cubicBezTo>
                  <a:pt x="1" y="16"/>
                  <a:pt x="0" y="14"/>
                  <a:pt x="0" y="12"/>
                </a:cubicBezTo>
                <a:cubicBezTo>
                  <a:pt x="0" y="10"/>
                  <a:pt x="1" y="9"/>
                  <a:pt x="2" y="7"/>
                </a:cubicBezTo>
                <a:cubicBezTo>
                  <a:pt x="7" y="3"/>
                  <a:pt x="7" y="3"/>
                  <a:pt x="7" y="3"/>
                </a:cubicBezTo>
                <a:cubicBezTo>
                  <a:pt x="8" y="1"/>
                  <a:pt x="10" y="0"/>
                  <a:pt x="12" y="0"/>
                </a:cubicBezTo>
                <a:cubicBezTo>
                  <a:pt x="14" y="0"/>
                  <a:pt x="16" y="1"/>
                  <a:pt x="17" y="3"/>
                </a:cubicBezTo>
                <a:cubicBezTo>
                  <a:pt x="29" y="14"/>
                  <a:pt x="29" y="14"/>
                  <a:pt x="29" y="14"/>
                </a:cubicBezTo>
                <a:cubicBezTo>
                  <a:pt x="32" y="17"/>
                  <a:pt x="32" y="22"/>
                  <a:pt x="29" y="24"/>
                </a:cubicBezTo>
                <a:cubicBezTo>
                  <a:pt x="24" y="29"/>
                  <a:pt x="24" y="29"/>
                  <a:pt x="24" y="29"/>
                </a:cubicBezTo>
                <a:cubicBezTo>
                  <a:pt x="23" y="31"/>
                  <a:pt x="21" y="31"/>
                  <a:pt x="19" y="31"/>
                </a:cubicBezTo>
                <a:close/>
                <a:moveTo>
                  <a:pt x="12" y="5"/>
                </a:moveTo>
                <a:cubicBezTo>
                  <a:pt x="12" y="5"/>
                  <a:pt x="11" y="6"/>
                  <a:pt x="11" y="6"/>
                </a:cubicBezTo>
                <a:cubicBezTo>
                  <a:pt x="6" y="11"/>
                  <a:pt x="6" y="11"/>
                  <a:pt x="6" y="11"/>
                </a:cubicBezTo>
                <a:cubicBezTo>
                  <a:pt x="5" y="11"/>
                  <a:pt x="5" y="12"/>
                  <a:pt x="5" y="12"/>
                </a:cubicBezTo>
                <a:cubicBezTo>
                  <a:pt x="5" y="13"/>
                  <a:pt x="5" y="13"/>
                  <a:pt x="6" y="14"/>
                </a:cubicBezTo>
                <a:cubicBezTo>
                  <a:pt x="18" y="26"/>
                  <a:pt x="18" y="26"/>
                  <a:pt x="18" y="26"/>
                </a:cubicBezTo>
                <a:cubicBezTo>
                  <a:pt x="19" y="27"/>
                  <a:pt x="20" y="27"/>
                  <a:pt x="21" y="26"/>
                </a:cubicBezTo>
                <a:cubicBezTo>
                  <a:pt x="24" y="23"/>
                  <a:pt x="24" y="23"/>
                  <a:pt x="24" y="23"/>
                </a:cubicBezTo>
                <a:cubicBezTo>
                  <a:pt x="24" y="23"/>
                  <a:pt x="24" y="23"/>
                  <a:pt x="24" y="23"/>
                </a:cubicBezTo>
                <a:cubicBezTo>
                  <a:pt x="26" y="21"/>
                  <a:pt x="26" y="21"/>
                  <a:pt x="26" y="21"/>
                </a:cubicBezTo>
                <a:cubicBezTo>
                  <a:pt x="27" y="20"/>
                  <a:pt x="27" y="19"/>
                  <a:pt x="26" y="18"/>
                </a:cubicBezTo>
                <a:cubicBezTo>
                  <a:pt x="14" y="6"/>
                  <a:pt x="14" y="6"/>
                  <a:pt x="14" y="6"/>
                </a:cubicBezTo>
                <a:cubicBezTo>
                  <a:pt x="13" y="6"/>
                  <a:pt x="13" y="5"/>
                  <a:pt x="12" y="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54" name="Freeform 1543">
            <a:extLst>
              <a:ext uri="{FF2B5EF4-FFF2-40B4-BE49-F238E27FC236}">
                <a16:creationId xmlns:a16="http://schemas.microsoft.com/office/drawing/2014/main" id="{D8537AD9-65BA-EBEE-425B-769DFB8FC880}"/>
              </a:ext>
            </a:extLst>
          </p:cNvPr>
          <p:cNvSpPr>
            <a:spLocks/>
          </p:cNvSpPr>
          <p:nvPr/>
        </p:nvSpPr>
        <p:spPr bwMode="auto">
          <a:xfrm>
            <a:off x="1410157" y="1835838"/>
            <a:ext cx="47179" cy="46393"/>
          </a:xfrm>
          <a:custGeom>
            <a:avLst/>
            <a:gdLst>
              <a:gd name="T0" fmla="*/ 4 w 14"/>
              <a:gd name="T1" fmla="*/ 14 h 14"/>
              <a:gd name="T2" fmla="*/ 1 w 14"/>
              <a:gd name="T3" fmla="*/ 13 h 14"/>
              <a:gd name="T4" fmla="*/ 1 w 14"/>
              <a:gd name="T5" fmla="*/ 13 h 14"/>
              <a:gd name="T6" fmla="*/ 1 w 14"/>
              <a:gd name="T7" fmla="*/ 8 h 14"/>
              <a:gd name="T8" fmla="*/ 8 w 14"/>
              <a:gd name="T9" fmla="*/ 1 h 14"/>
              <a:gd name="T10" fmla="*/ 13 w 14"/>
              <a:gd name="T11" fmla="*/ 1 h 14"/>
              <a:gd name="T12" fmla="*/ 14 w 14"/>
              <a:gd name="T13" fmla="*/ 3 h 14"/>
              <a:gd name="T14" fmla="*/ 13 w 14"/>
              <a:gd name="T15" fmla="*/ 6 h 14"/>
              <a:gd name="T16" fmla="*/ 6 w 14"/>
              <a:gd name="T17" fmla="*/ 13 h 14"/>
              <a:gd name="T18" fmla="*/ 4 w 14"/>
              <a:gd name="T19" fmla="*/ 14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" h="14">
                <a:moveTo>
                  <a:pt x="4" y="14"/>
                </a:moveTo>
                <a:cubicBezTo>
                  <a:pt x="3" y="14"/>
                  <a:pt x="2" y="13"/>
                  <a:pt x="1" y="13"/>
                </a:cubicBezTo>
                <a:cubicBezTo>
                  <a:pt x="1" y="13"/>
                  <a:pt x="1" y="13"/>
                  <a:pt x="1" y="13"/>
                </a:cubicBezTo>
                <a:cubicBezTo>
                  <a:pt x="0" y="11"/>
                  <a:pt x="0" y="9"/>
                  <a:pt x="1" y="8"/>
                </a:cubicBezTo>
                <a:cubicBezTo>
                  <a:pt x="8" y="1"/>
                  <a:pt x="8" y="1"/>
                  <a:pt x="8" y="1"/>
                </a:cubicBezTo>
                <a:cubicBezTo>
                  <a:pt x="9" y="0"/>
                  <a:pt x="11" y="0"/>
                  <a:pt x="13" y="1"/>
                </a:cubicBezTo>
                <a:cubicBezTo>
                  <a:pt x="13" y="2"/>
                  <a:pt x="14" y="3"/>
                  <a:pt x="14" y="3"/>
                </a:cubicBezTo>
                <a:cubicBezTo>
                  <a:pt x="14" y="4"/>
                  <a:pt x="13" y="5"/>
                  <a:pt x="13" y="6"/>
                </a:cubicBezTo>
                <a:cubicBezTo>
                  <a:pt x="6" y="13"/>
                  <a:pt x="6" y="13"/>
                  <a:pt x="6" y="13"/>
                </a:cubicBezTo>
                <a:cubicBezTo>
                  <a:pt x="5" y="13"/>
                  <a:pt x="4" y="14"/>
                  <a:pt x="4" y="1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56" name="Freeform 44">
            <a:extLst>
              <a:ext uri="{FF2B5EF4-FFF2-40B4-BE49-F238E27FC236}">
                <a16:creationId xmlns:a16="http://schemas.microsoft.com/office/drawing/2014/main" id="{AD4626C2-77D4-DC5E-0849-D863E530721C}"/>
              </a:ext>
            </a:extLst>
          </p:cNvPr>
          <p:cNvSpPr>
            <a:spLocks noEditPoints="1"/>
          </p:cNvSpPr>
          <p:nvPr/>
        </p:nvSpPr>
        <p:spPr bwMode="auto">
          <a:xfrm>
            <a:off x="6834947" y="4005950"/>
            <a:ext cx="236266" cy="236269"/>
          </a:xfrm>
          <a:custGeom>
            <a:avLst/>
            <a:gdLst>
              <a:gd name="T0" fmla="*/ 114 w 228"/>
              <a:gd name="T1" fmla="*/ 228 h 228"/>
              <a:gd name="T2" fmla="*/ 0 w 228"/>
              <a:gd name="T3" fmla="*/ 114 h 228"/>
              <a:gd name="T4" fmla="*/ 114 w 228"/>
              <a:gd name="T5" fmla="*/ 0 h 228"/>
              <a:gd name="T6" fmla="*/ 228 w 228"/>
              <a:gd name="T7" fmla="*/ 114 h 228"/>
              <a:gd name="T8" fmla="*/ 114 w 228"/>
              <a:gd name="T9" fmla="*/ 228 h 228"/>
              <a:gd name="T10" fmla="*/ 114 w 228"/>
              <a:gd name="T11" fmla="*/ 12 h 228"/>
              <a:gd name="T12" fmla="*/ 12 w 228"/>
              <a:gd name="T13" fmla="*/ 114 h 228"/>
              <a:gd name="T14" fmla="*/ 114 w 228"/>
              <a:gd name="T15" fmla="*/ 216 h 228"/>
              <a:gd name="T16" fmla="*/ 216 w 228"/>
              <a:gd name="T17" fmla="*/ 114 h 228"/>
              <a:gd name="T18" fmla="*/ 114 w 228"/>
              <a:gd name="T19" fmla="*/ 12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28" h="228">
                <a:moveTo>
                  <a:pt x="114" y="228"/>
                </a:moveTo>
                <a:cubicBezTo>
                  <a:pt x="51" y="228"/>
                  <a:pt x="0" y="177"/>
                  <a:pt x="0" y="114"/>
                </a:cubicBezTo>
                <a:cubicBezTo>
                  <a:pt x="0" y="51"/>
                  <a:pt x="51" y="0"/>
                  <a:pt x="114" y="0"/>
                </a:cubicBezTo>
                <a:cubicBezTo>
                  <a:pt x="177" y="0"/>
                  <a:pt x="228" y="51"/>
                  <a:pt x="228" y="114"/>
                </a:cubicBezTo>
                <a:cubicBezTo>
                  <a:pt x="228" y="177"/>
                  <a:pt x="177" y="228"/>
                  <a:pt x="114" y="228"/>
                </a:cubicBezTo>
                <a:close/>
                <a:moveTo>
                  <a:pt x="114" y="12"/>
                </a:moveTo>
                <a:cubicBezTo>
                  <a:pt x="58" y="12"/>
                  <a:pt x="12" y="58"/>
                  <a:pt x="12" y="114"/>
                </a:cubicBezTo>
                <a:cubicBezTo>
                  <a:pt x="12" y="170"/>
                  <a:pt x="58" y="216"/>
                  <a:pt x="114" y="216"/>
                </a:cubicBezTo>
                <a:cubicBezTo>
                  <a:pt x="170" y="216"/>
                  <a:pt x="216" y="170"/>
                  <a:pt x="216" y="114"/>
                </a:cubicBezTo>
                <a:cubicBezTo>
                  <a:pt x="216" y="58"/>
                  <a:pt x="170" y="12"/>
                  <a:pt x="114" y="1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57" name="Freeform 45">
            <a:extLst>
              <a:ext uri="{FF2B5EF4-FFF2-40B4-BE49-F238E27FC236}">
                <a16:creationId xmlns:a16="http://schemas.microsoft.com/office/drawing/2014/main" id="{155690AD-6F06-35F8-3BEB-0D1AF9D6063E}"/>
              </a:ext>
            </a:extLst>
          </p:cNvPr>
          <p:cNvSpPr>
            <a:spLocks noEditPoints="1"/>
          </p:cNvSpPr>
          <p:nvPr/>
        </p:nvSpPr>
        <p:spPr bwMode="auto">
          <a:xfrm>
            <a:off x="6729941" y="3900943"/>
            <a:ext cx="450025" cy="446279"/>
          </a:xfrm>
          <a:custGeom>
            <a:avLst/>
            <a:gdLst>
              <a:gd name="T0" fmla="*/ 204 w 432"/>
              <a:gd name="T1" fmla="*/ 432 h 432"/>
              <a:gd name="T2" fmla="*/ 172 w 432"/>
              <a:gd name="T3" fmla="*/ 379 h 432"/>
              <a:gd name="T4" fmla="*/ 116 w 432"/>
              <a:gd name="T5" fmla="*/ 378 h 432"/>
              <a:gd name="T6" fmla="*/ 54 w 432"/>
              <a:gd name="T7" fmla="*/ 360 h 432"/>
              <a:gd name="T8" fmla="*/ 54 w 432"/>
              <a:gd name="T9" fmla="*/ 316 h 432"/>
              <a:gd name="T10" fmla="*/ 53 w 432"/>
              <a:gd name="T11" fmla="*/ 260 h 432"/>
              <a:gd name="T12" fmla="*/ 0 w 432"/>
              <a:gd name="T13" fmla="*/ 228 h 432"/>
              <a:gd name="T14" fmla="*/ 31 w 432"/>
              <a:gd name="T15" fmla="*/ 172 h 432"/>
              <a:gd name="T16" fmla="*/ 70 w 432"/>
              <a:gd name="T17" fmla="*/ 132 h 432"/>
              <a:gd name="T18" fmla="*/ 45 w 432"/>
              <a:gd name="T19" fmla="*/ 94 h 432"/>
              <a:gd name="T20" fmla="*/ 72 w 432"/>
              <a:gd name="T21" fmla="*/ 54 h 432"/>
              <a:gd name="T22" fmla="*/ 132 w 432"/>
              <a:gd name="T23" fmla="*/ 70 h 432"/>
              <a:gd name="T24" fmla="*/ 172 w 432"/>
              <a:gd name="T25" fmla="*/ 31 h 432"/>
              <a:gd name="T26" fmla="*/ 229 w 432"/>
              <a:gd name="T27" fmla="*/ 0 h 432"/>
              <a:gd name="T28" fmla="*/ 260 w 432"/>
              <a:gd name="T29" fmla="*/ 53 h 432"/>
              <a:gd name="T30" fmla="*/ 316 w 432"/>
              <a:gd name="T31" fmla="*/ 54 h 432"/>
              <a:gd name="T32" fmla="*/ 378 w 432"/>
              <a:gd name="T33" fmla="*/ 72 h 432"/>
              <a:gd name="T34" fmla="*/ 378 w 432"/>
              <a:gd name="T35" fmla="*/ 116 h 432"/>
              <a:gd name="T36" fmla="*/ 379 w 432"/>
              <a:gd name="T37" fmla="*/ 172 h 432"/>
              <a:gd name="T38" fmla="*/ 432 w 432"/>
              <a:gd name="T39" fmla="*/ 203 h 432"/>
              <a:gd name="T40" fmla="*/ 401 w 432"/>
              <a:gd name="T41" fmla="*/ 260 h 432"/>
              <a:gd name="T42" fmla="*/ 362 w 432"/>
              <a:gd name="T43" fmla="*/ 300 h 432"/>
              <a:gd name="T44" fmla="*/ 387 w 432"/>
              <a:gd name="T45" fmla="*/ 338 h 432"/>
              <a:gd name="T46" fmla="*/ 360 w 432"/>
              <a:gd name="T47" fmla="*/ 378 h 432"/>
              <a:gd name="T48" fmla="*/ 300 w 432"/>
              <a:gd name="T49" fmla="*/ 362 h 432"/>
              <a:gd name="T50" fmla="*/ 260 w 432"/>
              <a:gd name="T51" fmla="*/ 401 h 432"/>
              <a:gd name="T52" fmla="*/ 131 w 432"/>
              <a:gd name="T53" fmla="*/ 348 h 432"/>
              <a:gd name="T54" fmla="*/ 180 w 432"/>
              <a:gd name="T55" fmla="*/ 368 h 432"/>
              <a:gd name="T56" fmla="*/ 185 w 432"/>
              <a:gd name="T57" fmla="*/ 401 h 432"/>
              <a:gd name="T58" fmla="*/ 229 w 432"/>
              <a:gd name="T59" fmla="*/ 420 h 432"/>
              <a:gd name="T60" fmla="*/ 248 w 432"/>
              <a:gd name="T61" fmla="*/ 374 h 432"/>
              <a:gd name="T62" fmla="*/ 298 w 432"/>
              <a:gd name="T63" fmla="*/ 349 h 432"/>
              <a:gd name="T64" fmla="*/ 325 w 432"/>
              <a:gd name="T65" fmla="*/ 369 h 432"/>
              <a:gd name="T66" fmla="*/ 369 w 432"/>
              <a:gd name="T67" fmla="*/ 351 h 432"/>
              <a:gd name="T68" fmla="*/ 351 w 432"/>
              <a:gd name="T69" fmla="*/ 306 h 432"/>
              <a:gd name="T70" fmla="*/ 349 w 432"/>
              <a:gd name="T71" fmla="*/ 298 h 432"/>
              <a:gd name="T72" fmla="*/ 374 w 432"/>
              <a:gd name="T73" fmla="*/ 247 h 432"/>
              <a:gd name="T74" fmla="*/ 420 w 432"/>
              <a:gd name="T75" fmla="*/ 228 h 432"/>
              <a:gd name="T76" fmla="*/ 401 w 432"/>
              <a:gd name="T77" fmla="*/ 184 h 432"/>
              <a:gd name="T78" fmla="*/ 368 w 432"/>
              <a:gd name="T79" fmla="*/ 180 h 432"/>
              <a:gd name="T80" fmla="*/ 350 w 432"/>
              <a:gd name="T81" fmla="*/ 126 h 432"/>
              <a:gd name="T82" fmla="*/ 369 w 432"/>
              <a:gd name="T83" fmla="*/ 80 h 432"/>
              <a:gd name="T84" fmla="*/ 325 w 432"/>
              <a:gd name="T85" fmla="*/ 63 h 432"/>
              <a:gd name="T86" fmla="*/ 298 w 432"/>
              <a:gd name="T87" fmla="*/ 83 h 432"/>
              <a:gd name="T88" fmla="*/ 248 w 432"/>
              <a:gd name="T89" fmla="*/ 58 h 432"/>
              <a:gd name="T90" fmla="*/ 229 w 432"/>
              <a:gd name="T91" fmla="*/ 12 h 432"/>
              <a:gd name="T92" fmla="*/ 185 w 432"/>
              <a:gd name="T93" fmla="*/ 31 h 432"/>
              <a:gd name="T94" fmla="*/ 180 w 432"/>
              <a:gd name="T95" fmla="*/ 64 h 432"/>
              <a:gd name="T96" fmla="*/ 127 w 432"/>
              <a:gd name="T97" fmla="*/ 82 h 432"/>
              <a:gd name="T98" fmla="*/ 81 w 432"/>
              <a:gd name="T99" fmla="*/ 63 h 432"/>
              <a:gd name="T100" fmla="*/ 57 w 432"/>
              <a:gd name="T101" fmla="*/ 94 h 432"/>
              <a:gd name="T102" fmla="*/ 82 w 432"/>
              <a:gd name="T103" fmla="*/ 126 h 432"/>
              <a:gd name="T104" fmla="*/ 64 w 432"/>
              <a:gd name="T105" fmla="*/ 180 h 432"/>
              <a:gd name="T106" fmla="*/ 31 w 432"/>
              <a:gd name="T107" fmla="*/ 184 h 432"/>
              <a:gd name="T108" fmla="*/ 12 w 432"/>
              <a:gd name="T109" fmla="*/ 228 h 432"/>
              <a:gd name="T110" fmla="*/ 58 w 432"/>
              <a:gd name="T111" fmla="*/ 247 h 432"/>
              <a:gd name="T112" fmla="*/ 83 w 432"/>
              <a:gd name="T113" fmla="*/ 298 h 432"/>
              <a:gd name="T114" fmla="*/ 82 w 432"/>
              <a:gd name="T115" fmla="*/ 306 h 432"/>
              <a:gd name="T116" fmla="*/ 57 w 432"/>
              <a:gd name="T117" fmla="*/ 338 h 432"/>
              <a:gd name="T118" fmla="*/ 81 w 432"/>
              <a:gd name="T119" fmla="*/ 369 h 432"/>
              <a:gd name="T120" fmla="*/ 126 w 432"/>
              <a:gd name="T121" fmla="*/ 350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32" h="432">
                <a:moveTo>
                  <a:pt x="229" y="432"/>
                </a:moveTo>
                <a:cubicBezTo>
                  <a:pt x="204" y="432"/>
                  <a:pt x="204" y="432"/>
                  <a:pt x="204" y="432"/>
                </a:cubicBezTo>
                <a:cubicBezTo>
                  <a:pt x="186" y="432"/>
                  <a:pt x="172" y="418"/>
                  <a:pt x="172" y="401"/>
                </a:cubicBezTo>
                <a:cubicBezTo>
                  <a:pt x="172" y="379"/>
                  <a:pt x="172" y="379"/>
                  <a:pt x="172" y="379"/>
                </a:cubicBezTo>
                <a:cubicBezTo>
                  <a:pt x="158" y="375"/>
                  <a:pt x="145" y="369"/>
                  <a:pt x="132" y="362"/>
                </a:cubicBezTo>
                <a:cubicBezTo>
                  <a:pt x="116" y="378"/>
                  <a:pt x="116" y="378"/>
                  <a:pt x="116" y="378"/>
                </a:cubicBezTo>
                <a:cubicBezTo>
                  <a:pt x="104" y="390"/>
                  <a:pt x="84" y="390"/>
                  <a:pt x="72" y="378"/>
                </a:cubicBezTo>
                <a:cubicBezTo>
                  <a:pt x="54" y="360"/>
                  <a:pt x="54" y="360"/>
                  <a:pt x="54" y="360"/>
                </a:cubicBezTo>
                <a:cubicBezTo>
                  <a:pt x="48" y="354"/>
                  <a:pt x="45" y="346"/>
                  <a:pt x="45" y="338"/>
                </a:cubicBezTo>
                <a:cubicBezTo>
                  <a:pt x="45" y="329"/>
                  <a:pt x="48" y="322"/>
                  <a:pt x="54" y="316"/>
                </a:cubicBezTo>
                <a:cubicBezTo>
                  <a:pt x="70" y="300"/>
                  <a:pt x="70" y="300"/>
                  <a:pt x="70" y="300"/>
                </a:cubicBezTo>
                <a:cubicBezTo>
                  <a:pt x="63" y="287"/>
                  <a:pt x="57" y="274"/>
                  <a:pt x="53" y="260"/>
                </a:cubicBezTo>
                <a:cubicBezTo>
                  <a:pt x="31" y="260"/>
                  <a:pt x="31" y="260"/>
                  <a:pt x="31" y="260"/>
                </a:cubicBezTo>
                <a:cubicBezTo>
                  <a:pt x="14" y="260"/>
                  <a:pt x="0" y="246"/>
                  <a:pt x="0" y="228"/>
                </a:cubicBezTo>
                <a:cubicBezTo>
                  <a:pt x="0" y="203"/>
                  <a:pt x="0" y="203"/>
                  <a:pt x="0" y="203"/>
                </a:cubicBezTo>
                <a:cubicBezTo>
                  <a:pt x="0" y="186"/>
                  <a:pt x="14" y="172"/>
                  <a:pt x="31" y="172"/>
                </a:cubicBezTo>
                <a:cubicBezTo>
                  <a:pt x="53" y="172"/>
                  <a:pt x="53" y="172"/>
                  <a:pt x="53" y="172"/>
                </a:cubicBezTo>
                <a:cubicBezTo>
                  <a:pt x="57" y="158"/>
                  <a:pt x="63" y="144"/>
                  <a:pt x="70" y="132"/>
                </a:cubicBezTo>
                <a:cubicBezTo>
                  <a:pt x="54" y="116"/>
                  <a:pt x="54" y="116"/>
                  <a:pt x="54" y="116"/>
                </a:cubicBezTo>
                <a:cubicBezTo>
                  <a:pt x="48" y="110"/>
                  <a:pt x="45" y="102"/>
                  <a:pt x="45" y="94"/>
                </a:cubicBezTo>
                <a:cubicBezTo>
                  <a:pt x="45" y="85"/>
                  <a:pt x="48" y="78"/>
                  <a:pt x="54" y="72"/>
                </a:cubicBezTo>
                <a:cubicBezTo>
                  <a:pt x="72" y="54"/>
                  <a:pt x="72" y="54"/>
                  <a:pt x="72" y="54"/>
                </a:cubicBezTo>
                <a:cubicBezTo>
                  <a:pt x="84" y="42"/>
                  <a:pt x="104" y="42"/>
                  <a:pt x="116" y="54"/>
                </a:cubicBezTo>
                <a:cubicBezTo>
                  <a:pt x="132" y="70"/>
                  <a:pt x="132" y="70"/>
                  <a:pt x="132" y="70"/>
                </a:cubicBezTo>
                <a:cubicBezTo>
                  <a:pt x="145" y="62"/>
                  <a:pt x="158" y="57"/>
                  <a:pt x="172" y="53"/>
                </a:cubicBezTo>
                <a:cubicBezTo>
                  <a:pt x="172" y="31"/>
                  <a:pt x="172" y="31"/>
                  <a:pt x="172" y="31"/>
                </a:cubicBezTo>
                <a:cubicBezTo>
                  <a:pt x="172" y="14"/>
                  <a:pt x="186" y="0"/>
                  <a:pt x="204" y="0"/>
                </a:cubicBezTo>
                <a:cubicBezTo>
                  <a:pt x="229" y="0"/>
                  <a:pt x="229" y="0"/>
                  <a:pt x="229" y="0"/>
                </a:cubicBezTo>
                <a:cubicBezTo>
                  <a:pt x="246" y="0"/>
                  <a:pt x="260" y="14"/>
                  <a:pt x="260" y="31"/>
                </a:cubicBezTo>
                <a:cubicBezTo>
                  <a:pt x="260" y="53"/>
                  <a:pt x="260" y="53"/>
                  <a:pt x="260" y="53"/>
                </a:cubicBezTo>
                <a:cubicBezTo>
                  <a:pt x="274" y="57"/>
                  <a:pt x="288" y="62"/>
                  <a:pt x="300" y="70"/>
                </a:cubicBezTo>
                <a:cubicBezTo>
                  <a:pt x="316" y="54"/>
                  <a:pt x="316" y="54"/>
                  <a:pt x="316" y="54"/>
                </a:cubicBezTo>
                <a:cubicBezTo>
                  <a:pt x="328" y="42"/>
                  <a:pt x="348" y="42"/>
                  <a:pt x="360" y="54"/>
                </a:cubicBezTo>
                <a:cubicBezTo>
                  <a:pt x="378" y="72"/>
                  <a:pt x="378" y="72"/>
                  <a:pt x="378" y="72"/>
                </a:cubicBezTo>
                <a:cubicBezTo>
                  <a:pt x="384" y="78"/>
                  <a:pt x="387" y="85"/>
                  <a:pt x="387" y="94"/>
                </a:cubicBezTo>
                <a:cubicBezTo>
                  <a:pt x="387" y="102"/>
                  <a:pt x="384" y="110"/>
                  <a:pt x="378" y="116"/>
                </a:cubicBezTo>
                <a:cubicBezTo>
                  <a:pt x="362" y="132"/>
                  <a:pt x="362" y="132"/>
                  <a:pt x="362" y="132"/>
                </a:cubicBezTo>
                <a:cubicBezTo>
                  <a:pt x="370" y="144"/>
                  <a:pt x="375" y="158"/>
                  <a:pt x="379" y="172"/>
                </a:cubicBezTo>
                <a:cubicBezTo>
                  <a:pt x="401" y="172"/>
                  <a:pt x="401" y="172"/>
                  <a:pt x="401" y="172"/>
                </a:cubicBezTo>
                <a:cubicBezTo>
                  <a:pt x="418" y="172"/>
                  <a:pt x="432" y="186"/>
                  <a:pt x="432" y="203"/>
                </a:cubicBezTo>
                <a:cubicBezTo>
                  <a:pt x="432" y="228"/>
                  <a:pt x="432" y="228"/>
                  <a:pt x="432" y="228"/>
                </a:cubicBezTo>
                <a:cubicBezTo>
                  <a:pt x="432" y="246"/>
                  <a:pt x="418" y="260"/>
                  <a:pt x="401" y="260"/>
                </a:cubicBezTo>
                <a:cubicBezTo>
                  <a:pt x="379" y="260"/>
                  <a:pt x="379" y="260"/>
                  <a:pt x="379" y="260"/>
                </a:cubicBezTo>
                <a:cubicBezTo>
                  <a:pt x="375" y="274"/>
                  <a:pt x="370" y="287"/>
                  <a:pt x="362" y="300"/>
                </a:cubicBezTo>
                <a:cubicBezTo>
                  <a:pt x="378" y="316"/>
                  <a:pt x="378" y="316"/>
                  <a:pt x="378" y="316"/>
                </a:cubicBezTo>
                <a:cubicBezTo>
                  <a:pt x="384" y="322"/>
                  <a:pt x="387" y="329"/>
                  <a:pt x="387" y="338"/>
                </a:cubicBezTo>
                <a:cubicBezTo>
                  <a:pt x="387" y="346"/>
                  <a:pt x="384" y="354"/>
                  <a:pt x="378" y="360"/>
                </a:cubicBezTo>
                <a:cubicBezTo>
                  <a:pt x="360" y="378"/>
                  <a:pt x="360" y="378"/>
                  <a:pt x="360" y="378"/>
                </a:cubicBezTo>
                <a:cubicBezTo>
                  <a:pt x="348" y="390"/>
                  <a:pt x="328" y="390"/>
                  <a:pt x="316" y="378"/>
                </a:cubicBezTo>
                <a:cubicBezTo>
                  <a:pt x="300" y="362"/>
                  <a:pt x="300" y="362"/>
                  <a:pt x="300" y="362"/>
                </a:cubicBezTo>
                <a:cubicBezTo>
                  <a:pt x="288" y="369"/>
                  <a:pt x="274" y="375"/>
                  <a:pt x="260" y="379"/>
                </a:cubicBezTo>
                <a:cubicBezTo>
                  <a:pt x="260" y="401"/>
                  <a:pt x="260" y="401"/>
                  <a:pt x="260" y="401"/>
                </a:cubicBezTo>
                <a:cubicBezTo>
                  <a:pt x="260" y="418"/>
                  <a:pt x="246" y="432"/>
                  <a:pt x="229" y="432"/>
                </a:cubicBezTo>
                <a:close/>
                <a:moveTo>
                  <a:pt x="131" y="348"/>
                </a:moveTo>
                <a:cubicBezTo>
                  <a:pt x="132" y="348"/>
                  <a:pt x="133" y="349"/>
                  <a:pt x="134" y="349"/>
                </a:cubicBezTo>
                <a:cubicBezTo>
                  <a:pt x="148" y="358"/>
                  <a:pt x="164" y="364"/>
                  <a:pt x="180" y="368"/>
                </a:cubicBezTo>
                <a:cubicBezTo>
                  <a:pt x="183" y="369"/>
                  <a:pt x="185" y="371"/>
                  <a:pt x="185" y="374"/>
                </a:cubicBezTo>
                <a:cubicBezTo>
                  <a:pt x="185" y="401"/>
                  <a:pt x="185" y="401"/>
                  <a:pt x="185" y="401"/>
                </a:cubicBezTo>
                <a:cubicBezTo>
                  <a:pt x="185" y="411"/>
                  <a:pt x="193" y="420"/>
                  <a:pt x="204" y="420"/>
                </a:cubicBezTo>
                <a:cubicBezTo>
                  <a:pt x="229" y="420"/>
                  <a:pt x="229" y="420"/>
                  <a:pt x="229" y="420"/>
                </a:cubicBezTo>
                <a:cubicBezTo>
                  <a:pt x="239" y="420"/>
                  <a:pt x="248" y="411"/>
                  <a:pt x="248" y="401"/>
                </a:cubicBezTo>
                <a:cubicBezTo>
                  <a:pt x="248" y="374"/>
                  <a:pt x="248" y="374"/>
                  <a:pt x="248" y="374"/>
                </a:cubicBezTo>
                <a:cubicBezTo>
                  <a:pt x="248" y="371"/>
                  <a:pt x="250" y="369"/>
                  <a:pt x="252" y="368"/>
                </a:cubicBezTo>
                <a:cubicBezTo>
                  <a:pt x="269" y="364"/>
                  <a:pt x="284" y="358"/>
                  <a:pt x="298" y="349"/>
                </a:cubicBezTo>
                <a:cubicBezTo>
                  <a:pt x="301" y="348"/>
                  <a:pt x="304" y="348"/>
                  <a:pt x="306" y="350"/>
                </a:cubicBezTo>
                <a:cubicBezTo>
                  <a:pt x="325" y="369"/>
                  <a:pt x="325" y="369"/>
                  <a:pt x="325" y="369"/>
                </a:cubicBezTo>
                <a:cubicBezTo>
                  <a:pt x="332" y="376"/>
                  <a:pt x="344" y="376"/>
                  <a:pt x="352" y="369"/>
                </a:cubicBezTo>
                <a:cubicBezTo>
                  <a:pt x="369" y="351"/>
                  <a:pt x="369" y="351"/>
                  <a:pt x="369" y="351"/>
                </a:cubicBezTo>
                <a:cubicBezTo>
                  <a:pt x="377" y="344"/>
                  <a:pt x="377" y="332"/>
                  <a:pt x="369" y="324"/>
                </a:cubicBezTo>
                <a:cubicBezTo>
                  <a:pt x="351" y="306"/>
                  <a:pt x="351" y="306"/>
                  <a:pt x="351" y="306"/>
                </a:cubicBezTo>
                <a:cubicBezTo>
                  <a:pt x="349" y="304"/>
                  <a:pt x="348" y="302"/>
                  <a:pt x="349" y="299"/>
                </a:cubicBezTo>
                <a:cubicBezTo>
                  <a:pt x="349" y="299"/>
                  <a:pt x="349" y="298"/>
                  <a:pt x="349" y="298"/>
                </a:cubicBezTo>
                <a:cubicBezTo>
                  <a:pt x="358" y="284"/>
                  <a:pt x="364" y="268"/>
                  <a:pt x="368" y="252"/>
                </a:cubicBezTo>
                <a:cubicBezTo>
                  <a:pt x="369" y="249"/>
                  <a:pt x="371" y="247"/>
                  <a:pt x="374" y="247"/>
                </a:cubicBezTo>
                <a:cubicBezTo>
                  <a:pt x="401" y="247"/>
                  <a:pt x="401" y="247"/>
                  <a:pt x="401" y="247"/>
                </a:cubicBezTo>
                <a:cubicBezTo>
                  <a:pt x="412" y="247"/>
                  <a:pt x="420" y="239"/>
                  <a:pt x="420" y="228"/>
                </a:cubicBezTo>
                <a:cubicBezTo>
                  <a:pt x="420" y="203"/>
                  <a:pt x="420" y="203"/>
                  <a:pt x="420" y="203"/>
                </a:cubicBezTo>
                <a:cubicBezTo>
                  <a:pt x="420" y="193"/>
                  <a:pt x="412" y="184"/>
                  <a:pt x="401" y="184"/>
                </a:cubicBezTo>
                <a:cubicBezTo>
                  <a:pt x="374" y="184"/>
                  <a:pt x="374" y="184"/>
                  <a:pt x="374" y="184"/>
                </a:cubicBezTo>
                <a:cubicBezTo>
                  <a:pt x="371" y="184"/>
                  <a:pt x="369" y="182"/>
                  <a:pt x="368" y="180"/>
                </a:cubicBezTo>
                <a:cubicBezTo>
                  <a:pt x="364" y="163"/>
                  <a:pt x="358" y="148"/>
                  <a:pt x="349" y="134"/>
                </a:cubicBezTo>
                <a:cubicBezTo>
                  <a:pt x="348" y="131"/>
                  <a:pt x="348" y="128"/>
                  <a:pt x="350" y="126"/>
                </a:cubicBezTo>
                <a:cubicBezTo>
                  <a:pt x="369" y="107"/>
                  <a:pt x="369" y="107"/>
                  <a:pt x="369" y="107"/>
                </a:cubicBezTo>
                <a:cubicBezTo>
                  <a:pt x="377" y="100"/>
                  <a:pt x="377" y="88"/>
                  <a:pt x="369" y="80"/>
                </a:cubicBezTo>
                <a:cubicBezTo>
                  <a:pt x="352" y="63"/>
                  <a:pt x="352" y="63"/>
                  <a:pt x="352" y="63"/>
                </a:cubicBezTo>
                <a:cubicBezTo>
                  <a:pt x="344" y="55"/>
                  <a:pt x="332" y="55"/>
                  <a:pt x="325" y="63"/>
                </a:cubicBezTo>
                <a:cubicBezTo>
                  <a:pt x="306" y="82"/>
                  <a:pt x="306" y="82"/>
                  <a:pt x="306" y="82"/>
                </a:cubicBezTo>
                <a:cubicBezTo>
                  <a:pt x="304" y="84"/>
                  <a:pt x="300" y="84"/>
                  <a:pt x="298" y="83"/>
                </a:cubicBezTo>
                <a:cubicBezTo>
                  <a:pt x="284" y="74"/>
                  <a:pt x="269" y="68"/>
                  <a:pt x="252" y="64"/>
                </a:cubicBezTo>
                <a:cubicBezTo>
                  <a:pt x="250" y="63"/>
                  <a:pt x="248" y="61"/>
                  <a:pt x="248" y="58"/>
                </a:cubicBezTo>
                <a:cubicBezTo>
                  <a:pt x="248" y="31"/>
                  <a:pt x="248" y="31"/>
                  <a:pt x="248" y="31"/>
                </a:cubicBezTo>
                <a:cubicBezTo>
                  <a:pt x="248" y="20"/>
                  <a:pt x="239" y="12"/>
                  <a:pt x="229" y="12"/>
                </a:cubicBezTo>
                <a:cubicBezTo>
                  <a:pt x="204" y="12"/>
                  <a:pt x="204" y="12"/>
                  <a:pt x="204" y="12"/>
                </a:cubicBezTo>
                <a:cubicBezTo>
                  <a:pt x="193" y="12"/>
                  <a:pt x="185" y="20"/>
                  <a:pt x="185" y="31"/>
                </a:cubicBezTo>
                <a:cubicBezTo>
                  <a:pt x="185" y="58"/>
                  <a:pt x="185" y="58"/>
                  <a:pt x="185" y="58"/>
                </a:cubicBezTo>
                <a:cubicBezTo>
                  <a:pt x="185" y="61"/>
                  <a:pt x="183" y="63"/>
                  <a:pt x="180" y="64"/>
                </a:cubicBezTo>
                <a:cubicBezTo>
                  <a:pt x="164" y="68"/>
                  <a:pt x="148" y="74"/>
                  <a:pt x="134" y="83"/>
                </a:cubicBezTo>
                <a:cubicBezTo>
                  <a:pt x="132" y="84"/>
                  <a:pt x="129" y="84"/>
                  <a:pt x="127" y="82"/>
                </a:cubicBezTo>
                <a:cubicBezTo>
                  <a:pt x="108" y="63"/>
                  <a:pt x="108" y="63"/>
                  <a:pt x="108" y="63"/>
                </a:cubicBezTo>
                <a:cubicBezTo>
                  <a:pt x="100" y="55"/>
                  <a:pt x="88" y="55"/>
                  <a:pt x="81" y="63"/>
                </a:cubicBezTo>
                <a:cubicBezTo>
                  <a:pt x="63" y="80"/>
                  <a:pt x="63" y="80"/>
                  <a:pt x="63" y="80"/>
                </a:cubicBezTo>
                <a:cubicBezTo>
                  <a:pt x="59" y="84"/>
                  <a:pt x="57" y="89"/>
                  <a:pt x="57" y="94"/>
                </a:cubicBezTo>
                <a:cubicBezTo>
                  <a:pt x="57" y="99"/>
                  <a:pt x="59" y="104"/>
                  <a:pt x="63" y="107"/>
                </a:cubicBezTo>
                <a:cubicBezTo>
                  <a:pt x="82" y="126"/>
                  <a:pt x="82" y="126"/>
                  <a:pt x="82" y="126"/>
                </a:cubicBezTo>
                <a:cubicBezTo>
                  <a:pt x="84" y="128"/>
                  <a:pt x="84" y="131"/>
                  <a:pt x="83" y="134"/>
                </a:cubicBezTo>
                <a:cubicBezTo>
                  <a:pt x="74" y="148"/>
                  <a:pt x="68" y="163"/>
                  <a:pt x="64" y="180"/>
                </a:cubicBezTo>
                <a:cubicBezTo>
                  <a:pt x="63" y="182"/>
                  <a:pt x="61" y="184"/>
                  <a:pt x="58" y="184"/>
                </a:cubicBezTo>
                <a:cubicBezTo>
                  <a:pt x="31" y="184"/>
                  <a:pt x="31" y="184"/>
                  <a:pt x="31" y="184"/>
                </a:cubicBezTo>
                <a:cubicBezTo>
                  <a:pt x="21" y="184"/>
                  <a:pt x="12" y="193"/>
                  <a:pt x="12" y="203"/>
                </a:cubicBezTo>
                <a:cubicBezTo>
                  <a:pt x="12" y="228"/>
                  <a:pt x="12" y="228"/>
                  <a:pt x="12" y="228"/>
                </a:cubicBezTo>
                <a:cubicBezTo>
                  <a:pt x="12" y="239"/>
                  <a:pt x="21" y="247"/>
                  <a:pt x="31" y="247"/>
                </a:cubicBezTo>
                <a:cubicBezTo>
                  <a:pt x="58" y="247"/>
                  <a:pt x="58" y="247"/>
                  <a:pt x="58" y="247"/>
                </a:cubicBezTo>
                <a:cubicBezTo>
                  <a:pt x="61" y="247"/>
                  <a:pt x="63" y="249"/>
                  <a:pt x="64" y="252"/>
                </a:cubicBezTo>
                <a:cubicBezTo>
                  <a:pt x="68" y="268"/>
                  <a:pt x="74" y="284"/>
                  <a:pt x="83" y="298"/>
                </a:cubicBezTo>
                <a:cubicBezTo>
                  <a:pt x="83" y="298"/>
                  <a:pt x="83" y="299"/>
                  <a:pt x="83" y="299"/>
                </a:cubicBezTo>
                <a:cubicBezTo>
                  <a:pt x="84" y="302"/>
                  <a:pt x="83" y="304"/>
                  <a:pt x="82" y="306"/>
                </a:cubicBezTo>
                <a:cubicBezTo>
                  <a:pt x="63" y="324"/>
                  <a:pt x="63" y="324"/>
                  <a:pt x="63" y="324"/>
                </a:cubicBezTo>
                <a:cubicBezTo>
                  <a:pt x="59" y="328"/>
                  <a:pt x="57" y="333"/>
                  <a:pt x="57" y="338"/>
                </a:cubicBezTo>
                <a:cubicBezTo>
                  <a:pt x="57" y="343"/>
                  <a:pt x="59" y="348"/>
                  <a:pt x="63" y="351"/>
                </a:cubicBezTo>
                <a:cubicBezTo>
                  <a:pt x="81" y="369"/>
                  <a:pt x="81" y="369"/>
                  <a:pt x="81" y="369"/>
                </a:cubicBezTo>
                <a:cubicBezTo>
                  <a:pt x="88" y="376"/>
                  <a:pt x="100" y="376"/>
                  <a:pt x="108" y="369"/>
                </a:cubicBezTo>
                <a:cubicBezTo>
                  <a:pt x="126" y="350"/>
                  <a:pt x="126" y="350"/>
                  <a:pt x="126" y="350"/>
                </a:cubicBezTo>
                <a:cubicBezTo>
                  <a:pt x="127" y="349"/>
                  <a:pt x="129" y="348"/>
                  <a:pt x="131" y="34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58" name="Freeform 933">
            <a:extLst>
              <a:ext uri="{FF2B5EF4-FFF2-40B4-BE49-F238E27FC236}">
                <a16:creationId xmlns:a16="http://schemas.microsoft.com/office/drawing/2014/main" id="{7FB82360-1724-816A-94CC-DF382C7F593F}"/>
              </a:ext>
            </a:extLst>
          </p:cNvPr>
          <p:cNvSpPr>
            <a:spLocks/>
          </p:cNvSpPr>
          <p:nvPr/>
        </p:nvSpPr>
        <p:spPr bwMode="auto">
          <a:xfrm>
            <a:off x="10996231" y="4207482"/>
            <a:ext cx="18534" cy="120466"/>
          </a:xfrm>
          <a:custGeom>
            <a:avLst/>
            <a:gdLst>
              <a:gd name="T0" fmla="*/ 6 w 15"/>
              <a:gd name="T1" fmla="*/ 99 h 99"/>
              <a:gd name="T2" fmla="*/ 5 w 15"/>
              <a:gd name="T3" fmla="*/ 99 h 99"/>
              <a:gd name="T4" fmla="*/ 0 w 15"/>
              <a:gd name="T5" fmla="*/ 93 h 99"/>
              <a:gd name="T6" fmla="*/ 4 w 15"/>
              <a:gd name="T7" fmla="*/ 6 h 99"/>
              <a:gd name="T8" fmla="*/ 9 w 15"/>
              <a:gd name="T9" fmla="*/ 0 h 99"/>
              <a:gd name="T10" fmla="*/ 15 w 15"/>
              <a:gd name="T11" fmla="*/ 6 h 99"/>
              <a:gd name="T12" fmla="*/ 11 w 15"/>
              <a:gd name="T13" fmla="*/ 94 h 99"/>
              <a:gd name="T14" fmla="*/ 6 w 15"/>
              <a:gd name="T15" fmla="*/ 99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5" h="99">
                <a:moveTo>
                  <a:pt x="6" y="99"/>
                </a:moveTo>
                <a:cubicBezTo>
                  <a:pt x="6" y="99"/>
                  <a:pt x="6" y="99"/>
                  <a:pt x="5" y="99"/>
                </a:cubicBezTo>
                <a:cubicBezTo>
                  <a:pt x="2" y="99"/>
                  <a:pt x="0" y="96"/>
                  <a:pt x="0" y="93"/>
                </a:cubicBezTo>
                <a:cubicBezTo>
                  <a:pt x="4" y="6"/>
                  <a:pt x="4" y="6"/>
                  <a:pt x="4" y="6"/>
                </a:cubicBezTo>
                <a:cubicBezTo>
                  <a:pt x="4" y="3"/>
                  <a:pt x="6" y="0"/>
                  <a:pt x="9" y="0"/>
                </a:cubicBezTo>
                <a:cubicBezTo>
                  <a:pt x="13" y="1"/>
                  <a:pt x="15" y="3"/>
                  <a:pt x="15" y="6"/>
                </a:cubicBezTo>
                <a:cubicBezTo>
                  <a:pt x="11" y="94"/>
                  <a:pt x="11" y="94"/>
                  <a:pt x="11" y="94"/>
                </a:cubicBezTo>
                <a:cubicBezTo>
                  <a:pt x="11" y="97"/>
                  <a:pt x="9" y="99"/>
                  <a:pt x="6" y="9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59" name="Freeform 934">
            <a:extLst>
              <a:ext uri="{FF2B5EF4-FFF2-40B4-BE49-F238E27FC236}">
                <a16:creationId xmlns:a16="http://schemas.microsoft.com/office/drawing/2014/main" id="{3DD896E9-6284-1290-ED8B-4B23E0244411}"/>
              </a:ext>
            </a:extLst>
          </p:cNvPr>
          <p:cNvSpPr>
            <a:spLocks/>
          </p:cNvSpPr>
          <p:nvPr/>
        </p:nvSpPr>
        <p:spPr bwMode="auto">
          <a:xfrm>
            <a:off x="11240870" y="4207482"/>
            <a:ext cx="16681" cy="120466"/>
          </a:xfrm>
          <a:custGeom>
            <a:avLst/>
            <a:gdLst>
              <a:gd name="T0" fmla="*/ 9 w 15"/>
              <a:gd name="T1" fmla="*/ 99 h 99"/>
              <a:gd name="T2" fmla="*/ 4 w 15"/>
              <a:gd name="T3" fmla="*/ 94 h 99"/>
              <a:gd name="T4" fmla="*/ 0 w 15"/>
              <a:gd name="T5" fmla="*/ 6 h 99"/>
              <a:gd name="T6" fmla="*/ 5 w 15"/>
              <a:gd name="T7" fmla="*/ 0 h 99"/>
              <a:gd name="T8" fmla="*/ 11 w 15"/>
              <a:gd name="T9" fmla="*/ 6 h 99"/>
              <a:gd name="T10" fmla="*/ 15 w 15"/>
              <a:gd name="T11" fmla="*/ 93 h 99"/>
              <a:gd name="T12" fmla="*/ 9 w 15"/>
              <a:gd name="T13" fmla="*/ 99 h 99"/>
              <a:gd name="T14" fmla="*/ 9 w 15"/>
              <a:gd name="T15" fmla="*/ 99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5" h="99">
                <a:moveTo>
                  <a:pt x="9" y="99"/>
                </a:moveTo>
                <a:cubicBezTo>
                  <a:pt x="6" y="99"/>
                  <a:pt x="4" y="97"/>
                  <a:pt x="4" y="94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2" y="1"/>
                  <a:pt x="5" y="0"/>
                </a:cubicBezTo>
                <a:cubicBezTo>
                  <a:pt x="8" y="0"/>
                  <a:pt x="11" y="3"/>
                  <a:pt x="11" y="6"/>
                </a:cubicBezTo>
                <a:cubicBezTo>
                  <a:pt x="15" y="93"/>
                  <a:pt x="15" y="93"/>
                  <a:pt x="15" y="93"/>
                </a:cubicBezTo>
                <a:cubicBezTo>
                  <a:pt x="15" y="96"/>
                  <a:pt x="12" y="99"/>
                  <a:pt x="9" y="99"/>
                </a:cubicBezTo>
                <a:cubicBezTo>
                  <a:pt x="9" y="99"/>
                  <a:pt x="9" y="99"/>
                  <a:pt x="9" y="9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60" name="Freeform 935">
            <a:extLst>
              <a:ext uri="{FF2B5EF4-FFF2-40B4-BE49-F238E27FC236}">
                <a16:creationId xmlns:a16="http://schemas.microsoft.com/office/drawing/2014/main" id="{3D198891-12CF-6BEC-0EC2-86C3674C1CB5}"/>
              </a:ext>
            </a:extLst>
          </p:cNvPr>
          <p:cNvSpPr>
            <a:spLocks noEditPoints="1"/>
          </p:cNvSpPr>
          <p:nvPr/>
        </p:nvSpPr>
        <p:spPr bwMode="auto">
          <a:xfrm>
            <a:off x="10922098" y="4116670"/>
            <a:ext cx="411438" cy="211277"/>
          </a:xfrm>
          <a:custGeom>
            <a:avLst/>
            <a:gdLst>
              <a:gd name="T0" fmla="*/ 307 w 340"/>
              <a:gd name="T1" fmla="*/ 174 h 174"/>
              <a:gd name="T2" fmla="*/ 33 w 340"/>
              <a:gd name="T3" fmla="*/ 174 h 174"/>
              <a:gd name="T4" fmla="*/ 9 w 340"/>
              <a:gd name="T5" fmla="*/ 163 h 174"/>
              <a:gd name="T6" fmla="*/ 1 w 340"/>
              <a:gd name="T7" fmla="*/ 138 h 174"/>
              <a:gd name="T8" fmla="*/ 11 w 340"/>
              <a:gd name="T9" fmla="*/ 43 h 174"/>
              <a:gd name="T10" fmla="*/ 62 w 340"/>
              <a:gd name="T11" fmla="*/ 0 h 174"/>
              <a:gd name="T12" fmla="*/ 143 w 340"/>
              <a:gd name="T13" fmla="*/ 0 h 174"/>
              <a:gd name="T14" fmla="*/ 147 w 340"/>
              <a:gd name="T15" fmla="*/ 1 h 174"/>
              <a:gd name="T16" fmla="*/ 149 w 340"/>
              <a:gd name="T17" fmla="*/ 6 h 174"/>
              <a:gd name="T18" fmla="*/ 148 w 340"/>
              <a:gd name="T19" fmla="*/ 12 h 174"/>
              <a:gd name="T20" fmla="*/ 153 w 340"/>
              <a:gd name="T21" fmla="*/ 30 h 174"/>
              <a:gd name="T22" fmla="*/ 170 w 340"/>
              <a:gd name="T23" fmla="*/ 38 h 174"/>
              <a:gd name="T24" fmla="*/ 187 w 340"/>
              <a:gd name="T25" fmla="*/ 30 h 174"/>
              <a:gd name="T26" fmla="*/ 192 w 340"/>
              <a:gd name="T27" fmla="*/ 12 h 174"/>
              <a:gd name="T28" fmla="*/ 191 w 340"/>
              <a:gd name="T29" fmla="*/ 6 h 174"/>
              <a:gd name="T30" fmla="*/ 192 w 340"/>
              <a:gd name="T31" fmla="*/ 1 h 174"/>
              <a:gd name="T32" fmla="*/ 197 w 340"/>
              <a:gd name="T33" fmla="*/ 0 h 174"/>
              <a:gd name="T34" fmla="*/ 278 w 340"/>
              <a:gd name="T35" fmla="*/ 0 h 174"/>
              <a:gd name="T36" fmla="*/ 328 w 340"/>
              <a:gd name="T37" fmla="*/ 43 h 174"/>
              <a:gd name="T38" fmla="*/ 339 w 340"/>
              <a:gd name="T39" fmla="*/ 138 h 174"/>
              <a:gd name="T40" fmla="*/ 331 w 340"/>
              <a:gd name="T41" fmla="*/ 163 h 174"/>
              <a:gd name="T42" fmla="*/ 307 w 340"/>
              <a:gd name="T43" fmla="*/ 174 h 174"/>
              <a:gd name="T44" fmla="*/ 62 w 340"/>
              <a:gd name="T45" fmla="*/ 11 h 174"/>
              <a:gd name="T46" fmla="*/ 22 w 340"/>
              <a:gd name="T47" fmla="*/ 45 h 174"/>
              <a:gd name="T48" fmla="*/ 12 w 340"/>
              <a:gd name="T49" fmla="*/ 140 h 174"/>
              <a:gd name="T50" fmla="*/ 17 w 340"/>
              <a:gd name="T51" fmla="*/ 156 h 174"/>
              <a:gd name="T52" fmla="*/ 33 w 340"/>
              <a:gd name="T53" fmla="*/ 163 h 174"/>
              <a:gd name="T54" fmla="*/ 307 w 340"/>
              <a:gd name="T55" fmla="*/ 163 h 174"/>
              <a:gd name="T56" fmla="*/ 323 w 340"/>
              <a:gd name="T57" fmla="*/ 156 h 174"/>
              <a:gd name="T58" fmla="*/ 328 w 340"/>
              <a:gd name="T59" fmla="*/ 140 h 174"/>
              <a:gd name="T60" fmla="*/ 318 w 340"/>
              <a:gd name="T61" fmla="*/ 44 h 174"/>
              <a:gd name="T62" fmla="*/ 278 w 340"/>
              <a:gd name="T63" fmla="*/ 11 h 174"/>
              <a:gd name="T64" fmla="*/ 203 w 340"/>
              <a:gd name="T65" fmla="*/ 11 h 174"/>
              <a:gd name="T66" fmla="*/ 203 w 340"/>
              <a:gd name="T67" fmla="*/ 11 h 174"/>
              <a:gd name="T68" fmla="*/ 195 w 340"/>
              <a:gd name="T69" fmla="*/ 37 h 174"/>
              <a:gd name="T70" fmla="*/ 170 w 340"/>
              <a:gd name="T71" fmla="*/ 49 h 174"/>
              <a:gd name="T72" fmla="*/ 170 w 340"/>
              <a:gd name="T73" fmla="*/ 49 h 174"/>
              <a:gd name="T74" fmla="*/ 144 w 340"/>
              <a:gd name="T75" fmla="*/ 37 h 174"/>
              <a:gd name="T76" fmla="*/ 137 w 340"/>
              <a:gd name="T77" fmla="*/ 11 h 174"/>
              <a:gd name="T78" fmla="*/ 137 w 340"/>
              <a:gd name="T79" fmla="*/ 11 h 174"/>
              <a:gd name="T80" fmla="*/ 62 w 340"/>
              <a:gd name="T81" fmla="*/ 11 h 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340" h="174">
                <a:moveTo>
                  <a:pt x="307" y="174"/>
                </a:moveTo>
                <a:cubicBezTo>
                  <a:pt x="33" y="174"/>
                  <a:pt x="33" y="174"/>
                  <a:pt x="33" y="174"/>
                </a:cubicBezTo>
                <a:cubicBezTo>
                  <a:pt x="24" y="174"/>
                  <a:pt x="15" y="170"/>
                  <a:pt x="9" y="163"/>
                </a:cubicBezTo>
                <a:cubicBezTo>
                  <a:pt x="3" y="156"/>
                  <a:pt x="0" y="147"/>
                  <a:pt x="1" y="138"/>
                </a:cubicBezTo>
                <a:cubicBezTo>
                  <a:pt x="11" y="43"/>
                  <a:pt x="11" y="43"/>
                  <a:pt x="11" y="43"/>
                </a:cubicBezTo>
                <a:cubicBezTo>
                  <a:pt x="15" y="18"/>
                  <a:pt x="36" y="0"/>
                  <a:pt x="62" y="0"/>
                </a:cubicBezTo>
                <a:cubicBezTo>
                  <a:pt x="143" y="0"/>
                  <a:pt x="143" y="0"/>
                  <a:pt x="143" y="0"/>
                </a:cubicBezTo>
                <a:cubicBezTo>
                  <a:pt x="145" y="0"/>
                  <a:pt x="146" y="0"/>
                  <a:pt x="147" y="1"/>
                </a:cubicBezTo>
                <a:cubicBezTo>
                  <a:pt x="148" y="3"/>
                  <a:pt x="149" y="4"/>
                  <a:pt x="149" y="6"/>
                </a:cubicBezTo>
                <a:cubicBezTo>
                  <a:pt x="148" y="12"/>
                  <a:pt x="148" y="12"/>
                  <a:pt x="148" y="12"/>
                </a:cubicBezTo>
                <a:cubicBezTo>
                  <a:pt x="147" y="18"/>
                  <a:pt x="150" y="27"/>
                  <a:pt x="153" y="30"/>
                </a:cubicBezTo>
                <a:cubicBezTo>
                  <a:pt x="157" y="35"/>
                  <a:pt x="163" y="38"/>
                  <a:pt x="170" y="38"/>
                </a:cubicBezTo>
                <a:cubicBezTo>
                  <a:pt x="176" y="38"/>
                  <a:pt x="183" y="35"/>
                  <a:pt x="187" y="30"/>
                </a:cubicBezTo>
                <a:cubicBezTo>
                  <a:pt x="190" y="27"/>
                  <a:pt x="192" y="18"/>
                  <a:pt x="192" y="12"/>
                </a:cubicBezTo>
                <a:cubicBezTo>
                  <a:pt x="191" y="6"/>
                  <a:pt x="191" y="6"/>
                  <a:pt x="191" y="6"/>
                </a:cubicBezTo>
                <a:cubicBezTo>
                  <a:pt x="191" y="4"/>
                  <a:pt x="191" y="3"/>
                  <a:pt x="192" y="1"/>
                </a:cubicBezTo>
                <a:cubicBezTo>
                  <a:pt x="193" y="0"/>
                  <a:pt x="195" y="0"/>
                  <a:pt x="197" y="0"/>
                </a:cubicBezTo>
                <a:cubicBezTo>
                  <a:pt x="278" y="0"/>
                  <a:pt x="278" y="0"/>
                  <a:pt x="278" y="0"/>
                </a:cubicBezTo>
                <a:cubicBezTo>
                  <a:pt x="303" y="0"/>
                  <a:pt x="325" y="18"/>
                  <a:pt x="328" y="43"/>
                </a:cubicBezTo>
                <a:cubicBezTo>
                  <a:pt x="339" y="138"/>
                  <a:pt x="339" y="138"/>
                  <a:pt x="339" y="138"/>
                </a:cubicBezTo>
                <a:cubicBezTo>
                  <a:pt x="340" y="147"/>
                  <a:pt x="337" y="156"/>
                  <a:pt x="331" y="163"/>
                </a:cubicBezTo>
                <a:cubicBezTo>
                  <a:pt x="325" y="170"/>
                  <a:pt x="316" y="174"/>
                  <a:pt x="307" y="174"/>
                </a:cubicBezTo>
                <a:close/>
                <a:moveTo>
                  <a:pt x="62" y="11"/>
                </a:moveTo>
                <a:cubicBezTo>
                  <a:pt x="42" y="11"/>
                  <a:pt x="25" y="25"/>
                  <a:pt x="22" y="45"/>
                </a:cubicBezTo>
                <a:cubicBezTo>
                  <a:pt x="12" y="140"/>
                  <a:pt x="12" y="140"/>
                  <a:pt x="12" y="140"/>
                </a:cubicBezTo>
                <a:cubicBezTo>
                  <a:pt x="11" y="145"/>
                  <a:pt x="13" y="151"/>
                  <a:pt x="17" y="156"/>
                </a:cubicBezTo>
                <a:cubicBezTo>
                  <a:pt x="21" y="160"/>
                  <a:pt x="27" y="163"/>
                  <a:pt x="33" y="163"/>
                </a:cubicBezTo>
                <a:cubicBezTo>
                  <a:pt x="307" y="163"/>
                  <a:pt x="307" y="163"/>
                  <a:pt x="307" y="163"/>
                </a:cubicBezTo>
                <a:cubicBezTo>
                  <a:pt x="313" y="163"/>
                  <a:pt x="319" y="160"/>
                  <a:pt x="323" y="156"/>
                </a:cubicBezTo>
                <a:cubicBezTo>
                  <a:pt x="327" y="151"/>
                  <a:pt x="328" y="145"/>
                  <a:pt x="328" y="140"/>
                </a:cubicBezTo>
                <a:cubicBezTo>
                  <a:pt x="318" y="44"/>
                  <a:pt x="318" y="44"/>
                  <a:pt x="318" y="44"/>
                </a:cubicBezTo>
                <a:cubicBezTo>
                  <a:pt x="315" y="25"/>
                  <a:pt x="298" y="11"/>
                  <a:pt x="278" y="11"/>
                </a:cubicBezTo>
                <a:cubicBezTo>
                  <a:pt x="203" y="11"/>
                  <a:pt x="203" y="11"/>
                  <a:pt x="203" y="11"/>
                </a:cubicBezTo>
                <a:cubicBezTo>
                  <a:pt x="203" y="11"/>
                  <a:pt x="203" y="11"/>
                  <a:pt x="203" y="11"/>
                </a:cubicBezTo>
                <a:cubicBezTo>
                  <a:pt x="204" y="20"/>
                  <a:pt x="200" y="31"/>
                  <a:pt x="195" y="37"/>
                </a:cubicBezTo>
                <a:cubicBezTo>
                  <a:pt x="189" y="45"/>
                  <a:pt x="180" y="49"/>
                  <a:pt x="170" y="49"/>
                </a:cubicBezTo>
                <a:cubicBezTo>
                  <a:pt x="170" y="49"/>
                  <a:pt x="170" y="49"/>
                  <a:pt x="170" y="49"/>
                </a:cubicBezTo>
                <a:cubicBezTo>
                  <a:pt x="160" y="49"/>
                  <a:pt x="151" y="45"/>
                  <a:pt x="144" y="37"/>
                </a:cubicBezTo>
                <a:cubicBezTo>
                  <a:pt x="139" y="31"/>
                  <a:pt x="136" y="20"/>
                  <a:pt x="137" y="11"/>
                </a:cubicBezTo>
                <a:cubicBezTo>
                  <a:pt x="137" y="11"/>
                  <a:pt x="137" y="11"/>
                  <a:pt x="137" y="11"/>
                </a:cubicBezTo>
                <a:lnTo>
                  <a:pt x="62" y="1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61" name="Freeform 936">
            <a:extLst>
              <a:ext uri="{FF2B5EF4-FFF2-40B4-BE49-F238E27FC236}">
                <a16:creationId xmlns:a16="http://schemas.microsoft.com/office/drawing/2014/main" id="{6B2685C0-B2CE-33F6-47F6-9B46F8EF1408}"/>
              </a:ext>
            </a:extLst>
          </p:cNvPr>
          <p:cNvSpPr>
            <a:spLocks noEditPoints="1"/>
          </p:cNvSpPr>
          <p:nvPr/>
        </p:nvSpPr>
        <p:spPr bwMode="auto">
          <a:xfrm>
            <a:off x="11087045" y="4085164"/>
            <a:ext cx="81544" cy="90813"/>
          </a:xfrm>
          <a:custGeom>
            <a:avLst/>
            <a:gdLst>
              <a:gd name="T0" fmla="*/ 34 w 68"/>
              <a:gd name="T1" fmla="*/ 76 h 76"/>
              <a:gd name="T2" fmla="*/ 10 w 68"/>
              <a:gd name="T3" fmla="*/ 67 h 76"/>
              <a:gd name="T4" fmla="*/ 1 w 68"/>
              <a:gd name="T5" fmla="*/ 39 h 76"/>
              <a:gd name="T6" fmla="*/ 5 w 68"/>
              <a:gd name="T7" fmla="*/ 5 h 76"/>
              <a:gd name="T8" fmla="*/ 7 w 68"/>
              <a:gd name="T9" fmla="*/ 1 h 76"/>
              <a:gd name="T10" fmla="*/ 12 w 68"/>
              <a:gd name="T11" fmla="*/ 0 h 76"/>
              <a:gd name="T12" fmla="*/ 27 w 68"/>
              <a:gd name="T13" fmla="*/ 2 h 76"/>
              <a:gd name="T14" fmla="*/ 40 w 68"/>
              <a:gd name="T15" fmla="*/ 2 h 76"/>
              <a:gd name="T16" fmla="*/ 56 w 68"/>
              <a:gd name="T17" fmla="*/ 0 h 76"/>
              <a:gd name="T18" fmla="*/ 61 w 68"/>
              <a:gd name="T19" fmla="*/ 1 h 76"/>
              <a:gd name="T20" fmla="*/ 63 w 68"/>
              <a:gd name="T21" fmla="*/ 5 h 76"/>
              <a:gd name="T22" fmla="*/ 67 w 68"/>
              <a:gd name="T23" fmla="*/ 39 h 76"/>
              <a:gd name="T24" fmla="*/ 67 w 68"/>
              <a:gd name="T25" fmla="*/ 39 h 76"/>
              <a:gd name="T26" fmla="*/ 57 w 68"/>
              <a:gd name="T27" fmla="*/ 67 h 76"/>
              <a:gd name="T28" fmla="*/ 34 w 68"/>
              <a:gd name="T29" fmla="*/ 76 h 76"/>
              <a:gd name="T30" fmla="*/ 15 w 68"/>
              <a:gd name="T31" fmla="*/ 12 h 76"/>
              <a:gd name="T32" fmla="*/ 12 w 68"/>
              <a:gd name="T33" fmla="*/ 41 h 76"/>
              <a:gd name="T34" fmla="*/ 18 w 68"/>
              <a:gd name="T35" fmla="*/ 59 h 76"/>
              <a:gd name="T36" fmla="*/ 50 w 68"/>
              <a:gd name="T37" fmla="*/ 59 h 76"/>
              <a:gd name="T38" fmla="*/ 56 w 68"/>
              <a:gd name="T39" fmla="*/ 41 h 76"/>
              <a:gd name="T40" fmla="*/ 56 w 68"/>
              <a:gd name="T41" fmla="*/ 41 h 76"/>
              <a:gd name="T42" fmla="*/ 53 w 68"/>
              <a:gd name="T43" fmla="*/ 12 h 76"/>
              <a:gd name="T44" fmla="*/ 40 w 68"/>
              <a:gd name="T45" fmla="*/ 13 h 76"/>
              <a:gd name="T46" fmla="*/ 27 w 68"/>
              <a:gd name="T47" fmla="*/ 13 h 76"/>
              <a:gd name="T48" fmla="*/ 15 w 68"/>
              <a:gd name="T49" fmla="*/ 12 h 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68" h="76">
                <a:moveTo>
                  <a:pt x="34" y="76"/>
                </a:moveTo>
                <a:cubicBezTo>
                  <a:pt x="25" y="76"/>
                  <a:pt x="17" y="73"/>
                  <a:pt x="10" y="67"/>
                </a:cubicBezTo>
                <a:cubicBezTo>
                  <a:pt x="3" y="59"/>
                  <a:pt x="0" y="49"/>
                  <a:pt x="1" y="39"/>
                </a:cubicBezTo>
                <a:cubicBezTo>
                  <a:pt x="5" y="5"/>
                  <a:pt x="5" y="5"/>
                  <a:pt x="5" y="5"/>
                </a:cubicBezTo>
                <a:cubicBezTo>
                  <a:pt x="5" y="3"/>
                  <a:pt x="6" y="2"/>
                  <a:pt x="7" y="1"/>
                </a:cubicBezTo>
                <a:cubicBezTo>
                  <a:pt x="8" y="0"/>
                  <a:pt x="10" y="0"/>
                  <a:pt x="12" y="0"/>
                </a:cubicBezTo>
                <a:cubicBezTo>
                  <a:pt x="17" y="2"/>
                  <a:pt x="22" y="2"/>
                  <a:pt x="27" y="2"/>
                </a:cubicBezTo>
                <a:cubicBezTo>
                  <a:pt x="40" y="2"/>
                  <a:pt x="40" y="2"/>
                  <a:pt x="40" y="2"/>
                </a:cubicBezTo>
                <a:cubicBezTo>
                  <a:pt x="46" y="2"/>
                  <a:pt x="51" y="2"/>
                  <a:pt x="56" y="0"/>
                </a:cubicBezTo>
                <a:cubicBezTo>
                  <a:pt x="58" y="0"/>
                  <a:pt x="59" y="0"/>
                  <a:pt x="61" y="1"/>
                </a:cubicBezTo>
                <a:cubicBezTo>
                  <a:pt x="62" y="2"/>
                  <a:pt x="63" y="3"/>
                  <a:pt x="63" y="5"/>
                </a:cubicBezTo>
                <a:cubicBezTo>
                  <a:pt x="67" y="39"/>
                  <a:pt x="67" y="39"/>
                  <a:pt x="67" y="39"/>
                </a:cubicBezTo>
                <a:cubicBezTo>
                  <a:pt x="67" y="39"/>
                  <a:pt x="67" y="39"/>
                  <a:pt x="67" y="39"/>
                </a:cubicBezTo>
                <a:cubicBezTo>
                  <a:pt x="68" y="49"/>
                  <a:pt x="65" y="59"/>
                  <a:pt x="57" y="67"/>
                </a:cubicBezTo>
                <a:cubicBezTo>
                  <a:pt x="51" y="73"/>
                  <a:pt x="42" y="76"/>
                  <a:pt x="34" y="76"/>
                </a:cubicBezTo>
                <a:close/>
                <a:moveTo>
                  <a:pt x="15" y="12"/>
                </a:moveTo>
                <a:cubicBezTo>
                  <a:pt x="12" y="41"/>
                  <a:pt x="12" y="41"/>
                  <a:pt x="12" y="41"/>
                </a:cubicBezTo>
                <a:cubicBezTo>
                  <a:pt x="11" y="47"/>
                  <a:pt x="13" y="54"/>
                  <a:pt x="18" y="59"/>
                </a:cubicBezTo>
                <a:cubicBezTo>
                  <a:pt x="27" y="67"/>
                  <a:pt x="41" y="67"/>
                  <a:pt x="50" y="59"/>
                </a:cubicBezTo>
                <a:cubicBezTo>
                  <a:pt x="54" y="54"/>
                  <a:pt x="57" y="47"/>
                  <a:pt x="56" y="41"/>
                </a:cubicBezTo>
                <a:cubicBezTo>
                  <a:pt x="56" y="41"/>
                  <a:pt x="56" y="41"/>
                  <a:pt x="56" y="41"/>
                </a:cubicBezTo>
                <a:cubicBezTo>
                  <a:pt x="53" y="12"/>
                  <a:pt x="53" y="12"/>
                  <a:pt x="53" y="12"/>
                </a:cubicBezTo>
                <a:cubicBezTo>
                  <a:pt x="49" y="13"/>
                  <a:pt x="44" y="13"/>
                  <a:pt x="40" y="13"/>
                </a:cubicBezTo>
                <a:cubicBezTo>
                  <a:pt x="27" y="13"/>
                  <a:pt x="27" y="13"/>
                  <a:pt x="27" y="13"/>
                </a:cubicBezTo>
                <a:cubicBezTo>
                  <a:pt x="23" y="13"/>
                  <a:pt x="19" y="13"/>
                  <a:pt x="15" y="1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62" name="Freeform 937">
            <a:extLst>
              <a:ext uri="{FF2B5EF4-FFF2-40B4-BE49-F238E27FC236}">
                <a16:creationId xmlns:a16="http://schemas.microsoft.com/office/drawing/2014/main" id="{F8A2619E-7590-B406-F5C8-4DE6B788E5A4}"/>
              </a:ext>
            </a:extLst>
          </p:cNvPr>
          <p:cNvSpPr>
            <a:spLocks noEditPoints="1"/>
          </p:cNvSpPr>
          <p:nvPr/>
        </p:nvSpPr>
        <p:spPr bwMode="auto">
          <a:xfrm>
            <a:off x="11037005" y="3920220"/>
            <a:ext cx="179772" cy="179772"/>
          </a:xfrm>
          <a:custGeom>
            <a:avLst/>
            <a:gdLst>
              <a:gd name="T0" fmla="*/ 81 w 149"/>
              <a:gd name="T1" fmla="*/ 149 h 149"/>
              <a:gd name="T2" fmla="*/ 68 w 149"/>
              <a:gd name="T3" fmla="*/ 149 h 149"/>
              <a:gd name="T4" fmla="*/ 50 w 149"/>
              <a:gd name="T5" fmla="*/ 147 h 149"/>
              <a:gd name="T6" fmla="*/ 0 w 149"/>
              <a:gd name="T7" fmla="*/ 81 h 149"/>
              <a:gd name="T8" fmla="*/ 0 w 149"/>
              <a:gd name="T9" fmla="*/ 58 h 149"/>
              <a:gd name="T10" fmla="*/ 58 w 149"/>
              <a:gd name="T11" fmla="*/ 0 h 149"/>
              <a:gd name="T12" fmla="*/ 92 w 149"/>
              <a:gd name="T13" fmla="*/ 0 h 149"/>
              <a:gd name="T14" fmla="*/ 149 w 149"/>
              <a:gd name="T15" fmla="*/ 58 h 149"/>
              <a:gd name="T16" fmla="*/ 149 w 149"/>
              <a:gd name="T17" fmla="*/ 81 h 149"/>
              <a:gd name="T18" fmla="*/ 100 w 149"/>
              <a:gd name="T19" fmla="*/ 147 h 149"/>
              <a:gd name="T20" fmla="*/ 81 w 149"/>
              <a:gd name="T21" fmla="*/ 149 h 149"/>
              <a:gd name="T22" fmla="*/ 58 w 149"/>
              <a:gd name="T23" fmla="*/ 11 h 149"/>
              <a:gd name="T24" fmla="*/ 11 w 149"/>
              <a:gd name="T25" fmla="*/ 58 h 149"/>
              <a:gd name="T26" fmla="*/ 11 w 149"/>
              <a:gd name="T27" fmla="*/ 81 h 149"/>
              <a:gd name="T28" fmla="*/ 53 w 149"/>
              <a:gd name="T29" fmla="*/ 136 h 149"/>
              <a:gd name="T30" fmla="*/ 68 w 149"/>
              <a:gd name="T31" fmla="*/ 138 h 149"/>
              <a:gd name="T32" fmla="*/ 81 w 149"/>
              <a:gd name="T33" fmla="*/ 138 h 149"/>
              <a:gd name="T34" fmla="*/ 97 w 149"/>
              <a:gd name="T35" fmla="*/ 136 h 149"/>
              <a:gd name="T36" fmla="*/ 138 w 149"/>
              <a:gd name="T37" fmla="*/ 81 h 149"/>
              <a:gd name="T38" fmla="*/ 138 w 149"/>
              <a:gd name="T39" fmla="*/ 58 h 149"/>
              <a:gd name="T40" fmla="*/ 92 w 149"/>
              <a:gd name="T41" fmla="*/ 11 h 149"/>
              <a:gd name="T42" fmla="*/ 58 w 149"/>
              <a:gd name="T43" fmla="*/ 11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49" h="149">
                <a:moveTo>
                  <a:pt x="81" y="149"/>
                </a:moveTo>
                <a:cubicBezTo>
                  <a:pt x="68" y="149"/>
                  <a:pt x="68" y="149"/>
                  <a:pt x="68" y="149"/>
                </a:cubicBezTo>
                <a:cubicBezTo>
                  <a:pt x="62" y="149"/>
                  <a:pt x="56" y="148"/>
                  <a:pt x="50" y="147"/>
                </a:cubicBezTo>
                <a:cubicBezTo>
                  <a:pt x="21" y="138"/>
                  <a:pt x="0" y="111"/>
                  <a:pt x="0" y="81"/>
                </a:cubicBezTo>
                <a:cubicBezTo>
                  <a:pt x="0" y="58"/>
                  <a:pt x="0" y="58"/>
                  <a:pt x="0" y="58"/>
                </a:cubicBezTo>
                <a:cubicBezTo>
                  <a:pt x="0" y="26"/>
                  <a:pt x="26" y="0"/>
                  <a:pt x="58" y="0"/>
                </a:cubicBezTo>
                <a:cubicBezTo>
                  <a:pt x="92" y="0"/>
                  <a:pt x="92" y="0"/>
                  <a:pt x="92" y="0"/>
                </a:cubicBezTo>
                <a:cubicBezTo>
                  <a:pt x="124" y="0"/>
                  <a:pt x="149" y="26"/>
                  <a:pt x="149" y="58"/>
                </a:cubicBezTo>
                <a:cubicBezTo>
                  <a:pt x="149" y="81"/>
                  <a:pt x="149" y="81"/>
                  <a:pt x="149" y="81"/>
                </a:cubicBezTo>
                <a:cubicBezTo>
                  <a:pt x="149" y="111"/>
                  <a:pt x="129" y="138"/>
                  <a:pt x="100" y="147"/>
                </a:cubicBezTo>
                <a:cubicBezTo>
                  <a:pt x="94" y="148"/>
                  <a:pt x="88" y="149"/>
                  <a:pt x="81" y="149"/>
                </a:cubicBezTo>
                <a:close/>
                <a:moveTo>
                  <a:pt x="58" y="11"/>
                </a:moveTo>
                <a:cubicBezTo>
                  <a:pt x="32" y="11"/>
                  <a:pt x="11" y="32"/>
                  <a:pt x="11" y="58"/>
                </a:cubicBezTo>
                <a:cubicBezTo>
                  <a:pt x="11" y="81"/>
                  <a:pt x="11" y="81"/>
                  <a:pt x="11" y="81"/>
                </a:cubicBezTo>
                <a:cubicBezTo>
                  <a:pt x="11" y="107"/>
                  <a:pt x="28" y="129"/>
                  <a:pt x="53" y="136"/>
                </a:cubicBezTo>
                <a:cubicBezTo>
                  <a:pt x="58" y="138"/>
                  <a:pt x="63" y="138"/>
                  <a:pt x="68" y="138"/>
                </a:cubicBezTo>
                <a:cubicBezTo>
                  <a:pt x="81" y="138"/>
                  <a:pt x="81" y="138"/>
                  <a:pt x="81" y="138"/>
                </a:cubicBezTo>
                <a:cubicBezTo>
                  <a:pt x="87" y="138"/>
                  <a:pt x="92" y="138"/>
                  <a:pt x="97" y="136"/>
                </a:cubicBezTo>
                <a:cubicBezTo>
                  <a:pt x="121" y="129"/>
                  <a:pt x="138" y="107"/>
                  <a:pt x="138" y="81"/>
                </a:cubicBezTo>
                <a:cubicBezTo>
                  <a:pt x="138" y="58"/>
                  <a:pt x="138" y="58"/>
                  <a:pt x="138" y="58"/>
                </a:cubicBezTo>
                <a:cubicBezTo>
                  <a:pt x="138" y="32"/>
                  <a:pt x="118" y="11"/>
                  <a:pt x="92" y="11"/>
                </a:cubicBezTo>
                <a:lnTo>
                  <a:pt x="58" y="1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63" name="Freeform 156">
            <a:extLst>
              <a:ext uri="{FF2B5EF4-FFF2-40B4-BE49-F238E27FC236}">
                <a16:creationId xmlns:a16="http://schemas.microsoft.com/office/drawing/2014/main" id="{FF925755-00B3-C27F-C56D-7903D230747E}"/>
              </a:ext>
            </a:extLst>
          </p:cNvPr>
          <p:cNvSpPr>
            <a:spLocks noEditPoints="1"/>
          </p:cNvSpPr>
          <p:nvPr/>
        </p:nvSpPr>
        <p:spPr bwMode="auto">
          <a:xfrm>
            <a:off x="6844828" y="1896023"/>
            <a:ext cx="220243" cy="163806"/>
          </a:xfrm>
          <a:custGeom>
            <a:avLst/>
            <a:gdLst>
              <a:gd name="T0" fmla="*/ 90 w 218"/>
              <a:gd name="T1" fmla="*/ 163 h 163"/>
              <a:gd name="T2" fmla="*/ 86 w 218"/>
              <a:gd name="T3" fmla="*/ 161 h 163"/>
              <a:gd name="T4" fmla="*/ 2 w 218"/>
              <a:gd name="T5" fmla="*/ 77 h 163"/>
              <a:gd name="T6" fmla="*/ 2 w 218"/>
              <a:gd name="T7" fmla="*/ 68 h 163"/>
              <a:gd name="T8" fmla="*/ 31 w 218"/>
              <a:gd name="T9" fmla="*/ 39 h 163"/>
              <a:gd name="T10" fmla="*/ 40 w 218"/>
              <a:gd name="T11" fmla="*/ 39 h 163"/>
              <a:gd name="T12" fmla="*/ 90 w 218"/>
              <a:gd name="T13" fmla="*/ 90 h 163"/>
              <a:gd name="T14" fmla="*/ 177 w 218"/>
              <a:gd name="T15" fmla="*/ 2 h 163"/>
              <a:gd name="T16" fmla="*/ 186 w 218"/>
              <a:gd name="T17" fmla="*/ 2 h 163"/>
              <a:gd name="T18" fmla="*/ 215 w 218"/>
              <a:gd name="T19" fmla="*/ 32 h 163"/>
              <a:gd name="T20" fmla="*/ 215 w 218"/>
              <a:gd name="T21" fmla="*/ 40 h 163"/>
              <a:gd name="T22" fmla="*/ 95 w 218"/>
              <a:gd name="T23" fmla="*/ 161 h 163"/>
              <a:gd name="T24" fmla="*/ 90 w 218"/>
              <a:gd name="T25" fmla="*/ 163 h 163"/>
              <a:gd name="T26" fmla="*/ 15 w 218"/>
              <a:gd name="T27" fmla="*/ 73 h 163"/>
              <a:gd name="T28" fmla="*/ 90 w 218"/>
              <a:gd name="T29" fmla="*/ 148 h 163"/>
              <a:gd name="T30" fmla="*/ 202 w 218"/>
              <a:gd name="T31" fmla="*/ 36 h 163"/>
              <a:gd name="T32" fmla="*/ 182 w 218"/>
              <a:gd name="T33" fmla="*/ 15 h 163"/>
              <a:gd name="T34" fmla="*/ 95 w 218"/>
              <a:gd name="T35" fmla="*/ 103 h 163"/>
              <a:gd name="T36" fmla="*/ 86 w 218"/>
              <a:gd name="T37" fmla="*/ 103 h 163"/>
              <a:gd name="T38" fmla="*/ 35 w 218"/>
              <a:gd name="T39" fmla="*/ 52 h 163"/>
              <a:gd name="T40" fmla="*/ 15 w 218"/>
              <a:gd name="T41" fmla="*/ 73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218" h="163">
                <a:moveTo>
                  <a:pt x="90" y="163"/>
                </a:moveTo>
                <a:cubicBezTo>
                  <a:pt x="89" y="163"/>
                  <a:pt x="87" y="162"/>
                  <a:pt x="86" y="161"/>
                </a:cubicBezTo>
                <a:cubicBezTo>
                  <a:pt x="2" y="77"/>
                  <a:pt x="2" y="77"/>
                  <a:pt x="2" y="77"/>
                </a:cubicBezTo>
                <a:cubicBezTo>
                  <a:pt x="0" y="75"/>
                  <a:pt x="0" y="71"/>
                  <a:pt x="2" y="68"/>
                </a:cubicBezTo>
                <a:cubicBezTo>
                  <a:pt x="31" y="39"/>
                  <a:pt x="31" y="39"/>
                  <a:pt x="31" y="39"/>
                </a:cubicBezTo>
                <a:cubicBezTo>
                  <a:pt x="33" y="37"/>
                  <a:pt x="38" y="37"/>
                  <a:pt x="40" y="39"/>
                </a:cubicBezTo>
                <a:cubicBezTo>
                  <a:pt x="90" y="90"/>
                  <a:pt x="90" y="90"/>
                  <a:pt x="90" y="90"/>
                </a:cubicBezTo>
                <a:cubicBezTo>
                  <a:pt x="177" y="2"/>
                  <a:pt x="177" y="2"/>
                  <a:pt x="177" y="2"/>
                </a:cubicBezTo>
                <a:cubicBezTo>
                  <a:pt x="180" y="0"/>
                  <a:pt x="184" y="0"/>
                  <a:pt x="186" y="2"/>
                </a:cubicBezTo>
                <a:cubicBezTo>
                  <a:pt x="215" y="32"/>
                  <a:pt x="215" y="32"/>
                  <a:pt x="215" y="32"/>
                </a:cubicBezTo>
                <a:cubicBezTo>
                  <a:pt x="218" y="34"/>
                  <a:pt x="218" y="38"/>
                  <a:pt x="215" y="40"/>
                </a:cubicBezTo>
                <a:cubicBezTo>
                  <a:pt x="95" y="161"/>
                  <a:pt x="95" y="161"/>
                  <a:pt x="95" y="161"/>
                </a:cubicBezTo>
                <a:cubicBezTo>
                  <a:pt x="93" y="162"/>
                  <a:pt x="92" y="163"/>
                  <a:pt x="90" y="163"/>
                </a:cubicBezTo>
                <a:close/>
                <a:moveTo>
                  <a:pt x="15" y="73"/>
                </a:moveTo>
                <a:cubicBezTo>
                  <a:pt x="90" y="148"/>
                  <a:pt x="90" y="148"/>
                  <a:pt x="90" y="148"/>
                </a:cubicBezTo>
                <a:cubicBezTo>
                  <a:pt x="202" y="36"/>
                  <a:pt x="202" y="36"/>
                  <a:pt x="202" y="36"/>
                </a:cubicBezTo>
                <a:cubicBezTo>
                  <a:pt x="182" y="15"/>
                  <a:pt x="182" y="15"/>
                  <a:pt x="182" y="15"/>
                </a:cubicBezTo>
                <a:cubicBezTo>
                  <a:pt x="95" y="103"/>
                  <a:pt x="95" y="103"/>
                  <a:pt x="95" y="103"/>
                </a:cubicBezTo>
                <a:cubicBezTo>
                  <a:pt x="92" y="105"/>
                  <a:pt x="88" y="105"/>
                  <a:pt x="86" y="103"/>
                </a:cubicBezTo>
                <a:cubicBezTo>
                  <a:pt x="35" y="52"/>
                  <a:pt x="35" y="52"/>
                  <a:pt x="35" y="52"/>
                </a:cubicBezTo>
                <a:lnTo>
                  <a:pt x="15" y="7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64" name="Freeform 157">
            <a:extLst>
              <a:ext uri="{FF2B5EF4-FFF2-40B4-BE49-F238E27FC236}">
                <a16:creationId xmlns:a16="http://schemas.microsoft.com/office/drawing/2014/main" id="{FBD82EE9-C8B4-7585-B69B-BAC9810EE5A4}"/>
              </a:ext>
            </a:extLst>
          </p:cNvPr>
          <p:cNvSpPr>
            <a:spLocks noEditPoints="1"/>
          </p:cNvSpPr>
          <p:nvPr/>
        </p:nvSpPr>
        <p:spPr bwMode="auto">
          <a:xfrm>
            <a:off x="6734708" y="1750418"/>
            <a:ext cx="440483" cy="436817"/>
          </a:xfrm>
          <a:custGeom>
            <a:avLst/>
            <a:gdLst>
              <a:gd name="T0" fmla="*/ 191 w 436"/>
              <a:gd name="T1" fmla="*/ 422 h 433"/>
              <a:gd name="T2" fmla="*/ 116 w 436"/>
              <a:gd name="T3" fmla="*/ 397 h 433"/>
              <a:gd name="T4" fmla="*/ 93 w 436"/>
              <a:gd name="T5" fmla="*/ 381 h 433"/>
              <a:gd name="T6" fmla="*/ 55 w 436"/>
              <a:gd name="T7" fmla="*/ 344 h 433"/>
              <a:gd name="T8" fmla="*/ 20 w 436"/>
              <a:gd name="T9" fmla="*/ 301 h 433"/>
              <a:gd name="T10" fmla="*/ 20 w 436"/>
              <a:gd name="T11" fmla="*/ 272 h 433"/>
              <a:gd name="T12" fmla="*/ 14 w 436"/>
              <a:gd name="T13" fmla="*/ 244 h 433"/>
              <a:gd name="T14" fmla="*/ 19 w 436"/>
              <a:gd name="T15" fmla="*/ 165 h 433"/>
              <a:gd name="T16" fmla="*/ 40 w 436"/>
              <a:gd name="T17" fmla="*/ 116 h 433"/>
              <a:gd name="T18" fmla="*/ 55 w 436"/>
              <a:gd name="T19" fmla="*/ 93 h 433"/>
              <a:gd name="T20" fmla="*/ 115 w 436"/>
              <a:gd name="T21" fmla="*/ 40 h 433"/>
              <a:gd name="T22" fmla="*/ 164 w 436"/>
              <a:gd name="T23" fmla="*/ 21 h 433"/>
              <a:gd name="T24" fmla="*/ 191 w 436"/>
              <a:gd name="T25" fmla="*/ 15 h 433"/>
              <a:gd name="T26" fmla="*/ 271 w 436"/>
              <a:gd name="T27" fmla="*/ 20 h 433"/>
              <a:gd name="T28" fmla="*/ 319 w 436"/>
              <a:gd name="T29" fmla="*/ 41 h 433"/>
              <a:gd name="T30" fmla="*/ 343 w 436"/>
              <a:gd name="T31" fmla="*/ 56 h 433"/>
              <a:gd name="T32" fmla="*/ 395 w 436"/>
              <a:gd name="T33" fmla="*/ 116 h 433"/>
              <a:gd name="T34" fmla="*/ 415 w 436"/>
              <a:gd name="T35" fmla="*/ 164 h 433"/>
              <a:gd name="T36" fmla="*/ 420 w 436"/>
              <a:gd name="T37" fmla="*/ 191 h 433"/>
              <a:gd name="T38" fmla="*/ 421 w 436"/>
              <a:gd name="T39" fmla="*/ 244 h 433"/>
              <a:gd name="T40" fmla="*/ 416 w 436"/>
              <a:gd name="T41" fmla="*/ 271 h 433"/>
              <a:gd name="T42" fmla="*/ 395 w 436"/>
              <a:gd name="T43" fmla="*/ 320 h 433"/>
              <a:gd name="T44" fmla="*/ 380 w 436"/>
              <a:gd name="T45" fmla="*/ 344 h 433"/>
              <a:gd name="T46" fmla="*/ 320 w 436"/>
              <a:gd name="T47" fmla="*/ 396 h 433"/>
              <a:gd name="T48" fmla="*/ 272 w 436"/>
              <a:gd name="T49" fmla="*/ 416 h 433"/>
              <a:gd name="T50" fmla="*/ 244 w 436"/>
              <a:gd name="T51" fmla="*/ 421 h 433"/>
              <a:gd name="T52" fmla="*/ 218 w 436"/>
              <a:gd name="T53" fmla="*/ 433 h 433"/>
              <a:gd name="T54" fmla="*/ 200 w 436"/>
              <a:gd name="T55" fmla="*/ 413 h 433"/>
              <a:gd name="T56" fmla="*/ 236 w 436"/>
              <a:gd name="T57" fmla="*/ 412 h 433"/>
              <a:gd name="T58" fmla="*/ 277 w 436"/>
              <a:gd name="T59" fmla="*/ 405 h 433"/>
              <a:gd name="T60" fmla="*/ 309 w 436"/>
              <a:gd name="T61" fmla="*/ 391 h 433"/>
              <a:gd name="T62" fmla="*/ 368 w 436"/>
              <a:gd name="T63" fmla="*/ 344 h 433"/>
              <a:gd name="T64" fmla="*/ 390 w 436"/>
              <a:gd name="T65" fmla="*/ 309 h 433"/>
              <a:gd name="T66" fmla="*/ 404 w 436"/>
              <a:gd name="T67" fmla="*/ 276 h 433"/>
              <a:gd name="T68" fmla="*/ 412 w 436"/>
              <a:gd name="T69" fmla="*/ 201 h 433"/>
              <a:gd name="T70" fmla="*/ 404 w 436"/>
              <a:gd name="T71" fmla="*/ 160 h 433"/>
              <a:gd name="T72" fmla="*/ 404 w 436"/>
              <a:gd name="T73" fmla="*/ 140 h 433"/>
              <a:gd name="T74" fmla="*/ 368 w 436"/>
              <a:gd name="T75" fmla="*/ 93 h 433"/>
              <a:gd name="T76" fmla="*/ 342 w 436"/>
              <a:gd name="T77" fmla="*/ 68 h 433"/>
              <a:gd name="T78" fmla="*/ 308 w 436"/>
              <a:gd name="T79" fmla="*/ 45 h 433"/>
              <a:gd name="T80" fmla="*/ 235 w 436"/>
              <a:gd name="T81" fmla="*/ 23 h 433"/>
              <a:gd name="T82" fmla="*/ 199 w 436"/>
              <a:gd name="T83" fmla="*/ 24 h 433"/>
              <a:gd name="T84" fmla="*/ 159 w 436"/>
              <a:gd name="T85" fmla="*/ 32 h 433"/>
              <a:gd name="T86" fmla="*/ 92 w 436"/>
              <a:gd name="T87" fmla="*/ 68 h 433"/>
              <a:gd name="T88" fmla="*/ 67 w 436"/>
              <a:gd name="T89" fmla="*/ 94 h 433"/>
              <a:gd name="T90" fmla="*/ 44 w 436"/>
              <a:gd name="T91" fmla="*/ 128 h 433"/>
              <a:gd name="T92" fmla="*/ 23 w 436"/>
              <a:gd name="T93" fmla="*/ 201 h 433"/>
              <a:gd name="T94" fmla="*/ 23 w 436"/>
              <a:gd name="T95" fmla="*/ 236 h 433"/>
              <a:gd name="T96" fmla="*/ 31 w 436"/>
              <a:gd name="T97" fmla="*/ 277 h 433"/>
              <a:gd name="T98" fmla="*/ 44 w 436"/>
              <a:gd name="T99" fmla="*/ 309 h 433"/>
              <a:gd name="T100" fmla="*/ 92 w 436"/>
              <a:gd name="T101" fmla="*/ 368 h 433"/>
              <a:gd name="T102" fmla="*/ 127 w 436"/>
              <a:gd name="T103" fmla="*/ 391 h 433"/>
              <a:gd name="T104" fmla="*/ 160 w 436"/>
              <a:gd name="T105" fmla="*/ 405 h 433"/>
              <a:gd name="T106" fmla="*/ 417 w 436"/>
              <a:gd name="T107" fmla="*/ 240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436" h="433">
                <a:moveTo>
                  <a:pt x="218" y="433"/>
                </a:moveTo>
                <a:cubicBezTo>
                  <a:pt x="208" y="433"/>
                  <a:pt x="199" y="429"/>
                  <a:pt x="191" y="422"/>
                </a:cubicBezTo>
                <a:cubicBezTo>
                  <a:pt x="184" y="415"/>
                  <a:pt x="174" y="413"/>
                  <a:pt x="164" y="416"/>
                </a:cubicBezTo>
                <a:cubicBezTo>
                  <a:pt x="146" y="424"/>
                  <a:pt x="124" y="415"/>
                  <a:pt x="116" y="397"/>
                </a:cubicBezTo>
                <a:cubicBezTo>
                  <a:pt x="116" y="396"/>
                  <a:pt x="116" y="396"/>
                  <a:pt x="116" y="396"/>
                </a:cubicBezTo>
                <a:cubicBezTo>
                  <a:pt x="112" y="387"/>
                  <a:pt x="103" y="381"/>
                  <a:pt x="93" y="381"/>
                </a:cubicBezTo>
                <a:cubicBezTo>
                  <a:pt x="92" y="381"/>
                  <a:pt x="92" y="381"/>
                  <a:pt x="92" y="381"/>
                </a:cubicBezTo>
                <a:cubicBezTo>
                  <a:pt x="72" y="381"/>
                  <a:pt x="55" y="364"/>
                  <a:pt x="55" y="344"/>
                </a:cubicBezTo>
                <a:cubicBezTo>
                  <a:pt x="55" y="334"/>
                  <a:pt x="49" y="325"/>
                  <a:pt x="40" y="321"/>
                </a:cubicBezTo>
                <a:cubicBezTo>
                  <a:pt x="31" y="317"/>
                  <a:pt x="24" y="310"/>
                  <a:pt x="20" y="301"/>
                </a:cubicBezTo>
                <a:cubicBezTo>
                  <a:pt x="16" y="292"/>
                  <a:pt x="16" y="282"/>
                  <a:pt x="20" y="273"/>
                </a:cubicBezTo>
                <a:cubicBezTo>
                  <a:pt x="20" y="272"/>
                  <a:pt x="20" y="272"/>
                  <a:pt x="20" y="272"/>
                </a:cubicBezTo>
                <a:cubicBezTo>
                  <a:pt x="24" y="263"/>
                  <a:pt x="22" y="252"/>
                  <a:pt x="15" y="245"/>
                </a:cubicBezTo>
                <a:cubicBezTo>
                  <a:pt x="14" y="244"/>
                  <a:pt x="14" y="244"/>
                  <a:pt x="14" y="244"/>
                </a:cubicBezTo>
                <a:cubicBezTo>
                  <a:pt x="0" y="230"/>
                  <a:pt x="0" y="206"/>
                  <a:pt x="14" y="192"/>
                </a:cubicBezTo>
                <a:cubicBezTo>
                  <a:pt x="21" y="185"/>
                  <a:pt x="23" y="174"/>
                  <a:pt x="19" y="165"/>
                </a:cubicBezTo>
                <a:cubicBezTo>
                  <a:pt x="11" y="146"/>
                  <a:pt x="20" y="125"/>
                  <a:pt x="39" y="117"/>
                </a:cubicBezTo>
                <a:cubicBezTo>
                  <a:pt x="40" y="116"/>
                  <a:pt x="40" y="116"/>
                  <a:pt x="40" y="116"/>
                </a:cubicBezTo>
                <a:cubicBezTo>
                  <a:pt x="49" y="113"/>
                  <a:pt x="55" y="104"/>
                  <a:pt x="55" y="94"/>
                </a:cubicBezTo>
                <a:cubicBezTo>
                  <a:pt x="55" y="93"/>
                  <a:pt x="55" y="93"/>
                  <a:pt x="55" y="93"/>
                </a:cubicBezTo>
                <a:cubicBezTo>
                  <a:pt x="55" y="72"/>
                  <a:pt x="72" y="56"/>
                  <a:pt x="92" y="56"/>
                </a:cubicBezTo>
                <a:cubicBezTo>
                  <a:pt x="102" y="56"/>
                  <a:pt x="111" y="50"/>
                  <a:pt x="115" y="40"/>
                </a:cubicBezTo>
                <a:cubicBezTo>
                  <a:pt x="123" y="22"/>
                  <a:pt x="144" y="13"/>
                  <a:pt x="163" y="20"/>
                </a:cubicBezTo>
                <a:cubicBezTo>
                  <a:pt x="164" y="21"/>
                  <a:pt x="164" y="21"/>
                  <a:pt x="164" y="21"/>
                </a:cubicBezTo>
                <a:cubicBezTo>
                  <a:pt x="173" y="24"/>
                  <a:pt x="184" y="22"/>
                  <a:pt x="191" y="15"/>
                </a:cubicBezTo>
                <a:cubicBezTo>
                  <a:pt x="191" y="15"/>
                  <a:pt x="191" y="15"/>
                  <a:pt x="191" y="15"/>
                </a:cubicBezTo>
                <a:cubicBezTo>
                  <a:pt x="206" y="0"/>
                  <a:pt x="229" y="0"/>
                  <a:pt x="244" y="15"/>
                </a:cubicBezTo>
                <a:cubicBezTo>
                  <a:pt x="251" y="22"/>
                  <a:pt x="261" y="24"/>
                  <a:pt x="271" y="20"/>
                </a:cubicBezTo>
                <a:cubicBezTo>
                  <a:pt x="289" y="12"/>
                  <a:pt x="311" y="21"/>
                  <a:pt x="319" y="40"/>
                </a:cubicBezTo>
                <a:cubicBezTo>
                  <a:pt x="319" y="41"/>
                  <a:pt x="319" y="41"/>
                  <a:pt x="319" y="41"/>
                </a:cubicBezTo>
                <a:cubicBezTo>
                  <a:pt x="323" y="50"/>
                  <a:pt x="332" y="56"/>
                  <a:pt x="342" y="56"/>
                </a:cubicBezTo>
                <a:cubicBezTo>
                  <a:pt x="343" y="56"/>
                  <a:pt x="343" y="56"/>
                  <a:pt x="343" y="56"/>
                </a:cubicBezTo>
                <a:cubicBezTo>
                  <a:pt x="363" y="56"/>
                  <a:pt x="380" y="72"/>
                  <a:pt x="380" y="93"/>
                </a:cubicBezTo>
                <a:cubicBezTo>
                  <a:pt x="380" y="103"/>
                  <a:pt x="386" y="112"/>
                  <a:pt x="395" y="116"/>
                </a:cubicBezTo>
                <a:cubicBezTo>
                  <a:pt x="404" y="119"/>
                  <a:pt x="412" y="126"/>
                  <a:pt x="415" y="136"/>
                </a:cubicBezTo>
                <a:cubicBezTo>
                  <a:pt x="419" y="145"/>
                  <a:pt x="419" y="155"/>
                  <a:pt x="415" y="164"/>
                </a:cubicBezTo>
                <a:cubicBezTo>
                  <a:pt x="415" y="165"/>
                  <a:pt x="415" y="165"/>
                  <a:pt x="415" y="165"/>
                </a:cubicBezTo>
                <a:cubicBezTo>
                  <a:pt x="411" y="174"/>
                  <a:pt x="413" y="184"/>
                  <a:pt x="420" y="191"/>
                </a:cubicBezTo>
                <a:cubicBezTo>
                  <a:pt x="421" y="192"/>
                  <a:pt x="421" y="192"/>
                  <a:pt x="421" y="192"/>
                </a:cubicBezTo>
                <a:cubicBezTo>
                  <a:pt x="436" y="206"/>
                  <a:pt x="436" y="230"/>
                  <a:pt x="421" y="244"/>
                </a:cubicBezTo>
                <a:cubicBezTo>
                  <a:pt x="421" y="244"/>
                  <a:pt x="421" y="244"/>
                  <a:pt x="421" y="244"/>
                </a:cubicBezTo>
                <a:cubicBezTo>
                  <a:pt x="414" y="251"/>
                  <a:pt x="412" y="262"/>
                  <a:pt x="416" y="271"/>
                </a:cubicBezTo>
                <a:cubicBezTo>
                  <a:pt x="424" y="290"/>
                  <a:pt x="415" y="312"/>
                  <a:pt x="396" y="320"/>
                </a:cubicBezTo>
                <a:cubicBezTo>
                  <a:pt x="395" y="320"/>
                  <a:pt x="395" y="320"/>
                  <a:pt x="395" y="320"/>
                </a:cubicBezTo>
                <a:cubicBezTo>
                  <a:pt x="386" y="324"/>
                  <a:pt x="380" y="333"/>
                  <a:pt x="380" y="343"/>
                </a:cubicBezTo>
                <a:cubicBezTo>
                  <a:pt x="380" y="344"/>
                  <a:pt x="380" y="344"/>
                  <a:pt x="380" y="344"/>
                </a:cubicBezTo>
                <a:cubicBezTo>
                  <a:pt x="380" y="364"/>
                  <a:pt x="363" y="381"/>
                  <a:pt x="343" y="381"/>
                </a:cubicBezTo>
                <a:cubicBezTo>
                  <a:pt x="333" y="381"/>
                  <a:pt x="324" y="387"/>
                  <a:pt x="320" y="396"/>
                </a:cubicBezTo>
                <a:cubicBezTo>
                  <a:pt x="316" y="405"/>
                  <a:pt x="309" y="412"/>
                  <a:pt x="300" y="416"/>
                </a:cubicBezTo>
                <a:cubicBezTo>
                  <a:pt x="291" y="420"/>
                  <a:pt x="281" y="420"/>
                  <a:pt x="272" y="416"/>
                </a:cubicBezTo>
                <a:cubicBezTo>
                  <a:pt x="271" y="416"/>
                  <a:pt x="271" y="416"/>
                  <a:pt x="271" y="416"/>
                </a:cubicBezTo>
                <a:cubicBezTo>
                  <a:pt x="262" y="412"/>
                  <a:pt x="251" y="414"/>
                  <a:pt x="244" y="421"/>
                </a:cubicBezTo>
                <a:cubicBezTo>
                  <a:pt x="244" y="422"/>
                  <a:pt x="244" y="422"/>
                  <a:pt x="244" y="422"/>
                </a:cubicBezTo>
                <a:cubicBezTo>
                  <a:pt x="236" y="429"/>
                  <a:pt x="227" y="433"/>
                  <a:pt x="218" y="433"/>
                </a:cubicBezTo>
                <a:close/>
                <a:moveTo>
                  <a:pt x="174" y="402"/>
                </a:moveTo>
                <a:cubicBezTo>
                  <a:pt x="184" y="402"/>
                  <a:pt x="193" y="406"/>
                  <a:pt x="200" y="413"/>
                </a:cubicBezTo>
                <a:cubicBezTo>
                  <a:pt x="210" y="423"/>
                  <a:pt x="225" y="423"/>
                  <a:pt x="235" y="413"/>
                </a:cubicBezTo>
                <a:cubicBezTo>
                  <a:pt x="236" y="412"/>
                  <a:pt x="236" y="412"/>
                  <a:pt x="236" y="412"/>
                </a:cubicBezTo>
                <a:cubicBezTo>
                  <a:pt x="246" y="402"/>
                  <a:pt x="262" y="399"/>
                  <a:pt x="276" y="404"/>
                </a:cubicBezTo>
                <a:cubicBezTo>
                  <a:pt x="277" y="405"/>
                  <a:pt x="277" y="405"/>
                  <a:pt x="277" y="405"/>
                </a:cubicBezTo>
                <a:cubicBezTo>
                  <a:pt x="283" y="407"/>
                  <a:pt x="289" y="407"/>
                  <a:pt x="295" y="405"/>
                </a:cubicBezTo>
                <a:cubicBezTo>
                  <a:pt x="302" y="402"/>
                  <a:pt x="306" y="397"/>
                  <a:pt x="309" y="391"/>
                </a:cubicBezTo>
                <a:cubicBezTo>
                  <a:pt x="315" y="377"/>
                  <a:pt x="328" y="368"/>
                  <a:pt x="343" y="368"/>
                </a:cubicBezTo>
                <a:cubicBezTo>
                  <a:pt x="357" y="368"/>
                  <a:pt x="368" y="357"/>
                  <a:pt x="368" y="344"/>
                </a:cubicBezTo>
                <a:cubicBezTo>
                  <a:pt x="368" y="343"/>
                  <a:pt x="368" y="343"/>
                  <a:pt x="368" y="343"/>
                </a:cubicBezTo>
                <a:cubicBezTo>
                  <a:pt x="368" y="328"/>
                  <a:pt x="377" y="314"/>
                  <a:pt x="390" y="309"/>
                </a:cubicBezTo>
                <a:cubicBezTo>
                  <a:pt x="391" y="308"/>
                  <a:pt x="391" y="308"/>
                  <a:pt x="391" y="308"/>
                </a:cubicBezTo>
                <a:cubicBezTo>
                  <a:pt x="404" y="303"/>
                  <a:pt x="410" y="289"/>
                  <a:pt x="404" y="276"/>
                </a:cubicBezTo>
                <a:cubicBezTo>
                  <a:pt x="399" y="262"/>
                  <a:pt x="402" y="246"/>
                  <a:pt x="412" y="236"/>
                </a:cubicBezTo>
                <a:cubicBezTo>
                  <a:pt x="422" y="226"/>
                  <a:pt x="422" y="210"/>
                  <a:pt x="412" y="201"/>
                </a:cubicBezTo>
                <a:cubicBezTo>
                  <a:pt x="412" y="200"/>
                  <a:pt x="412" y="200"/>
                  <a:pt x="412" y="200"/>
                </a:cubicBezTo>
                <a:cubicBezTo>
                  <a:pt x="401" y="190"/>
                  <a:pt x="398" y="174"/>
                  <a:pt x="404" y="160"/>
                </a:cubicBezTo>
                <a:cubicBezTo>
                  <a:pt x="404" y="159"/>
                  <a:pt x="404" y="159"/>
                  <a:pt x="404" y="159"/>
                </a:cubicBezTo>
                <a:cubicBezTo>
                  <a:pt x="407" y="153"/>
                  <a:pt x="407" y="146"/>
                  <a:pt x="404" y="140"/>
                </a:cubicBezTo>
                <a:cubicBezTo>
                  <a:pt x="401" y="134"/>
                  <a:pt x="397" y="129"/>
                  <a:pt x="391" y="127"/>
                </a:cubicBezTo>
                <a:cubicBezTo>
                  <a:pt x="377" y="121"/>
                  <a:pt x="368" y="108"/>
                  <a:pt x="368" y="93"/>
                </a:cubicBezTo>
                <a:cubicBezTo>
                  <a:pt x="368" y="79"/>
                  <a:pt x="357" y="68"/>
                  <a:pt x="343" y="68"/>
                </a:cubicBezTo>
                <a:cubicBezTo>
                  <a:pt x="342" y="68"/>
                  <a:pt x="342" y="68"/>
                  <a:pt x="342" y="68"/>
                </a:cubicBezTo>
                <a:cubicBezTo>
                  <a:pt x="327" y="68"/>
                  <a:pt x="314" y="59"/>
                  <a:pt x="308" y="45"/>
                </a:cubicBezTo>
                <a:cubicBezTo>
                  <a:pt x="308" y="45"/>
                  <a:pt x="308" y="45"/>
                  <a:pt x="308" y="45"/>
                </a:cubicBezTo>
                <a:cubicBezTo>
                  <a:pt x="302" y="32"/>
                  <a:pt x="288" y="26"/>
                  <a:pt x="275" y="31"/>
                </a:cubicBezTo>
                <a:cubicBezTo>
                  <a:pt x="262" y="37"/>
                  <a:pt x="246" y="34"/>
                  <a:pt x="235" y="23"/>
                </a:cubicBezTo>
                <a:cubicBezTo>
                  <a:pt x="225" y="14"/>
                  <a:pt x="210" y="14"/>
                  <a:pt x="200" y="23"/>
                </a:cubicBezTo>
                <a:cubicBezTo>
                  <a:pt x="199" y="24"/>
                  <a:pt x="199" y="24"/>
                  <a:pt x="199" y="24"/>
                </a:cubicBezTo>
                <a:cubicBezTo>
                  <a:pt x="189" y="35"/>
                  <a:pt x="173" y="38"/>
                  <a:pt x="159" y="32"/>
                </a:cubicBezTo>
                <a:cubicBezTo>
                  <a:pt x="159" y="32"/>
                  <a:pt x="159" y="32"/>
                  <a:pt x="159" y="32"/>
                </a:cubicBezTo>
                <a:cubicBezTo>
                  <a:pt x="146" y="27"/>
                  <a:pt x="131" y="33"/>
                  <a:pt x="126" y="45"/>
                </a:cubicBezTo>
                <a:cubicBezTo>
                  <a:pt x="121" y="59"/>
                  <a:pt x="107" y="68"/>
                  <a:pt x="92" y="68"/>
                </a:cubicBezTo>
                <a:cubicBezTo>
                  <a:pt x="78" y="68"/>
                  <a:pt x="67" y="79"/>
                  <a:pt x="67" y="93"/>
                </a:cubicBezTo>
                <a:cubicBezTo>
                  <a:pt x="67" y="94"/>
                  <a:pt x="67" y="94"/>
                  <a:pt x="67" y="94"/>
                </a:cubicBezTo>
                <a:cubicBezTo>
                  <a:pt x="67" y="109"/>
                  <a:pt x="58" y="122"/>
                  <a:pt x="45" y="128"/>
                </a:cubicBezTo>
                <a:cubicBezTo>
                  <a:pt x="44" y="128"/>
                  <a:pt x="44" y="128"/>
                  <a:pt x="44" y="128"/>
                </a:cubicBezTo>
                <a:cubicBezTo>
                  <a:pt x="31" y="133"/>
                  <a:pt x="25" y="148"/>
                  <a:pt x="31" y="160"/>
                </a:cubicBezTo>
                <a:cubicBezTo>
                  <a:pt x="36" y="174"/>
                  <a:pt x="33" y="190"/>
                  <a:pt x="23" y="201"/>
                </a:cubicBezTo>
                <a:cubicBezTo>
                  <a:pt x="13" y="210"/>
                  <a:pt x="13" y="226"/>
                  <a:pt x="23" y="236"/>
                </a:cubicBezTo>
                <a:cubicBezTo>
                  <a:pt x="23" y="236"/>
                  <a:pt x="23" y="236"/>
                  <a:pt x="23" y="236"/>
                </a:cubicBezTo>
                <a:cubicBezTo>
                  <a:pt x="34" y="247"/>
                  <a:pt x="37" y="263"/>
                  <a:pt x="31" y="276"/>
                </a:cubicBezTo>
                <a:cubicBezTo>
                  <a:pt x="31" y="277"/>
                  <a:pt x="31" y="277"/>
                  <a:pt x="31" y="277"/>
                </a:cubicBezTo>
                <a:cubicBezTo>
                  <a:pt x="28" y="283"/>
                  <a:pt x="29" y="290"/>
                  <a:pt x="31" y="296"/>
                </a:cubicBezTo>
                <a:cubicBezTo>
                  <a:pt x="34" y="302"/>
                  <a:pt x="38" y="307"/>
                  <a:pt x="44" y="309"/>
                </a:cubicBezTo>
                <a:cubicBezTo>
                  <a:pt x="58" y="315"/>
                  <a:pt x="67" y="329"/>
                  <a:pt x="67" y="344"/>
                </a:cubicBezTo>
                <a:cubicBezTo>
                  <a:pt x="67" y="357"/>
                  <a:pt x="78" y="368"/>
                  <a:pt x="92" y="368"/>
                </a:cubicBezTo>
                <a:cubicBezTo>
                  <a:pt x="93" y="368"/>
                  <a:pt x="93" y="368"/>
                  <a:pt x="93" y="368"/>
                </a:cubicBezTo>
                <a:cubicBezTo>
                  <a:pt x="108" y="368"/>
                  <a:pt x="121" y="377"/>
                  <a:pt x="127" y="391"/>
                </a:cubicBezTo>
                <a:cubicBezTo>
                  <a:pt x="127" y="392"/>
                  <a:pt x="127" y="392"/>
                  <a:pt x="127" y="392"/>
                </a:cubicBezTo>
                <a:cubicBezTo>
                  <a:pt x="133" y="404"/>
                  <a:pt x="147" y="410"/>
                  <a:pt x="160" y="405"/>
                </a:cubicBezTo>
                <a:cubicBezTo>
                  <a:pt x="164" y="403"/>
                  <a:pt x="169" y="402"/>
                  <a:pt x="174" y="402"/>
                </a:cubicBezTo>
                <a:close/>
                <a:moveTo>
                  <a:pt x="417" y="240"/>
                </a:moveTo>
                <a:cubicBezTo>
                  <a:pt x="417" y="240"/>
                  <a:pt x="417" y="240"/>
                  <a:pt x="417" y="24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65" name="Freeform 1030">
            <a:extLst>
              <a:ext uri="{FF2B5EF4-FFF2-40B4-BE49-F238E27FC236}">
                <a16:creationId xmlns:a16="http://schemas.microsoft.com/office/drawing/2014/main" id="{703F990D-FBBA-DE33-C709-5B569E7B6E0A}"/>
              </a:ext>
            </a:extLst>
          </p:cNvPr>
          <p:cNvSpPr>
            <a:spLocks noEditPoints="1"/>
          </p:cNvSpPr>
          <p:nvPr/>
        </p:nvSpPr>
        <p:spPr bwMode="auto">
          <a:xfrm>
            <a:off x="10922098" y="1750417"/>
            <a:ext cx="411438" cy="411437"/>
          </a:xfrm>
          <a:custGeom>
            <a:avLst/>
            <a:gdLst>
              <a:gd name="T0" fmla="*/ 165 w 331"/>
              <a:gd name="T1" fmla="*/ 331 h 331"/>
              <a:gd name="T2" fmla="*/ 0 w 331"/>
              <a:gd name="T3" fmla="*/ 165 h 331"/>
              <a:gd name="T4" fmla="*/ 165 w 331"/>
              <a:gd name="T5" fmla="*/ 0 h 331"/>
              <a:gd name="T6" fmla="*/ 331 w 331"/>
              <a:gd name="T7" fmla="*/ 165 h 331"/>
              <a:gd name="T8" fmla="*/ 165 w 331"/>
              <a:gd name="T9" fmla="*/ 331 h 331"/>
              <a:gd name="T10" fmla="*/ 165 w 331"/>
              <a:gd name="T11" fmla="*/ 11 h 331"/>
              <a:gd name="T12" fmla="*/ 11 w 331"/>
              <a:gd name="T13" fmla="*/ 165 h 331"/>
              <a:gd name="T14" fmla="*/ 165 w 331"/>
              <a:gd name="T15" fmla="*/ 320 h 331"/>
              <a:gd name="T16" fmla="*/ 320 w 331"/>
              <a:gd name="T17" fmla="*/ 165 h 331"/>
              <a:gd name="T18" fmla="*/ 165 w 331"/>
              <a:gd name="T19" fmla="*/ 11 h 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31" h="331">
                <a:moveTo>
                  <a:pt x="165" y="331"/>
                </a:moveTo>
                <a:cubicBezTo>
                  <a:pt x="74" y="331"/>
                  <a:pt x="0" y="257"/>
                  <a:pt x="0" y="165"/>
                </a:cubicBezTo>
                <a:cubicBezTo>
                  <a:pt x="0" y="74"/>
                  <a:pt x="74" y="0"/>
                  <a:pt x="165" y="0"/>
                </a:cubicBezTo>
                <a:cubicBezTo>
                  <a:pt x="257" y="0"/>
                  <a:pt x="331" y="74"/>
                  <a:pt x="331" y="165"/>
                </a:cubicBezTo>
                <a:cubicBezTo>
                  <a:pt x="331" y="257"/>
                  <a:pt x="257" y="331"/>
                  <a:pt x="165" y="331"/>
                </a:cubicBezTo>
                <a:close/>
                <a:moveTo>
                  <a:pt x="165" y="11"/>
                </a:moveTo>
                <a:cubicBezTo>
                  <a:pt x="80" y="11"/>
                  <a:pt x="11" y="80"/>
                  <a:pt x="11" y="165"/>
                </a:cubicBezTo>
                <a:cubicBezTo>
                  <a:pt x="11" y="250"/>
                  <a:pt x="80" y="320"/>
                  <a:pt x="165" y="320"/>
                </a:cubicBezTo>
                <a:cubicBezTo>
                  <a:pt x="251" y="320"/>
                  <a:pt x="320" y="250"/>
                  <a:pt x="320" y="165"/>
                </a:cubicBezTo>
                <a:cubicBezTo>
                  <a:pt x="320" y="80"/>
                  <a:pt x="251" y="11"/>
                  <a:pt x="165" y="1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66" name="Freeform 1031">
            <a:extLst>
              <a:ext uri="{FF2B5EF4-FFF2-40B4-BE49-F238E27FC236}">
                <a16:creationId xmlns:a16="http://schemas.microsoft.com/office/drawing/2014/main" id="{66E1603A-CA2B-E457-3507-2D842A7F6D8F}"/>
              </a:ext>
            </a:extLst>
          </p:cNvPr>
          <p:cNvSpPr>
            <a:spLocks/>
          </p:cNvSpPr>
          <p:nvPr/>
        </p:nvSpPr>
        <p:spPr bwMode="auto">
          <a:xfrm>
            <a:off x="10984667" y="1805403"/>
            <a:ext cx="288196" cy="68256"/>
          </a:xfrm>
          <a:custGeom>
            <a:avLst/>
            <a:gdLst>
              <a:gd name="T0" fmla="*/ 115 w 232"/>
              <a:gd name="T1" fmla="*/ 55 h 55"/>
              <a:gd name="T2" fmla="*/ 2 w 232"/>
              <a:gd name="T3" fmla="*/ 11 h 55"/>
              <a:gd name="T4" fmla="*/ 2 w 232"/>
              <a:gd name="T5" fmla="*/ 3 h 55"/>
              <a:gd name="T6" fmla="*/ 10 w 232"/>
              <a:gd name="T7" fmla="*/ 3 h 55"/>
              <a:gd name="T8" fmla="*/ 115 w 232"/>
              <a:gd name="T9" fmla="*/ 45 h 55"/>
              <a:gd name="T10" fmla="*/ 222 w 232"/>
              <a:gd name="T11" fmla="*/ 2 h 55"/>
              <a:gd name="T12" fmla="*/ 230 w 232"/>
              <a:gd name="T13" fmla="*/ 2 h 55"/>
              <a:gd name="T14" fmla="*/ 229 w 232"/>
              <a:gd name="T15" fmla="*/ 10 h 55"/>
              <a:gd name="T16" fmla="*/ 115 w 232"/>
              <a:gd name="T17" fmla="*/ 55 h 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2" h="55">
                <a:moveTo>
                  <a:pt x="115" y="55"/>
                </a:moveTo>
                <a:cubicBezTo>
                  <a:pt x="73" y="55"/>
                  <a:pt x="33" y="40"/>
                  <a:pt x="2" y="11"/>
                </a:cubicBezTo>
                <a:cubicBezTo>
                  <a:pt x="0" y="9"/>
                  <a:pt x="0" y="5"/>
                  <a:pt x="2" y="3"/>
                </a:cubicBezTo>
                <a:cubicBezTo>
                  <a:pt x="4" y="1"/>
                  <a:pt x="8" y="1"/>
                  <a:pt x="10" y="3"/>
                </a:cubicBezTo>
                <a:cubicBezTo>
                  <a:pt x="39" y="30"/>
                  <a:pt x="76" y="45"/>
                  <a:pt x="115" y="45"/>
                </a:cubicBezTo>
                <a:cubicBezTo>
                  <a:pt x="155" y="45"/>
                  <a:pt x="193" y="29"/>
                  <a:pt x="222" y="2"/>
                </a:cubicBezTo>
                <a:cubicBezTo>
                  <a:pt x="224" y="0"/>
                  <a:pt x="228" y="0"/>
                  <a:pt x="230" y="2"/>
                </a:cubicBezTo>
                <a:cubicBezTo>
                  <a:pt x="232" y="4"/>
                  <a:pt x="232" y="8"/>
                  <a:pt x="229" y="10"/>
                </a:cubicBezTo>
                <a:cubicBezTo>
                  <a:pt x="199" y="39"/>
                  <a:pt x="158" y="55"/>
                  <a:pt x="115" y="5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67" name="Freeform 1032">
            <a:extLst>
              <a:ext uri="{FF2B5EF4-FFF2-40B4-BE49-F238E27FC236}">
                <a16:creationId xmlns:a16="http://schemas.microsoft.com/office/drawing/2014/main" id="{6EE26EAC-FCFC-640C-F4FA-33927942E850}"/>
              </a:ext>
            </a:extLst>
          </p:cNvPr>
          <p:cNvSpPr>
            <a:spLocks/>
          </p:cNvSpPr>
          <p:nvPr/>
        </p:nvSpPr>
        <p:spPr bwMode="auto">
          <a:xfrm>
            <a:off x="10986565" y="2036720"/>
            <a:ext cx="284404" cy="66362"/>
          </a:xfrm>
          <a:custGeom>
            <a:avLst/>
            <a:gdLst>
              <a:gd name="T0" fmla="*/ 6 w 229"/>
              <a:gd name="T1" fmla="*/ 54 h 54"/>
              <a:gd name="T2" fmla="*/ 2 w 229"/>
              <a:gd name="T3" fmla="*/ 53 h 54"/>
              <a:gd name="T4" fmla="*/ 2 w 229"/>
              <a:gd name="T5" fmla="*/ 45 h 54"/>
              <a:gd name="T6" fmla="*/ 114 w 229"/>
              <a:gd name="T7" fmla="*/ 0 h 54"/>
              <a:gd name="T8" fmla="*/ 226 w 229"/>
              <a:gd name="T9" fmla="*/ 44 h 54"/>
              <a:gd name="T10" fmla="*/ 227 w 229"/>
              <a:gd name="T11" fmla="*/ 52 h 54"/>
              <a:gd name="T12" fmla="*/ 219 w 229"/>
              <a:gd name="T13" fmla="*/ 52 h 54"/>
              <a:gd name="T14" fmla="*/ 114 w 229"/>
              <a:gd name="T15" fmla="*/ 11 h 54"/>
              <a:gd name="T16" fmla="*/ 9 w 229"/>
              <a:gd name="T17" fmla="*/ 53 h 54"/>
              <a:gd name="T18" fmla="*/ 6 w 229"/>
              <a:gd name="T19" fmla="*/ 54 h 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29" h="54">
                <a:moveTo>
                  <a:pt x="6" y="54"/>
                </a:moveTo>
                <a:cubicBezTo>
                  <a:pt x="4" y="54"/>
                  <a:pt x="3" y="54"/>
                  <a:pt x="2" y="53"/>
                </a:cubicBezTo>
                <a:cubicBezTo>
                  <a:pt x="0" y="50"/>
                  <a:pt x="0" y="47"/>
                  <a:pt x="2" y="45"/>
                </a:cubicBezTo>
                <a:cubicBezTo>
                  <a:pt x="33" y="16"/>
                  <a:pt x="73" y="0"/>
                  <a:pt x="114" y="0"/>
                </a:cubicBezTo>
                <a:cubicBezTo>
                  <a:pt x="156" y="0"/>
                  <a:pt x="196" y="16"/>
                  <a:pt x="226" y="44"/>
                </a:cubicBezTo>
                <a:cubicBezTo>
                  <a:pt x="228" y="46"/>
                  <a:pt x="229" y="49"/>
                  <a:pt x="227" y="52"/>
                </a:cubicBezTo>
                <a:cubicBezTo>
                  <a:pt x="224" y="54"/>
                  <a:pt x="221" y="54"/>
                  <a:pt x="219" y="52"/>
                </a:cubicBezTo>
                <a:cubicBezTo>
                  <a:pt x="190" y="26"/>
                  <a:pt x="153" y="11"/>
                  <a:pt x="114" y="11"/>
                </a:cubicBezTo>
                <a:cubicBezTo>
                  <a:pt x="75" y="11"/>
                  <a:pt x="38" y="26"/>
                  <a:pt x="9" y="53"/>
                </a:cubicBezTo>
                <a:cubicBezTo>
                  <a:pt x="8" y="54"/>
                  <a:pt x="7" y="54"/>
                  <a:pt x="6" y="5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68" name="Freeform 1033">
            <a:extLst>
              <a:ext uri="{FF2B5EF4-FFF2-40B4-BE49-F238E27FC236}">
                <a16:creationId xmlns:a16="http://schemas.microsoft.com/office/drawing/2014/main" id="{A9D2B498-CC01-D51D-C78D-97433771B4DC}"/>
              </a:ext>
            </a:extLst>
          </p:cNvPr>
          <p:cNvSpPr>
            <a:spLocks noEditPoints="1"/>
          </p:cNvSpPr>
          <p:nvPr/>
        </p:nvSpPr>
        <p:spPr bwMode="auto">
          <a:xfrm>
            <a:off x="11016902" y="1750417"/>
            <a:ext cx="221835" cy="411437"/>
          </a:xfrm>
          <a:custGeom>
            <a:avLst/>
            <a:gdLst>
              <a:gd name="T0" fmla="*/ 89 w 179"/>
              <a:gd name="T1" fmla="*/ 331 h 331"/>
              <a:gd name="T2" fmla="*/ 0 w 179"/>
              <a:gd name="T3" fmla="*/ 165 h 331"/>
              <a:gd name="T4" fmla="*/ 89 w 179"/>
              <a:gd name="T5" fmla="*/ 0 h 331"/>
              <a:gd name="T6" fmla="*/ 179 w 179"/>
              <a:gd name="T7" fmla="*/ 165 h 331"/>
              <a:gd name="T8" fmla="*/ 89 w 179"/>
              <a:gd name="T9" fmla="*/ 331 h 331"/>
              <a:gd name="T10" fmla="*/ 89 w 179"/>
              <a:gd name="T11" fmla="*/ 11 h 331"/>
              <a:gd name="T12" fmla="*/ 11 w 179"/>
              <a:gd name="T13" fmla="*/ 165 h 331"/>
              <a:gd name="T14" fmla="*/ 89 w 179"/>
              <a:gd name="T15" fmla="*/ 320 h 331"/>
              <a:gd name="T16" fmla="*/ 168 w 179"/>
              <a:gd name="T17" fmla="*/ 165 h 331"/>
              <a:gd name="T18" fmla="*/ 89 w 179"/>
              <a:gd name="T19" fmla="*/ 11 h 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79" h="331">
                <a:moveTo>
                  <a:pt x="89" y="331"/>
                </a:moveTo>
                <a:cubicBezTo>
                  <a:pt x="39" y="331"/>
                  <a:pt x="0" y="258"/>
                  <a:pt x="0" y="165"/>
                </a:cubicBezTo>
                <a:cubicBezTo>
                  <a:pt x="0" y="73"/>
                  <a:pt x="39" y="0"/>
                  <a:pt x="89" y="0"/>
                </a:cubicBezTo>
                <a:cubicBezTo>
                  <a:pt x="140" y="0"/>
                  <a:pt x="179" y="73"/>
                  <a:pt x="179" y="165"/>
                </a:cubicBezTo>
                <a:cubicBezTo>
                  <a:pt x="179" y="258"/>
                  <a:pt x="140" y="331"/>
                  <a:pt x="89" y="331"/>
                </a:cubicBezTo>
                <a:close/>
                <a:moveTo>
                  <a:pt x="89" y="11"/>
                </a:moveTo>
                <a:cubicBezTo>
                  <a:pt x="46" y="11"/>
                  <a:pt x="11" y="80"/>
                  <a:pt x="11" y="165"/>
                </a:cubicBezTo>
                <a:cubicBezTo>
                  <a:pt x="11" y="250"/>
                  <a:pt x="46" y="320"/>
                  <a:pt x="89" y="320"/>
                </a:cubicBezTo>
                <a:cubicBezTo>
                  <a:pt x="133" y="320"/>
                  <a:pt x="168" y="250"/>
                  <a:pt x="168" y="165"/>
                </a:cubicBezTo>
                <a:cubicBezTo>
                  <a:pt x="168" y="80"/>
                  <a:pt x="133" y="11"/>
                  <a:pt x="89" y="1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69" name="Freeform 1034">
            <a:extLst>
              <a:ext uri="{FF2B5EF4-FFF2-40B4-BE49-F238E27FC236}">
                <a16:creationId xmlns:a16="http://schemas.microsoft.com/office/drawing/2014/main" id="{FCDC5533-7B74-2EA4-F44E-5BA28F1FB540}"/>
              </a:ext>
            </a:extLst>
          </p:cNvPr>
          <p:cNvSpPr>
            <a:spLocks/>
          </p:cNvSpPr>
          <p:nvPr/>
        </p:nvSpPr>
        <p:spPr bwMode="auto">
          <a:xfrm>
            <a:off x="10922098" y="1949501"/>
            <a:ext cx="411438" cy="13274"/>
          </a:xfrm>
          <a:custGeom>
            <a:avLst/>
            <a:gdLst>
              <a:gd name="T0" fmla="*/ 325 w 331"/>
              <a:gd name="T1" fmla="*/ 11 h 11"/>
              <a:gd name="T2" fmla="*/ 6 w 331"/>
              <a:gd name="T3" fmla="*/ 11 h 11"/>
              <a:gd name="T4" fmla="*/ 0 w 331"/>
              <a:gd name="T5" fmla="*/ 5 h 11"/>
              <a:gd name="T6" fmla="*/ 6 w 331"/>
              <a:gd name="T7" fmla="*/ 0 h 11"/>
              <a:gd name="T8" fmla="*/ 325 w 331"/>
              <a:gd name="T9" fmla="*/ 0 h 11"/>
              <a:gd name="T10" fmla="*/ 331 w 331"/>
              <a:gd name="T11" fmla="*/ 5 h 11"/>
              <a:gd name="T12" fmla="*/ 325 w 331"/>
              <a:gd name="T13" fmla="*/ 11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31" h="11">
                <a:moveTo>
                  <a:pt x="325" y="11"/>
                </a:moveTo>
                <a:cubicBezTo>
                  <a:pt x="6" y="11"/>
                  <a:pt x="6" y="11"/>
                  <a:pt x="6" y="11"/>
                </a:cubicBezTo>
                <a:cubicBezTo>
                  <a:pt x="3" y="11"/>
                  <a:pt x="0" y="9"/>
                  <a:pt x="0" y="5"/>
                </a:cubicBezTo>
                <a:cubicBezTo>
                  <a:pt x="0" y="2"/>
                  <a:pt x="3" y="0"/>
                  <a:pt x="6" y="0"/>
                </a:cubicBezTo>
                <a:cubicBezTo>
                  <a:pt x="325" y="0"/>
                  <a:pt x="325" y="0"/>
                  <a:pt x="325" y="0"/>
                </a:cubicBezTo>
                <a:cubicBezTo>
                  <a:pt x="328" y="0"/>
                  <a:pt x="331" y="2"/>
                  <a:pt x="331" y="5"/>
                </a:cubicBezTo>
                <a:cubicBezTo>
                  <a:pt x="331" y="9"/>
                  <a:pt x="328" y="11"/>
                  <a:pt x="325" y="1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70" name="Freeform 1035">
            <a:extLst>
              <a:ext uri="{FF2B5EF4-FFF2-40B4-BE49-F238E27FC236}">
                <a16:creationId xmlns:a16="http://schemas.microsoft.com/office/drawing/2014/main" id="{A9328D6E-B70F-2915-645C-F512C08CF000}"/>
              </a:ext>
            </a:extLst>
          </p:cNvPr>
          <p:cNvSpPr>
            <a:spLocks/>
          </p:cNvSpPr>
          <p:nvPr/>
        </p:nvSpPr>
        <p:spPr bwMode="auto">
          <a:xfrm>
            <a:off x="11121182" y="1750417"/>
            <a:ext cx="13274" cy="411437"/>
          </a:xfrm>
          <a:custGeom>
            <a:avLst/>
            <a:gdLst>
              <a:gd name="T0" fmla="*/ 5 w 11"/>
              <a:gd name="T1" fmla="*/ 331 h 331"/>
              <a:gd name="T2" fmla="*/ 0 w 11"/>
              <a:gd name="T3" fmla="*/ 325 h 331"/>
              <a:gd name="T4" fmla="*/ 0 w 11"/>
              <a:gd name="T5" fmla="*/ 6 h 331"/>
              <a:gd name="T6" fmla="*/ 5 w 11"/>
              <a:gd name="T7" fmla="*/ 0 h 331"/>
              <a:gd name="T8" fmla="*/ 11 w 11"/>
              <a:gd name="T9" fmla="*/ 6 h 331"/>
              <a:gd name="T10" fmla="*/ 11 w 11"/>
              <a:gd name="T11" fmla="*/ 325 h 331"/>
              <a:gd name="T12" fmla="*/ 5 w 11"/>
              <a:gd name="T13" fmla="*/ 331 h 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" h="331">
                <a:moveTo>
                  <a:pt x="5" y="331"/>
                </a:moveTo>
                <a:cubicBezTo>
                  <a:pt x="2" y="331"/>
                  <a:pt x="0" y="328"/>
                  <a:pt x="0" y="325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2" y="0"/>
                  <a:pt x="5" y="0"/>
                </a:cubicBezTo>
                <a:cubicBezTo>
                  <a:pt x="9" y="0"/>
                  <a:pt x="11" y="3"/>
                  <a:pt x="11" y="6"/>
                </a:cubicBezTo>
                <a:cubicBezTo>
                  <a:pt x="11" y="325"/>
                  <a:pt x="11" y="325"/>
                  <a:pt x="11" y="325"/>
                </a:cubicBezTo>
                <a:cubicBezTo>
                  <a:pt x="11" y="328"/>
                  <a:pt x="9" y="331"/>
                  <a:pt x="5" y="33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12705864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8611</TotalTime>
  <Words>23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Case Study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629</cp:revision>
  <dcterms:created xsi:type="dcterms:W3CDTF">2021-03-31T02:49:57Z</dcterms:created>
  <dcterms:modified xsi:type="dcterms:W3CDTF">2025-10-15T08:56:22Z</dcterms:modified>
  <cp:category/>
</cp:coreProperties>
</file>