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E6EB517-415E-4D58-9445-9A8870CCB39C}">
  <a:tblStyle styleId="{CE6EB517-415E-4D58-9445-9A8870CCB39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we know what dinosaurs looked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{CE6EB517-415E-4D58-9445-9A8870CCB39C}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huesos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partes sólidas dentro de muchos animales que ayudan a darle forma a sus cuerpos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carnívoro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animal que solo se como a otros animales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afirmar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decir o escribir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dinosaurio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un tipo de animal que </a:t>
                      </a:r>
                      <a:r>
                        <a:rPr lang="en" sz="1200"/>
                        <a:t>vivió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 hace mucho tiempo y que tiene características en común con los pájaros y </a:t>
                      </a:r>
                      <a:r>
                        <a:rPr lang="en" sz="1200"/>
                        <a:t>reptiles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 modernos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extinto/a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viviente que hace mucho tiempo vivía en la Tierra pero ya no existe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fósil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los restos de una planta o un animal que se murió hace muchísimo tiempo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herbívoro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animal que solo come plantas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paleontólogo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científico o una científica que se dedica al estudio de los fósiles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esqueleto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todos los huesos de un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6531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we know what dinosaurs looked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