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A1F"/>
    <a:srgbClr val="0C8257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A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0C82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C489EC87-59BD-44CA-B383-BCB706F2E4B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AADB63D6-56BF-4952-BB62-931A9BE3380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flag&#10;&#10;Description automatically generated">
            <a:extLst>
              <a:ext uri="{FF2B5EF4-FFF2-40B4-BE49-F238E27FC236}">
                <a16:creationId xmlns:a16="http://schemas.microsoft.com/office/drawing/2014/main" id="{2DED120C-C39B-41D3-97FD-DF8567BD383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2019-09-17T11:16:03Z</dcterms:modified>
</cp:coreProperties>
</file>