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1F"/>
    <a:srgbClr val="0C8257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C8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C489EC87-59BD-44CA-B383-BCB706F2E4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AADB63D6-56BF-4952-BB62-931A9BE338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2DED120C-C39B-41D3-97FD-DF8567BD38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2019-09-17T11:16:03Z</dcterms:modified>
</cp:coreProperties>
</file>