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78" r:id="rId3"/>
    <p:sldId id="281" r:id="rId4"/>
    <p:sldId id="279" r:id="rId5"/>
    <p:sldId id="282" r:id="rId6"/>
    <p:sldId id="280" r:id="rId7"/>
    <p:sldId id="283"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124" d="100"/>
          <a:sy n="124" d="100"/>
        </p:scale>
        <p:origin x="427" y="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1"/>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chemeClr val="tx1"/>
                </a:solidFill>
                <a:latin typeface="+mn-lt"/>
              </a:defRPr>
            </a:lvl1pPr>
          </a:lstStyle>
          <a:p>
            <a:fld id="{31E51FBF-C29D-44CC-ACAD-203681F9CF3D}" type="datetimeFigureOut">
              <a:rPr lang="en-US" smtClean="0"/>
              <a:t>8/26/2025</a:t>
            </a:fld>
            <a:endParaRPr lang="en-US"/>
          </a:p>
        </p:txBody>
      </p:sp>
      <p:sp>
        <p:nvSpPr>
          <p:cNvPr id="21" name="Footer Placeholder 20"/>
          <p:cNvSpPr>
            <a:spLocks noGrp="1"/>
          </p:cNvSpPr>
          <p:nvPr>
            <p:ph type="ftr" sz="quarter" idx="11"/>
          </p:nvPr>
        </p:nvSpPr>
        <p:spPr>
          <a:xfrm>
            <a:off x="1453896" y="5211060"/>
            <a:ext cx="5905500" cy="228600"/>
          </a:xfrm>
        </p:spPr>
        <p:txBody>
          <a:bodyPr/>
          <a:lstStyle>
            <a:lvl1pPr algn="l">
              <a:defRPr>
                <a:solidFill>
                  <a:schemeClr val="tx1">
                    <a:lumMod val="75000"/>
                    <a:lumOff val="25000"/>
                  </a:schemeClr>
                </a:solidFill>
              </a:defRPr>
            </a:lvl1pPr>
          </a:lstStyle>
          <a:p>
            <a:endParaRPr lang="en-US"/>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fld id="{07F34017-7ED8-4369-BECC-9008E39C9749}" type="slidenum">
              <a:rPr lang="en-US" smtClean="0"/>
              <a:t>‹#›</a:t>
            </a:fld>
            <a:endParaRPr lang="en-US"/>
          </a:p>
        </p:txBody>
      </p:sp>
    </p:spTree>
    <p:extLst>
      <p:ext uri="{BB962C8B-B14F-4D97-AF65-F5344CB8AC3E}">
        <p14:creationId xmlns:p14="http://schemas.microsoft.com/office/powerpoint/2010/main" val="2763453319"/>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1E51FBF-C29D-44CC-ACAD-203681F9CF3D}" type="datetimeFigureOut">
              <a:rPr lang="en-US" smtClean="0"/>
              <a:t>8/26/2025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522989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1E51FBF-C29D-44CC-ACAD-203681F9CF3D}" type="datetimeFigureOut">
              <a:rPr lang="en-US" smtClean="0"/>
              <a:t>8/26/2025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6157006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1E51FBF-C29D-44CC-ACAD-203681F9CF3D}" type="datetimeFigureOut">
              <a:rPr lang="en-US" smtClean="0"/>
              <a:t>8/26/2025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17038658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12192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0"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defRPr sz="1600">
                <a:solidFill>
                  <a:schemeClr val="tx1"/>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chemeClr val="tx1"/>
                </a:solidFill>
                <a:latin typeface="+mn-lt"/>
                <a:ea typeface="+mn-ea"/>
                <a:cs typeface="+mn-cs"/>
              </a:defRPr>
            </a:lvl1pPr>
          </a:lstStyle>
          <a:p>
            <a:fld id="{31E51FBF-C29D-44CC-ACAD-203681F9CF3D}" type="datetimeFigureOut">
              <a:rPr lang="en-US" smtClean="0"/>
              <a:t>8/26/2025</a:t>
            </a:fld>
            <a:endParaRPr lang="en-US"/>
          </a:p>
        </p:txBody>
      </p:sp>
      <p:sp>
        <p:nvSpPr>
          <p:cNvPr id="5" name="Footer Placeholder 4"/>
          <p:cNvSpPr>
            <a:spLocks noGrp="1"/>
          </p:cNvSpPr>
          <p:nvPr>
            <p:ph type="ftr" sz="quarter" idx="11"/>
          </p:nvPr>
        </p:nvSpPr>
        <p:spPr>
          <a:xfrm>
            <a:off x="1453553" y="5211060"/>
            <a:ext cx="5907024" cy="228600"/>
          </a:xfrm>
        </p:spPr>
        <p:txBody>
          <a:bodyPr/>
          <a:lstStyle>
            <a:lvl1pPr algn="l">
              <a:defRPr/>
            </a:lvl1pPr>
          </a:lstStyle>
          <a:p>
            <a:endParaRPr lang="en-US"/>
          </a:p>
        </p:txBody>
      </p:sp>
      <p:sp>
        <p:nvSpPr>
          <p:cNvPr id="6" name="Slide Number Placeholder 5"/>
          <p:cNvSpPr>
            <a:spLocks noGrp="1"/>
          </p:cNvSpPr>
          <p:nvPr>
            <p:ph type="sldNum" sz="quarter" idx="12"/>
          </p:nvPr>
        </p:nvSpPr>
        <p:spPr>
          <a:xfrm>
            <a:off x="8604504" y="5211060"/>
            <a:ext cx="2112264" cy="228600"/>
          </a:xfrm>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693923736"/>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31E51FBF-C29D-44CC-ACAD-203681F9CF3D}" type="datetimeFigureOut">
              <a:rPr lang="en-US" smtClean="0"/>
              <a:t>8/26/2025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33202641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1E51FBF-C29D-44CC-ACAD-203681F9CF3D}" type="datetimeFigureOut">
              <a:rPr lang="en-US" smtClean="0"/>
              <a:t>8/26/2025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24959255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31E51FBF-C29D-44CC-ACAD-203681F9CF3D}" type="datetimeFigureOut">
              <a:rPr lang="en-US" smtClean="0"/>
              <a:t>8/26/2025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17562445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1E51FBF-C29D-44CC-ACAD-203681F9CF3D}" type="datetimeFigureOut">
              <a:rPr lang="en-US" smtClean="0"/>
              <a:t>8/26/2025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9539859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6" name="Rectangle 15"/>
          <p:cNvSpPr/>
          <p:nvPr/>
        </p:nvSpPr>
        <p:spPr>
          <a:xfrm>
            <a:off x="245529" y="237744"/>
            <a:ext cx="8531352"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rgbClr val="FFFFFF"/>
                </a:solidFill>
                <a:effectLst/>
                <a:latin typeface="+mj-lt"/>
                <a:ea typeface="+mn-ea"/>
                <a:cs typeface="+mn-cs"/>
              </a:defRPr>
            </a:lvl1pPr>
          </a:lstStyle>
          <a:p>
            <a:r>
              <a:rPr lang="en-US"/>
              <a:t>Click to edit Master title style</a:t>
            </a:r>
            <a:endParaRPr lang="en-US" dirty="0"/>
          </a:p>
        </p:txBody>
      </p:sp>
      <p:sp>
        <p:nvSpPr>
          <p:cNvPr id="3" name="Content Placeholder 2"/>
          <p:cNvSpPr>
            <a:spLocks noGrp="1"/>
          </p:cNvSpPr>
          <p:nvPr>
            <p:ph idx="1"/>
          </p:nvPr>
        </p:nvSpPr>
        <p:spPr>
          <a:xfrm>
            <a:off x="685800" y="609600"/>
            <a:ext cx="7772400" cy="53340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8" name="Date Placeholder 7"/>
          <p:cNvSpPr>
            <a:spLocks noGrp="1"/>
          </p:cNvSpPr>
          <p:nvPr>
            <p:ph type="dt" sz="half" idx="10"/>
          </p:nvPr>
        </p:nvSpPr>
        <p:spPr/>
        <p:txBody>
          <a:bodyPr/>
          <a:lstStyle/>
          <a:p>
            <a:fld id="{31E51FBF-C29D-44CC-ACAD-203681F9CF3D}" type="datetimeFigureOut">
              <a:rPr lang="en-US" smtClean="0"/>
              <a:t>8/26/2025</a:t>
            </a:fld>
            <a:endParaRPr lang="en-US"/>
          </a:p>
        </p:txBody>
      </p:sp>
      <p:sp>
        <p:nvSpPr>
          <p:cNvPr id="9" name="Footer Placeholder 8"/>
          <p:cNvSpPr>
            <a:spLocks noGrp="1"/>
          </p:cNvSpPr>
          <p:nvPr>
            <p:ph type="ftr" sz="quarter" idx="11"/>
          </p:nvPr>
        </p:nvSpPr>
        <p:spPr/>
        <p:txBody>
          <a:bodyPr/>
          <a:lstStyle>
            <a:lvl1pPr algn="r">
              <a:defRPr/>
            </a:lvl1pPr>
          </a:lstStyle>
          <a:p>
            <a:endParaRPr lang="en-US"/>
          </a:p>
        </p:txBody>
      </p:sp>
      <p:sp>
        <p:nvSpPr>
          <p:cNvPr id="11" name="Slide Number Placeholder 10"/>
          <p:cNvSpPr>
            <a:spLocks noGrp="1"/>
          </p:cNvSpPr>
          <p:nvPr>
            <p:ph type="sldNum" sz="quarter" idx="12"/>
          </p:nvPr>
        </p:nvSpPr>
        <p:spPr>
          <a:xfrm>
            <a:off x="10393677" y="6223002"/>
            <a:ext cx="1463040" cy="274320"/>
          </a:xfrm>
        </p:spPr>
        <p:txBody>
          <a:bodyPr/>
          <a:lstStyle>
            <a:lvl1pPr>
              <a:defRPr>
                <a:solidFill>
                  <a:srgbClr val="FFFFFF"/>
                </a:solidFill>
              </a:defRPr>
            </a:lvl1pPr>
          </a:lstStyle>
          <a:p>
            <a:fld id="{07F34017-7ED8-4369-BECC-9008E39C9749}" type="slidenum">
              <a:rPr lang="en-US" smtClean="0"/>
              <a:t>‹#›</a:t>
            </a:fld>
            <a:endParaRPr lang="en-US"/>
          </a:p>
        </p:txBody>
      </p:sp>
      <p:sp>
        <p:nvSpPr>
          <p:cNvPr id="12" name="Rectangle 11"/>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4122008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rgbClr val="FFFFFF"/>
                </a:solidFill>
                <a:latin typeface="+mj-lt"/>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fld id="{31E51FBF-C29D-44CC-ACAD-203681F9CF3D}" type="datetimeFigureOut">
              <a:rPr lang="en-US" smtClean="0"/>
              <a:t>8/26/2025</a:t>
            </a:fld>
            <a:endParaRPr lang="en-US"/>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endParaRPr lang="en-US"/>
          </a:p>
        </p:txBody>
      </p:sp>
      <p:sp>
        <p:nvSpPr>
          <p:cNvPr id="7" name="Slide Number Placeholder 6"/>
          <p:cNvSpPr>
            <a:spLocks noGrp="1"/>
          </p:cNvSpPr>
          <p:nvPr>
            <p:ph type="sldNum" sz="quarter" idx="12"/>
          </p:nvPr>
        </p:nvSpPr>
        <p:spPr>
          <a:xfrm>
            <a:off x="10396728" y="6227064"/>
            <a:ext cx="1463040" cy="274320"/>
          </a:xfrm>
        </p:spPr>
        <p:txBody>
          <a:bodyPr/>
          <a:lstStyle>
            <a:lvl1pPr>
              <a:defRPr>
                <a:solidFill>
                  <a:srgbClr val="FFFFFF"/>
                </a:solidFill>
              </a:defRPr>
            </a:lvl1pPr>
          </a:lstStyle>
          <a:p>
            <a:fld id="{07F34017-7ED8-4369-BECC-9008E39C9749}" type="slidenum">
              <a:rPr lang="en-US" smtClean="0"/>
              <a:t>‹#›</a:t>
            </a:fld>
            <a:endParaRPr lang="en-US"/>
          </a:p>
        </p:txBody>
      </p:sp>
      <p:sp>
        <p:nvSpPr>
          <p:cNvPr id="10" name="Rectangle 9"/>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3963586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274320" y="6307672"/>
            <a:ext cx="2743200" cy="274320"/>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fld id="{31E51FBF-C29D-44CC-ACAD-203681F9CF3D}" type="datetimeFigureOut">
              <a:rPr lang="en-US" smtClean="0"/>
              <a:t>8/26/2025</a:t>
            </a:fld>
            <a:endParaRPr lang="en-US"/>
          </a:p>
        </p:txBody>
      </p:sp>
      <p:sp>
        <p:nvSpPr>
          <p:cNvPr id="5" name="Footer Placeholder 4"/>
          <p:cNvSpPr>
            <a:spLocks noGrp="1"/>
          </p:cNvSpPr>
          <p:nvPr>
            <p:ph type="ftr" sz="quarter" idx="3"/>
          </p:nvPr>
        </p:nvSpPr>
        <p:spPr>
          <a:xfrm>
            <a:off x="3489960" y="6307672"/>
            <a:ext cx="5212080" cy="274320"/>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endParaRPr lang="en-US"/>
          </a:p>
        </p:txBody>
      </p:sp>
      <p:sp>
        <p:nvSpPr>
          <p:cNvPr id="6" name="Slide Number Placeholder 5"/>
          <p:cNvSpPr>
            <a:spLocks noGrp="1"/>
          </p:cNvSpPr>
          <p:nvPr>
            <p:ph type="sldNum" sz="quarter" idx="4"/>
          </p:nvPr>
        </p:nvSpPr>
        <p:spPr>
          <a:xfrm>
            <a:off x="10469880" y="6307672"/>
            <a:ext cx="1463040" cy="27432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fld id="{07F34017-7ED8-4369-BECC-9008E39C9749}" type="slidenum">
              <a:rPr lang="en-US" smtClean="0"/>
              <a:t>‹#›</a:t>
            </a:fld>
            <a:endParaRPr lang="en-US"/>
          </a:p>
        </p:txBody>
      </p:sp>
    </p:spTree>
    <p:extLst>
      <p:ext uri="{BB962C8B-B14F-4D97-AF65-F5344CB8AC3E}">
        <p14:creationId xmlns:p14="http://schemas.microsoft.com/office/powerpoint/2010/main" val="335950882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6000" b="1">
                <a:solidFill>
                  <a:srgbClr val="FF0000"/>
                </a:solidFill>
                <a:latin typeface="Arial" panose="020B0604020202020204" pitchFamily="34" charset="0"/>
                <a:cs typeface="Arial" panose="020B0604020202020204" pitchFamily="34" charset="0"/>
              </a:rPr>
              <a:t>Hiến lễ đời con</a:t>
            </a:r>
            <a:endParaRPr lang="en-US" sz="4800" b="1" dirty="0">
              <a:solidFill>
                <a:srgbClr val="FF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6677279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4D91B2-0402-E394-0D8D-083DDA7C3B4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3EFDCE8-79D6-8B48-C120-384AB7605057}"/>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4D2A4283-A81A-0EFB-29AA-E125D4C025F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ABFCED63-AAB2-BC6C-F54D-D5A1B8325759}"/>
              </a:ext>
            </a:extLst>
          </p:cNvPr>
          <p:cNvSpPr/>
          <p:nvPr/>
        </p:nvSpPr>
        <p:spPr>
          <a:xfrm>
            <a:off x="451340" y="302359"/>
            <a:ext cx="11087865" cy="6017032"/>
          </a:xfrm>
          <a:prstGeom prst="rect">
            <a:avLst/>
          </a:prstGeom>
        </p:spPr>
        <p:txBody>
          <a:bodyPr wrap="square">
            <a:spAutoFit/>
          </a:bodyPr>
          <a:lstStyle/>
          <a:p>
            <a:pPr algn="just"/>
            <a:r>
              <a:rPr lang="vi-VN" sz="5500" b="1">
                <a:solidFill>
                  <a:srgbClr val="FF0000"/>
                </a:solidFill>
                <a:latin typeface="Arial" panose="020B0604020202020204" pitchFamily="34" charset="0"/>
                <a:cs typeface="Arial" panose="020B0604020202020204" pitchFamily="34" charset="0"/>
              </a:rPr>
              <a:t>1. </a:t>
            </a:r>
            <a:r>
              <a:rPr lang="vi-VN" sz="5500" b="1">
                <a:latin typeface="Arial" panose="020B0604020202020204" pitchFamily="34" charset="0"/>
                <a:cs typeface="Arial" panose="020B0604020202020204" pitchFamily="34" charset="0"/>
              </a:rPr>
              <a:t>Tiến Chúa cuộc đời con, nguyện dâng trót cả xác hồn. Đây ưu tư hôm nay, và đây ước vọng ngày mai. Xin tiến dâng lên Ngài, thương đỡ nâng giữ gìn. Cho con luôn trung trinh, đáp tình Ngài yêu.</a:t>
            </a:r>
            <a:endParaRPr lang="vi-VN" sz="5500" b="1" dirty="0"/>
          </a:p>
        </p:txBody>
      </p:sp>
    </p:spTree>
    <p:extLst>
      <p:ext uri="{BB962C8B-B14F-4D97-AF65-F5344CB8AC3E}">
        <p14:creationId xmlns:p14="http://schemas.microsoft.com/office/powerpoint/2010/main" val="409666512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4D91B2-0402-E394-0D8D-083DDA7C3B4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3EFDCE8-79D6-8B48-C120-384AB7605057}"/>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4D2A4283-A81A-0EFB-29AA-E125D4C025F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ABFCED63-AAB2-BC6C-F54D-D5A1B8325759}"/>
              </a:ext>
            </a:extLst>
          </p:cNvPr>
          <p:cNvSpPr/>
          <p:nvPr/>
        </p:nvSpPr>
        <p:spPr>
          <a:xfrm>
            <a:off x="451340" y="302359"/>
            <a:ext cx="11087865" cy="6017032"/>
          </a:xfrm>
          <a:prstGeom prst="rect">
            <a:avLst/>
          </a:prstGeom>
        </p:spPr>
        <p:txBody>
          <a:bodyPr wrap="square">
            <a:spAutoFit/>
          </a:bodyPr>
          <a:lstStyle/>
          <a:p>
            <a:pPr algn="just"/>
            <a:r>
              <a:rPr lang="vi-VN" sz="5500" b="1">
                <a:solidFill>
                  <a:srgbClr val="FF0000"/>
                </a:solidFill>
                <a:latin typeface="Arial" panose="020B0604020202020204" pitchFamily="34" charset="0"/>
                <a:cs typeface="Arial" panose="020B0604020202020204" pitchFamily="34" charset="0"/>
              </a:rPr>
              <a:t>ĐK: </a:t>
            </a:r>
            <a:r>
              <a:rPr lang="vi-VN" sz="5500" b="1">
                <a:latin typeface="Arial" panose="020B0604020202020204" pitchFamily="34" charset="0"/>
                <a:cs typeface="Arial" panose="020B0604020202020204" pitchFamily="34" charset="0"/>
              </a:rPr>
              <a:t>Hiệp với hiến lễ đồi Can-vê xưa, Con Chúa hiến dâng thân mình, để chuộc bao lỗi nhân sinh. Cùng tiến bánh trắng và rượu nho thơm, là công lao của muôn người, xin Ngài nhận lễ dâng này.</a:t>
            </a:r>
            <a:endParaRPr lang="vi-VN" sz="5500" b="1" dirty="0"/>
          </a:p>
        </p:txBody>
      </p:sp>
    </p:spTree>
    <p:extLst>
      <p:ext uri="{BB962C8B-B14F-4D97-AF65-F5344CB8AC3E}">
        <p14:creationId xmlns:p14="http://schemas.microsoft.com/office/powerpoint/2010/main" val="233017779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4D91B2-0402-E394-0D8D-083DDA7C3B4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3EFDCE8-79D6-8B48-C120-384AB7605057}"/>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4D2A4283-A81A-0EFB-29AA-E125D4C025F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ABFCED63-AAB2-BC6C-F54D-D5A1B8325759}"/>
              </a:ext>
            </a:extLst>
          </p:cNvPr>
          <p:cNvSpPr/>
          <p:nvPr/>
        </p:nvSpPr>
        <p:spPr>
          <a:xfrm>
            <a:off x="451340" y="302359"/>
            <a:ext cx="11087865" cy="6017032"/>
          </a:xfrm>
          <a:prstGeom prst="rect">
            <a:avLst/>
          </a:prstGeom>
        </p:spPr>
        <p:txBody>
          <a:bodyPr wrap="square">
            <a:spAutoFit/>
          </a:bodyPr>
          <a:lstStyle/>
          <a:p>
            <a:pPr algn="just"/>
            <a:r>
              <a:rPr lang="vi-VN" sz="5500" b="1">
                <a:solidFill>
                  <a:srgbClr val="FF0000"/>
                </a:solidFill>
                <a:latin typeface="Arial" panose="020B0604020202020204" pitchFamily="34" charset="0"/>
                <a:cs typeface="Arial" panose="020B0604020202020204" pitchFamily="34" charset="0"/>
              </a:rPr>
              <a:t>2. </a:t>
            </a:r>
            <a:r>
              <a:rPr lang="vi-VN" sz="5500" b="1">
                <a:latin typeface="Arial" panose="020B0604020202020204" pitchFamily="34" charset="0"/>
                <a:cs typeface="Arial" panose="020B0604020202020204" pitchFamily="34" charset="0"/>
              </a:rPr>
              <a:t>Những khó khăn khổ đau, và bao trắc trở cuộc đời. Xin dâng lên tôn nhan, tựa như khói toả ngàn hương. Xin Chúa thương đổ đầy, muôn phúc ân của Ngài. Cho con luôn hăng say, sống trọn tình yêu.</a:t>
            </a:r>
            <a:endParaRPr lang="vi-VN" sz="5500" b="1" dirty="0"/>
          </a:p>
        </p:txBody>
      </p:sp>
    </p:spTree>
    <p:extLst>
      <p:ext uri="{BB962C8B-B14F-4D97-AF65-F5344CB8AC3E}">
        <p14:creationId xmlns:p14="http://schemas.microsoft.com/office/powerpoint/2010/main" val="384465333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4D91B2-0402-E394-0D8D-083DDA7C3B4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3EFDCE8-79D6-8B48-C120-384AB7605057}"/>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4D2A4283-A81A-0EFB-29AA-E125D4C025F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ABFCED63-AAB2-BC6C-F54D-D5A1B8325759}"/>
              </a:ext>
            </a:extLst>
          </p:cNvPr>
          <p:cNvSpPr/>
          <p:nvPr/>
        </p:nvSpPr>
        <p:spPr>
          <a:xfrm>
            <a:off x="451340" y="302359"/>
            <a:ext cx="11087865" cy="6017032"/>
          </a:xfrm>
          <a:prstGeom prst="rect">
            <a:avLst/>
          </a:prstGeom>
        </p:spPr>
        <p:txBody>
          <a:bodyPr wrap="square">
            <a:spAutoFit/>
          </a:bodyPr>
          <a:lstStyle/>
          <a:p>
            <a:pPr algn="just"/>
            <a:r>
              <a:rPr lang="vi-VN" sz="5500" b="1">
                <a:solidFill>
                  <a:srgbClr val="FF0000"/>
                </a:solidFill>
                <a:latin typeface="Arial" panose="020B0604020202020204" pitchFamily="34" charset="0"/>
                <a:cs typeface="Arial" panose="020B0604020202020204" pitchFamily="34" charset="0"/>
              </a:rPr>
              <a:t>ĐK: </a:t>
            </a:r>
            <a:r>
              <a:rPr lang="vi-VN" sz="5500" b="1">
                <a:latin typeface="Arial" panose="020B0604020202020204" pitchFamily="34" charset="0"/>
                <a:cs typeface="Arial" panose="020B0604020202020204" pitchFamily="34" charset="0"/>
              </a:rPr>
              <a:t>Hiệp với hiến lễ đồi Can-vê xưa, Con Chúa hiến dâng thân mình, để chuộc bao lỗi nhân sinh. Cùng tiến bánh trắng và rượu nho thơm, là công lao của muôn người, xin Ngài nhận lễ dâng này.</a:t>
            </a:r>
            <a:endParaRPr lang="vi-VN" sz="5500" b="1" dirty="0"/>
          </a:p>
        </p:txBody>
      </p:sp>
    </p:spTree>
    <p:extLst>
      <p:ext uri="{BB962C8B-B14F-4D97-AF65-F5344CB8AC3E}">
        <p14:creationId xmlns:p14="http://schemas.microsoft.com/office/powerpoint/2010/main" val="232634578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4D91B2-0402-E394-0D8D-083DDA7C3B4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3EFDCE8-79D6-8B48-C120-384AB7605057}"/>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4D2A4283-A81A-0EFB-29AA-E125D4C025F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ABFCED63-AAB2-BC6C-F54D-D5A1B8325759}"/>
              </a:ext>
            </a:extLst>
          </p:cNvPr>
          <p:cNvSpPr/>
          <p:nvPr/>
        </p:nvSpPr>
        <p:spPr>
          <a:xfrm>
            <a:off x="451340" y="302359"/>
            <a:ext cx="11087865" cy="6017032"/>
          </a:xfrm>
          <a:prstGeom prst="rect">
            <a:avLst/>
          </a:prstGeom>
        </p:spPr>
        <p:txBody>
          <a:bodyPr wrap="square">
            <a:spAutoFit/>
          </a:bodyPr>
          <a:lstStyle/>
          <a:p>
            <a:pPr algn="just"/>
            <a:r>
              <a:rPr lang="vi-VN" sz="5500" b="1">
                <a:solidFill>
                  <a:srgbClr val="FF0000"/>
                </a:solidFill>
                <a:latin typeface="Arial" panose="020B0604020202020204" pitchFamily="34" charset="0"/>
                <a:cs typeface="Arial" panose="020B0604020202020204" pitchFamily="34" charset="0"/>
              </a:rPr>
              <a:t>3. </a:t>
            </a:r>
            <a:r>
              <a:rPr lang="vi-VN" sz="5500" b="1">
                <a:latin typeface="Arial" panose="020B0604020202020204" pitchFamily="34" charset="0"/>
                <a:cs typeface="Arial" panose="020B0604020202020204" pitchFamily="34" charset="0"/>
              </a:rPr>
              <a:t>Nắng sớm khi chiều buông, lòng con vẫn mãi trung thành. Khi an vui hân hoan, hoặc khi mắt lệ trào tuôn. Con tiến dâng lên Ngài, như bánh thơm tinh tuyền. Xin dâng lên tôn nhan trót cuộc đời con.</a:t>
            </a:r>
            <a:endParaRPr lang="vi-VN" sz="5500" b="1" dirty="0"/>
          </a:p>
        </p:txBody>
      </p:sp>
    </p:spTree>
    <p:extLst>
      <p:ext uri="{BB962C8B-B14F-4D97-AF65-F5344CB8AC3E}">
        <p14:creationId xmlns:p14="http://schemas.microsoft.com/office/powerpoint/2010/main" val="292929578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4D91B2-0402-E394-0D8D-083DDA7C3B4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3EFDCE8-79D6-8B48-C120-384AB7605057}"/>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4D2A4283-A81A-0EFB-29AA-E125D4C025F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ABFCED63-AAB2-BC6C-F54D-D5A1B8325759}"/>
              </a:ext>
            </a:extLst>
          </p:cNvPr>
          <p:cNvSpPr/>
          <p:nvPr/>
        </p:nvSpPr>
        <p:spPr>
          <a:xfrm>
            <a:off x="451340" y="302359"/>
            <a:ext cx="11087865" cy="6017032"/>
          </a:xfrm>
          <a:prstGeom prst="rect">
            <a:avLst/>
          </a:prstGeom>
        </p:spPr>
        <p:txBody>
          <a:bodyPr wrap="square">
            <a:spAutoFit/>
          </a:bodyPr>
          <a:lstStyle/>
          <a:p>
            <a:pPr algn="just"/>
            <a:r>
              <a:rPr lang="vi-VN" sz="5500" b="1">
                <a:solidFill>
                  <a:srgbClr val="FF0000"/>
                </a:solidFill>
                <a:latin typeface="Arial" panose="020B0604020202020204" pitchFamily="34" charset="0"/>
                <a:cs typeface="Arial" panose="020B0604020202020204" pitchFamily="34" charset="0"/>
              </a:rPr>
              <a:t>ĐK: </a:t>
            </a:r>
            <a:r>
              <a:rPr lang="vi-VN" sz="5500" b="1">
                <a:latin typeface="Arial" panose="020B0604020202020204" pitchFamily="34" charset="0"/>
                <a:cs typeface="Arial" panose="020B0604020202020204" pitchFamily="34" charset="0"/>
              </a:rPr>
              <a:t>Hiệp với hiến lễ đồi Can-vê xưa, Con Chúa hiến dâng thân mình, để chuộc bao lỗi nhân sinh. Cùng tiến bánh trắng và rượu nho thơm, là công lao của muôn người, xin Ngài nhận lễ dâng này.</a:t>
            </a:r>
            <a:endParaRPr lang="vi-VN" sz="5500" b="1" dirty="0"/>
          </a:p>
        </p:txBody>
      </p:sp>
    </p:spTree>
    <p:extLst>
      <p:ext uri="{BB962C8B-B14F-4D97-AF65-F5344CB8AC3E}">
        <p14:creationId xmlns:p14="http://schemas.microsoft.com/office/powerpoint/2010/main" val="182715591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
  <a:themeElements>
    <a:clrScheme name="Savon">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Savon">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C20BADFE-D095-436F-9677-9264042809F0}"/>
    </a:ext>
  </a:extLst>
</a:theme>
</file>

<file path=docProps/app.xml><?xml version="1.0" encoding="utf-8"?>
<Properties xmlns="http://schemas.openxmlformats.org/officeDocument/2006/extended-properties" xmlns:vt="http://schemas.openxmlformats.org/officeDocument/2006/docPropsVTypes">
  <Template>Savon</Template>
  <TotalTime>187</TotalTime>
  <Words>297</Words>
  <Application>Microsoft Office PowerPoint</Application>
  <PresentationFormat>Widescreen</PresentationFormat>
  <Paragraphs>7</Paragraphs>
  <Slides>7</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7</vt:i4>
      </vt:variant>
    </vt:vector>
  </HeadingPairs>
  <TitlesOfParts>
    <vt:vector size="12" baseType="lpstr">
      <vt:lpstr>Arial</vt:lpstr>
      <vt:lpstr>Century Gothic</vt:lpstr>
      <vt:lpstr>Garamond</vt:lpstr>
      <vt:lpstr>Verdana</vt:lpstr>
      <vt:lpstr>Savon</vt:lpstr>
      <vt:lpstr>Hiến lễ đời con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LỄ VẬT DÂNG CHÚA</dc:title>
  <dc:creator>Admin</dc:creator>
  <cp:lastModifiedBy>DINH GIA</cp:lastModifiedBy>
  <cp:revision>38</cp:revision>
  <dcterms:created xsi:type="dcterms:W3CDTF">2024-12-09T09:23:25Z</dcterms:created>
  <dcterms:modified xsi:type="dcterms:W3CDTF">2025-08-26T15:04:06Z</dcterms:modified>
</cp:coreProperties>
</file>