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Lexend Deca" panose="020B0604020202020204" charset="0"/>
      <p:regular r:id="rId35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h6c3BxXD23fTrWjXMBrurDz9mL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248B246-5D9F-4158-AC1E-2AC6CE9C6298}">
  <a:tblStyle styleId="{F248B246-5D9F-4158-AC1E-2AC6CE9C629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6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0" name="Google Shape;3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5" name="Google Shape;36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5" name="Google Shape;68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5"/>
            <a:ext cx="914395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1"/>
          <p:cNvSpPr txBox="1">
            <a:spLocks noGrp="1"/>
          </p:cNvSpPr>
          <p:nvPr>
            <p:ph type="ctrTitle"/>
          </p:nvPr>
        </p:nvSpPr>
        <p:spPr>
          <a:xfrm>
            <a:off x="685800" y="1991825"/>
            <a:ext cx="4539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2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2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2841000" cy="31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⬡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body" idx="2"/>
          </p:nvPr>
        </p:nvSpPr>
        <p:spPr>
          <a:xfrm>
            <a:off x="3753943" y="1352550"/>
            <a:ext cx="2841000" cy="31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⬡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∙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7" name="Google Shape;17;p3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· Big circuit">
  <p:cSld name="BLANK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4"/>
          <p:cNvSpPr/>
          <p:nvPr/>
        </p:nvSpPr>
        <p:spPr>
          <a:xfrm>
            <a:off x="42525" y="42525"/>
            <a:ext cx="2000100" cy="2000100"/>
          </a:xfrm>
          <a:prstGeom prst="ellipse">
            <a:avLst/>
          </a:prstGeom>
          <a:gradFill>
            <a:gsLst>
              <a:gs pos="0">
                <a:srgbClr val="00FFFF">
                  <a:alpha val="53725"/>
                </a:srgbClr>
              </a:gs>
              <a:gs pos="73000">
                <a:srgbClr val="00FFFF">
                  <a:alpha val="0"/>
                </a:srgbClr>
              </a:gs>
              <a:gs pos="100000">
                <a:srgbClr val="00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34"/>
          <p:cNvSpPr txBox="1">
            <a:spLocks noGrp="1"/>
          </p:cNvSpPr>
          <p:nvPr>
            <p:ph type="body" idx="1"/>
          </p:nvPr>
        </p:nvSpPr>
        <p:spPr>
          <a:xfrm>
            <a:off x="1343850" y="866400"/>
            <a:ext cx="4185600" cy="36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Lexend Deca"/>
              <a:buChar char="⬡"/>
              <a:defRPr sz="3000"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lvl="1" indent="-419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∙"/>
              <a:defRPr sz="3000"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lvl="2" indent="-419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∙"/>
              <a:defRPr sz="3000"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lvl="3" indent="-419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●"/>
              <a:defRPr sz="3000"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lvl="4" indent="-419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○"/>
              <a:defRPr sz="3000"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lvl="5" indent="-419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■"/>
              <a:defRPr sz="3000"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lvl="6" indent="-419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●"/>
              <a:defRPr sz="3000"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lvl="7" indent="-419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○"/>
              <a:defRPr sz="3000"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lvl="8" indent="-419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xend Deca"/>
              <a:buChar char="■"/>
              <a:defRPr sz="3000"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25" name="Google Shape;25;p34"/>
          <p:cNvSpPr txBox="1"/>
          <p:nvPr/>
        </p:nvSpPr>
        <p:spPr>
          <a:xfrm>
            <a:off x="826414" y="656117"/>
            <a:ext cx="6138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"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7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5"/>
          <p:cNvSpPr txBox="1">
            <a:spLocks noGrp="1"/>
          </p:cNvSpPr>
          <p:nvPr>
            <p:ph type="ctrTitle"/>
          </p:nvPr>
        </p:nvSpPr>
        <p:spPr>
          <a:xfrm>
            <a:off x="685800" y="1659550"/>
            <a:ext cx="42639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subTitle" idx="1"/>
          </p:nvPr>
        </p:nvSpPr>
        <p:spPr>
          <a:xfrm>
            <a:off x="685800" y="2916254"/>
            <a:ext cx="42639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6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6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⬡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∙"/>
              <a:defRPr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_1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38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405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8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2005800" cy="3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2" name="Google Shape;42;p38"/>
          <p:cNvSpPr txBox="1">
            <a:spLocks noGrp="1"/>
          </p:cNvSpPr>
          <p:nvPr>
            <p:ph type="body" idx="2"/>
          </p:nvPr>
        </p:nvSpPr>
        <p:spPr>
          <a:xfrm>
            <a:off x="2780447" y="1352550"/>
            <a:ext cx="2005800" cy="3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body" idx="3"/>
          </p:nvPr>
        </p:nvSpPr>
        <p:spPr>
          <a:xfrm>
            <a:off x="4980344" y="1352550"/>
            <a:ext cx="2005800" cy="3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⬡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∙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9"/>
          <p:cNvSpPr txBox="1">
            <a:spLocks noGrp="1"/>
          </p:cNvSpPr>
          <p:nvPr>
            <p:ph type="body" idx="1"/>
          </p:nvPr>
        </p:nvSpPr>
        <p:spPr>
          <a:xfrm>
            <a:off x="580550" y="4406300"/>
            <a:ext cx="61359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0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· Small circuit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plantillaspowerpoint.org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A458FF"/>
            </a:gs>
            <a:gs pos="39000">
              <a:srgbClr val="3544FF"/>
            </a:gs>
            <a:gs pos="100000">
              <a:srgbClr val="0A2F9E"/>
            </a:gs>
          </a:gsLst>
          <a:lin ang="8100019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  <a:defRPr sz="3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7" name="Google Shape;7;p30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⬡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Char char="∙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Char char="∙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■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5" name="TextBox 11"/>
          <p:cNvSpPr txBox="1"/>
          <p:nvPr userDrawn="1"/>
        </p:nvSpPr>
        <p:spPr>
          <a:xfrm rot="16200000">
            <a:off x="-2375976" y="1408290"/>
            <a:ext cx="444602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000" b="1" baseline="0" dirty="0" smtClean="0">
                <a:solidFill>
                  <a:schemeClr val="bg1">
                    <a:lumMod val="65000"/>
                  </a:schemeClr>
                </a:solidFill>
                <a:hlinkClick r:id="rId13"/>
              </a:rPr>
              <a:t>plantillaspowerpoint.org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7" y="4204931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10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unsplash.com/&amp;utm_source=slidescarniva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xend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ontsquirrel.com/fonts/muli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7.png"/><Relationship Id="rId1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21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image" Target="../media/image27.png"/><Relationship Id="rId15" Type="http://schemas.openxmlformats.org/officeDocument/2006/relationships/image" Target="../media/image9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>
            <a:spLocks noGrp="1"/>
          </p:cNvSpPr>
          <p:nvPr>
            <p:ph type="ctrTitle"/>
          </p:nvPr>
        </p:nvSpPr>
        <p:spPr>
          <a:xfrm>
            <a:off x="685800" y="1991825"/>
            <a:ext cx="4539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"/>
              <a:t>This is your presentation title</a:t>
            </a:r>
            <a:endParaRPr/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94475" y="1050906"/>
            <a:ext cx="1782850" cy="203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0814" y="378324"/>
            <a:ext cx="662500" cy="72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3770" y="884611"/>
            <a:ext cx="482075" cy="5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21692" y="4034576"/>
            <a:ext cx="586165" cy="68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04399" y="3624439"/>
            <a:ext cx="321850" cy="44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64593" y="3757882"/>
            <a:ext cx="321850" cy="44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72" name="Google Shape;72;p2"/>
          <p:cNvSpPr txBox="1">
            <a:spLocks noGrp="1"/>
          </p:cNvSpPr>
          <p:nvPr>
            <p:ph type="body" idx="2"/>
          </p:nvPr>
        </p:nvSpPr>
        <p:spPr>
          <a:xfrm>
            <a:off x="3753943" y="1352550"/>
            <a:ext cx="2841000" cy="31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 sz="1200" b="1" dirty="0"/>
              <a:t>EDIT IN POWERPOINT®</a:t>
            </a:r>
            <a:endParaRPr sz="1200"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 sz="1200" dirty="0"/>
              <a:t>Click on the button under the presentation preview that says </a:t>
            </a:r>
            <a:r>
              <a:rPr lang="en" sz="1200" b="1" dirty="0"/>
              <a:t>"Download as PowerPoint template"</a:t>
            </a:r>
            <a:r>
              <a:rPr lang="en" sz="1200" dirty="0"/>
              <a:t>. You will get a .pptx file that you can edit in PowerPoint. </a:t>
            </a:r>
            <a:endParaRPr sz="1200"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 sz="1200" dirty="0"/>
              <a:t>Remember to download and install the fonts used in this presentation (you’ll find the links to the font files needed in the </a:t>
            </a:r>
            <a:r>
              <a:rPr lang="en" sz="1200" u="sng" dirty="0">
                <a:solidFill>
                  <a:schemeClr val="hlink"/>
                </a:solidFill>
                <a:hlinkClick r:id="rId3" action="ppaction://hlinksldjump"/>
              </a:rPr>
              <a:t>Presentation design slide</a:t>
            </a:r>
            <a:r>
              <a:rPr lang="en" sz="1200" dirty="0"/>
              <a:t>)</a:t>
            </a:r>
            <a:endParaRPr sz="1200"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/>
          </a:p>
        </p:txBody>
      </p:sp>
      <p:sp>
        <p:nvSpPr>
          <p:cNvPr id="73" name="Google Shape;73;p2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2841000" cy="31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/>
              <a:t>EDIT IN GOOGLE SLIDES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lang="en" sz="1200" b="1"/>
              <a:t>"Use as Google Slides Theme"</a:t>
            </a:r>
            <a:r>
              <a:rPr lang="en" sz="1200"/>
              <a:t>.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/>
              <a:t>You have to be signed in to your Google account.</a:t>
            </a:r>
            <a:endParaRPr/>
          </a:p>
        </p:txBody>
      </p:sp>
      <p:sp>
        <p:nvSpPr>
          <p:cNvPr id="75" name="Google Shape;75;p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>
            <a:spLocks noGrp="1"/>
          </p:cNvSpPr>
          <p:nvPr>
            <p:ph type="ctrTitle" idx="4294967295"/>
          </p:nvPr>
        </p:nvSpPr>
        <p:spPr>
          <a:xfrm>
            <a:off x="685800" y="1341750"/>
            <a:ext cx="3617400" cy="9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</a:pPr>
            <a:r>
              <a:rPr lang="en" sz="7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Hello!</a:t>
            </a:r>
            <a:endParaRPr sz="7200" b="1" i="0" u="none" strike="noStrike" cap="none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81" name="Google Shape;81;p3"/>
          <p:cNvSpPr txBox="1">
            <a:spLocks noGrp="1"/>
          </p:cNvSpPr>
          <p:nvPr>
            <p:ph type="subTitle" idx="4294967295"/>
          </p:nvPr>
        </p:nvSpPr>
        <p:spPr>
          <a:xfrm>
            <a:off x="685800" y="2302047"/>
            <a:ext cx="3617400" cy="14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am Jayden Smith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am here because I love to give presentations. 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find me at @username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3"/>
          <p:cNvPicPr preferRelativeResize="0"/>
          <p:nvPr/>
        </p:nvPicPr>
        <p:blipFill rotWithShape="1">
          <a:blip r:embed="rId3">
            <a:alphaModFix/>
          </a:blip>
          <a:srcRect t="1140" b="15580"/>
          <a:stretch/>
        </p:blipFill>
        <p:spPr>
          <a:xfrm>
            <a:off x="4803775" y="1040850"/>
            <a:ext cx="3676800" cy="3061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  <a:effectLst>
            <a:outerShdw blurRad="257175" dist="57150" dir="5400000" algn="bl" rotWithShape="0">
              <a:schemeClr val="dk1">
                <a:alpha val="49803"/>
              </a:schemeClr>
            </a:outerShdw>
          </a:effectLst>
        </p:spPr>
      </p:pic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body" idx="1"/>
          </p:nvPr>
        </p:nvSpPr>
        <p:spPr>
          <a:xfrm>
            <a:off x="1343850" y="866400"/>
            <a:ext cx="4185600" cy="36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>
            <a:spLocks noGrp="1"/>
          </p:cNvSpPr>
          <p:nvPr>
            <p:ph type="ctrTitle"/>
          </p:nvPr>
        </p:nvSpPr>
        <p:spPr>
          <a:xfrm>
            <a:off x="685800" y="1659550"/>
            <a:ext cx="42639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1.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95" name="Google Shape;95;p5"/>
          <p:cNvSpPr txBox="1">
            <a:spLocks noGrp="1"/>
          </p:cNvSpPr>
          <p:nvPr>
            <p:ph type="subTitle" idx="1"/>
          </p:nvPr>
        </p:nvSpPr>
        <p:spPr>
          <a:xfrm>
            <a:off x="685800" y="2916254"/>
            <a:ext cx="42639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Let’s start with the first set of slides</a:t>
            </a:r>
            <a:endParaRPr/>
          </a:p>
        </p:txBody>
      </p:sp>
      <p:pic>
        <p:nvPicPr>
          <p:cNvPr id="96" name="Google Shape;9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2705" y="2045304"/>
            <a:ext cx="2219340" cy="11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0680" y="2449022"/>
            <a:ext cx="145275" cy="4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6726" y="1237502"/>
            <a:ext cx="1032700" cy="120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⬡"/>
            </a:pPr>
            <a:r>
              <a:rPr lang="en"/>
              <a:t>Here you have a list of items</a:t>
            </a: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⬡"/>
            </a:pPr>
            <a:r>
              <a:rPr lang="en"/>
              <a:t>And some text</a:t>
            </a: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⬡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05" name="Google Shape;105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0416" y="2211062"/>
            <a:ext cx="2017495" cy="120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7"/>
          <p:cNvSpPr txBox="1">
            <a:spLocks noGrp="1"/>
          </p:cNvSpPr>
          <p:nvPr>
            <p:ph type="ctrTitle" idx="4294967295"/>
          </p:nvPr>
        </p:nvSpPr>
        <p:spPr>
          <a:xfrm>
            <a:off x="685800" y="1032750"/>
            <a:ext cx="3332700" cy="19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</a:pPr>
            <a:r>
              <a:rPr lang="en" sz="60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Big concept</a:t>
            </a:r>
            <a:endParaRPr sz="6000" b="1" i="0" u="none" strike="noStrike" cap="none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12" name="Google Shape;112;p7"/>
          <p:cNvSpPr txBox="1">
            <a:spLocks noGrp="1"/>
          </p:cNvSpPr>
          <p:nvPr>
            <p:ph type="subTitle" idx="4294967295"/>
          </p:nvPr>
        </p:nvSpPr>
        <p:spPr>
          <a:xfrm>
            <a:off x="685800" y="3013350"/>
            <a:ext cx="33327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Bring the attention of your audience over a key concept using icons or illustrations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14" name="Google Shape;11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6955" y="1434470"/>
            <a:ext cx="481900" cy="5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69684" y="1556163"/>
            <a:ext cx="481900" cy="5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54025" y="2170138"/>
            <a:ext cx="1111472" cy="961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54025" y="1777572"/>
            <a:ext cx="1111472" cy="961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87011" y="756240"/>
            <a:ext cx="1245500" cy="799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80302" y="1666762"/>
            <a:ext cx="848475" cy="555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7"/>
          <p:cNvCxnSpPr/>
          <p:nvPr/>
        </p:nvCxnSpPr>
        <p:spPr>
          <a:xfrm>
            <a:off x="6958825" y="3257288"/>
            <a:ext cx="664200" cy="383400"/>
          </a:xfrm>
          <a:prstGeom prst="straightConnector1">
            <a:avLst/>
          </a:prstGeom>
          <a:noFill/>
          <a:ln w="19050" cap="rnd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21" name="Google Shape;121;p7"/>
          <p:cNvCxnSpPr/>
          <p:nvPr/>
        </p:nvCxnSpPr>
        <p:spPr>
          <a:xfrm>
            <a:off x="4910575" y="2035238"/>
            <a:ext cx="559800" cy="323100"/>
          </a:xfrm>
          <a:prstGeom prst="straightConnector1">
            <a:avLst/>
          </a:prstGeom>
          <a:noFill/>
          <a:ln w="19050" cap="rnd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122" name="Google Shape;122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703038" y="1370716"/>
            <a:ext cx="190716" cy="555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" name="Google Shape;123;p7"/>
          <p:cNvCxnSpPr/>
          <p:nvPr/>
        </p:nvCxnSpPr>
        <p:spPr>
          <a:xfrm flipH="1">
            <a:off x="4637575" y="3181088"/>
            <a:ext cx="936600" cy="540900"/>
          </a:xfrm>
          <a:prstGeom prst="straightConnector1">
            <a:avLst/>
          </a:prstGeom>
          <a:noFill/>
          <a:ln w="19050" cap="rnd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24" name="Google Shape;124;p7"/>
          <p:cNvCxnSpPr/>
          <p:nvPr/>
        </p:nvCxnSpPr>
        <p:spPr>
          <a:xfrm flipH="1">
            <a:off x="6910225" y="2111438"/>
            <a:ext cx="559800" cy="323100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125" name="Google Shape;125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422863" y="2732996"/>
            <a:ext cx="1019495" cy="112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660716" y="3287994"/>
            <a:ext cx="430025" cy="59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034133" y="3448355"/>
            <a:ext cx="430025" cy="59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7"/>
          <p:cNvSpPr/>
          <p:nvPr/>
        </p:nvSpPr>
        <p:spPr>
          <a:xfrm>
            <a:off x="6114350" y="1645250"/>
            <a:ext cx="190800" cy="476700"/>
          </a:xfrm>
          <a:prstGeom prst="up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accent4"/>
              </a:gs>
              <a:gs pos="100000">
                <a:srgbClr val="00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2841000" cy="31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98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35" name="Google Shape;135;p8"/>
          <p:cNvSpPr txBox="1">
            <a:spLocks noGrp="1"/>
          </p:cNvSpPr>
          <p:nvPr>
            <p:ph type="body" idx="2"/>
          </p:nvPr>
        </p:nvSpPr>
        <p:spPr>
          <a:xfrm>
            <a:off x="3753943" y="1352550"/>
            <a:ext cx="2841000" cy="31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36" name="Google Shape;136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405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42" name="Google Shape;142;p9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2005800" cy="3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43" name="Google Shape;143;p9"/>
          <p:cNvSpPr txBox="1">
            <a:spLocks noGrp="1"/>
          </p:cNvSpPr>
          <p:nvPr>
            <p:ph type="body" idx="2"/>
          </p:nvPr>
        </p:nvSpPr>
        <p:spPr>
          <a:xfrm>
            <a:off x="2780447" y="1352550"/>
            <a:ext cx="2005800" cy="3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44" name="Google Shape;144;p9"/>
          <p:cNvSpPr txBox="1">
            <a:spLocks noGrp="1"/>
          </p:cNvSpPr>
          <p:nvPr>
            <p:ph type="body" idx="3"/>
          </p:nvPr>
        </p:nvSpPr>
        <p:spPr>
          <a:xfrm>
            <a:off x="4980344" y="1352550"/>
            <a:ext cx="2005800" cy="32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/>
          </a:p>
        </p:txBody>
      </p:sp>
      <p:sp>
        <p:nvSpPr>
          <p:cNvPr id="145" name="Google Shape;145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 txBox="1">
            <a:spLocks noGrp="1"/>
          </p:cNvSpPr>
          <p:nvPr>
            <p:ph type="title"/>
          </p:nvPr>
        </p:nvSpPr>
        <p:spPr>
          <a:xfrm>
            <a:off x="580550" y="975713"/>
            <a:ext cx="4021800" cy="9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51" name="Google Shape;151;p10"/>
          <p:cNvSpPr txBox="1">
            <a:spLocks noGrp="1"/>
          </p:cNvSpPr>
          <p:nvPr>
            <p:ph type="body" idx="1"/>
          </p:nvPr>
        </p:nvSpPr>
        <p:spPr>
          <a:xfrm>
            <a:off x="580550" y="2018286"/>
            <a:ext cx="4021800" cy="21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152" name="Google Shape;152;p1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53" name="Google Shape;153;p10"/>
          <p:cNvPicPr preferRelativeResize="0"/>
          <p:nvPr/>
        </p:nvPicPr>
        <p:blipFill rotWithShape="1">
          <a:blip r:embed="rId3">
            <a:alphaModFix/>
          </a:blip>
          <a:srcRect r="9958"/>
          <a:stretch/>
        </p:blipFill>
        <p:spPr>
          <a:xfrm>
            <a:off x="4803775" y="1040850"/>
            <a:ext cx="3676800" cy="3061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  <a:effectLst>
            <a:outerShdw blurRad="257175" dist="57150" dir="5400000" algn="bl" rotWithShape="0">
              <a:schemeClr val="dk1">
                <a:alpha val="49803"/>
              </a:scheme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"/>
          <p:cNvSpPr txBox="1">
            <a:spLocks noGrp="1"/>
          </p:cNvSpPr>
          <p:nvPr>
            <p:ph type="title"/>
          </p:nvPr>
        </p:nvSpPr>
        <p:spPr>
          <a:xfrm>
            <a:off x="533400" y="533400"/>
            <a:ext cx="3020100" cy="13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2400" b="0"/>
              <a:t>Want big impact?</a:t>
            </a:r>
            <a:endParaRPr sz="2400"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2400"/>
              <a:t>Use big image.</a:t>
            </a:r>
            <a:endParaRPr sz="2400"/>
          </a:p>
        </p:txBody>
      </p:sp>
      <p:sp>
        <p:nvSpPr>
          <p:cNvPr id="159" name="Google Shape;159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"/>
          <p:cNvSpPr txBox="1">
            <a:spLocks noGrp="1"/>
          </p:cNvSpPr>
          <p:nvPr>
            <p:ph type="body" idx="1"/>
          </p:nvPr>
        </p:nvSpPr>
        <p:spPr>
          <a:xfrm>
            <a:off x="580550" y="4406300"/>
            <a:ext cx="61359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" dirty="0"/>
              <a:t>You can insert graphs from 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Google Sheets</a:t>
            </a:r>
            <a:endParaRPr dirty="0"/>
          </a:p>
        </p:txBody>
      </p:sp>
      <p:sp>
        <p:nvSpPr>
          <p:cNvPr id="165" name="Google Shape;165;p1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166" name="Google Shape;166;p12" title="Char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550" y="591400"/>
            <a:ext cx="5823652" cy="331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7989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172" name="Google Shape;172;p1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73" name="Google Shape;173;p13"/>
          <p:cNvSpPr/>
          <p:nvPr/>
        </p:nvSpPr>
        <p:spPr>
          <a:xfrm>
            <a:off x="5070938" y="3892328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6819981" y="3892328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1570768" y="2042588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1569579" y="2504943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1569579" y="2967467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1569579" y="3429821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1569579" y="3892328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3"/>
          <p:cNvSpPr/>
          <p:nvPr/>
        </p:nvSpPr>
        <p:spPr>
          <a:xfrm>
            <a:off x="3320625" y="2042588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3"/>
          <p:cNvSpPr/>
          <p:nvPr/>
        </p:nvSpPr>
        <p:spPr>
          <a:xfrm>
            <a:off x="3319436" y="2504943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3"/>
          <p:cNvSpPr/>
          <p:nvPr/>
        </p:nvSpPr>
        <p:spPr>
          <a:xfrm>
            <a:off x="3319436" y="2967467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3"/>
          <p:cNvSpPr/>
          <p:nvPr/>
        </p:nvSpPr>
        <p:spPr>
          <a:xfrm>
            <a:off x="3319436" y="3429821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3"/>
          <p:cNvSpPr/>
          <p:nvPr/>
        </p:nvSpPr>
        <p:spPr>
          <a:xfrm>
            <a:off x="3320753" y="3892328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3"/>
          <p:cNvSpPr/>
          <p:nvPr/>
        </p:nvSpPr>
        <p:spPr>
          <a:xfrm>
            <a:off x="1571766" y="1427625"/>
            <a:ext cx="1748700" cy="3075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Q1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3"/>
          <p:cNvSpPr/>
          <p:nvPr/>
        </p:nvSpPr>
        <p:spPr>
          <a:xfrm>
            <a:off x="1571766" y="1735103"/>
            <a:ext cx="582300" cy="3075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3"/>
          <p:cNvSpPr/>
          <p:nvPr/>
        </p:nvSpPr>
        <p:spPr>
          <a:xfrm>
            <a:off x="2154670" y="1735103"/>
            <a:ext cx="582300" cy="3075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IPS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3"/>
          <p:cNvSpPr/>
          <p:nvPr/>
        </p:nvSpPr>
        <p:spPr>
          <a:xfrm>
            <a:off x="2737574" y="1735103"/>
            <a:ext cx="582300" cy="307500"/>
          </a:xfrm>
          <a:prstGeom prst="rect">
            <a:avLst/>
          </a:prstGeom>
          <a:solidFill>
            <a:srgbClr val="1C4587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DOL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3"/>
          <p:cNvSpPr/>
          <p:nvPr/>
        </p:nvSpPr>
        <p:spPr>
          <a:xfrm>
            <a:off x="3321627" y="1427625"/>
            <a:ext cx="1748700" cy="307500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Q2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3"/>
          <p:cNvSpPr/>
          <p:nvPr/>
        </p:nvSpPr>
        <p:spPr>
          <a:xfrm>
            <a:off x="3321627" y="1735103"/>
            <a:ext cx="582300" cy="307500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3"/>
          <p:cNvSpPr/>
          <p:nvPr/>
        </p:nvSpPr>
        <p:spPr>
          <a:xfrm>
            <a:off x="3904531" y="1735103"/>
            <a:ext cx="582300" cy="307500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IPS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3"/>
          <p:cNvSpPr/>
          <p:nvPr/>
        </p:nvSpPr>
        <p:spPr>
          <a:xfrm>
            <a:off x="4487435" y="1735103"/>
            <a:ext cx="582300" cy="307500"/>
          </a:xfrm>
          <a:prstGeom prst="rect">
            <a:avLst/>
          </a:prstGeom>
          <a:solidFill>
            <a:srgbClr val="1155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DOL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3"/>
          <p:cNvSpPr/>
          <p:nvPr/>
        </p:nvSpPr>
        <p:spPr>
          <a:xfrm>
            <a:off x="5070810" y="2042588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3"/>
          <p:cNvSpPr/>
          <p:nvPr/>
        </p:nvSpPr>
        <p:spPr>
          <a:xfrm>
            <a:off x="5070938" y="2504943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5070938" y="2967467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3"/>
          <p:cNvSpPr/>
          <p:nvPr/>
        </p:nvSpPr>
        <p:spPr>
          <a:xfrm>
            <a:off x="5070938" y="3429821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3"/>
          <p:cNvSpPr/>
          <p:nvPr/>
        </p:nvSpPr>
        <p:spPr>
          <a:xfrm>
            <a:off x="5071812" y="1427625"/>
            <a:ext cx="1748700" cy="3075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Q3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5071812" y="1735103"/>
            <a:ext cx="582300" cy="3075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3"/>
          <p:cNvSpPr/>
          <p:nvPr/>
        </p:nvSpPr>
        <p:spPr>
          <a:xfrm>
            <a:off x="5654716" y="1735103"/>
            <a:ext cx="582300" cy="3075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IPS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3"/>
          <p:cNvSpPr/>
          <p:nvPr/>
        </p:nvSpPr>
        <p:spPr>
          <a:xfrm>
            <a:off x="6237620" y="1735103"/>
            <a:ext cx="582300" cy="307500"/>
          </a:xfrm>
          <a:prstGeom prst="rect">
            <a:avLst/>
          </a:prstGeom>
          <a:solidFill>
            <a:srgbClr val="3C78D8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DOL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3"/>
          <p:cNvSpPr/>
          <p:nvPr/>
        </p:nvSpPr>
        <p:spPr>
          <a:xfrm>
            <a:off x="6819981" y="2042588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3"/>
          <p:cNvSpPr/>
          <p:nvPr/>
        </p:nvSpPr>
        <p:spPr>
          <a:xfrm>
            <a:off x="6820110" y="2504943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3"/>
          <p:cNvSpPr/>
          <p:nvPr/>
        </p:nvSpPr>
        <p:spPr>
          <a:xfrm>
            <a:off x="6819981" y="2967467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3"/>
          <p:cNvSpPr/>
          <p:nvPr/>
        </p:nvSpPr>
        <p:spPr>
          <a:xfrm>
            <a:off x="6819981" y="3429821"/>
            <a:ext cx="1748700" cy="462900"/>
          </a:xfrm>
          <a:prstGeom prst="rect">
            <a:avLst/>
          </a:prstGeom>
          <a:solidFill>
            <a:srgbClr val="FFFFFF">
              <a:alpha val="37647"/>
            </a:srgbClr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3"/>
          <p:cNvSpPr/>
          <p:nvPr/>
        </p:nvSpPr>
        <p:spPr>
          <a:xfrm>
            <a:off x="6820983" y="1427625"/>
            <a:ext cx="1748700" cy="307500"/>
          </a:xfrm>
          <a:prstGeom prst="rect">
            <a:avLst/>
          </a:prstGeom>
          <a:solidFill>
            <a:srgbClr val="6D9EEB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Q4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6820983" y="1735103"/>
            <a:ext cx="582300" cy="307500"/>
          </a:xfrm>
          <a:prstGeom prst="rect">
            <a:avLst/>
          </a:prstGeom>
          <a:solidFill>
            <a:srgbClr val="6D9EEB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7403887" y="1735103"/>
            <a:ext cx="582300" cy="307500"/>
          </a:xfrm>
          <a:prstGeom prst="rect">
            <a:avLst/>
          </a:prstGeom>
          <a:solidFill>
            <a:srgbClr val="6D9EEB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IPS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3"/>
          <p:cNvSpPr/>
          <p:nvPr/>
        </p:nvSpPr>
        <p:spPr>
          <a:xfrm>
            <a:off x="7986791" y="1735103"/>
            <a:ext cx="582300" cy="307500"/>
          </a:xfrm>
          <a:prstGeom prst="rect">
            <a:avLst/>
          </a:prstGeom>
          <a:solidFill>
            <a:srgbClr val="6D9EEB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DOL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3"/>
          <p:cNvSpPr/>
          <p:nvPr/>
        </p:nvSpPr>
        <p:spPr>
          <a:xfrm rot="5400000" flipH="1">
            <a:off x="4119824" y="2334727"/>
            <a:ext cx="145800" cy="17322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3"/>
          <p:cNvSpPr/>
          <p:nvPr/>
        </p:nvSpPr>
        <p:spPr>
          <a:xfrm rot="5400000" flipH="1">
            <a:off x="3326930" y="3131136"/>
            <a:ext cx="141300" cy="13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3"/>
          <p:cNvSpPr/>
          <p:nvPr/>
        </p:nvSpPr>
        <p:spPr>
          <a:xfrm rot="5400000" flipH="1">
            <a:off x="3552038" y="1299302"/>
            <a:ext cx="140700" cy="2873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3"/>
          <p:cNvSpPr/>
          <p:nvPr/>
        </p:nvSpPr>
        <p:spPr>
          <a:xfrm rot="5400000" flipH="1">
            <a:off x="2440478" y="2410392"/>
            <a:ext cx="141900" cy="6522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580550" y="2504950"/>
            <a:ext cx="989700" cy="462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580550" y="2967472"/>
            <a:ext cx="989700" cy="462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  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580550" y="3429824"/>
            <a:ext cx="989700" cy="462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580550" y="3892328"/>
            <a:ext cx="989700" cy="462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3"/>
          <p:cNvSpPr/>
          <p:nvPr/>
        </p:nvSpPr>
        <p:spPr>
          <a:xfrm>
            <a:off x="580550" y="1427625"/>
            <a:ext cx="989700" cy="1077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3"/>
          <p:cNvSpPr/>
          <p:nvPr/>
        </p:nvSpPr>
        <p:spPr>
          <a:xfrm rot="5400000" flipH="1">
            <a:off x="2945818" y="1116676"/>
            <a:ext cx="141600" cy="23142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3"/>
          <p:cNvSpPr/>
          <p:nvPr/>
        </p:nvSpPr>
        <p:spPr>
          <a:xfrm rot="5400000" flipH="1">
            <a:off x="1975138" y="1947376"/>
            <a:ext cx="141900" cy="6528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3"/>
          <p:cNvSpPr/>
          <p:nvPr/>
        </p:nvSpPr>
        <p:spPr>
          <a:xfrm>
            <a:off x="2141006" y="2251126"/>
            <a:ext cx="43500" cy="453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3"/>
          <p:cNvSpPr/>
          <p:nvPr/>
        </p:nvSpPr>
        <p:spPr>
          <a:xfrm>
            <a:off x="2994826" y="2251125"/>
            <a:ext cx="43500" cy="453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3"/>
          <p:cNvSpPr/>
          <p:nvPr/>
        </p:nvSpPr>
        <p:spPr>
          <a:xfrm rot="5400000" flipH="1">
            <a:off x="6459216" y="2792753"/>
            <a:ext cx="137400" cy="17385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3"/>
          <p:cNvSpPr/>
          <p:nvPr/>
        </p:nvSpPr>
        <p:spPr>
          <a:xfrm rot="5400000" flipH="1">
            <a:off x="5656954" y="3592503"/>
            <a:ext cx="141300" cy="13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3"/>
          <p:cNvSpPr txBox="1"/>
          <p:nvPr/>
        </p:nvSpPr>
        <p:spPr>
          <a:xfrm>
            <a:off x="8049019" y="4387225"/>
            <a:ext cx="513900" cy="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3"/>
          <p:cNvSpPr/>
          <p:nvPr/>
        </p:nvSpPr>
        <p:spPr>
          <a:xfrm>
            <a:off x="8046546" y="4403327"/>
            <a:ext cx="64500" cy="576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3"/>
          <p:cNvSpPr/>
          <p:nvPr/>
        </p:nvSpPr>
        <p:spPr>
          <a:xfrm rot="5400000" flipH="1">
            <a:off x="7332110" y="2964653"/>
            <a:ext cx="141600" cy="23190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3"/>
          <p:cNvSpPr/>
          <p:nvPr/>
        </p:nvSpPr>
        <p:spPr>
          <a:xfrm rot="5400000" flipH="1">
            <a:off x="6241601" y="4055278"/>
            <a:ext cx="141300" cy="13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4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33" name="Google Shape;233;p14"/>
          <p:cNvGraphicFramePr/>
          <p:nvPr/>
        </p:nvGraphicFramePr>
        <p:xfrm>
          <a:off x="580500" y="1564481"/>
          <a:ext cx="6014400" cy="2978400"/>
        </p:xfrm>
        <a:graphic>
          <a:graphicData uri="http://schemas.openxmlformats.org/drawingml/2006/table">
            <a:tbl>
              <a:tblPr>
                <a:noFill/>
                <a:tableStyleId>{F248B246-5D9F-4158-AC1E-2AC6CE9C6298}</a:tableStyleId>
              </a:tblPr>
              <a:tblGrid>
                <a:gridCol w="150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endParaRPr sz="1100" u="none" strike="noStrike" cap="non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</a:t>
                      </a:r>
                      <a:endParaRPr sz="1100" u="none" strike="noStrike" cap="non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</a:t>
                      </a:r>
                      <a:endParaRPr sz="1100" u="none" strike="noStrike" cap="non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6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Yellow</a:t>
                      </a:r>
                      <a:endParaRPr sz="1100" u="none" strike="noStrike" cap="non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6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Blue</a:t>
                      </a:r>
                      <a:endParaRPr sz="1100" u="none" strike="noStrike" cap="non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6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>
                          <a:solidFill>
                            <a:schemeClr val="accent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Orange</a:t>
                      </a:r>
                      <a:endParaRPr sz="1100" u="none" strike="noStrike" cap="none">
                        <a:solidFill>
                          <a:schemeClr val="accent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  <a:endParaRPr sz="18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4" name="Google Shape;234;p1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"/>
          <p:cNvSpPr/>
          <p:nvPr/>
        </p:nvSpPr>
        <p:spPr>
          <a:xfrm>
            <a:off x="590925" y="1018776"/>
            <a:ext cx="7361634" cy="3506920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  <a:effectLst>
            <a:outerShdw blurRad="200025" dist="19050" dir="5400000" algn="bl" rotWithShape="0">
              <a:schemeClr val="dk1">
                <a:alpha val="23921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41" name="Google Shape;241;p15"/>
          <p:cNvSpPr/>
          <p:nvPr/>
        </p:nvSpPr>
        <p:spPr>
          <a:xfrm>
            <a:off x="1890325" y="1850200"/>
            <a:ext cx="6309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office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244" name="Google Shape;24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591" y="2123546"/>
            <a:ext cx="185882" cy="2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34266" y="3546021"/>
            <a:ext cx="185882" cy="2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2816" y="1921046"/>
            <a:ext cx="185882" cy="2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1291" y="3831871"/>
            <a:ext cx="185882" cy="2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7641" y="2326046"/>
            <a:ext cx="185882" cy="20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44441" y="3896571"/>
            <a:ext cx="185882" cy="20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6"/>
          <p:cNvSpPr txBox="1">
            <a:spLocks noGrp="1"/>
          </p:cNvSpPr>
          <p:nvPr>
            <p:ph type="ctrTitle" idx="4294967295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</a:pPr>
            <a:r>
              <a:rPr lang="en" sz="96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89,526,124</a:t>
            </a:r>
            <a:endParaRPr sz="9600" b="1" i="0" u="none" strike="noStrike" cap="none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55" name="Google Shape;255;p16"/>
          <p:cNvSpPr txBox="1">
            <a:spLocks noGrp="1"/>
          </p:cNvSpPr>
          <p:nvPr>
            <p:ph type="subTitle" idx="4294967295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Whoa! That’s a big number, aren’t you proud?</a:t>
            </a: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7"/>
          <p:cNvSpPr txBox="1">
            <a:spLocks noGrp="1"/>
          </p:cNvSpPr>
          <p:nvPr>
            <p:ph type="ctrTitle" idx="4294967295"/>
          </p:nvPr>
        </p:nvSpPr>
        <p:spPr>
          <a:xfrm>
            <a:off x="685800" y="419400"/>
            <a:ext cx="7772400" cy="8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</a:pPr>
            <a:r>
              <a:rPr lang="en" sz="48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89,526,124$</a:t>
            </a:r>
            <a:endParaRPr sz="4800" b="1" i="0" u="none" strike="noStrike" cap="none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62" name="Google Shape;262;p17"/>
          <p:cNvSpPr txBox="1">
            <a:spLocks noGrp="1"/>
          </p:cNvSpPr>
          <p:nvPr>
            <p:ph type="subTitle" idx="4294967295"/>
          </p:nvPr>
        </p:nvSpPr>
        <p:spPr>
          <a:xfrm>
            <a:off x="685800" y="1258909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That’s a lot of money</a:t>
            </a: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7"/>
          <p:cNvSpPr txBox="1">
            <a:spLocks noGrp="1"/>
          </p:cNvSpPr>
          <p:nvPr>
            <p:ph type="ctrTitle" idx="4294967295"/>
          </p:nvPr>
        </p:nvSpPr>
        <p:spPr>
          <a:xfrm>
            <a:off x="685800" y="3353100"/>
            <a:ext cx="7772400" cy="8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</a:pPr>
            <a:r>
              <a:rPr lang="en" sz="48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100%</a:t>
            </a:r>
            <a:endParaRPr sz="4800" b="1" i="0" u="none" strike="noStrike" cap="none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64" name="Google Shape;264;p17"/>
          <p:cNvSpPr txBox="1">
            <a:spLocks noGrp="1"/>
          </p:cNvSpPr>
          <p:nvPr>
            <p:ph type="subTitle" idx="4294967295"/>
          </p:nvPr>
        </p:nvSpPr>
        <p:spPr>
          <a:xfrm>
            <a:off x="685800" y="4192609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Total success!</a:t>
            </a: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7"/>
          <p:cNvSpPr txBox="1">
            <a:spLocks noGrp="1"/>
          </p:cNvSpPr>
          <p:nvPr>
            <p:ph type="ctrTitle" idx="4294967295"/>
          </p:nvPr>
        </p:nvSpPr>
        <p:spPr>
          <a:xfrm>
            <a:off x="685800" y="1886250"/>
            <a:ext cx="7772400" cy="8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</a:pPr>
            <a:r>
              <a:rPr lang="en" sz="48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185,244 users</a:t>
            </a:r>
            <a:endParaRPr sz="4800" b="1" i="0" u="none" strike="noStrike" cap="none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66" name="Google Shape;266;p17"/>
          <p:cNvSpPr txBox="1">
            <a:spLocks noGrp="1"/>
          </p:cNvSpPr>
          <p:nvPr>
            <p:ph type="subTitle" idx="4294967295"/>
          </p:nvPr>
        </p:nvSpPr>
        <p:spPr>
          <a:xfrm>
            <a:off x="685800" y="2725759"/>
            <a:ext cx="77724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And a lot of users</a:t>
            </a: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8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73" name="Google Shape;273;p1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grpSp>
        <p:nvGrpSpPr>
          <p:cNvPr id="274" name="Google Shape;274;p18"/>
          <p:cNvGrpSpPr/>
          <p:nvPr/>
        </p:nvGrpSpPr>
        <p:grpSpPr>
          <a:xfrm>
            <a:off x="5733225" y="2944610"/>
            <a:ext cx="2469661" cy="1384500"/>
            <a:chOff x="6038025" y="2598925"/>
            <a:chExt cx="2469661" cy="1384500"/>
          </a:xfrm>
        </p:grpSpPr>
        <p:cxnSp>
          <p:nvCxnSpPr>
            <p:cNvPr id="275" name="Google Shape;275;p18"/>
            <p:cNvCxnSpPr/>
            <p:nvPr/>
          </p:nvCxnSpPr>
          <p:spPr>
            <a:xfrm>
              <a:off x="6038025" y="3312550"/>
              <a:ext cx="5820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76" name="Google Shape;276;p18"/>
            <p:cNvSpPr txBox="1"/>
            <p:nvPr/>
          </p:nvSpPr>
          <p:spPr>
            <a:xfrm>
              <a:off x="6640486" y="2598925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Vestibulum congue tempus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 consectetur adipiscing elit, sed do eiusmod tempor. Donec facilisis lacus eget mauris.</a:t>
              </a:r>
              <a:endPara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8"/>
            <p:cNvSpPr/>
            <p:nvPr/>
          </p:nvSpPr>
          <p:spPr>
            <a:xfrm>
              <a:off x="6424027" y="3212150"/>
              <a:ext cx="198600" cy="19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18"/>
            <p:cNvSpPr txBox="1"/>
            <p:nvPr/>
          </p:nvSpPr>
          <p:spPr>
            <a:xfrm>
              <a:off x="6399017" y="315610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0" i="0" u="none" strike="noStrike" cap="none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3</a:t>
              </a:r>
              <a:endParaRPr sz="8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  <p:grpSp>
        <p:nvGrpSpPr>
          <p:cNvPr id="279" name="Google Shape;279;p18"/>
          <p:cNvGrpSpPr/>
          <p:nvPr/>
        </p:nvGrpSpPr>
        <p:grpSpPr>
          <a:xfrm>
            <a:off x="331521" y="2172128"/>
            <a:ext cx="2994729" cy="1384500"/>
            <a:chOff x="636321" y="1844098"/>
            <a:chExt cx="2994729" cy="1384500"/>
          </a:xfrm>
        </p:grpSpPr>
        <p:sp>
          <p:nvSpPr>
            <p:cNvPr id="280" name="Google Shape;280;p18"/>
            <p:cNvSpPr txBox="1"/>
            <p:nvPr/>
          </p:nvSpPr>
          <p:spPr>
            <a:xfrm>
              <a:off x="636321" y="1844098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Vestibulum congue tempus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 consectetur adipiscing elit, sed do eiusmod tempor. Donec facilisis lacus eget mauris.</a:t>
              </a:r>
              <a:endPara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81" name="Google Shape;281;p18"/>
            <p:cNvCxnSpPr/>
            <p:nvPr/>
          </p:nvCxnSpPr>
          <p:spPr>
            <a:xfrm rot="10800000">
              <a:off x="2587350" y="2536350"/>
              <a:ext cx="10437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82" name="Google Shape;282;p18"/>
            <p:cNvSpPr/>
            <p:nvPr/>
          </p:nvSpPr>
          <p:spPr>
            <a:xfrm>
              <a:off x="2523501" y="2431050"/>
              <a:ext cx="198600" cy="19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8"/>
            <p:cNvSpPr txBox="1"/>
            <p:nvPr/>
          </p:nvSpPr>
          <p:spPr>
            <a:xfrm>
              <a:off x="2498491" y="237375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0" i="0" u="none" strike="noStrike" cap="none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2</a:t>
              </a:r>
              <a:endParaRPr sz="8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  <p:grpSp>
        <p:nvGrpSpPr>
          <p:cNvPr id="284" name="Google Shape;284;p18"/>
          <p:cNvGrpSpPr/>
          <p:nvPr/>
        </p:nvGrpSpPr>
        <p:grpSpPr>
          <a:xfrm>
            <a:off x="4603300" y="1270945"/>
            <a:ext cx="3599586" cy="1384500"/>
            <a:chOff x="4908100" y="889950"/>
            <a:chExt cx="3599586" cy="1384500"/>
          </a:xfrm>
        </p:grpSpPr>
        <p:cxnSp>
          <p:nvCxnSpPr>
            <p:cNvPr id="285" name="Google Shape;285;p18"/>
            <p:cNvCxnSpPr/>
            <p:nvPr/>
          </p:nvCxnSpPr>
          <p:spPr>
            <a:xfrm>
              <a:off x="4908100" y="1593250"/>
              <a:ext cx="17151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86" name="Google Shape;286;p18"/>
            <p:cNvSpPr txBox="1"/>
            <p:nvPr/>
          </p:nvSpPr>
          <p:spPr>
            <a:xfrm>
              <a:off x="6640486" y="889950"/>
              <a:ext cx="18672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Vestibulum congue tempus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Lorem ipsum dolor sit amet, consectetur adipiscing elit, sed do eiusmod tempor. Donec facilisis lacus eget mauris.</a:t>
              </a:r>
              <a:endPara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8"/>
            <p:cNvSpPr/>
            <p:nvPr/>
          </p:nvSpPr>
          <p:spPr>
            <a:xfrm>
              <a:off x="6427830" y="1493307"/>
              <a:ext cx="198600" cy="19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8"/>
            <p:cNvSpPr txBox="1"/>
            <p:nvPr/>
          </p:nvSpPr>
          <p:spPr>
            <a:xfrm>
              <a:off x="6402820" y="1436790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0" i="0" u="none" strike="noStrike" cap="none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1</a:t>
              </a:r>
              <a:endParaRPr sz="8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  <p:grpSp>
        <p:nvGrpSpPr>
          <p:cNvPr id="289" name="Google Shape;289;p18"/>
          <p:cNvGrpSpPr/>
          <p:nvPr/>
        </p:nvGrpSpPr>
        <p:grpSpPr>
          <a:xfrm>
            <a:off x="2509794" y="1479150"/>
            <a:ext cx="3514811" cy="3252002"/>
            <a:chOff x="2991269" y="1153325"/>
            <a:chExt cx="3514811" cy="3252002"/>
          </a:xfrm>
        </p:grpSpPr>
        <p:sp>
          <p:nvSpPr>
            <p:cNvPr id="290" name="Google Shape;290;p18"/>
            <p:cNvSpPr/>
            <p:nvPr/>
          </p:nvSpPr>
          <p:spPr>
            <a:xfrm>
              <a:off x="3477586" y="2585458"/>
              <a:ext cx="2541910" cy="950456"/>
            </a:xfrm>
            <a:custGeom>
              <a:avLst/>
              <a:gdLst/>
              <a:ahLst/>
              <a:cxnLst/>
              <a:rect l="l" t="t" r="r" b="b"/>
              <a:pathLst>
                <a:path w="126826" h="43529" extrusionOk="0">
                  <a:moveTo>
                    <a:pt x="0" y="20002"/>
                  </a:moveTo>
                  <a:lnTo>
                    <a:pt x="63389" y="43529"/>
                  </a:lnTo>
                  <a:lnTo>
                    <a:pt x="126826" y="19907"/>
                  </a:lnTo>
                  <a:lnTo>
                    <a:pt x="635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291" name="Google Shape;291;p18"/>
            <p:cNvSpPr/>
            <p:nvPr/>
          </p:nvSpPr>
          <p:spPr>
            <a:xfrm>
              <a:off x="2991269" y="3020977"/>
              <a:ext cx="1758228" cy="1384350"/>
            </a:xfrm>
            <a:custGeom>
              <a:avLst/>
              <a:gdLst/>
              <a:ahLst/>
              <a:cxnLst/>
              <a:rect l="l" t="t" r="r" b="b"/>
              <a:pathLst>
                <a:path w="87725" h="63817" extrusionOk="0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92" name="Google Shape;292;p18"/>
            <p:cNvSpPr/>
            <p:nvPr/>
          </p:nvSpPr>
          <p:spPr>
            <a:xfrm flipH="1">
              <a:off x="4747852" y="3020977"/>
              <a:ext cx="1758228" cy="1384350"/>
            </a:xfrm>
            <a:custGeom>
              <a:avLst/>
              <a:gdLst/>
              <a:ahLst/>
              <a:cxnLst/>
              <a:rect l="l" t="t" r="r" b="b"/>
              <a:pathLst>
                <a:path w="87725" h="63817" extrusionOk="0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93" name="Google Shape;293;p18"/>
            <p:cNvSpPr/>
            <p:nvPr/>
          </p:nvSpPr>
          <p:spPr>
            <a:xfrm>
              <a:off x="3969199" y="2001324"/>
              <a:ext cx="1565850" cy="585863"/>
            </a:xfrm>
            <a:custGeom>
              <a:avLst/>
              <a:gdLst/>
              <a:ahLst/>
              <a:cxnLst/>
              <a:rect l="l" t="t" r="r" b="b"/>
              <a:pathLst>
                <a:path w="24053" h="8150" extrusionOk="0">
                  <a:moveTo>
                    <a:pt x="0" y="3827"/>
                  </a:moveTo>
                  <a:lnTo>
                    <a:pt x="11976" y="8150"/>
                  </a:lnTo>
                  <a:lnTo>
                    <a:pt x="24053" y="3827"/>
                  </a:lnTo>
                  <a:lnTo>
                    <a:pt x="121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294" name="Google Shape;294;p18"/>
            <p:cNvSpPr/>
            <p:nvPr/>
          </p:nvSpPr>
          <p:spPr>
            <a:xfrm>
              <a:off x="3563255" y="2275837"/>
              <a:ext cx="1189300" cy="1015326"/>
            </a:xfrm>
            <a:custGeom>
              <a:avLst/>
              <a:gdLst/>
              <a:ahLst/>
              <a:cxnLst/>
              <a:rect l="l" t="t" r="r" b="b"/>
              <a:pathLst>
                <a:path w="18238" h="14114" extrusionOk="0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95" name="Google Shape;295;p18"/>
            <p:cNvSpPr/>
            <p:nvPr/>
          </p:nvSpPr>
          <p:spPr>
            <a:xfrm flipH="1">
              <a:off x="4749365" y="2275837"/>
              <a:ext cx="1189300" cy="1015326"/>
            </a:xfrm>
            <a:custGeom>
              <a:avLst/>
              <a:gdLst/>
              <a:ahLst/>
              <a:cxnLst/>
              <a:rect l="l" t="t" r="r" b="b"/>
              <a:pathLst>
                <a:path w="18238" h="14114" extrusionOk="0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96" name="Google Shape;296;p18"/>
            <p:cNvSpPr/>
            <p:nvPr/>
          </p:nvSpPr>
          <p:spPr>
            <a:xfrm>
              <a:off x="4059061" y="1153325"/>
              <a:ext cx="693508" cy="1201140"/>
            </a:xfrm>
            <a:custGeom>
              <a:avLst/>
              <a:gdLst/>
              <a:ahLst/>
              <a:cxnLst/>
              <a:rect l="l" t="t" r="r" b="b"/>
              <a:pathLst>
                <a:path w="10635" h="16697" extrusionOk="0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97" name="Google Shape;297;p18"/>
            <p:cNvSpPr/>
            <p:nvPr/>
          </p:nvSpPr>
          <p:spPr>
            <a:xfrm flipH="1">
              <a:off x="4749350" y="1153325"/>
              <a:ext cx="693508" cy="1201140"/>
            </a:xfrm>
            <a:custGeom>
              <a:avLst/>
              <a:gdLst/>
              <a:ahLst/>
              <a:cxnLst/>
              <a:rect l="l" t="t" r="r" b="b"/>
              <a:pathLst>
                <a:path w="10635" h="16697" extrusionOk="0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9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405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03" name="Google Shape;303;p19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2005800" cy="15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 b="1">
                <a:latin typeface="Arial"/>
                <a:ea typeface="Arial"/>
                <a:cs typeface="Arial"/>
                <a:sym typeface="Arial"/>
              </a:rPr>
              <a:t>Yellow</a:t>
            </a: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04" name="Google Shape;304;p19"/>
          <p:cNvSpPr txBox="1">
            <a:spLocks noGrp="1"/>
          </p:cNvSpPr>
          <p:nvPr>
            <p:ph type="body" idx="2"/>
          </p:nvPr>
        </p:nvSpPr>
        <p:spPr>
          <a:xfrm>
            <a:off x="2780449" y="1352550"/>
            <a:ext cx="2005800" cy="15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 b="1">
                <a:latin typeface="Arial"/>
                <a:ea typeface="Arial"/>
                <a:cs typeface="Arial"/>
                <a:sym typeface="Arial"/>
              </a:rPr>
              <a:t>Blue</a:t>
            </a: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05" name="Google Shape;305;p19"/>
          <p:cNvSpPr txBox="1">
            <a:spLocks noGrp="1"/>
          </p:cNvSpPr>
          <p:nvPr>
            <p:ph type="body" idx="3"/>
          </p:nvPr>
        </p:nvSpPr>
        <p:spPr>
          <a:xfrm>
            <a:off x="4980348" y="1352550"/>
            <a:ext cx="2005800" cy="15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 b="1">
                <a:latin typeface="Arial"/>
                <a:ea typeface="Arial"/>
                <a:cs typeface="Arial"/>
                <a:sym typeface="Arial"/>
              </a:rPr>
              <a:t>Red</a:t>
            </a: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1200"/>
          </a:p>
        </p:txBody>
      </p:sp>
      <p:sp>
        <p:nvSpPr>
          <p:cNvPr id="306" name="Google Shape;306;p1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307" name="Google Shape;307;p19"/>
          <p:cNvSpPr txBox="1">
            <a:spLocks noGrp="1"/>
          </p:cNvSpPr>
          <p:nvPr>
            <p:ph type="body" idx="1"/>
          </p:nvPr>
        </p:nvSpPr>
        <p:spPr>
          <a:xfrm>
            <a:off x="580550" y="3028950"/>
            <a:ext cx="2005800" cy="15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 b="1">
                <a:latin typeface="Arial"/>
                <a:ea typeface="Arial"/>
                <a:cs typeface="Arial"/>
                <a:sym typeface="Arial"/>
              </a:rPr>
              <a:t>Yellow</a:t>
            </a: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08" name="Google Shape;308;p19"/>
          <p:cNvSpPr txBox="1">
            <a:spLocks noGrp="1"/>
          </p:cNvSpPr>
          <p:nvPr>
            <p:ph type="body" idx="2"/>
          </p:nvPr>
        </p:nvSpPr>
        <p:spPr>
          <a:xfrm>
            <a:off x="2780449" y="3028950"/>
            <a:ext cx="2005800" cy="15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 b="1">
                <a:latin typeface="Arial"/>
                <a:ea typeface="Arial"/>
                <a:cs typeface="Arial"/>
                <a:sym typeface="Arial"/>
              </a:rPr>
              <a:t>Blue</a:t>
            </a: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09" name="Google Shape;309;p19"/>
          <p:cNvSpPr txBox="1">
            <a:spLocks noGrp="1"/>
          </p:cNvSpPr>
          <p:nvPr>
            <p:ph type="body" idx="3"/>
          </p:nvPr>
        </p:nvSpPr>
        <p:spPr>
          <a:xfrm>
            <a:off x="4980348" y="3028950"/>
            <a:ext cx="2005800" cy="15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 b="1">
                <a:latin typeface="Arial"/>
                <a:ea typeface="Arial"/>
                <a:cs typeface="Arial"/>
                <a:sym typeface="Arial"/>
              </a:rPr>
              <a:t>Red</a:t>
            </a:r>
            <a:endParaRPr sz="1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"/>
          <p:cNvSpPr txBox="1">
            <a:spLocks noGrp="1"/>
          </p:cNvSpPr>
          <p:nvPr>
            <p:ph type="body" idx="4294967295"/>
          </p:nvPr>
        </p:nvSpPr>
        <p:spPr>
          <a:xfrm>
            <a:off x="580550" y="782300"/>
            <a:ext cx="2537700" cy="35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3000">
                <a:latin typeface="Lexend Deca"/>
                <a:ea typeface="Lexend Deca"/>
                <a:cs typeface="Lexend Deca"/>
                <a:sym typeface="Lexend Deca"/>
              </a:rPr>
              <a:t>Mobile project</a:t>
            </a:r>
            <a:endParaRPr sz="3000"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315" name="Google Shape;315;p20"/>
          <p:cNvSpPr/>
          <p:nvPr/>
        </p:nvSpPr>
        <p:spPr>
          <a:xfrm>
            <a:off x="5311050" y="785788"/>
            <a:ext cx="2007300" cy="3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Place your screenshot here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grpSp>
        <p:nvGrpSpPr>
          <p:cNvPr id="317" name="Google Shape;317;p20"/>
          <p:cNvGrpSpPr/>
          <p:nvPr/>
        </p:nvGrpSpPr>
        <p:grpSpPr>
          <a:xfrm>
            <a:off x="5251925" y="373572"/>
            <a:ext cx="2119546" cy="4396359"/>
            <a:chOff x="2547150" y="238125"/>
            <a:chExt cx="2525675" cy="5238750"/>
          </a:xfrm>
        </p:grpSpPr>
        <p:sp>
          <p:nvSpPr>
            <p:cNvPr id="318" name="Google Shape;318;p20"/>
            <p:cNvSpPr/>
            <p:nvPr/>
          </p:nvSpPr>
          <p:spPr>
            <a:xfrm>
              <a:off x="2547150" y="238125"/>
              <a:ext cx="2525675" cy="5238750"/>
            </a:xfrm>
            <a:custGeom>
              <a:avLst/>
              <a:gdLst/>
              <a:ahLst/>
              <a:cxnLst/>
              <a:rect l="l" t="t" r="r" b="b"/>
              <a:pathLst>
                <a:path w="101027" h="209550" extrusionOk="0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20"/>
            <p:cNvSpPr/>
            <p:nvPr/>
          </p:nvSpPr>
          <p:spPr>
            <a:xfrm>
              <a:off x="3557025" y="5147100"/>
              <a:ext cx="504050" cy="179900"/>
            </a:xfrm>
            <a:custGeom>
              <a:avLst/>
              <a:gdLst/>
              <a:ahLst/>
              <a:cxnLst/>
              <a:rect l="l" t="t" r="r" b="b"/>
              <a:pathLst>
                <a:path w="20162" h="7196" extrusionOk="0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20"/>
            <p:cNvSpPr/>
            <p:nvPr/>
          </p:nvSpPr>
          <p:spPr>
            <a:xfrm>
              <a:off x="3008050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0"/>
            <p:cNvSpPr/>
            <p:nvPr/>
          </p:nvSpPr>
          <p:spPr>
            <a:xfrm>
              <a:off x="3566400" y="434850"/>
              <a:ext cx="487175" cy="76850"/>
            </a:xfrm>
            <a:custGeom>
              <a:avLst/>
              <a:gdLst/>
              <a:ahLst/>
              <a:cxnLst/>
              <a:rect l="l" t="t" r="r" b="b"/>
              <a:pathLst>
                <a:path w="19487" h="3074" extrusionOk="0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"/>
          <p:cNvSpPr/>
          <p:nvPr/>
        </p:nvSpPr>
        <p:spPr>
          <a:xfrm>
            <a:off x="5008200" y="851275"/>
            <a:ext cx="2598600" cy="3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Place your screenshot here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grpSp>
        <p:nvGrpSpPr>
          <p:cNvPr id="328" name="Google Shape;328;p21"/>
          <p:cNvGrpSpPr/>
          <p:nvPr/>
        </p:nvGrpSpPr>
        <p:grpSpPr>
          <a:xfrm>
            <a:off x="4943502" y="465959"/>
            <a:ext cx="2736410" cy="4222433"/>
            <a:chOff x="2112475" y="238125"/>
            <a:chExt cx="3395050" cy="5238750"/>
          </a:xfrm>
        </p:grpSpPr>
        <p:sp>
          <p:nvSpPr>
            <p:cNvPr id="329" name="Google Shape;329;p21"/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1"/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1"/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1"/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3" name="Google Shape;333;p21"/>
          <p:cNvSpPr txBox="1">
            <a:spLocks noGrp="1"/>
          </p:cNvSpPr>
          <p:nvPr>
            <p:ph type="body" idx="4294967295"/>
          </p:nvPr>
        </p:nvSpPr>
        <p:spPr>
          <a:xfrm>
            <a:off x="580550" y="782300"/>
            <a:ext cx="2537700" cy="35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3000">
                <a:latin typeface="Lexend Deca"/>
                <a:ea typeface="Lexend Deca"/>
                <a:cs typeface="Lexend Deca"/>
                <a:sym typeface="Lexend Deca"/>
              </a:rPr>
              <a:t>Tablet</a:t>
            </a:r>
            <a:br>
              <a:rPr lang="en" sz="3000">
                <a:latin typeface="Lexend Deca"/>
                <a:ea typeface="Lexend Deca"/>
                <a:cs typeface="Lexend Deca"/>
                <a:sym typeface="Lexend Deca"/>
              </a:rPr>
            </a:br>
            <a:r>
              <a:rPr lang="en" sz="3000">
                <a:latin typeface="Lexend Deca"/>
                <a:ea typeface="Lexend Deca"/>
                <a:cs typeface="Lexend Deca"/>
                <a:sym typeface="Lexend Deca"/>
              </a:rPr>
              <a:t>project</a:t>
            </a:r>
            <a:endParaRPr sz="3000"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339" name="Google Shape;339;p22"/>
          <p:cNvSpPr/>
          <p:nvPr/>
        </p:nvSpPr>
        <p:spPr>
          <a:xfrm>
            <a:off x="4310097" y="1222335"/>
            <a:ext cx="4003200" cy="25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Place your screenshot here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0" name="Google Shape;340;p22"/>
          <p:cNvGrpSpPr/>
          <p:nvPr/>
        </p:nvGrpSpPr>
        <p:grpSpPr>
          <a:xfrm>
            <a:off x="3737922" y="1063916"/>
            <a:ext cx="5147174" cy="3015668"/>
            <a:chOff x="1177450" y="241631"/>
            <a:chExt cx="6173152" cy="3616776"/>
          </a:xfrm>
        </p:grpSpPr>
        <p:sp>
          <p:nvSpPr>
            <p:cNvPr id="341" name="Google Shape;341;p22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dk1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22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22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3FC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22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22"/>
          <p:cNvSpPr txBox="1">
            <a:spLocks noGrp="1"/>
          </p:cNvSpPr>
          <p:nvPr>
            <p:ph type="body" idx="4294967295"/>
          </p:nvPr>
        </p:nvSpPr>
        <p:spPr>
          <a:xfrm>
            <a:off x="580550" y="782300"/>
            <a:ext cx="2537700" cy="35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3000">
                <a:latin typeface="Lexend Deca"/>
                <a:ea typeface="Lexend Deca"/>
                <a:cs typeface="Lexend Deca"/>
                <a:sym typeface="Lexend Deca"/>
              </a:rPr>
              <a:t>Desktop project</a:t>
            </a:r>
            <a:endParaRPr sz="3000"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351" name="Google Shape;351;p23"/>
          <p:cNvSpPr txBox="1">
            <a:spLocks noGrp="1"/>
          </p:cNvSpPr>
          <p:nvPr>
            <p:ph type="ctrTitle" idx="4294967295"/>
          </p:nvPr>
        </p:nvSpPr>
        <p:spPr>
          <a:xfrm>
            <a:off x="685800" y="1341750"/>
            <a:ext cx="3617400" cy="9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exend Deca"/>
              <a:buNone/>
            </a:pPr>
            <a:r>
              <a:rPr lang="en" sz="7200" b="1" i="0" u="none" strike="noStrike" cap="none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Thanks!</a:t>
            </a:r>
            <a:endParaRPr sz="7200" b="1" i="0" u="none" strike="noStrike" cap="none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352" name="Google Shape;352;p23"/>
          <p:cNvSpPr txBox="1">
            <a:spLocks noGrp="1"/>
          </p:cNvSpPr>
          <p:nvPr>
            <p:ph type="subTitle" idx="4294967295"/>
          </p:nvPr>
        </p:nvSpPr>
        <p:spPr>
          <a:xfrm>
            <a:off x="685800" y="2302047"/>
            <a:ext cx="3617400" cy="14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Any questions?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find me at: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@username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user@mail.me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3" name="Google Shape;35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4900" y="2681025"/>
            <a:ext cx="3171324" cy="188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0014" y="1914980"/>
            <a:ext cx="548700" cy="159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46909" y="581600"/>
            <a:ext cx="1279700" cy="149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4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61" name="Google Shape;361;p24"/>
          <p:cNvSpPr txBox="1">
            <a:spLocks noGrp="1"/>
          </p:cNvSpPr>
          <p:nvPr>
            <p:ph type="body" idx="1"/>
          </p:nvPr>
        </p:nvSpPr>
        <p:spPr>
          <a:xfrm>
            <a:off x="580550" y="1352550"/>
            <a:ext cx="6014400" cy="3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sz="2400" dirty="0"/>
              <a:t>Special thanks to all the people who made and released these awesome resources for free: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⬡"/>
            </a:pPr>
            <a:r>
              <a:rPr lang="en" sz="2400" dirty="0"/>
              <a:t>Presentation template by </a:t>
            </a:r>
            <a:r>
              <a:rPr lang="en" sz="2400" u="sng" dirty="0" smtClean="0">
                <a:solidFill>
                  <a:schemeClr val="hlink"/>
                </a:solidFill>
                <a:hlinkClick r:id="rId3"/>
              </a:rPr>
              <a:t>plantillaspowerpoint.org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⬡"/>
            </a:pPr>
            <a:r>
              <a:rPr lang="en" sz="2400" dirty="0"/>
              <a:t>Photographs by </a:t>
            </a:r>
            <a:r>
              <a:rPr lang="en" sz="2400" u="sng" dirty="0">
                <a:solidFill>
                  <a:schemeClr val="hlink"/>
                </a:solidFill>
                <a:hlinkClick r:id="rId4"/>
              </a:rPr>
              <a:t>Unsplash</a:t>
            </a:r>
            <a:endParaRPr sz="2400" dirty="0"/>
          </a:p>
        </p:txBody>
      </p:sp>
      <p:sp>
        <p:nvSpPr>
          <p:cNvPr id="362" name="Google Shape;362;p2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5"/>
          <p:cNvSpPr txBox="1">
            <a:spLocks noGrp="1"/>
          </p:cNvSpPr>
          <p:nvPr>
            <p:ph type="title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68" name="Google Shape;368;p25"/>
          <p:cNvSpPr txBox="1">
            <a:spLocks noGrp="1"/>
          </p:cNvSpPr>
          <p:nvPr>
            <p:ph type="body" idx="1"/>
          </p:nvPr>
        </p:nvSpPr>
        <p:spPr>
          <a:xfrm>
            <a:off x="580550" y="1200150"/>
            <a:ext cx="6014400" cy="26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⬡"/>
            </a:pPr>
            <a:r>
              <a:rPr lang="en" sz="1800"/>
              <a:t>Titles: Lexend Deca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⬡"/>
            </a:pPr>
            <a:r>
              <a:rPr lang="en" sz="1800"/>
              <a:t>Body copy: Muli light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sz="1800"/>
              <a:t>Download for free at: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https://www.lexend.com/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https://www.fontsquirrel.com/fonts/muli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1800"/>
          </a:p>
        </p:txBody>
      </p:sp>
      <p:sp>
        <p:nvSpPr>
          <p:cNvPr id="369" name="Google Shape;369;p25"/>
          <p:cNvSpPr txBox="1"/>
          <p:nvPr/>
        </p:nvSpPr>
        <p:spPr>
          <a:xfrm>
            <a:off x="580550" y="4171650"/>
            <a:ext cx="60144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2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6"/>
          <p:cNvSpPr txBox="1">
            <a:spLocks noGrp="1"/>
          </p:cNvSpPr>
          <p:nvPr>
            <p:ph type="title" idx="4294967295"/>
          </p:nvPr>
        </p:nvSpPr>
        <p:spPr>
          <a:xfrm>
            <a:off x="580550" y="205975"/>
            <a:ext cx="6014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Extra resources</a:t>
            </a:r>
            <a:endParaRPr/>
          </a:p>
        </p:txBody>
      </p:sp>
      <p:sp>
        <p:nvSpPr>
          <p:cNvPr id="376" name="Google Shape;376;p2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pic>
        <p:nvPicPr>
          <p:cNvPr id="377" name="Google Shape;37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0550" y="1275361"/>
            <a:ext cx="1842723" cy="1098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40173" y="873088"/>
            <a:ext cx="1217100" cy="138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19307" y="1157509"/>
            <a:ext cx="1099836" cy="110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14461" y="3853744"/>
            <a:ext cx="282577" cy="82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17139" y="2651387"/>
            <a:ext cx="1717628" cy="89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85307" y="1301161"/>
            <a:ext cx="1520655" cy="9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82183" y="2756662"/>
            <a:ext cx="493125" cy="687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467996" y="1328175"/>
            <a:ext cx="1310142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21875" y="2712336"/>
            <a:ext cx="673199" cy="775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62416" y="2539187"/>
            <a:ext cx="1019495" cy="112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61520" y="3809418"/>
            <a:ext cx="831110" cy="911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24689" y="3809418"/>
            <a:ext cx="836651" cy="911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103930" y="3809418"/>
            <a:ext cx="778473" cy="911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993398" y="3809418"/>
            <a:ext cx="778473" cy="911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131407" y="4046291"/>
            <a:ext cx="681510" cy="43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6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24120" y="2708180"/>
            <a:ext cx="905910" cy="784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7"/>
          <p:cNvSpPr txBox="1">
            <a:spLocks noGrp="1"/>
          </p:cNvSpPr>
          <p:nvPr>
            <p:ph type="body" idx="4294967295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900" b="1" dirty="0" smtClean="0"/>
              <a:t>icons </a:t>
            </a:r>
            <a:r>
              <a:rPr lang="en" sz="900" b="1" dirty="0"/>
              <a:t>are editable shapes. </a:t>
            </a:r>
            <a:r>
              <a:rPr lang="en" sz="900" dirty="0"/>
              <a:t/>
            </a:r>
            <a:br>
              <a:rPr lang="en" sz="900" dirty="0"/>
            </a:br>
            <a:r>
              <a:rPr lang="en" sz="900" dirty="0"/>
              <a:t/>
            </a:r>
            <a:br>
              <a:rPr lang="en" sz="900" dirty="0"/>
            </a:br>
            <a:r>
              <a:rPr lang="en" sz="900" dirty="0"/>
              <a:t>This means that you can: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900"/>
              <a:buChar char="⬡"/>
            </a:pPr>
            <a:r>
              <a:rPr lang="en" sz="900" dirty="0"/>
              <a:t>Resize them without losing quality.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⬡"/>
            </a:pPr>
            <a:r>
              <a:rPr lang="en" sz="900" dirty="0"/>
              <a:t>Change fill color and opacity.</a:t>
            </a:r>
            <a:endParaRPr sz="900" dirty="0"/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⬡"/>
            </a:pPr>
            <a:r>
              <a:rPr lang="en" sz="900" dirty="0"/>
              <a:t>Change line color, width and style.</a:t>
            </a:r>
            <a:endParaRPr sz="900"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900" dirty="0"/>
              <a:t>Isn’t that nice? :)</a:t>
            </a:r>
            <a:br>
              <a:rPr lang="en" sz="900" dirty="0"/>
            </a:br>
            <a:r>
              <a:rPr lang="en" sz="900" dirty="0"/>
              <a:t/>
            </a:r>
            <a:br>
              <a:rPr lang="en" sz="900" dirty="0"/>
            </a:br>
            <a:r>
              <a:rPr lang="en" sz="900" dirty="0"/>
              <a:t>Examples:</a:t>
            </a:r>
            <a:br>
              <a:rPr lang="en" sz="900" dirty="0"/>
            </a:br>
            <a:r>
              <a:rPr lang="en" sz="900" dirty="0"/>
              <a:t/>
            </a:r>
            <a:br>
              <a:rPr lang="en" sz="900" dirty="0"/>
            </a:br>
            <a:r>
              <a:rPr lang="en" sz="900" dirty="0"/>
              <a:t/>
            </a:r>
            <a:br>
              <a:rPr lang="en" sz="900" dirty="0"/>
            </a:br>
            <a:endParaRPr sz="900" dirty="0"/>
          </a:p>
        </p:txBody>
      </p:sp>
      <p:grpSp>
        <p:nvGrpSpPr>
          <p:cNvPr id="398" name="Google Shape;398;p27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399" name="Google Shape;399;p27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7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27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27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27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27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5" name="Google Shape;405;p27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406" name="Google Shape;406;p27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27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8" name="Google Shape;408;p27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409" name="Google Shape;409;p27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27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1" name="Google Shape;411;p27"/>
          <p:cNvSpPr/>
          <p:nvPr/>
        </p:nvSpPr>
        <p:spPr>
          <a:xfrm>
            <a:off x="2077702" y="393385"/>
            <a:ext cx="290970" cy="334860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27"/>
          <p:cNvSpPr/>
          <p:nvPr/>
        </p:nvSpPr>
        <p:spPr>
          <a:xfrm>
            <a:off x="2661148" y="394410"/>
            <a:ext cx="251176" cy="332812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3" name="Google Shape;413;p27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414" name="Google Shape;414;p27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27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27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7" name="Google Shape;417;p27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418" name="Google Shape;418;p27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27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27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27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2" name="Google Shape;422;p27"/>
          <p:cNvSpPr/>
          <p:nvPr/>
        </p:nvSpPr>
        <p:spPr>
          <a:xfrm>
            <a:off x="4284931" y="392863"/>
            <a:ext cx="384894" cy="335905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3" name="Google Shape;423;p27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424" name="Google Shape;424;p27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27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27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27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27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27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27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27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27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27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27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27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27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27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27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27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27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27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27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4" name="Google Shape;444;p27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445" name="Google Shape;445;p27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27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7" name="Google Shape;447;p27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448" name="Google Shape;448;p27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27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27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27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452" name="Google Shape;452;p27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27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27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5" name="Google Shape;455;p27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456" name="Google Shape;456;p27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27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27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27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0" name="Google Shape;460;p27"/>
          <p:cNvSpPr/>
          <p:nvPr/>
        </p:nvSpPr>
        <p:spPr>
          <a:xfrm>
            <a:off x="2048085" y="950288"/>
            <a:ext cx="350200" cy="348152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27"/>
          <p:cNvSpPr/>
          <p:nvPr/>
        </p:nvSpPr>
        <p:spPr>
          <a:xfrm>
            <a:off x="2612156" y="967656"/>
            <a:ext cx="349155" cy="313437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27"/>
          <p:cNvSpPr/>
          <p:nvPr/>
        </p:nvSpPr>
        <p:spPr>
          <a:xfrm>
            <a:off x="3180804" y="970206"/>
            <a:ext cx="338956" cy="308317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27"/>
          <p:cNvSpPr/>
          <p:nvPr/>
        </p:nvSpPr>
        <p:spPr>
          <a:xfrm>
            <a:off x="3755576" y="973258"/>
            <a:ext cx="316510" cy="302214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4" name="Google Shape;464;p27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465" name="Google Shape;465;p27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27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7" name="Google Shape;467;p27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468" name="Google Shape;468;p27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27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0" name="Google Shape;470;p27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471" name="Google Shape;471;p27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27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3" name="Google Shape;473;p27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474" name="Google Shape;474;p27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27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6" name="Google Shape;476;p27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477" name="Google Shape;477;p27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27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27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7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1" name="Google Shape;481;p27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482" name="Google Shape;482;p27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27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4" name="Google Shape;484;p27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485" name="Google Shape;485;p27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27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27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8" name="Google Shape;488;p27"/>
          <p:cNvSpPr/>
          <p:nvPr/>
        </p:nvSpPr>
        <p:spPr>
          <a:xfrm>
            <a:off x="2618782" y="1519981"/>
            <a:ext cx="335905" cy="335884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9" name="Google Shape;489;p27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490" name="Google Shape;490;p27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27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2" name="Google Shape;492;p27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493" name="Google Shape;493;p27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27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27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27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27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8" name="Google Shape;498;p27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499" name="Google Shape;499;p27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27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1" name="Google Shape;501;p27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502" name="Google Shape;502;p27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27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27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27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27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7" name="Google Shape;507;p27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508" name="Google Shape;508;p27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27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27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27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27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3" name="Google Shape;513;p27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514" name="Google Shape;514;p27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27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27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27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8" name="Google Shape;518;p27"/>
          <p:cNvSpPr/>
          <p:nvPr/>
        </p:nvSpPr>
        <p:spPr>
          <a:xfrm>
            <a:off x="936309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27"/>
          <p:cNvSpPr/>
          <p:nvPr/>
        </p:nvSpPr>
        <p:spPr>
          <a:xfrm>
            <a:off x="1499857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27"/>
          <p:cNvSpPr/>
          <p:nvPr/>
        </p:nvSpPr>
        <p:spPr>
          <a:xfrm>
            <a:off x="2063406" y="2091681"/>
            <a:ext cx="319561" cy="319561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1" name="Google Shape;521;p27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522" name="Google Shape;522;p27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27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4" name="Google Shape;524;p27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525" name="Google Shape;525;p27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27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7" name="Google Shape;527;p27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528" name="Google Shape;528;p27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0" name="Google Shape;530;p27"/>
          <p:cNvSpPr/>
          <p:nvPr/>
        </p:nvSpPr>
        <p:spPr>
          <a:xfrm>
            <a:off x="4317599" y="2083007"/>
            <a:ext cx="319561" cy="336908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1" name="Google Shape;531;p27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532" name="Google Shape;532;p27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27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4" name="Google Shape;534;p27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535" name="Google Shape;535;p27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27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27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27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0" name="Google Shape;540;p27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541" name="Google Shape;541;p27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27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3" name="Google Shape;543;p27"/>
          <p:cNvSpPr/>
          <p:nvPr/>
        </p:nvSpPr>
        <p:spPr>
          <a:xfrm>
            <a:off x="1492208" y="2600114"/>
            <a:ext cx="334860" cy="429809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27"/>
          <p:cNvSpPr/>
          <p:nvPr/>
        </p:nvSpPr>
        <p:spPr>
          <a:xfrm>
            <a:off x="972049" y="2600114"/>
            <a:ext cx="248083" cy="429809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5" name="Google Shape;545;p27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546" name="Google Shape;546;p27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8" name="Google Shape;548;p27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549" name="Google Shape;549;p27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1" name="Google Shape;551;p27"/>
          <p:cNvSpPr/>
          <p:nvPr/>
        </p:nvSpPr>
        <p:spPr>
          <a:xfrm>
            <a:off x="3736180" y="2637380"/>
            <a:ext cx="355300" cy="355279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2" name="Google Shape;552;p27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553" name="Google Shape;553;p27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5" name="Google Shape;555;p27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556" name="Google Shape;556;p27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27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27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9" name="Google Shape;559;p27"/>
          <p:cNvSpPr/>
          <p:nvPr/>
        </p:nvSpPr>
        <p:spPr>
          <a:xfrm>
            <a:off x="341117" y="3226449"/>
            <a:ext cx="386922" cy="304241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27"/>
          <p:cNvSpPr/>
          <p:nvPr/>
        </p:nvSpPr>
        <p:spPr>
          <a:xfrm>
            <a:off x="4906165" y="2621036"/>
            <a:ext cx="269526" cy="387967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1" name="Google Shape;561;p27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562" name="Google Shape;562;p27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27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4" name="Google Shape;564;p27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565" name="Google Shape;565;p27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27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27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27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9" name="Google Shape;569;p27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570" name="Google Shape;570;p27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27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27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3" name="Google Shape;573;p27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574" name="Google Shape;574;p27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27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6" name="Google Shape;576;p27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577" name="Google Shape;577;p27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27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27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0" name="Google Shape;580;p27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581" name="Google Shape;581;p27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27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27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27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27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6" name="Google Shape;586;p27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587" name="Google Shape;587;p27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27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9" name="Google Shape;589;p27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590" name="Google Shape;590;p27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27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27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27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27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5" name="Google Shape;595;p27"/>
          <p:cNvSpPr/>
          <p:nvPr/>
        </p:nvSpPr>
        <p:spPr>
          <a:xfrm>
            <a:off x="4844905" y="3182557"/>
            <a:ext cx="392042" cy="392021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6" name="Google Shape;596;p27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597" name="Google Shape;597;p27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27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9" name="Google Shape;599;p27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600" name="Google Shape;600;p27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27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27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27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4" name="Google Shape;604;p27"/>
          <p:cNvSpPr/>
          <p:nvPr/>
        </p:nvSpPr>
        <p:spPr>
          <a:xfrm>
            <a:off x="895469" y="3828789"/>
            <a:ext cx="401238" cy="22666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5" name="Google Shape;605;p27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606" name="Google Shape;606;p27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27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27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9" name="Google Shape;609;p27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610" name="Google Shape;610;p27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27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27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3" name="Google Shape;613;p27"/>
          <p:cNvSpPr/>
          <p:nvPr/>
        </p:nvSpPr>
        <p:spPr>
          <a:xfrm>
            <a:off x="3180303" y="3772127"/>
            <a:ext cx="339959" cy="339980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27"/>
          <p:cNvSpPr/>
          <p:nvPr/>
        </p:nvSpPr>
        <p:spPr>
          <a:xfrm>
            <a:off x="2616754" y="3793571"/>
            <a:ext cx="339959" cy="297094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27"/>
          <p:cNvSpPr/>
          <p:nvPr/>
        </p:nvSpPr>
        <p:spPr>
          <a:xfrm>
            <a:off x="3742304" y="3770601"/>
            <a:ext cx="343053" cy="343032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6" name="Google Shape;616;p27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617" name="Google Shape;617;p27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27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27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0" name="Google Shape;620;p27"/>
          <p:cNvSpPr/>
          <p:nvPr/>
        </p:nvSpPr>
        <p:spPr>
          <a:xfrm>
            <a:off x="4864301" y="3765502"/>
            <a:ext cx="353252" cy="353231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1" name="Google Shape;621;p27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622" name="Google Shape;622;p27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27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27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5" name="Google Shape;625;p27"/>
          <p:cNvSpPr/>
          <p:nvPr/>
        </p:nvSpPr>
        <p:spPr>
          <a:xfrm>
            <a:off x="299775" y="4368343"/>
            <a:ext cx="465527" cy="274647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6" name="Google Shape;626;p27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627" name="Google Shape;627;p27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27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27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2" name="Google Shape;632;p27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633" name="Google Shape;633;p27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27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27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6" name="Google Shape;636;p27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637" name="Google Shape;637;p27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27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27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0" name="Google Shape;640;p27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641" name="Google Shape;641;p27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27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27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27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27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6" name="Google Shape;646;p27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647" name="Google Shape;647;p27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27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27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27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27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2" name="Google Shape;652;p27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653" name="Google Shape;653;p27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27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5" name="Google Shape;655;p27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656" name="Google Shape;656;p27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27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27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27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27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27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2" name="Google Shape;662;p27"/>
          <p:cNvSpPr/>
          <p:nvPr/>
        </p:nvSpPr>
        <p:spPr>
          <a:xfrm>
            <a:off x="4842355" y="4395912"/>
            <a:ext cx="397142" cy="219513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3" name="Google Shape;663;p27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664" name="Google Shape;664;p27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27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27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27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27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9" name="Google Shape;669;p27"/>
          <p:cNvGrpSpPr/>
          <p:nvPr/>
        </p:nvGrpSpPr>
        <p:grpSpPr>
          <a:xfrm>
            <a:off x="6268253" y="2106199"/>
            <a:ext cx="432570" cy="421334"/>
            <a:chOff x="5926225" y="921350"/>
            <a:chExt cx="517800" cy="504350"/>
          </a:xfrm>
        </p:grpSpPr>
        <p:sp>
          <p:nvSpPr>
            <p:cNvPr id="670" name="Google Shape;670;p27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1C23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27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1C23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2" name="Google Shape;672;p27"/>
          <p:cNvSpPr/>
          <p:nvPr/>
        </p:nvSpPr>
        <p:spPr>
          <a:xfrm>
            <a:off x="6462174" y="23422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3" name="Google Shape;673;p27"/>
          <p:cNvGrpSpPr/>
          <p:nvPr/>
        </p:nvGrpSpPr>
        <p:grpSpPr>
          <a:xfrm>
            <a:off x="7153241" y="2085579"/>
            <a:ext cx="432570" cy="421334"/>
            <a:chOff x="5926225" y="921350"/>
            <a:chExt cx="517800" cy="504350"/>
          </a:xfrm>
        </p:grpSpPr>
        <p:sp>
          <p:nvSpPr>
            <p:cNvPr id="674" name="Google Shape;674;p27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27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6" name="Google Shape;676;p27"/>
          <p:cNvSpPr/>
          <p:nvPr/>
        </p:nvSpPr>
        <p:spPr>
          <a:xfrm>
            <a:off x="7347162" y="23216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7" name="Google Shape;677;p27"/>
          <p:cNvGrpSpPr/>
          <p:nvPr/>
        </p:nvGrpSpPr>
        <p:grpSpPr>
          <a:xfrm>
            <a:off x="6268520" y="2834621"/>
            <a:ext cx="1075937" cy="1047989"/>
            <a:chOff x="5926225" y="921350"/>
            <a:chExt cx="517800" cy="504350"/>
          </a:xfrm>
        </p:grpSpPr>
        <p:sp>
          <p:nvSpPr>
            <p:cNvPr id="678" name="Google Shape;678;p27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27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0" name="Google Shape;680;p27"/>
          <p:cNvSpPr/>
          <p:nvPr/>
        </p:nvSpPr>
        <p:spPr>
          <a:xfrm>
            <a:off x="6750834" y="342171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chemeClr val="accent4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2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28"/>
          <p:cNvSpPr txBox="1"/>
          <p:nvPr/>
        </p:nvSpPr>
        <p:spPr>
          <a:xfrm>
            <a:off x="960500" y="2374250"/>
            <a:ext cx="732750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✋👆👉👍👤👦👧👨👩👪💃🏃💑❤😂😉😋😒😭👶😸🐟🍒🍔💣📌📖🔨🎃🎈🎨🏈🏰🌏🔌🔑</a:t>
            </a:r>
            <a:r>
              <a:rPr lang="en" sz="2400" b="0" i="0" u="none" strike="noStrike" cap="none">
                <a:solidFill>
                  <a:srgbClr val="FFFFFF"/>
                </a:solidFill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 and many more...</a:t>
            </a:r>
            <a:endParaRPr sz="2400" b="0" i="0" u="none" strike="noStrike" cap="none">
              <a:solidFill>
                <a:srgbClr val="FFFFFF"/>
              </a:solidFill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28"/>
          <p:cNvSpPr txBox="1"/>
          <p:nvPr/>
        </p:nvSpPr>
        <p:spPr>
          <a:xfrm>
            <a:off x="8013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 b="0" i="0" u="none" strike="noStrike" cap="none">
                <a:solidFill>
                  <a:srgbClr val="F1C232"/>
                </a:solidFill>
                <a:latin typeface="Arial"/>
                <a:ea typeface="Arial"/>
                <a:cs typeface="Arial"/>
                <a:sym typeface="Arial"/>
              </a:rPr>
              <a:t>😉</a:t>
            </a:r>
            <a:endParaRPr sz="9600" b="0" i="0" u="none" strike="noStrike" cap="none">
              <a:solidFill>
                <a:srgbClr val="F1C2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2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690" name="Google Shape;690;p28"/>
          <p:cNvSpPr txBox="1">
            <a:spLocks noGrp="1"/>
          </p:cNvSpPr>
          <p:nvPr>
            <p:ph type="body" idx="4294967295"/>
          </p:nvPr>
        </p:nvSpPr>
        <p:spPr>
          <a:xfrm>
            <a:off x="2429125" y="780225"/>
            <a:ext cx="6051300" cy="11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400" b="1"/>
              <a:t>You can also use any emoji as an icon!</a:t>
            </a:r>
            <a:r>
              <a:rPr lang="en" sz="1400"/>
              <a:t/>
            </a:r>
            <a:br>
              <a:rPr lang="en" sz="1400"/>
            </a:br>
            <a:r>
              <a:rPr lang="en" sz="1400"/>
              <a:t>And of course it resizes without losing quality.</a:t>
            </a:r>
            <a:br>
              <a:rPr lang="en" sz="1400"/>
            </a:br>
            <a:r>
              <a:rPr lang="en" sz="1400"/>
              <a:t/>
            </a:r>
            <a:br>
              <a:rPr lang="en" sz="1400"/>
            </a:br>
            <a:r>
              <a:rPr lang="en" sz="1400"/>
              <a:t>How? Follow Google instructions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iena template">
  <a:themeElements>
    <a:clrScheme name="Personalizado 278">
      <a:dk1>
        <a:srgbClr val="050060"/>
      </a:dk1>
      <a:lt1>
        <a:srgbClr val="FFFFFF"/>
      </a:lt1>
      <a:dk2>
        <a:srgbClr val="585963"/>
      </a:dk2>
      <a:lt2>
        <a:srgbClr val="F3F3F3"/>
      </a:lt2>
      <a:accent1>
        <a:srgbClr val="0A2F9E"/>
      </a:accent1>
      <a:accent2>
        <a:srgbClr val="3544FF"/>
      </a:accent2>
      <a:accent3>
        <a:srgbClr val="24D6FF"/>
      </a:accent3>
      <a:accent4>
        <a:srgbClr val="00FFFF"/>
      </a:accent4>
      <a:accent5>
        <a:srgbClr val="A458FF"/>
      </a:accent5>
      <a:accent6>
        <a:srgbClr val="D392FF"/>
      </a:accent6>
      <a:hlink>
        <a:srgbClr val="05006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951</Words>
  <Application>Microsoft Office PowerPoint</Application>
  <PresentationFormat>Presentación en pantalla (16:9)</PresentationFormat>
  <Paragraphs>181</Paragraphs>
  <Slides>28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Arial</vt:lpstr>
      <vt:lpstr>Calibri</vt:lpstr>
      <vt:lpstr>Lexend Deca</vt:lpstr>
      <vt:lpstr>Aliena template</vt:lpstr>
      <vt:lpstr>This is your presentation title</vt:lpstr>
      <vt:lpstr>Instructions for use</vt:lpstr>
      <vt:lpstr>Hello!</vt:lpstr>
      <vt:lpstr>Presentación de PowerPoint</vt:lpstr>
      <vt:lpstr>1. Transition headline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Presentación de PowerPoint</vt:lpstr>
      <vt:lpstr>Use diagrams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Presentación de PowerPoint</vt:lpstr>
      <vt:lpstr>Presentación de PowerPoint</vt:lpstr>
      <vt:lpstr>Presentación de PowerPoint</vt:lpstr>
      <vt:lpstr>Thanks!</vt:lpstr>
      <vt:lpstr>Credits</vt:lpstr>
      <vt:lpstr>Presentation design</vt:lpstr>
      <vt:lpstr>Extra resources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eduardo</cp:lastModifiedBy>
  <cp:revision>2</cp:revision>
  <dcterms:modified xsi:type="dcterms:W3CDTF">2023-11-25T14:52:48Z</dcterms:modified>
</cp:coreProperties>
</file>