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AE641-82C6-3D01-7F11-C46370EBC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hink-cell data - do not delete" hidden="1">
            <a:extLst>
              <a:ext uri="{FF2B5EF4-FFF2-40B4-BE49-F238E27FC236}">
                <a16:creationId xmlns:a16="http://schemas.microsoft.com/office/drawing/2014/main" id="{74DFF1C4-88FF-C52C-99F8-72CD1632D03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4DFF1C4-88FF-C52C-99F8-72CD1632D0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D68179-A5D3-4384-5279-69F648062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5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71ABC-38C2-BEDB-320D-A4A6F0708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824B52D-79C7-BB8C-10E4-FBF1F0CDE401}"/>
              </a:ext>
            </a:extLst>
          </p:cNvPr>
          <p:cNvSpPr/>
          <p:nvPr/>
        </p:nvSpPr>
        <p:spPr>
          <a:xfrm rot="5400000">
            <a:off x="876655" y="2203510"/>
            <a:ext cx="1067956" cy="106800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19974BA-8B0F-AA32-BA7C-8650AD8B249B}"/>
              </a:ext>
            </a:extLst>
          </p:cNvPr>
          <p:cNvSpPr/>
          <p:nvPr/>
        </p:nvSpPr>
        <p:spPr>
          <a:xfrm rot="5400000">
            <a:off x="2254046" y="1541690"/>
            <a:ext cx="1067956" cy="106800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6AD7217-8087-00C4-A141-5B1A9ADAC3C9}"/>
              </a:ext>
            </a:extLst>
          </p:cNvPr>
          <p:cNvSpPr/>
          <p:nvPr/>
        </p:nvSpPr>
        <p:spPr>
          <a:xfrm rot="5400000">
            <a:off x="3618881" y="2203509"/>
            <a:ext cx="1067956" cy="10680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D2FB3B-D5EB-6420-2A2A-4B85213F7BFD}"/>
              </a:ext>
            </a:extLst>
          </p:cNvPr>
          <p:cNvSpPr/>
          <p:nvPr/>
        </p:nvSpPr>
        <p:spPr>
          <a:xfrm rot="5400000">
            <a:off x="3618881" y="3815754"/>
            <a:ext cx="1067956" cy="106800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7AF9FB6-F9D7-C8E7-E2BF-9C1090826836}"/>
              </a:ext>
            </a:extLst>
          </p:cNvPr>
          <p:cNvSpPr/>
          <p:nvPr/>
        </p:nvSpPr>
        <p:spPr>
          <a:xfrm rot="5400000">
            <a:off x="876655" y="3815754"/>
            <a:ext cx="1067956" cy="106800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D6DD86-7CBA-1E4C-CB8B-DED35C9E5807}"/>
              </a:ext>
            </a:extLst>
          </p:cNvPr>
          <p:cNvGrpSpPr/>
          <p:nvPr/>
        </p:nvGrpSpPr>
        <p:grpSpPr>
          <a:xfrm>
            <a:off x="1094397" y="4136503"/>
            <a:ext cx="632472" cy="42650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8E337CDE-B5A3-755C-F764-BC18185191E6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" name="Freeform 18">
              <a:extLst>
                <a:ext uri="{FF2B5EF4-FFF2-40B4-BE49-F238E27FC236}">
                  <a16:creationId xmlns:a16="http://schemas.microsoft.com/office/drawing/2014/main" id="{DA58EB40-BC1E-FD20-1167-7355BB9B4B8C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59F645A6-DF9D-AB18-83D0-FAE7C61B496B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4" name="Freeform 23">
            <a:extLst>
              <a:ext uri="{FF2B5EF4-FFF2-40B4-BE49-F238E27FC236}">
                <a16:creationId xmlns:a16="http://schemas.microsoft.com/office/drawing/2014/main" id="{B4AE1FFD-6FC3-3FAA-9FC5-1F6FBFC930CF}"/>
              </a:ext>
            </a:extLst>
          </p:cNvPr>
          <p:cNvSpPr>
            <a:spLocks noEditPoints="1"/>
          </p:cNvSpPr>
          <p:nvPr/>
        </p:nvSpPr>
        <p:spPr bwMode="auto">
          <a:xfrm>
            <a:off x="3872703" y="4101652"/>
            <a:ext cx="560312" cy="49620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 b="1">
              <a:latin typeface="+mn-l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84610C6-73F3-5886-61A6-68D01D2FF4C3}"/>
              </a:ext>
            </a:extLst>
          </p:cNvPr>
          <p:cNvGrpSpPr>
            <a:grpSpLocks noChangeAspect="1"/>
          </p:cNvGrpSpPr>
          <p:nvPr/>
        </p:nvGrpSpPr>
        <p:grpSpPr>
          <a:xfrm>
            <a:off x="3936317" y="2531394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7FDF5152-480D-C381-C63A-84361E4D83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08A37C86-3A70-9058-A820-BAC3A886B6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3B6F3CC-90C6-5E18-19BA-55AD016B6D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2D03FCA1-73C5-1E0D-4D55-E04ECC178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0" name="Freeform 30">
              <a:extLst>
                <a:ext uri="{FF2B5EF4-FFF2-40B4-BE49-F238E27FC236}">
                  <a16:creationId xmlns:a16="http://schemas.microsoft.com/office/drawing/2014/main" id="{1293BD24-F111-D651-95ED-B23E1367A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1" name="Freeform 31">
              <a:extLst>
                <a:ext uri="{FF2B5EF4-FFF2-40B4-BE49-F238E27FC236}">
                  <a16:creationId xmlns:a16="http://schemas.microsoft.com/office/drawing/2014/main" id="{F3465EA1-278B-BE95-A8D0-76F6BB43D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D2FF3DA-8CE1-40B4-0263-2D8E00BE1A33}"/>
              </a:ext>
            </a:extLst>
          </p:cNvPr>
          <p:cNvGrpSpPr/>
          <p:nvPr/>
        </p:nvGrpSpPr>
        <p:grpSpPr>
          <a:xfrm>
            <a:off x="2471788" y="1862438"/>
            <a:ext cx="632472" cy="42650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C8A91E0-C1B3-6E51-2C3A-6B386E61E8CF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64C44AE-20A8-6F98-F154-C94C17FBB42E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BA62765-BE08-8C99-1A07-F69B7C608623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6" name="Freeform 23">
            <a:extLst>
              <a:ext uri="{FF2B5EF4-FFF2-40B4-BE49-F238E27FC236}">
                <a16:creationId xmlns:a16="http://schemas.microsoft.com/office/drawing/2014/main" id="{395CAE4E-B123-DDA2-DA6E-406F32B9CD84}"/>
              </a:ext>
            </a:extLst>
          </p:cNvPr>
          <p:cNvSpPr>
            <a:spLocks noEditPoints="1"/>
          </p:cNvSpPr>
          <p:nvPr/>
        </p:nvSpPr>
        <p:spPr bwMode="auto">
          <a:xfrm>
            <a:off x="1130477" y="2489408"/>
            <a:ext cx="560312" cy="49620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 b="1">
              <a:latin typeface="+mn-lt"/>
            </a:endParaRPr>
          </a:p>
        </p:txBody>
      </p:sp>
      <p:sp>
        <p:nvSpPr>
          <p:cNvPr id="27" name="Folded Corner 67">
            <a:extLst>
              <a:ext uri="{FF2B5EF4-FFF2-40B4-BE49-F238E27FC236}">
                <a16:creationId xmlns:a16="http://schemas.microsoft.com/office/drawing/2014/main" id="{E9C98101-4F9F-81A9-58D0-BFE155EA5642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28" name="Round Same Side Corner Rectangle 69">
            <a:extLst>
              <a:ext uri="{FF2B5EF4-FFF2-40B4-BE49-F238E27FC236}">
                <a16:creationId xmlns:a16="http://schemas.microsoft.com/office/drawing/2014/main" id="{83926DA8-141A-DAC9-A340-F95720C22FAA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29" name="Inhaltsplatzhalter 4">
            <a:extLst>
              <a:ext uri="{FF2B5EF4-FFF2-40B4-BE49-F238E27FC236}">
                <a16:creationId xmlns:a16="http://schemas.microsoft.com/office/drawing/2014/main" id="{AB443EF9-68BD-4F41-D219-B0E5D2CC6A57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BA82067-EA29-560F-0FE7-3FE851908A56}"/>
              </a:ext>
            </a:extLst>
          </p:cNvPr>
          <p:cNvCxnSpPr>
            <a:cxnSpLocks/>
            <a:stCxn id="9" idx="2"/>
            <a:endCxn id="5" idx="6"/>
          </p:cNvCxnSpPr>
          <p:nvPr/>
        </p:nvCxnSpPr>
        <p:spPr>
          <a:xfrm flipV="1">
            <a:off x="1410633" y="3271491"/>
            <a:ext cx="0" cy="544288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6C7DA19-1B13-E965-A1ED-0FCB34AEDD2A}"/>
              </a:ext>
            </a:extLst>
          </p:cNvPr>
          <p:cNvCxnSpPr>
            <a:cxnSpLocks/>
            <a:stCxn id="5" idx="1"/>
            <a:endCxn id="6" idx="4"/>
          </p:cNvCxnSpPr>
          <p:nvPr/>
        </p:nvCxnSpPr>
        <p:spPr>
          <a:xfrm flipV="1">
            <a:off x="1788230" y="2075693"/>
            <a:ext cx="465792" cy="28424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ABA9584-5DF5-4786-AD59-034B46AE516E}"/>
              </a:ext>
            </a:extLst>
          </p:cNvPr>
          <p:cNvCxnSpPr>
            <a:cxnSpLocks/>
            <a:stCxn id="6" idx="0"/>
            <a:endCxn id="7" idx="3"/>
          </p:cNvCxnSpPr>
          <p:nvPr/>
        </p:nvCxnSpPr>
        <p:spPr>
          <a:xfrm>
            <a:off x="3322027" y="2075693"/>
            <a:ext cx="453236" cy="28424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C0372DF-7D4D-CBEF-CCFA-50AFA05906A1}"/>
              </a:ext>
            </a:extLst>
          </p:cNvPr>
          <p:cNvCxnSpPr>
            <a:cxnSpLocks/>
            <a:stCxn id="7" idx="6"/>
            <a:endCxn id="8" idx="2"/>
          </p:cNvCxnSpPr>
          <p:nvPr/>
        </p:nvCxnSpPr>
        <p:spPr>
          <a:xfrm>
            <a:off x="4152859" y="3271490"/>
            <a:ext cx="0" cy="544289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A76E26F-E073-B910-6B6B-116442AEE2C4}"/>
              </a:ext>
            </a:extLst>
          </p:cNvPr>
          <p:cNvCxnSpPr>
            <a:cxnSpLocks/>
            <a:stCxn id="9" idx="0"/>
            <a:endCxn id="8" idx="4"/>
          </p:cNvCxnSpPr>
          <p:nvPr/>
        </p:nvCxnSpPr>
        <p:spPr>
          <a:xfrm>
            <a:off x="1944636" y="4349757"/>
            <a:ext cx="1674221" cy="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DB030A2-D429-473E-FE0E-D6A65A8EFE75}"/>
              </a:ext>
            </a:extLst>
          </p:cNvPr>
          <p:cNvCxnSpPr>
            <a:cxnSpLocks/>
            <a:stCxn id="5" idx="0"/>
            <a:endCxn id="8" idx="3"/>
          </p:cNvCxnSpPr>
          <p:nvPr/>
        </p:nvCxnSpPr>
        <p:spPr>
          <a:xfrm>
            <a:off x="1944636" y="2737513"/>
            <a:ext cx="1830627" cy="1234665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9BC36D8-32C3-3145-FE6D-287A6E753989}"/>
              </a:ext>
            </a:extLst>
          </p:cNvPr>
          <p:cNvCxnSpPr>
            <a:cxnSpLocks/>
            <a:stCxn id="7" idx="4"/>
            <a:endCxn id="9" idx="1"/>
          </p:cNvCxnSpPr>
          <p:nvPr/>
        </p:nvCxnSpPr>
        <p:spPr>
          <a:xfrm flipH="1">
            <a:off x="1788230" y="2737512"/>
            <a:ext cx="1830627" cy="123466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88637B08-B437-5D83-8843-6E153558C9A5}"/>
              </a:ext>
            </a:extLst>
          </p:cNvPr>
          <p:cNvSpPr/>
          <p:nvPr/>
        </p:nvSpPr>
        <p:spPr>
          <a:xfrm rot="5400000">
            <a:off x="2242119" y="2789787"/>
            <a:ext cx="1066555" cy="10665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20FAF8D-3552-5688-4823-AC61F9A3FAA6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130358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6A8D48EA-D5F6-4C89-2D85-CDD11D8CB4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372F8718-CDC2-832F-3A06-3B8C1EBF31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8FAA0D88-F6D6-7993-5E68-BC9669424D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5D081D96-3513-1BBA-1934-0B5D1C107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9395EAC0-FE78-6D05-E8BD-3DCACDF7C3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128E33EF-DAF8-6EB3-E651-79BC4003A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66481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5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815</cp:revision>
  <dcterms:created xsi:type="dcterms:W3CDTF">2021-03-31T02:49:57Z</dcterms:created>
  <dcterms:modified xsi:type="dcterms:W3CDTF">2025-10-15T03:41:19Z</dcterms:modified>
  <cp:category/>
</cp:coreProperties>
</file>