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9"/>
  </p:notesMasterIdLst>
  <p:sldIdLst>
    <p:sldId id="256" r:id="rId2"/>
    <p:sldId id="259" r:id="rId3"/>
    <p:sldId id="260" r:id="rId4"/>
    <p:sldId id="262" r:id="rId5"/>
    <p:sldId id="264" r:id="rId6"/>
    <p:sldId id="265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12-08-2025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07AA3-CABE-F421-7559-B7918F0D0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42B356-BDD2-8A4E-DCF7-D5A81DEC4A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2FDA47-FC67-7799-B4F4-124E9B110F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கிறிஸ்துவுக்குள்</a:t>
            </a:r>
            <a:r>
              <a:rPr lang="ta-IN" dirty="0"/>
              <a:t> வாழும் எனக்கு</a:t>
            </a:r>
          </a:p>
          <a:p>
            <a:r>
              <a:rPr lang="en-IN" dirty="0"/>
              <a:t>Slide 2 - </a:t>
            </a:r>
            <a:r>
              <a:rPr lang="ta-IN" dirty="0"/>
              <a:t>என்னென்ன துன்பம் வந்தாலும்</a:t>
            </a:r>
          </a:p>
          <a:p>
            <a:r>
              <a:rPr lang="en-IN" dirty="0"/>
              <a:t>Slide 3 - </a:t>
            </a:r>
            <a:r>
              <a:rPr lang="ta-IN" dirty="0"/>
              <a:t>என் ராஜா முன்னே செல்கிறார்</a:t>
            </a:r>
          </a:p>
          <a:p>
            <a:r>
              <a:rPr lang="en-IN" dirty="0"/>
              <a:t>Slide 4 - </a:t>
            </a:r>
            <a:r>
              <a:rPr lang="ta-IN" dirty="0" err="1"/>
              <a:t>சாத்தானின்</a:t>
            </a:r>
            <a:r>
              <a:rPr lang="ta-IN" dirty="0"/>
              <a:t> </a:t>
            </a:r>
            <a:r>
              <a:rPr lang="ta-IN" dirty="0" err="1"/>
              <a:t>அதிகாரமெல்லாம்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போக்கிவிட்டார்</a:t>
            </a:r>
            <a:endParaRPr lang="ta-IN" dirty="0"/>
          </a:p>
          <a:p>
            <a:r>
              <a:rPr lang="en-IN" dirty="0"/>
              <a:t>Slide 6 - </a:t>
            </a:r>
            <a:r>
              <a:rPr lang="ta-IN" dirty="0"/>
              <a:t>மேகங்கள் </a:t>
            </a:r>
            <a:r>
              <a:rPr lang="ta-IN" dirty="0" err="1"/>
              <a:t>நடுவினிலே</a:t>
            </a:r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14135-1CD0-8047-3A2C-5084AA1A04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5371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16DF6D-0828-95A6-55AA-0DA90512D7B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9EC16FE9-B0EC-94C9-5F57-4EA1616AC37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9D4A936-1A06-35F8-905D-C619FFA4E6B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EB0EF5F-0ACC-E1F0-FDA1-0E671B7E75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8AC0CD2-0D4B-62F2-14B1-C90F287C475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B5448A2-C1FF-E38E-1749-CE5C849DA34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BEE0FB-F0E5-2FDE-803B-2C79F5D6D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9C6614C-5326-A9B2-AA8F-3544934271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55806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DBB93FE-15B9-A8C3-B4F7-98C417874DA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823B3C-7AC2-AA59-0B95-E3A19C5A79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</TotalTime>
  <Words>210</Words>
  <Application>Microsoft Office PowerPoint</Application>
  <PresentationFormat>On-screen Show (4:3)</PresentationFormat>
  <Paragraphs>42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20</cp:revision>
  <dcterms:created xsi:type="dcterms:W3CDTF">2024-03-09T15:16:34Z</dcterms:created>
  <dcterms:modified xsi:type="dcterms:W3CDTF">2025-08-12T01:23:28Z</dcterms:modified>
</cp:coreProperties>
</file>