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notesMasterIdLst>
    <p:notesMasterId r:id="rId19"/>
  </p:notesMasterIdLst>
  <p:sldSz cx="24387048" cy="13716000"/>
  <p:notesSz cx="13716000" cy="24387048"/>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svg"/><Relationship Id="rId3" Type="http://schemas.openxmlformats.org/officeDocument/2006/relationships/image" Target="../media/image-1-3.png"/><Relationship Id="rId4" Type="http://schemas.openxmlformats.org/officeDocument/2006/relationships/image" Target="../media/image-1-4.svg"/><Relationship Id="rId5" Type="http://schemas.openxmlformats.org/officeDocument/2006/relationships/image" Target="../media/image-1-5.png"/><Relationship Id="rId6" Type="http://schemas.openxmlformats.org/officeDocument/2006/relationships/image" Target="../media/image-1-6.svg"/><Relationship Id="rId7" Type="http://schemas.openxmlformats.org/officeDocument/2006/relationships/image" Target="../media/image-1-7.png"/><Relationship Id="rId8" Type="http://schemas.openxmlformats.org/officeDocument/2006/relationships/image" Target="../media/image-1-8.svg"/><Relationship Id="rId9" Type="http://schemas.openxmlformats.org/officeDocument/2006/relationships/image" Target="../media/image-1-9.png"/><Relationship Id="rId10" Type="http://schemas.openxmlformats.org/officeDocument/2006/relationships/image" Target="../media/image-1-10.svg"/><Relationship Id="rId11" Type="http://schemas.openxmlformats.org/officeDocument/2006/relationships/image" Target="../media/image-1-11.png"/><Relationship Id="rId12" Type="http://schemas.openxmlformats.org/officeDocument/2006/relationships/image" Target="../media/image-1-12.svg"/><Relationship Id="rId13" Type="http://schemas.openxmlformats.org/officeDocument/2006/relationships/image" Target="../media/image-1-13.png"/><Relationship Id="rId14" Type="http://schemas.openxmlformats.org/officeDocument/2006/relationships/image" Target="../media/image-1-14.svg"/><Relationship Id="rId15" Type="http://schemas.openxmlformats.org/officeDocument/2006/relationships/image" Target="../media/image-1-15.png"/><Relationship Id="rId16" Type="http://schemas.openxmlformats.org/officeDocument/2006/relationships/image" Target="../media/image-1-16.svg"/><Relationship Id="rId17" Type="http://schemas.openxmlformats.org/officeDocument/2006/relationships/image" Target="../media/image-1-17.png"/><Relationship Id="rId18" Type="http://schemas.openxmlformats.org/officeDocument/2006/relationships/image" Target="../media/image-1-18.svg"/><Relationship Id="rId19" Type="http://schemas.openxmlformats.org/officeDocument/2006/relationships/image" Target="../media/image-1-19.png"/><Relationship Id="rId20" Type="http://schemas.openxmlformats.org/officeDocument/2006/relationships/image" Target="../media/image-1-20.svg"/><Relationship Id="rId21" Type="http://schemas.openxmlformats.org/officeDocument/2006/relationships/image" Target="../media/image-1-21.png"/><Relationship Id="rId22" Type="http://schemas.openxmlformats.org/officeDocument/2006/relationships/image" Target="../media/image-1-22.svg"/><Relationship Id="rId23" Type="http://schemas.openxmlformats.org/officeDocument/2006/relationships/image" Target="../media/image-1-23.png"/><Relationship Id="rId24" Type="http://schemas.openxmlformats.org/officeDocument/2006/relationships/image" Target="../media/image-1-24.svg"/><Relationship Id="rId25" Type="http://schemas.openxmlformats.org/officeDocument/2006/relationships/image" Target="../media/image-1-25.png"/><Relationship Id="rId26" Type="http://schemas.openxmlformats.org/officeDocument/2006/relationships/image" Target="../media/image-1-26.svg"/><Relationship Id="rId27" Type="http://schemas.openxmlformats.org/officeDocument/2006/relationships/image" Target="../media/image-1-27.png"/><Relationship Id="rId28" Type="http://schemas.openxmlformats.org/officeDocument/2006/relationships/image" Target="../media/image-1-28.svg"/><Relationship Id="rId29" Type="http://schemas.openxmlformats.org/officeDocument/2006/relationships/image" Target="../media/image-1-29.png"/><Relationship Id="rId30" Type="http://schemas.openxmlformats.org/officeDocument/2006/relationships/image" Target="../media/image-1-30.svg"/><Relationship Id="rId31" Type="http://schemas.openxmlformats.org/officeDocument/2006/relationships/image" Target="../media/image-1-31.png"/><Relationship Id="rId32" Type="http://schemas.openxmlformats.org/officeDocument/2006/relationships/slideLayout" Target="../slideLayouts/slideLayout1.xml"/><Relationship Id="rId3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svg"/><Relationship Id="rId3" Type="http://schemas.openxmlformats.org/officeDocument/2006/relationships/image" Target="../media/image-10-3.png"/><Relationship Id="rId4" Type="http://schemas.openxmlformats.org/officeDocument/2006/relationships/image" Target="../media/image-10-4.svg"/><Relationship Id="rId5" Type="http://schemas.openxmlformats.org/officeDocument/2006/relationships/image" Target="../media/image-10-5.png"/><Relationship Id="rId6" Type="http://schemas.openxmlformats.org/officeDocument/2006/relationships/image" Target="../media/image-10-6.svg"/><Relationship Id="rId7" Type="http://schemas.openxmlformats.org/officeDocument/2006/relationships/image" Target="../media/image-10-7.png"/><Relationship Id="rId8" Type="http://schemas.openxmlformats.org/officeDocument/2006/relationships/image" Target="../media/image-10-8.svg"/><Relationship Id="rId9" Type="http://schemas.openxmlformats.org/officeDocument/2006/relationships/image" Target="../media/image-10-9.png"/><Relationship Id="rId10" Type="http://schemas.openxmlformats.org/officeDocument/2006/relationships/image" Target="../media/image-10-10.svg"/><Relationship Id="rId11" Type="http://schemas.openxmlformats.org/officeDocument/2006/relationships/image" Target="../media/image-10-11.png"/><Relationship Id="rId12" Type="http://schemas.openxmlformats.org/officeDocument/2006/relationships/image" Target="../media/image-10-12.png"/><Relationship Id="rId13" Type="http://schemas.openxmlformats.org/officeDocument/2006/relationships/image" Target="../media/image-10-13.png"/><Relationship Id="rId14" Type="http://schemas.openxmlformats.org/officeDocument/2006/relationships/image" Target="../media/image-10-14.svg"/><Relationship Id="rId15" Type="http://schemas.openxmlformats.org/officeDocument/2006/relationships/image" Target="../media/image-10-15.png"/><Relationship Id="rId16" Type="http://schemas.openxmlformats.org/officeDocument/2006/relationships/image" Target="../media/image-10-16.png"/><Relationship Id="rId17" Type="http://schemas.openxmlformats.org/officeDocument/2006/relationships/image" Target="../media/image-10-17.svg"/><Relationship Id="rId18" Type="http://schemas.openxmlformats.org/officeDocument/2006/relationships/image" Target="../media/image-10-18.png"/><Relationship Id="rId19" Type="http://schemas.openxmlformats.org/officeDocument/2006/relationships/image" Target="../media/image-10-19.png"/><Relationship Id="rId20" Type="http://schemas.openxmlformats.org/officeDocument/2006/relationships/image" Target="../media/image-10-20.svg"/><Relationship Id="rId21" Type="http://schemas.openxmlformats.org/officeDocument/2006/relationships/image" Target="../media/image-10-21.png"/><Relationship Id="rId22" Type="http://schemas.openxmlformats.org/officeDocument/2006/relationships/image" Target="../media/image-10-22.png"/><Relationship Id="rId23" Type="http://schemas.openxmlformats.org/officeDocument/2006/relationships/image" Target="../media/image-10-23.svg"/><Relationship Id="rId24" Type="http://schemas.openxmlformats.org/officeDocument/2006/relationships/slideLayout" Target="../slideLayouts/slideLayout1.xml"/><Relationship Id="rId2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svg"/><Relationship Id="rId3" Type="http://schemas.openxmlformats.org/officeDocument/2006/relationships/image" Target="../media/image-11-3.png"/><Relationship Id="rId4" Type="http://schemas.openxmlformats.org/officeDocument/2006/relationships/image" Target="../media/image-11-4.svg"/><Relationship Id="rId5" Type="http://schemas.openxmlformats.org/officeDocument/2006/relationships/image" Target="../media/image-11-5.png"/><Relationship Id="rId6" Type="http://schemas.openxmlformats.org/officeDocument/2006/relationships/image" Target="../media/image-11-6.svg"/><Relationship Id="rId7" Type="http://schemas.openxmlformats.org/officeDocument/2006/relationships/image" Target="../media/image-11-7.png"/><Relationship Id="rId8" Type="http://schemas.openxmlformats.org/officeDocument/2006/relationships/image" Target="../media/image-11-8.svg"/><Relationship Id="rId9" Type="http://schemas.openxmlformats.org/officeDocument/2006/relationships/image" Target="../media/image-11-9.png"/><Relationship Id="rId10" Type="http://schemas.openxmlformats.org/officeDocument/2006/relationships/image" Target="../media/image-11-10.svg"/><Relationship Id="rId11" Type="http://schemas.openxmlformats.org/officeDocument/2006/relationships/image" Target="../media/image-11-11.png"/><Relationship Id="rId12" Type="http://schemas.openxmlformats.org/officeDocument/2006/relationships/image" Target="../media/image-11-12.png"/><Relationship Id="rId13" Type="http://schemas.openxmlformats.org/officeDocument/2006/relationships/image" Target="../media/image-11-13.png"/><Relationship Id="rId14" Type="http://schemas.openxmlformats.org/officeDocument/2006/relationships/image" Target="../media/image-11-14.svg"/><Relationship Id="rId15" Type="http://schemas.openxmlformats.org/officeDocument/2006/relationships/image" Target="../media/image-11-15.png"/><Relationship Id="rId16" Type="http://schemas.openxmlformats.org/officeDocument/2006/relationships/image" Target="../media/image-11-16.png"/><Relationship Id="rId17" Type="http://schemas.openxmlformats.org/officeDocument/2006/relationships/image" Target="../media/image-11-17.svg"/><Relationship Id="rId18" Type="http://schemas.openxmlformats.org/officeDocument/2006/relationships/image" Target="../media/image-11-18.png"/><Relationship Id="rId19" Type="http://schemas.openxmlformats.org/officeDocument/2006/relationships/image" Target="../media/image-11-19.png"/><Relationship Id="rId20" Type="http://schemas.openxmlformats.org/officeDocument/2006/relationships/image" Target="../media/image-11-20.svg"/><Relationship Id="rId21" Type="http://schemas.openxmlformats.org/officeDocument/2006/relationships/image" Target="../media/image-11-21.png"/><Relationship Id="rId22" Type="http://schemas.openxmlformats.org/officeDocument/2006/relationships/image" Target="../media/image-11-22.png"/><Relationship Id="rId23" Type="http://schemas.openxmlformats.org/officeDocument/2006/relationships/image" Target="../media/image-11-23.svg"/><Relationship Id="rId24" Type="http://schemas.openxmlformats.org/officeDocument/2006/relationships/image" Target="../media/image-11-24.png"/><Relationship Id="rId25" Type="http://schemas.openxmlformats.org/officeDocument/2006/relationships/slideLayout" Target="../slideLayouts/slideLayout1.xml"/><Relationship Id="rId2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svg"/><Relationship Id="rId3" Type="http://schemas.openxmlformats.org/officeDocument/2006/relationships/image" Target="../media/image-12-3.png"/><Relationship Id="rId4" Type="http://schemas.openxmlformats.org/officeDocument/2006/relationships/image" Target="../media/image-12-4.svg"/><Relationship Id="rId5" Type="http://schemas.openxmlformats.org/officeDocument/2006/relationships/image" Target="../media/image-12-5.png"/><Relationship Id="rId6" Type="http://schemas.openxmlformats.org/officeDocument/2006/relationships/image" Target="../media/image-12-6.svg"/><Relationship Id="rId7" Type="http://schemas.openxmlformats.org/officeDocument/2006/relationships/image" Target="../media/image-12-7.png"/><Relationship Id="rId8" Type="http://schemas.openxmlformats.org/officeDocument/2006/relationships/image" Target="../media/image-12-8.svg"/><Relationship Id="rId9" Type="http://schemas.openxmlformats.org/officeDocument/2006/relationships/image" Target="../media/image-12-9.png"/><Relationship Id="rId10" Type="http://schemas.openxmlformats.org/officeDocument/2006/relationships/image" Target="../media/image-12-10.svg"/><Relationship Id="rId11" Type="http://schemas.openxmlformats.org/officeDocument/2006/relationships/image" Target="../media/image-12-11.png"/><Relationship Id="rId12" Type="http://schemas.openxmlformats.org/officeDocument/2006/relationships/image" Target="../media/image-12-12.svg"/><Relationship Id="rId13" Type="http://schemas.openxmlformats.org/officeDocument/2006/relationships/image" Target="../media/image-12-13.png"/><Relationship Id="rId14" Type="http://schemas.openxmlformats.org/officeDocument/2006/relationships/image" Target="../media/image-12-14.svg"/><Relationship Id="rId15" Type="http://schemas.openxmlformats.org/officeDocument/2006/relationships/image" Target="../media/image-12-15.png"/><Relationship Id="rId16" Type="http://schemas.openxmlformats.org/officeDocument/2006/relationships/image" Target="../media/image-12-16.svg"/><Relationship Id="rId17" Type="http://schemas.openxmlformats.org/officeDocument/2006/relationships/image" Target="../media/image-12-17.png"/><Relationship Id="rId18" Type="http://schemas.openxmlformats.org/officeDocument/2006/relationships/slideLayout" Target="../slideLayouts/slideLayout1.xml"/><Relationship Id="rId1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svg"/><Relationship Id="rId4" Type="http://schemas.openxmlformats.org/officeDocument/2006/relationships/image" Target="../media/image-13-4.png"/><Relationship Id="rId5" Type="http://schemas.openxmlformats.org/officeDocument/2006/relationships/image" Target="../media/image-13-5.svg"/><Relationship Id="rId6" Type="http://schemas.openxmlformats.org/officeDocument/2006/relationships/image" Target="../media/image-13-6.png"/><Relationship Id="rId7" Type="http://schemas.openxmlformats.org/officeDocument/2006/relationships/image" Target="../media/image-13-7.svg"/><Relationship Id="rId8" Type="http://schemas.openxmlformats.org/officeDocument/2006/relationships/image" Target="../media/image-13-8.png"/><Relationship Id="rId9" Type="http://schemas.openxmlformats.org/officeDocument/2006/relationships/image" Target="../media/image-13-9.svg"/><Relationship Id="rId10" Type="http://schemas.openxmlformats.org/officeDocument/2006/relationships/image" Target="../media/image-13-10.png"/><Relationship Id="rId11" Type="http://schemas.openxmlformats.org/officeDocument/2006/relationships/image" Target="../media/image-13-11.svg"/><Relationship Id="rId12" Type="http://schemas.openxmlformats.org/officeDocument/2006/relationships/slideLayout" Target="../slideLayouts/slideLayout1.xml"/><Relationship Id="rId1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svg"/><Relationship Id="rId3" Type="http://schemas.openxmlformats.org/officeDocument/2006/relationships/image" Target="../media/image-14-3.png"/><Relationship Id="rId4" Type="http://schemas.openxmlformats.org/officeDocument/2006/relationships/image" Target="../media/image-14-4.svg"/><Relationship Id="rId5" Type="http://schemas.openxmlformats.org/officeDocument/2006/relationships/image" Target="../media/image-14-5.png"/><Relationship Id="rId6" Type="http://schemas.openxmlformats.org/officeDocument/2006/relationships/image" Target="../media/image-14-6.svg"/><Relationship Id="rId7" Type="http://schemas.openxmlformats.org/officeDocument/2006/relationships/image" Target="../media/image-14-7.png"/><Relationship Id="rId8" Type="http://schemas.openxmlformats.org/officeDocument/2006/relationships/image" Target="../media/image-14-8.svg"/><Relationship Id="rId9" Type="http://schemas.openxmlformats.org/officeDocument/2006/relationships/image" Target="../media/image-14-9.png"/><Relationship Id="rId10" Type="http://schemas.openxmlformats.org/officeDocument/2006/relationships/image" Target="../media/image-14-10.svg"/><Relationship Id="rId11" Type="http://schemas.openxmlformats.org/officeDocument/2006/relationships/image" Target="../media/image-14-11.png"/><Relationship Id="rId12" Type="http://schemas.openxmlformats.org/officeDocument/2006/relationships/image" Target="../media/image-14-12.png"/><Relationship Id="rId13" Type="http://schemas.openxmlformats.org/officeDocument/2006/relationships/image" Target="../media/image-14-13.svg"/><Relationship Id="rId14" Type="http://schemas.openxmlformats.org/officeDocument/2006/relationships/slideLayout" Target="../slideLayouts/slideLayout1.xml"/><Relationship Id="rId1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svg"/><Relationship Id="rId3" Type="http://schemas.openxmlformats.org/officeDocument/2006/relationships/image" Target="../media/image-15-3.png"/><Relationship Id="rId4" Type="http://schemas.openxmlformats.org/officeDocument/2006/relationships/image" Target="../media/image-15-4.svg"/><Relationship Id="rId5" Type="http://schemas.openxmlformats.org/officeDocument/2006/relationships/image" Target="../media/image-15-5.png"/><Relationship Id="rId6" Type="http://schemas.openxmlformats.org/officeDocument/2006/relationships/image" Target="../media/image-15-6.svg"/><Relationship Id="rId7" Type="http://schemas.openxmlformats.org/officeDocument/2006/relationships/image" Target="../media/image-15-7.png"/><Relationship Id="rId8" Type="http://schemas.openxmlformats.org/officeDocument/2006/relationships/image" Target="../media/image-15-8.svg"/><Relationship Id="rId9" Type="http://schemas.openxmlformats.org/officeDocument/2006/relationships/image" Target="../media/image-15-9.png"/><Relationship Id="rId10" Type="http://schemas.openxmlformats.org/officeDocument/2006/relationships/image" Target="../media/image-15-10.svg"/><Relationship Id="rId11" Type="http://schemas.openxmlformats.org/officeDocument/2006/relationships/image" Target="../media/image-15-11.png"/><Relationship Id="rId12" Type="http://schemas.openxmlformats.org/officeDocument/2006/relationships/image" Target="../media/image-15-12.png"/><Relationship Id="rId13" Type="http://schemas.openxmlformats.org/officeDocument/2006/relationships/image" Target="../media/image-15-13.svg"/><Relationship Id="rId14" Type="http://schemas.openxmlformats.org/officeDocument/2006/relationships/image" Target="../media/image-15-14.png"/><Relationship Id="rId15" Type="http://schemas.openxmlformats.org/officeDocument/2006/relationships/image" Target="../media/image-15-15.svg"/><Relationship Id="rId16" Type="http://schemas.openxmlformats.org/officeDocument/2006/relationships/slideLayout" Target="../slideLayouts/slideLayout1.xml"/><Relationship Id="rId1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svg"/><Relationship Id="rId3" Type="http://schemas.openxmlformats.org/officeDocument/2006/relationships/image" Target="../media/image-16-3.png"/><Relationship Id="rId4" Type="http://schemas.openxmlformats.org/officeDocument/2006/relationships/image" Target="../media/image-16-4.svg"/><Relationship Id="rId5" Type="http://schemas.openxmlformats.org/officeDocument/2006/relationships/image" Target="../media/image-16-5.png"/><Relationship Id="rId6" Type="http://schemas.openxmlformats.org/officeDocument/2006/relationships/image" Target="../media/image-16-6.svg"/><Relationship Id="rId7" Type="http://schemas.openxmlformats.org/officeDocument/2006/relationships/image" Target="../media/image-16-7.png"/><Relationship Id="rId8" Type="http://schemas.openxmlformats.org/officeDocument/2006/relationships/image" Target="../media/image-16-8.svg"/><Relationship Id="rId9" Type="http://schemas.openxmlformats.org/officeDocument/2006/relationships/image" Target="../media/image-16-9.png"/><Relationship Id="rId10" Type="http://schemas.openxmlformats.org/officeDocument/2006/relationships/image" Target="../media/image-16-10.svg"/><Relationship Id="rId11" Type="http://schemas.openxmlformats.org/officeDocument/2006/relationships/image" Target="../media/image-16-11.png"/><Relationship Id="rId12" Type="http://schemas.openxmlformats.org/officeDocument/2006/relationships/image" Target="../media/image-16-12.png"/><Relationship Id="rId13" Type="http://schemas.openxmlformats.org/officeDocument/2006/relationships/image" Target="../media/image-16-13.svg"/><Relationship Id="rId14" Type="http://schemas.openxmlformats.org/officeDocument/2006/relationships/slideLayout" Target="../slideLayouts/slideLayout1.xml"/><Relationship Id="rId1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0" Type="http://schemas.openxmlformats.org/officeDocument/2006/relationships/hyperlink" Target="https://www.instagram.com/eatemp._/" TargetMode="External"/><Relationship Id="rId34" Type="http://schemas.openxmlformats.org/officeDocument/2006/relationships/hyperlink" Target="https://www.pinterest.com/eatempofficial/" TargetMode="External"/><Relationship Id="rId38" Type="http://schemas.openxmlformats.org/officeDocument/2006/relationships/hyperlink" Target="https://www.youtube.com/@eatemp" TargetMode="External"/><Relationship Id="rId42" Type="http://schemas.openxmlformats.org/officeDocument/2006/relationships/hyperlink" Target="https://www.tiktok.com/@eatemp.official" TargetMode="External"/><Relationship Id="rId1" Type="http://schemas.openxmlformats.org/officeDocument/2006/relationships/image" Target="../media/image-17-1.png"/><Relationship Id="rId2" Type="http://schemas.openxmlformats.org/officeDocument/2006/relationships/image" Target="../media/image-17-2.svg"/><Relationship Id="rId3" Type="http://schemas.openxmlformats.org/officeDocument/2006/relationships/image" Target="../media/image-17-3.png"/><Relationship Id="rId4" Type="http://schemas.openxmlformats.org/officeDocument/2006/relationships/image" Target="../media/image-17-4.svg"/><Relationship Id="rId5" Type="http://schemas.openxmlformats.org/officeDocument/2006/relationships/image" Target="../media/image-17-5.png"/><Relationship Id="rId6" Type="http://schemas.openxmlformats.org/officeDocument/2006/relationships/image" Target="../media/image-17-6.svg"/><Relationship Id="rId7" Type="http://schemas.openxmlformats.org/officeDocument/2006/relationships/image" Target="../media/image-17-7.png"/><Relationship Id="rId8" Type="http://schemas.openxmlformats.org/officeDocument/2006/relationships/image" Target="../media/image-17-8.svg"/><Relationship Id="rId9" Type="http://schemas.openxmlformats.org/officeDocument/2006/relationships/image" Target="../media/image-17-9.png"/><Relationship Id="rId10" Type="http://schemas.openxmlformats.org/officeDocument/2006/relationships/image" Target="../media/image-17-10.svg"/><Relationship Id="rId11" Type="http://schemas.openxmlformats.org/officeDocument/2006/relationships/image" Target="../media/image-17-11.png"/><Relationship Id="rId12" Type="http://schemas.openxmlformats.org/officeDocument/2006/relationships/image" Target="../media/image-17-12.svg"/><Relationship Id="rId13" Type="http://schemas.openxmlformats.org/officeDocument/2006/relationships/image" Target="../media/image-17-13.png"/><Relationship Id="rId14" Type="http://schemas.openxmlformats.org/officeDocument/2006/relationships/image" Target="../media/image-17-14.svg"/><Relationship Id="rId15" Type="http://schemas.openxmlformats.org/officeDocument/2006/relationships/image" Target="../media/image-17-15.png"/><Relationship Id="rId16" Type="http://schemas.openxmlformats.org/officeDocument/2006/relationships/image" Target="../media/image-17-16.svg"/><Relationship Id="rId17" Type="http://schemas.openxmlformats.org/officeDocument/2006/relationships/image" Target="../media/image-17-17.png"/><Relationship Id="rId18" Type="http://schemas.openxmlformats.org/officeDocument/2006/relationships/image" Target="../media/image-17-18.svg"/><Relationship Id="rId19" Type="http://schemas.openxmlformats.org/officeDocument/2006/relationships/image" Target="../media/image-17-19.png"/><Relationship Id="rId20" Type="http://schemas.openxmlformats.org/officeDocument/2006/relationships/image" Target="../media/image-17-20.svg"/><Relationship Id="rId21" Type="http://schemas.openxmlformats.org/officeDocument/2006/relationships/image" Target="../media/image-17-21.png"/><Relationship Id="rId22" Type="http://schemas.openxmlformats.org/officeDocument/2006/relationships/image" Target="../media/image-17-22.svg"/><Relationship Id="rId23" Type="http://schemas.openxmlformats.org/officeDocument/2006/relationships/image" Target="../media/image-17-23.png"/><Relationship Id="rId24" Type="http://schemas.openxmlformats.org/officeDocument/2006/relationships/image" Target="../media/image-17-24.svg"/><Relationship Id="rId25" Type="http://schemas.openxmlformats.org/officeDocument/2006/relationships/image" Target="../media/image-17-25.png"/><Relationship Id="rId26" Type="http://schemas.openxmlformats.org/officeDocument/2006/relationships/image" Target="../media/image-17-26.png"/><Relationship Id="rId27" Type="http://schemas.openxmlformats.org/officeDocument/2006/relationships/image" Target="../media/image-17-27.svg"/><Relationship Id="rId28" Type="http://schemas.openxmlformats.org/officeDocument/2006/relationships/image" Target="../media/image-17-28.png"/><Relationship Id="rId29" Type="http://schemas.openxmlformats.org/officeDocument/2006/relationships/image" Target="../media/image-17-29.svg"/><Relationship Id="rId31" Type="http://schemas.openxmlformats.org/officeDocument/2006/relationships/image" Target="../media/image-17-30.png"/><Relationship Id="rId32" Type="http://schemas.openxmlformats.org/officeDocument/2006/relationships/image" Target="../media/image-17-31.png"/><Relationship Id="rId33" Type="http://schemas.openxmlformats.org/officeDocument/2006/relationships/image" Target="../media/image-17-32.svg"/><Relationship Id="rId35" Type="http://schemas.openxmlformats.org/officeDocument/2006/relationships/image" Target="../media/image-17-33.png"/><Relationship Id="rId36" Type="http://schemas.openxmlformats.org/officeDocument/2006/relationships/image" Target="../media/image-17-34.png"/><Relationship Id="rId37" Type="http://schemas.openxmlformats.org/officeDocument/2006/relationships/image" Target="../media/image-17-35.svg"/><Relationship Id="rId39" Type="http://schemas.openxmlformats.org/officeDocument/2006/relationships/image" Target="../media/image-17-36.png"/><Relationship Id="rId40" Type="http://schemas.openxmlformats.org/officeDocument/2006/relationships/image" Target="../media/image-17-37.png"/><Relationship Id="rId41" Type="http://schemas.openxmlformats.org/officeDocument/2006/relationships/image" Target="../media/image-17-38.svg"/><Relationship Id="rId43" Type="http://schemas.openxmlformats.org/officeDocument/2006/relationships/slideLayout" Target="../slideLayouts/slideLayout1.xml"/><Relationship Id="rId4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svg"/><Relationship Id="rId4" Type="http://schemas.openxmlformats.org/officeDocument/2006/relationships/image" Target="../media/image-2-4.png"/><Relationship Id="rId5" Type="http://schemas.openxmlformats.org/officeDocument/2006/relationships/image" Target="../media/image-2-5.svg"/><Relationship Id="rId6" Type="http://schemas.openxmlformats.org/officeDocument/2006/relationships/image" Target="../media/image-2-6.png"/><Relationship Id="rId7" Type="http://schemas.openxmlformats.org/officeDocument/2006/relationships/image" Target="../media/image-2-7.svg"/><Relationship Id="rId8" Type="http://schemas.openxmlformats.org/officeDocument/2006/relationships/image" Target="../media/image-2-8.png"/><Relationship Id="rId9" Type="http://schemas.openxmlformats.org/officeDocument/2006/relationships/image" Target="../media/image-2-9.svg"/><Relationship Id="rId10" Type="http://schemas.openxmlformats.org/officeDocument/2006/relationships/slideLayout" Target="../slideLayouts/slideLayout1.xml"/><Relationship Id="rId11"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svg"/><Relationship Id="rId4" Type="http://schemas.openxmlformats.org/officeDocument/2006/relationships/image" Target="../media/image-3-4.png"/><Relationship Id="rId5" Type="http://schemas.openxmlformats.org/officeDocument/2006/relationships/image" Target="../media/image-3-5.sv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3-10.png"/><Relationship Id="rId11" Type="http://schemas.openxmlformats.org/officeDocument/2006/relationships/image" Target="../media/image-3-11.png"/><Relationship Id="rId12" Type="http://schemas.openxmlformats.org/officeDocument/2006/relationships/image" Target="../media/image-3-12.png"/><Relationship Id="rId13" Type="http://schemas.openxmlformats.org/officeDocument/2006/relationships/image" Target="../media/image-3-13.svg"/><Relationship Id="rId14" Type="http://schemas.openxmlformats.org/officeDocument/2006/relationships/image" Target="../media/image-3-14.png"/><Relationship Id="rId15" Type="http://schemas.openxmlformats.org/officeDocument/2006/relationships/image" Target="../media/image-3-15.svg"/><Relationship Id="rId16" Type="http://schemas.openxmlformats.org/officeDocument/2006/relationships/slideLayout" Target="../slideLayouts/slideLayout1.xml"/><Relationship Id="rId1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svg"/><Relationship Id="rId4" Type="http://schemas.openxmlformats.org/officeDocument/2006/relationships/image" Target="../media/image-4-4.png"/><Relationship Id="rId5" Type="http://schemas.openxmlformats.org/officeDocument/2006/relationships/image" Target="../media/image-4-5.svg"/><Relationship Id="rId6" Type="http://schemas.openxmlformats.org/officeDocument/2006/relationships/image" Target="../media/image-4-6.png"/><Relationship Id="rId7" Type="http://schemas.openxmlformats.org/officeDocument/2006/relationships/image" Target="../media/image-4-7.svg"/><Relationship Id="rId8" Type="http://schemas.openxmlformats.org/officeDocument/2006/relationships/image" Target="../media/image-4-8.png"/><Relationship Id="rId9" Type="http://schemas.openxmlformats.org/officeDocument/2006/relationships/image" Target="../media/image-4-9.svg"/><Relationship Id="rId10" Type="http://schemas.openxmlformats.org/officeDocument/2006/relationships/image" Target="../media/image-4-10.png"/><Relationship Id="rId11" Type="http://schemas.openxmlformats.org/officeDocument/2006/relationships/image" Target="../media/image-4-11.svg"/><Relationship Id="rId12" Type="http://schemas.openxmlformats.org/officeDocument/2006/relationships/image" Target="../media/image-4-12.png"/><Relationship Id="rId13" Type="http://schemas.openxmlformats.org/officeDocument/2006/relationships/image" Target="../media/image-4-13.png"/><Relationship Id="rId14" Type="http://schemas.openxmlformats.org/officeDocument/2006/relationships/image" Target="../media/image-4-14.svg"/><Relationship Id="rId15" Type="http://schemas.openxmlformats.org/officeDocument/2006/relationships/image" Target="../media/image-4-15.png"/><Relationship Id="rId16" Type="http://schemas.openxmlformats.org/officeDocument/2006/relationships/image" Target="../media/image-4-16.png"/><Relationship Id="rId17" Type="http://schemas.openxmlformats.org/officeDocument/2006/relationships/image" Target="../media/image-4-17.svg"/><Relationship Id="rId18" Type="http://schemas.openxmlformats.org/officeDocument/2006/relationships/slideLayout" Target="../slideLayouts/slideLayout1.xml"/><Relationship Id="rId1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svg"/><Relationship Id="rId4" Type="http://schemas.openxmlformats.org/officeDocument/2006/relationships/image" Target="../media/image-5-4.png"/><Relationship Id="rId5" Type="http://schemas.openxmlformats.org/officeDocument/2006/relationships/image" Target="../media/image-5-5.svg"/><Relationship Id="rId6" Type="http://schemas.openxmlformats.org/officeDocument/2006/relationships/image" Target="../media/image-5-6.png"/><Relationship Id="rId7" Type="http://schemas.openxmlformats.org/officeDocument/2006/relationships/image" Target="../media/image-5-7.svg"/><Relationship Id="rId8" Type="http://schemas.openxmlformats.org/officeDocument/2006/relationships/image" Target="../media/image-5-8.png"/><Relationship Id="rId9" Type="http://schemas.openxmlformats.org/officeDocument/2006/relationships/image" Target="../media/image-5-9.svg"/><Relationship Id="rId10" Type="http://schemas.openxmlformats.org/officeDocument/2006/relationships/image" Target="../media/image-5-10.png"/><Relationship Id="rId11" Type="http://schemas.openxmlformats.org/officeDocument/2006/relationships/image" Target="../media/image-5-11.svg"/><Relationship Id="rId12" Type="http://schemas.openxmlformats.org/officeDocument/2006/relationships/image" Target="../media/image-5-12.png"/><Relationship Id="rId13" Type="http://schemas.openxmlformats.org/officeDocument/2006/relationships/image" Target="../media/image-5-13.svg"/><Relationship Id="rId14" Type="http://schemas.openxmlformats.org/officeDocument/2006/relationships/slideLayout" Target="../slideLayouts/slideLayout1.xml"/><Relationship Id="rId1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sv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sv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image" Target="../media/image-6-10.svg"/><Relationship Id="rId11" Type="http://schemas.openxmlformats.org/officeDocument/2006/relationships/image" Target="../media/image-6-11.png"/><Relationship Id="rId12" Type="http://schemas.openxmlformats.org/officeDocument/2006/relationships/image" Target="../media/image-6-12.png"/><Relationship Id="rId13" Type="http://schemas.openxmlformats.org/officeDocument/2006/relationships/image" Target="../media/image-6-13.svg"/><Relationship Id="rId14" Type="http://schemas.openxmlformats.org/officeDocument/2006/relationships/image" Target="../media/image-6-14.png"/><Relationship Id="rId15" Type="http://schemas.openxmlformats.org/officeDocument/2006/relationships/image" Target="../media/image-6-15.svg"/><Relationship Id="rId16" Type="http://schemas.openxmlformats.org/officeDocument/2006/relationships/image" Target="../media/image-6-16.png"/><Relationship Id="rId17" Type="http://schemas.openxmlformats.org/officeDocument/2006/relationships/image" Target="../media/image-6-17.svg"/><Relationship Id="rId18" Type="http://schemas.openxmlformats.org/officeDocument/2006/relationships/image" Target="../media/image-6-18.png"/><Relationship Id="rId19" Type="http://schemas.openxmlformats.org/officeDocument/2006/relationships/image" Target="../media/image-6-19.svg"/><Relationship Id="rId20" Type="http://schemas.openxmlformats.org/officeDocument/2006/relationships/image" Target="../media/image-6-20.png"/><Relationship Id="rId21" Type="http://schemas.openxmlformats.org/officeDocument/2006/relationships/image" Target="../media/image-6-21.png"/><Relationship Id="rId22" Type="http://schemas.openxmlformats.org/officeDocument/2006/relationships/slideLayout" Target="../slideLayouts/slideLayout1.xml"/><Relationship Id="rId2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sv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svg"/><Relationship Id="rId6" Type="http://schemas.openxmlformats.org/officeDocument/2006/relationships/image" Target="../media/image-7-6.png"/><Relationship Id="rId7" Type="http://schemas.openxmlformats.org/officeDocument/2006/relationships/image" Target="../media/image-7-7.svg"/><Relationship Id="rId8" Type="http://schemas.openxmlformats.org/officeDocument/2006/relationships/image" Target="../media/image-7-8.png"/><Relationship Id="rId9" Type="http://schemas.openxmlformats.org/officeDocument/2006/relationships/image" Target="../media/image-7-9.svg"/><Relationship Id="rId10" Type="http://schemas.openxmlformats.org/officeDocument/2006/relationships/image" Target="../media/image-7-10.png"/><Relationship Id="rId11" Type="http://schemas.openxmlformats.org/officeDocument/2006/relationships/image" Target="../media/image-7-11.svg"/><Relationship Id="rId12" Type="http://schemas.openxmlformats.org/officeDocument/2006/relationships/slideLayout" Target="../slideLayouts/slideLayout1.xml"/><Relationship Id="rId1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svg"/><Relationship Id="rId4" Type="http://schemas.openxmlformats.org/officeDocument/2006/relationships/image" Target="../media/image-8-4.png"/><Relationship Id="rId5" Type="http://schemas.openxmlformats.org/officeDocument/2006/relationships/image" Target="../media/image-8-5.svg"/><Relationship Id="rId6" Type="http://schemas.openxmlformats.org/officeDocument/2006/relationships/image" Target="../media/image-8-6.png"/><Relationship Id="rId7" Type="http://schemas.openxmlformats.org/officeDocument/2006/relationships/image" Target="../media/image-8-7.svg"/><Relationship Id="rId8" Type="http://schemas.openxmlformats.org/officeDocument/2006/relationships/image" Target="../media/image-8-8.png"/><Relationship Id="rId9" Type="http://schemas.openxmlformats.org/officeDocument/2006/relationships/image" Target="../media/image-8-9.svg"/><Relationship Id="rId10" Type="http://schemas.openxmlformats.org/officeDocument/2006/relationships/image" Target="../media/image-8-10.png"/><Relationship Id="rId11" Type="http://schemas.openxmlformats.org/officeDocument/2006/relationships/image" Target="../media/image-8-11.svg"/><Relationship Id="rId12" Type="http://schemas.openxmlformats.org/officeDocument/2006/relationships/image" Target="../media/image-8-12.png"/><Relationship Id="rId13" Type="http://schemas.openxmlformats.org/officeDocument/2006/relationships/image" Target="../media/image-8-13.svg"/><Relationship Id="rId14" Type="http://schemas.openxmlformats.org/officeDocument/2006/relationships/slideLayout" Target="../slideLayouts/slideLayout1.xml"/><Relationship Id="rId1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svg"/><Relationship Id="rId7" Type="http://schemas.openxmlformats.org/officeDocument/2006/relationships/image" Target="../media/image-9-7.png"/><Relationship Id="rId8" Type="http://schemas.openxmlformats.org/officeDocument/2006/relationships/image" Target="../media/image-9-8.svg"/><Relationship Id="rId9" Type="http://schemas.openxmlformats.org/officeDocument/2006/relationships/image" Target="../media/image-9-9.png"/><Relationship Id="rId10" Type="http://schemas.openxmlformats.org/officeDocument/2006/relationships/image" Target="../media/image-9-10.svg"/><Relationship Id="rId11" Type="http://schemas.openxmlformats.org/officeDocument/2006/relationships/image" Target="../media/image-9-11.png"/><Relationship Id="rId12" Type="http://schemas.openxmlformats.org/officeDocument/2006/relationships/image" Target="../media/image-9-12.svg"/><Relationship Id="rId13" Type="http://schemas.openxmlformats.org/officeDocument/2006/relationships/slideLayout" Target="../slideLayouts/slideLayout1.xml"/><Relationship Id="rId1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458257" y="11658600"/>
            <a:ext cx="5664908" cy="1295400"/>
          </a:xfrm>
          <a:prstGeom prst="rect">
            <a:avLst/>
          </a:prstGeom>
        </p:spPr>
      </p:pic>
      <p:pic>
        <p:nvPicPr>
          <p:cNvPr id="3" name="Image 1"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66521" y="12103100"/>
            <a:ext cx="7646356" cy="38100"/>
          </a:xfrm>
          <a:prstGeom prst="rect">
            <a:avLst/>
          </a:prstGeom>
        </p:spPr>
      </p:pic>
      <p:pic>
        <p:nvPicPr>
          <p:cNvPr id="4" name="Image 2"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143000"/>
            <a:ext cx="1130441" cy="6146800"/>
          </a:xfrm>
          <a:prstGeom prst="rect">
            <a:avLst/>
          </a:prstGeom>
        </p:spPr>
      </p:pic>
      <p:pic>
        <p:nvPicPr>
          <p:cNvPr id="5" name="Image 3"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8870" y="330200"/>
            <a:ext cx="2540318" cy="2514600"/>
          </a:xfrm>
          <a:prstGeom prst="rect">
            <a:avLst/>
          </a:prstGeom>
        </p:spPr>
      </p:pic>
      <p:pic>
        <p:nvPicPr>
          <p:cNvPr id="6" name="Image 4" descr=" ">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0" y="9245600"/>
            <a:ext cx="5245756" cy="4470400"/>
          </a:xfrm>
          <a:prstGeom prst="rect">
            <a:avLst/>
          </a:prstGeom>
        </p:spPr>
      </p:pic>
      <p:pic>
        <p:nvPicPr>
          <p:cNvPr id="7" name="Image 5" descr=" ">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76410" y="4216400"/>
            <a:ext cx="533467" cy="3454400"/>
          </a:xfrm>
          <a:prstGeom prst="rect">
            <a:avLst/>
          </a:prstGeom>
        </p:spPr>
      </p:pic>
      <p:pic>
        <p:nvPicPr>
          <p:cNvPr id="8" name="Image 6" descr=" ">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929216" y="266700"/>
            <a:ext cx="8014702" cy="1168400"/>
          </a:xfrm>
          <a:prstGeom prst="rect">
            <a:avLst/>
          </a:prstGeom>
        </p:spPr>
      </p:pic>
      <p:pic>
        <p:nvPicPr>
          <p:cNvPr id="9" name="Image 7" descr=" ">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1643505" y="8039100"/>
            <a:ext cx="2743543" cy="4343400"/>
          </a:xfrm>
          <a:prstGeom prst="rect">
            <a:avLst/>
          </a:prstGeom>
        </p:spPr>
      </p:pic>
      <p:pic>
        <p:nvPicPr>
          <p:cNvPr id="10" name="Image 8" descr=" ">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3396324" y="266700"/>
            <a:ext cx="990724" cy="5715000"/>
          </a:xfrm>
          <a:prstGeom prst="rect">
            <a:avLst/>
          </a:prstGeom>
        </p:spPr>
      </p:pic>
      <p:pic>
        <p:nvPicPr>
          <p:cNvPr id="11" name="Image 9" descr=" ">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979597" y="9740900"/>
            <a:ext cx="4407451" cy="3975100"/>
          </a:xfrm>
          <a:prstGeom prst="rect">
            <a:avLst/>
          </a:prstGeom>
        </p:spPr>
      </p:pic>
      <p:pic>
        <p:nvPicPr>
          <p:cNvPr id="12" name="Image 10" descr=" ">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547743" y="2794000"/>
            <a:ext cx="1193949" cy="1193800"/>
          </a:xfrm>
          <a:prstGeom prst="rect">
            <a:avLst/>
          </a:prstGeom>
        </p:spPr>
      </p:pic>
      <p:pic>
        <p:nvPicPr>
          <p:cNvPr id="13" name="Image 11" descr=" ">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9687461" y="0"/>
            <a:ext cx="4356645" cy="2844800"/>
          </a:xfrm>
          <a:prstGeom prst="rect">
            <a:avLst/>
          </a:prstGeom>
        </p:spPr>
      </p:pic>
      <p:pic>
        <p:nvPicPr>
          <p:cNvPr id="14" name="Image 12" descr=" ">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8395749" y="1193800"/>
            <a:ext cx="7163695" cy="571500"/>
          </a:xfrm>
          <a:prstGeom prst="rect">
            <a:avLst/>
          </a:prstGeom>
        </p:spPr>
      </p:pic>
      <p:pic>
        <p:nvPicPr>
          <p:cNvPr id="15" name="Image 13" descr=" ">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5629979" y="3089275"/>
            <a:ext cx="13889186" cy="6724650"/>
          </a:xfrm>
          <a:prstGeom prst="rect">
            <a:avLst/>
          </a:prstGeom>
        </p:spPr>
      </p:pic>
      <p:sp>
        <p:nvSpPr>
          <p:cNvPr id="16" name="Text 0"/>
          <p:cNvSpPr/>
          <p:nvPr/>
        </p:nvSpPr>
        <p:spPr>
          <a:xfrm>
            <a:off x="7705630" y="7366000"/>
            <a:ext cx="9737884" cy="1557867"/>
          </a:xfrm>
          <a:prstGeom prst="rect">
            <a:avLst/>
          </a:prstGeom>
          <a:noFill/>
          <a:ln/>
        </p:spPr>
        <p:txBody>
          <a:bodyPr wrap="square" lIns="0" tIns="0" rIns="0" bIns="0" rtlCol="0" anchor="t"/>
          <a:lstStyle/>
          <a:p>
            <a:pPr algn="ctr" indent="0" marL="0">
              <a:buNone/>
            </a:pPr>
            <a:r>
              <a:rPr lang="en-US" sz="8000" dirty="0">
                <a:solidFill>
                  <a:srgbClr val="FF4B4C">
                    <a:alpha val="100000"/>
                  </a:srgbClr>
                </a:solidFill>
                <a:latin typeface="Bebas Neue Regular" pitchFamily="34" charset="0"/>
                <a:ea typeface="Bebas Neue Regular" pitchFamily="34" charset="-122"/>
                <a:cs typeface="Bebas Neue Regular" pitchFamily="34" charset="-120"/>
              </a:rPr>
              <a:t>Free Presentation Template</a:t>
            </a:r>
            <a:endParaRPr lang="en-US" sz="8000" dirty="0"/>
          </a:p>
        </p:txBody>
      </p:sp>
      <p:pic>
        <p:nvPicPr>
          <p:cNvPr id="17" name="Image 14" descr=" ">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4178822" y="7607300"/>
            <a:ext cx="3477580" cy="3476048"/>
          </a:xfrm>
          <a:prstGeom prst="rect">
            <a:avLst/>
          </a:prstGeom>
        </p:spPr>
      </p:pic>
      <p:sp>
        <p:nvSpPr>
          <p:cNvPr id="18" name="Shape 1"/>
          <p:cNvSpPr/>
          <p:nvPr/>
        </p:nvSpPr>
        <p:spPr>
          <a:xfrm>
            <a:off x="23370921" y="10515600"/>
            <a:ext cx="1016127" cy="3200400"/>
          </a:xfrm>
          <a:prstGeom prst="rect">
            <a:avLst/>
          </a:prstGeom>
          <a:noFill/>
          <a:ln/>
        </p:spPr>
      </p:sp>
      <p:pic>
        <p:nvPicPr>
          <p:cNvPr id="19" name="Image 15" descr=" ">    </p:cNvPr>
          <p:cNvPicPr>
            <a:picLocks noChangeAspect="1"/>
          </p:cNvPicPr>
          <p:nvPr/>
        </p:nvPicPr>
        <p:blipFill>
          <a:blip r:embed="rId31"/>
          <a:stretch>
            <a:fillRect/>
          </a:stretch>
        </p:blipFill>
        <p:spPr>
          <a:xfrm>
            <a:off x="23523340" y="10820400"/>
            <a:ext cx="711289" cy="2590800"/>
          </a:xfrm>
          <a:prstGeom prst="rect">
            <a:avLst/>
          </a:prstGeom>
        </p:spPr>
      </p:pic>
      <p:sp>
        <p:nvSpPr>
          <p:cNvPr id="20" name="Text 2"/>
          <p:cNvSpPr/>
          <p:nvPr/>
        </p:nvSpPr>
        <p:spPr>
          <a:xfrm>
            <a:off x="5855432" y="3695700"/>
            <a:ext cx="13692311" cy="4673600"/>
          </a:xfrm>
          <a:prstGeom prst="rect">
            <a:avLst/>
          </a:prstGeom>
          <a:noFill/>
          <a:ln/>
        </p:spPr>
        <p:txBody>
          <a:bodyPr wrap="square" lIns="0" tIns="0" rIns="0" bIns="0" rtlCol="0" anchor="t"/>
          <a:lstStyle/>
          <a:p>
            <a:pPr algn="ctr" indent="0" marL="0">
              <a:buNone/>
            </a:pPr>
            <a:r>
              <a:rPr lang="en-US" sz="24000" dirty="0">
                <a:solidFill>
                  <a:srgbClr val="1200B6">
                    <a:alpha val="100000"/>
                  </a:srgbClr>
                </a:solidFill>
                <a:latin typeface="Bebas Neue Regular" pitchFamily="34" charset="0"/>
                <a:ea typeface="Bebas Neue Regular" pitchFamily="34" charset="-122"/>
                <a:cs typeface="Bebas Neue Regular" pitchFamily="34" charset="-120"/>
              </a:rPr>
              <a:t>Social Media</a:t>
            </a:r>
            <a:endParaRPr lang="en-US" sz="2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0" y="10020300"/>
            <a:ext cx="3696162" cy="3695700"/>
          </a:xfrm>
          <a:prstGeom prst="rect">
            <a:avLst/>
          </a:prstGeom>
        </p:spPr>
      </p:pic>
      <p:pic>
        <p:nvPicPr>
          <p:cNvPr id="3" name="Image 1"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3772371" cy="393700"/>
          </a:xfrm>
          <a:prstGeom prst="rect">
            <a:avLst/>
          </a:prstGeom>
        </p:spPr>
      </p:pic>
      <p:pic>
        <p:nvPicPr>
          <p:cNvPr id="4" name="Image 2"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215077" y="12357100"/>
            <a:ext cx="787498" cy="698500"/>
          </a:xfrm>
          <a:prstGeom prst="rect">
            <a:avLst/>
          </a:prstGeom>
        </p:spPr>
      </p:pic>
      <p:pic>
        <p:nvPicPr>
          <p:cNvPr id="5" name="Image 3"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005000" y="1498600"/>
            <a:ext cx="2705438" cy="355600"/>
          </a:xfrm>
          <a:prstGeom prst="rect">
            <a:avLst/>
          </a:prstGeom>
        </p:spPr>
      </p:pic>
      <p:pic>
        <p:nvPicPr>
          <p:cNvPr id="6" name="Image 4" descr=" ">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665483" y="990600"/>
            <a:ext cx="2705438" cy="355600"/>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 ">    </p:cNvPr>
          <p:cNvPicPr>
            <a:picLocks noChangeAspect="1"/>
          </p:cNvPicPr>
          <p:nvPr/>
        </p:nvPicPr>
        <p:blipFill>
          <a:blip r:embed="rId11"/>
          <a:stretch>
            <a:fillRect/>
          </a:stretch>
        </p:blipFill>
        <p:spPr>
          <a:xfrm>
            <a:off x="23523340" y="10820400"/>
            <a:ext cx="711289" cy="2590800"/>
          </a:xfrm>
          <a:prstGeom prst="rect">
            <a:avLst/>
          </a:prstGeom>
        </p:spPr>
      </p:pic>
      <p:sp>
        <p:nvSpPr>
          <p:cNvPr id="9" name="Shape 1"/>
          <p:cNvSpPr/>
          <p:nvPr/>
        </p:nvSpPr>
        <p:spPr>
          <a:xfrm>
            <a:off x="2159270" y="825500"/>
            <a:ext cx="12244330" cy="2565400"/>
          </a:xfrm>
          <a:prstGeom prst="rect">
            <a:avLst/>
          </a:prstGeom>
          <a:solidFill>
            <a:srgbClr val="1200B6">
              <a:alpha val="100000"/>
            </a:srgbClr>
          </a:solidFill>
          <a:ln/>
        </p:spPr>
      </p:sp>
      <p:sp>
        <p:nvSpPr>
          <p:cNvPr id="10" name="Text 2"/>
          <p:cNvSpPr/>
          <p:nvPr/>
        </p:nvSpPr>
        <p:spPr>
          <a:xfrm>
            <a:off x="2497979" y="859367"/>
            <a:ext cx="11566912" cy="2497667"/>
          </a:xfrm>
          <a:prstGeom prst="rect">
            <a:avLst/>
          </a:prstGeom>
          <a:noFill/>
          <a:ln/>
        </p:spPr>
        <p:txBody>
          <a:bodyPr wrap="square" lIns="0" tIns="0" rIns="0" bIns="0" rtlCol="0" anchor="ctr"/>
          <a:lstStyle/>
          <a:p>
            <a:pPr algn="ctr" indent="0" marL="0">
              <a:buNone/>
            </a:pPr>
            <a:r>
              <a:rPr lang="en-US" sz="12800" dirty="0">
                <a:solidFill>
                  <a:srgbClr val="FFFFFF">
                    <a:alpha val="100000"/>
                  </a:srgbClr>
                </a:solidFill>
                <a:latin typeface="Bebas Neue Regular" pitchFamily="34" charset="0"/>
                <a:ea typeface="Bebas Neue Regular" pitchFamily="34" charset="-122"/>
                <a:cs typeface="Bebas Neue Regular" pitchFamily="34" charset="-120"/>
              </a:rPr>
              <a:t>Pros of Social Media</a:t>
            </a:r>
            <a:endParaRPr lang="en-US" sz="12800" dirty="0"/>
          </a:p>
        </p:txBody>
      </p:sp>
      <p:sp>
        <p:nvSpPr>
          <p:cNvPr id="11" name="Shape 3"/>
          <p:cNvSpPr/>
          <p:nvPr/>
        </p:nvSpPr>
        <p:spPr>
          <a:xfrm>
            <a:off x="2159270" y="4279900"/>
            <a:ext cx="6350794" cy="8331200"/>
          </a:xfrm>
          <a:prstGeom prst="rect">
            <a:avLst/>
          </a:prstGeom>
          <a:solidFill>
            <a:srgbClr val="FFFFFF">
              <a:alpha val="100000"/>
            </a:srgbClr>
          </a:solidFill>
          <a:ln w="50800">
            <a:solidFill>
              <a:srgbClr val="1200B6"/>
            </a:solidFill>
            <a:prstDash val="solid"/>
          </a:ln>
          <a:effectLst>
            <a:outerShdw sx="100000" sy="100000" kx="0" ky="0" algn="bl" rotWithShape="0" blurRad="101600" dist="71842" dir="2700000">
              <a:srgbClr val="000000">
                <a:alpha val="100000"/>
              </a:srgbClr>
            </a:outerShdw>
          </a:effectLst>
        </p:spPr>
      </p:sp>
      <p:sp>
        <p:nvSpPr>
          <p:cNvPr id="12" name="Shape 4"/>
          <p:cNvSpPr/>
          <p:nvPr/>
        </p:nvSpPr>
        <p:spPr>
          <a:xfrm>
            <a:off x="2565721" y="4584700"/>
            <a:ext cx="1625803" cy="1625600"/>
          </a:xfrm>
          <a:prstGeom prst="roundRect">
            <a:avLst>
              <a:gd name="adj" fmla="val 78188"/>
            </a:avLst>
          </a:prstGeom>
          <a:noFill/>
          <a:ln/>
        </p:spPr>
      </p:sp>
      <p:pic>
        <p:nvPicPr>
          <p:cNvPr id="13" name="Image 6" descr=" ">    </p:cNvPr>
          <p:cNvPicPr>
            <a:picLocks noChangeAspect="1"/>
          </p:cNvPicPr>
          <p:nvPr/>
        </p:nvPicPr>
        <p:blipFill>
          <a:blip r:embed="rId12"/>
          <a:stretch>
            <a:fillRect/>
          </a:stretch>
        </p:blipFill>
        <p:spPr>
          <a:xfrm>
            <a:off x="2565721" y="4584700"/>
            <a:ext cx="1625803" cy="1625600"/>
          </a:xfrm>
          <a:prstGeom prst="rect">
            <a:avLst/>
          </a:prstGeom>
        </p:spPr>
      </p:pic>
      <p:pic>
        <p:nvPicPr>
          <p:cNvPr id="14" name="Image 7" descr=" ">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730962" y="4749961"/>
            <a:ext cx="1295481" cy="1294929"/>
          </a:xfrm>
          <a:prstGeom prst="rect">
            <a:avLst/>
          </a:prstGeom>
        </p:spPr>
      </p:pic>
      <p:sp>
        <p:nvSpPr>
          <p:cNvPr id="15" name="Shape 5"/>
          <p:cNvSpPr/>
          <p:nvPr/>
        </p:nvSpPr>
        <p:spPr>
          <a:xfrm>
            <a:off x="2565721" y="6515100"/>
            <a:ext cx="5537892" cy="5791200"/>
          </a:xfrm>
          <a:prstGeom prst="rect">
            <a:avLst/>
          </a:prstGeom>
          <a:noFill/>
          <a:ln/>
        </p:spPr>
      </p:sp>
      <p:sp>
        <p:nvSpPr>
          <p:cNvPr id="16" name="Text 6"/>
          <p:cNvSpPr/>
          <p:nvPr/>
        </p:nvSpPr>
        <p:spPr>
          <a:xfrm>
            <a:off x="2464108" y="6515100"/>
            <a:ext cx="5741118" cy="939800"/>
          </a:xfrm>
          <a:prstGeom prst="rect">
            <a:avLst/>
          </a:prstGeom>
          <a:noFill/>
          <a:ln/>
        </p:spPr>
        <p:txBody>
          <a:bodyPr wrap="square" lIns="0" tIns="0" rIns="0" bIns="0" rtlCol="0" anchor="t"/>
          <a:lstStyle/>
          <a:p>
            <a:pPr algn="ctr" indent="0" marL="0">
              <a:buNone/>
            </a:pPr>
            <a:r>
              <a:rPr lang="en-US" sz="4800" dirty="0">
                <a:solidFill>
                  <a:srgbClr val="1200B6">
                    <a:alpha val="100000"/>
                  </a:srgbClr>
                </a:solidFill>
                <a:latin typeface="Bebas Neue Regular" pitchFamily="34" charset="0"/>
                <a:ea typeface="Bebas Neue Regular" pitchFamily="34" charset="-122"/>
                <a:cs typeface="Bebas Neue Regular" pitchFamily="34" charset="-120"/>
              </a:rPr>
              <a:t>Creating and Sharing</a:t>
            </a:r>
            <a:endParaRPr lang="en-US" sz="4800" dirty="0"/>
          </a:p>
        </p:txBody>
      </p:sp>
      <p:sp>
        <p:nvSpPr>
          <p:cNvPr id="17" name="Text 7"/>
          <p:cNvSpPr/>
          <p:nvPr/>
        </p:nvSpPr>
        <p:spPr>
          <a:xfrm>
            <a:off x="2497979" y="7353300"/>
            <a:ext cx="5673376" cy="5088467"/>
          </a:xfrm>
          <a:prstGeom prst="rect">
            <a:avLst/>
          </a:prstGeom>
          <a:noFill/>
          <a:ln/>
        </p:spPr>
        <p:txBody>
          <a:bodyPr wrap="square" lIns="0" tIns="0" rIns="0" bIns="0" rtlCol="0" anchor="t"/>
          <a:lstStyle/>
          <a:p>
            <a:pPr algn="ctr" indent="0" marL="0">
              <a:spcAft>
                <a:spcPts val="4000"/>
              </a:spcAft>
              <a:buNone/>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Social media platforms enable users to create and share a variety of content, including photos, videos, blog posts, and status updates. This makes it easy for individuals and businesses to share their ideas and express themselves online.</a:t>
            </a:r>
            <a:endParaRPr lang="en-US" sz="3200" dirty="0"/>
          </a:p>
        </p:txBody>
      </p:sp>
      <p:sp>
        <p:nvSpPr>
          <p:cNvPr id="18" name="Shape 8"/>
          <p:cNvSpPr/>
          <p:nvPr/>
        </p:nvSpPr>
        <p:spPr>
          <a:xfrm>
            <a:off x="9018127" y="4279900"/>
            <a:ext cx="6350794" cy="8331200"/>
          </a:xfrm>
          <a:prstGeom prst="rect">
            <a:avLst/>
          </a:prstGeom>
          <a:solidFill>
            <a:srgbClr val="FFFFFF">
              <a:alpha val="100000"/>
            </a:srgbClr>
          </a:solidFill>
          <a:ln w="50800">
            <a:solidFill>
              <a:srgbClr val="1200B6"/>
            </a:solidFill>
            <a:prstDash val="solid"/>
          </a:ln>
          <a:effectLst>
            <a:outerShdw sx="100000" sy="100000" kx="0" ky="0" algn="bl" rotWithShape="0" blurRad="101600" dist="71842" dir="2700000">
              <a:srgbClr val="000000">
                <a:alpha val="100000"/>
              </a:srgbClr>
            </a:outerShdw>
          </a:effectLst>
        </p:spPr>
      </p:sp>
      <p:sp>
        <p:nvSpPr>
          <p:cNvPr id="19" name="Shape 9"/>
          <p:cNvSpPr/>
          <p:nvPr/>
        </p:nvSpPr>
        <p:spPr>
          <a:xfrm>
            <a:off x="9424578" y="4584700"/>
            <a:ext cx="1625803" cy="1625600"/>
          </a:xfrm>
          <a:prstGeom prst="roundRect">
            <a:avLst>
              <a:gd name="adj" fmla="val 78188"/>
            </a:avLst>
          </a:prstGeom>
          <a:noFill/>
          <a:ln/>
        </p:spPr>
      </p:sp>
      <p:pic>
        <p:nvPicPr>
          <p:cNvPr id="20" name="Image 8" descr=" ">    </p:cNvPr>
          <p:cNvPicPr>
            <a:picLocks noChangeAspect="1"/>
          </p:cNvPicPr>
          <p:nvPr/>
        </p:nvPicPr>
        <p:blipFill>
          <a:blip r:embed="rId15"/>
          <a:stretch>
            <a:fillRect/>
          </a:stretch>
        </p:blipFill>
        <p:spPr>
          <a:xfrm>
            <a:off x="9424578" y="4584700"/>
            <a:ext cx="812902" cy="812800"/>
          </a:xfrm>
          <a:prstGeom prst="rect">
            <a:avLst/>
          </a:prstGeom>
        </p:spPr>
      </p:pic>
      <p:pic>
        <p:nvPicPr>
          <p:cNvPr id="21" name="Image 9" descr=" ">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475385" y="4635314"/>
            <a:ext cx="711479" cy="711646"/>
          </a:xfrm>
          <a:prstGeom prst="rect">
            <a:avLst/>
          </a:prstGeom>
        </p:spPr>
      </p:pic>
      <p:pic>
        <p:nvPicPr>
          <p:cNvPr id="22" name="Image 10" descr=" ">    </p:cNvPr>
          <p:cNvPicPr>
            <a:picLocks noChangeAspect="1"/>
          </p:cNvPicPr>
          <p:nvPr/>
        </p:nvPicPr>
        <p:blipFill>
          <a:blip r:embed="rId18"/>
          <a:stretch>
            <a:fillRect/>
          </a:stretch>
        </p:blipFill>
        <p:spPr>
          <a:xfrm>
            <a:off x="9424578" y="4584700"/>
            <a:ext cx="1625803" cy="1625600"/>
          </a:xfrm>
          <a:prstGeom prst="rect">
            <a:avLst/>
          </a:prstGeom>
        </p:spPr>
      </p:pic>
      <p:pic>
        <p:nvPicPr>
          <p:cNvPr id="23" name="Image 11" descr=" ">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475385" y="4635314"/>
            <a:ext cx="711479" cy="711646"/>
          </a:xfrm>
          <a:prstGeom prst="rect">
            <a:avLst/>
          </a:prstGeom>
        </p:spPr>
      </p:pic>
      <p:sp>
        <p:nvSpPr>
          <p:cNvPr id="24" name="Shape 10"/>
          <p:cNvSpPr/>
          <p:nvPr/>
        </p:nvSpPr>
        <p:spPr>
          <a:xfrm>
            <a:off x="9424578" y="6515100"/>
            <a:ext cx="5537892" cy="5791200"/>
          </a:xfrm>
          <a:prstGeom prst="rect">
            <a:avLst/>
          </a:prstGeom>
          <a:noFill/>
          <a:ln/>
        </p:spPr>
      </p:sp>
      <p:sp>
        <p:nvSpPr>
          <p:cNvPr id="25" name="Text 11"/>
          <p:cNvSpPr/>
          <p:nvPr/>
        </p:nvSpPr>
        <p:spPr>
          <a:xfrm>
            <a:off x="9322965" y="6515100"/>
            <a:ext cx="5741118" cy="939800"/>
          </a:xfrm>
          <a:prstGeom prst="rect">
            <a:avLst/>
          </a:prstGeom>
          <a:noFill/>
          <a:ln/>
        </p:spPr>
        <p:txBody>
          <a:bodyPr wrap="square" lIns="0" tIns="0" rIns="0" bIns="0" rtlCol="0" anchor="t"/>
          <a:lstStyle/>
          <a:p>
            <a:pPr algn="ctr" indent="0" marL="0">
              <a:buNone/>
            </a:pPr>
            <a:r>
              <a:rPr lang="en-US" sz="4800" dirty="0">
                <a:solidFill>
                  <a:srgbClr val="1200B6">
                    <a:alpha val="100000"/>
                  </a:srgbClr>
                </a:solidFill>
                <a:latin typeface="Bebas Neue Regular" pitchFamily="34" charset="0"/>
                <a:ea typeface="Bebas Neue Regular" pitchFamily="34" charset="-122"/>
                <a:cs typeface="Bebas Neue Regular" pitchFamily="34" charset="-120"/>
              </a:rPr>
              <a:t>Networking</a:t>
            </a:r>
            <a:endParaRPr lang="en-US" sz="4800" dirty="0"/>
          </a:p>
        </p:txBody>
      </p:sp>
      <p:sp>
        <p:nvSpPr>
          <p:cNvPr id="26" name="Text 12"/>
          <p:cNvSpPr/>
          <p:nvPr/>
        </p:nvSpPr>
        <p:spPr>
          <a:xfrm>
            <a:off x="9356836" y="7353300"/>
            <a:ext cx="5673376" cy="5088467"/>
          </a:xfrm>
          <a:prstGeom prst="rect">
            <a:avLst/>
          </a:prstGeom>
          <a:noFill/>
          <a:ln/>
        </p:spPr>
        <p:txBody>
          <a:bodyPr wrap="square" lIns="0" tIns="0" rIns="0" bIns="0" rtlCol="0" anchor="t"/>
          <a:lstStyle/>
          <a:p>
            <a:pPr algn="ctr" indent="0" marL="0">
              <a:spcAft>
                <a:spcPts val="4000"/>
              </a:spcAft>
              <a:buNone/>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Opportunities for individuals and businesses to connect with others, network, and build relationships. This can be particularly useful for professionals looking to expand their reach or for businesses looking to grow their customer base.</a:t>
            </a:r>
            <a:endParaRPr lang="en-US" sz="3200" dirty="0"/>
          </a:p>
        </p:txBody>
      </p:sp>
      <p:sp>
        <p:nvSpPr>
          <p:cNvPr id="27" name="Shape 13"/>
          <p:cNvSpPr/>
          <p:nvPr/>
        </p:nvSpPr>
        <p:spPr>
          <a:xfrm>
            <a:off x="15876984" y="4279900"/>
            <a:ext cx="6350794" cy="8331200"/>
          </a:xfrm>
          <a:prstGeom prst="rect">
            <a:avLst/>
          </a:prstGeom>
          <a:solidFill>
            <a:srgbClr val="FFFFFF">
              <a:alpha val="100000"/>
            </a:srgbClr>
          </a:solidFill>
          <a:ln w="50800">
            <a:solidFill>
              <a:srgbClr val="1200B6"/>
            </a:solidFill>
            <a:prstDash val="solid"/>
          </a:ln>
          <a:effectLst>
            <a:outerShdw sx="100000" sy="100000" kx="0" ky="0" algn="bl" rotWithShape="0" blurRad="101600" dist="71842" dir="2700000">
              <a:srgbClr val="000000">
                <a:alpha val="100000"/>
              </a:srgbClr>
            </a:outerShdw>
          </a:effectLst>
        </p:spPr>
      </p:sp>
      <p:sp>
        <p:nvSpPr>
          <p:cNvPr id="28" name="Shape 14"/>
          <p:cNvSpPr/>
          <p:nvPr/>
        </p:nvSpPr>
        <p:spPr>
          <a:xfrm>
            <a:off x="16283435" y="4584700"/>
            <a:ext cx="1625803" cy="1625600"/>
          </a:xfrm>
          <a:prstGeom prst="roundRect">
            <a:avLst>
              <a:gd name="adj" fmla="val 78188"/>
            </a:avLst>
          </a:prstGeom>
          <a:noFill/>
          <a:ln/>
        </p:spPr>
      </p:sp>
      <p:pic>
        <p:nvPicPr>
          <p:cNvPr id="29" name="Image 12" descr=" ">    </p:cNvPr>
          <p:cNvPicPr>
            <a:picLocks noChangeAspect="1"/>
          </p:cNvPicPr>
          <p:nvPr/>
        </p:nvPicPr>
        <p:blipFill>
          <a:blip r:embed="rId21"/>
          <a:stretch>
            <a:fillRect/>
          </a:stretch>
        </p:blipFill>
        <p:spPr>
          <a:xfrm>
            <a:off x="16283435" y="4584700"/>
            <a:ext cx="1625803" cy="1625600"/>
          </a:xfrm>
          <a:prstGeom prst="rect">
            <a:avLst/>
          </a:prstGeom>
        </p:spPr>
      </p:pic>
      <p:pic>
        <p:nvPicPr>
          <p:cNvPr id="30" name="Image 13" descr=" ">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6334242" y="4610100"/>
            <a:ext cx="711289" cy="736600"/>
          </a:xfrm>
          <a:prstGeom prst="rect">
            <a:avLst/>
          </a:prstGeom>
        </p:spPr>
      </p:pic>
      <p:sp>
        <p:nvSpPr>
          <p:cNvPr id="31" name="Shape 15"/>
          <p:cNvSpPr/>
          <p:nvPr/>
        </p:nvSpPr>
        <p:spPr>
          <a:xfrm>
            <a:off x="16283435" y="6515100"/>
            <a:ext cx="5537892" cy="5791200"/>
          </a:xfrm>
          <a:prstGeom prst="rect">
            <a:avLst/>
          </a:prstGeom>
          <a:noFill/>
          <a:ln/>
        </p:spPr>
      </p:sp>
      <p:sp>
        <p:nvSpPr>
          <p:cNvPr id="32" name="Text 16"/>
          <p:cNvSpPr/>
          <p:nvPr/>
        </p:nvSpPr>
        <p:spPr>
          <a:xfrm>
            <a:off x="16181822" y="6515100"/>
            <a:ext cx="5741118" cy="939800"/>
          </a:xfrm>
          <a:prstGeom prst="rect">
            <a:avLst/>
          </a:prstGeom>
          <a:noFill/>
          <a:ln/>
        </p:spPr>
        <p:txBody>
          <a:bodyPr wrap="square" lIns="0" tIns="0" rIns="0" bIns="0" rtlCol="0" anchor="t"/>
          <a:lstStyle/>
          <a:p>
            <a:pPr algn="ctr" indent="0" marL="0">
              <a:buNone/>
            </a:pPr>
            <a:r>
              <a:rPr lang="en-US" sz="4800" dirty="0">
                <a:solidFill>
                  <a:srgbClr val="1200B6">
                    <a:alpha val="100000"/>
                  </a:srgbClr>
                </a:solidFill>
                <a:latin typeface="Bebas Neue Regular" pitchFamily="34" charset="0"/>
                <a:ea typeface="Bebas Neue Regular" pitchFamily="34" charset="-122"/>
                <a:cs typeface="Bebas Neue Regular" pitchFamily="34" charset="-120"/>
              </a:rPr>
              <a:t>Building</a:t>
            </a:r>
            <a:endParaRPr lang="en-US" sz="4800" dirty="0"/>
          </a:p>
        </p:txBody>
      </p:sp>
      <p:sp>
        <p:nvSpPr>
          <p:cNvPr id="33" name="Text 17"/>
          <p:cNvSpPr/>
          <p:nvPr/>
        </p:nvSpPr>
        <p:spPr>
          <a:xfrm>
            <a:off x="16215693" y="7353300"/>
            <a:ext cx="5673376" cy="5088467"/>
          </a:xfrm>
          <a:prstGeom prst="rect">
            <a:avLst/>
          </a:prstGeom>
          <a:noFill/>
          <a:ln/>
        </p:spPr>
        <p:txBody>
          <a:bodyPr wrap="square" lIns="0" tIns="0" rIns="0" bIns="0" rtlCol="0" anchor="t"/>
          <a:lstStyle/>
          <a:p>
            <a:pPr algn="ctr" indent="0" marL="0">
              <a:spcAft>
                <a:spcPts val="4000"/>
              </a:spcAft>
              <a:buNone/>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Social media offers a way for individuals and businesses to build an online presence and establish their brand. By sharing content and engaging with followers, they can create a loyal following and build their reputation online.</a:t>
            </a:r>
            <a:endParaRPr 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0436854" y="4064000"/>
            <a:ext cx="3950194" cy="5257800"/>
          </a:xfrm>
          <a:prstGeom prst="rect">
            <a:avLst/>
          </a:prstGeom>
        </p:spPr>
      </p:pic>
      <p:pic>
        <p:nvPicPr>
          <p:cNvPr id="3" name="Image 1"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264883" y="12788900"/>
            <a:ext cx="1232054" cy="927100"/>
          </a:xfrm>
          <a:prstGeom prst="rect">
            <a:avLst/>
          </a:prstGeom>
        </p:spPr>
      </p:pic>
      <p:pic>
        <p:nvPicPr>
          <p:cNvPr id="4" name="Image 2"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462257" y="12738100"/>
            <a:ext cx="1333667" cy="977900"/>
          </a:xfrm>
          <a:prstGeom prst="rect">
            <a:avLst/>
          </a:prstGeom>
        </p:spPr>
      </p:pic>
      <p:pic>
        <p:nvPicPr>
          <p:cNvPr id="5" name="Image 3"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0452100"/>
            <a:ext cx="3734267" cy="3263900"/>
          </a:xfrm>
          <a:prstGeom prst="rect">
            <a:avLst/>
          </a:prstGeom>
        </p:spPr>
      </p:pic>
      <p:pic>
        <p:nvPicPr>
          <p:cNvPr id="6" name="Image 4" descr=" ">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476810" y="0"/>
            <a:ext cx="3477580" cy="3399854"/>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 ">    </p:cNvPr>
          <p:cNvPicPr>
            <a:picLocks noChangeAspect="1"/>
          </p:cNvPicPr>
          <p:nvPr/>
        </p:nvPicPr>
        <p:blipFill>
          <a:blip r:embed="rId11"/>
          <a:stretch>
            <a:fillRect/>
          </a:stretch>
        </p:blipFill>
        <p:spPr>
          <a:xfrm>
            <a:off x="23523340" y="10820400"/>
            <a:ext cx="711289" cy="2590800"/>
          </a:xfrm>
          <a:prstGeom prst="rect">
            <a:avLst/>
          </a:prstGeom>
        </p:spPr>
      </p:pic>
      <p:sp>
        <p:nvSpPr>
          <p:cNvPr id="9" name="Shape 1"/>
          <p:cNvSpPr/>
          <p:nvPr/>
        </p:nvSpPr>
        <p:spPr>
          <a:xfrm>
            <a:off x="4331241" y="0"/>
            <a:ext cx="8459257" cy="5854700"/>
          </a:xfrm>
          <a:prstGeom prst="rect">
            <a:avLst/>
          </a:prstGeom>
          <a:solidFill>
            <a:srgbClr val="FFFFFF">
              <a:alpha val="100000"/>
            </a:srgbClr>
          </a:solidFill>
          <a:ln w="50800">
            <a:solidFill>
              <a:srgbClr val="FF4B4C"/>
            </a:solidFill>
            <a:prstDash val="solid"/>
          </a:ln>
          <a:effectLst>
            <a:outerShdw sx="100000" sy="100000" kx="0" ky="0" algn="bl" rotWithShape="0" blurRad="101600" dist="71842" dir="2700000">
              <a:srgbClr val="000000">
                <a:alpha val="100000"/>
              </a:srgbClr>
            </a:outerShdw>
          </a:effectLst>
        </p:spPr>
      </p:sp>
      <p:sp>
        <p:nvSpPr>
          <p:cNvPr id="10" name="Shape 2"/>
          <p:cNvSpPr/>
          <p:nvPr/>
        </p:nvSpPr>
        <p:spPr>
          <a:xfrm>
            <a:off x="4737692" y="304800"/>
            <a:ext cx="1625803" cy="1625600"/>
          </a:xfrm>
          <a:prstGeom prst="roundRect">
            <a:avLst>
              <a:gd name="adj" fmla="val 78188"/>
            </a:avLst>
          </a:prstGeom>
          <a:noFill/>
          <a:ln/>
        </p:spPr>
      </p:sp>
      <p:pic>
        <p:nvPicPr>
          <p:cNvPr id="11" name="Image 6" descr=" ">    </p:cNvPr>
          <p:cNvPicPr>
            <a:picLocks noChangeAspect="1"/>
          </p:cNvPicPr>
          <p:nvPr/>
        </p:nvPicPr>
        <p:blipFill>
          <a:blip r:embed="rId12"/>
          <a:stretch>
            <a:fillRect/>
          </a:stretch>
        </p:blipFill>
        <p:spPr>
          <a:xfrm>
            <a:off x="4737692" y="304800"/>
            <a:ext cx="1625803" cy="1625600"/>
          </a:xfrm>
          <a:prstGeom prst="rect">
            <a:avLst/>
          </a:prstGeom>
        </p:spPr>
      </p:pic>
      <p:pic>
        <p:nvPicPr>
          <p:cNvPr id="12" name="Image 7" descr=" ">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805434" y="575729"/>
            <a:ext cx="1490320" cy="1151471"/>
          </a:xfrm>
          <a:prstGeom prst="rect">
            <a:avLst/>
          </a:prstGeom>
        </p:spPr>
      </p:pic>
      <p:sp>
        <p:nvSpPr>
          <p:cNvPr id="13" name="Shape 3"/>
          <p:cNvSpPr/>
          <p:nvPr/>
        </p:nvSpPr>
        <p:spPr>
          <a:xfrm>
            <a:off x="4737692" y="2235200"/>
            <a:ext cx="7646356" cy="3314700"/>
          </a:xfrm>
          <a:prstGeom prst="rect">
            <a:avLst/>
          </a:prstGeom>
          <a:noFill/>
          <a:ln/>
        </p:spPr>
      </p:sp>
      <p:sp>
        <p:nvSpPr>
          <p:cNvPr id="14" name="Text 4"/>
          <p:cNvSpPr/>
          <p:nvPr/>
        </p:nvSpPr>
        <p:spPr>
          <a:xfrm>
            <a:off x="4636079" y="2235200"/>
            <a:ext cx="7849581" cy="939800"/>
          </a:xfrm>
          <a:prstGeom prst="rect">
            <a:avLst/>
          </a:prstGeom>
          <a:noFill/>
          <a:ln/>
        </p:spPr>
        <p:txBody>
          <a:bodyPr wrap="square" lIns="0" tIns="0" rIns="0" bIns="0" rtlCol="0" anchor="t"/>
          <a:lstStyle/>
          <a:p>
            <a:pPr algn="ctr" indent="0" marL="0">
              <a:buNone/>
            </a:pPr>
            <a:r>
              <a:rPr lang="en-US" sz="4800" dirty="0">
                <a:solidFill>
                  <a:srgbClr val="FF4B4C">
                    <a:alpha val="100000"/>
                  </a:srgbClr>
                </a:solidFill>
                <a:latin typeface="Bebas Neue Regular" pitchFamily="34" charset="0"/>
                <a:ea typeface="Bebas Neue Regular" pitchFamily="34" charset="-122"/>
                <a:cs typeface="Bebas Neue Regular" pitchFamily="34" charset="-120"/>
              </a:rPr>
              <a:t>Cyberbullying</a:t>
            </a:r>
            <a:endParaRPr lang="en-US" sz="4800" dirty="0"/>
          </a:p>
        </p:txBody>
      </p:sp>
      <p:sp>
        <p:nvSpPr>
          <p:cNvPr id="15" name="Text 5"/>
          <p:cNvSpPr/>
          <p:nvPr/>
        </p:nvSpPr>
        <p:spPr>
          <a:xfrm>
            <a:off x="4669950" y="3073400"/>
            <a:ext cx="7781839" cy="2611967"/>
          </a:xfrm>
          <a:prstGeom prst="rect">
            <a:avLst/>
          </a:prstGeom>
          <a:noFill/>
          <a:ln/>
        </p:spPr>
        <p:txBody>
          <a:bodyPr wrap="square" lIns="0" tIns="0" rIns="0" bIns="0" rtlCol="0" anchor="t"/>
          <a:lstStyle/>
          <a:p>
            <a:pPr algn="ctr" indent="0" marL="0">
              <a:spcAft>
                <a:spcPts val="4000"/>
              </a:spcAft>
              <a:buNone/>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Social media can be a breeding ground for cyberbullying, which can have serious consequences for the mental health and wellbeing of those involved.</a:t>
            </a:r>
            <a:endParaRPr lang="en-US" sz="3200" dirty="0"/>
          </a:p>
        </p:txBody>
      </p:sp>
      <p:sp>
        <p:nvSpPr>
          <p:cNvPr id="16" name="Shape 6"/>
          <p:cNvSpPr/>
          <p:nvPr/>
        </p:nvSpPr>
        <p:spPr>
          <a:xfrm>
            <a:off x="4331241" y="6591300"/>
            <a:ext cx="8459257" cy="5359400"/>
          </a:xfrm>
          <a:prstGeom prst="rect">
            <a:avLst/>
          </a:prstGeom>
          <a:solidFill>
            <a:srgbClr val="FFFFFF">
              <a:alpha val="100000"/>
            </a:srgbClr>
          </a:solidFill>
          <a:ln w="50800">
            <a:solidFill>
              <a:srgbClr val="FF4B4C"/>
            </a:solidFill>
            <a:prstDash val="solid"/>
          </a:ln>
          <a:effectLst>
            <a:outerShdw sx="100000" sy="100000" kx="0" ky="0" algn="bl" rotWithShape="0" blurRad="101600" dist="71842" dir="2700000">
              <a:srgbClr val="000000">
                <a:alpha val="100000"/>
              </a:srgbClr>
            </a:outerShdw>
          </a:effectLst>
        </p:spPr>
      </p:sp>
      <p:sp>
        <p:nvSpPr>
          <p:cNvPr id="17" name="Shape 7"/>
          <p:cNvSpPr/>
          <p:nvPr/>
        </p:nvSpPr>
        <p:spPr>
          <a:xfrm>
            <a:off x="4737692" y="6896100"/>
            <a:ext cx="1625803" cy="1625600"/>
          </a:xfrm>
          <a:prstGeom prst="roundRect">
            <a:avLst>
              <a:gd name="adj" fmla="val 78188"/>
            </a:avLst>
          </a:prstGeom>
          <a:noFill/>
          <a:ln/>
        </p:spPr>
      </p:sp>
      <p:pic>
        <p:nvPicPr>
          <p:cNvPr id="18" name="Image 8" descr=" ">    </p:cNvPr>
          <p:cNvPicPr>
            <a:picLocks noChangeAspect="1"/>
          </p:cNvPicPr>
          <p:nvPr/>
        </p:nvPicPr>
        <p:blipFill>
          <a:blip r:embed="rId15"/>
          <a:stretch>
            <a:fillRect/>
          </a:stretch>
        </p:blipFill>
        <p:spPr>
          <a:xfrm>
            <a:off x="4737692" y="6896100"/>
            <a:ext cx="1625803" cy="1625600"/>
          </a:xfrm>
          <a:prstGeom prst="rect">
            <a:avLst/>
          </a:prstGeom>
        </p:spPr>
      </p:pic>
      <p:pic>
        <p:nvPicPr>
          <p:cNvPr id="19" name="Image 9" descr=" ">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812208" y="7011243"/>
            <a:ext cx="1422578" cy="1422400"/>
          </a:xfrm>
          <a:prstGeom prst="rect">
            <a:avLst/>
          </a:prstGeom>
        </p:spPr>
      </p:pic>
      <p:sp>
        <p:nvSpPr>
          <p:cNvPr id="20" name="Shape 8"/>
          <p:cNvSpPr/>
          <p:nvPr/>
        </p:nvSpPr>
        <p:spPr>
          <a:xfrm>
            <a:off x="4737692" y="8826500"/>
            <a:ext cx="7646356" cy="2819400"/>
          </a:xfrm>
          <a:prstGeom prst="rect">
            <a:avLst/>
          </a:prstGeom>
          <a:noFill/>
          <a:ln/>
        </p:spPr>
      </p:sp>
      <p:sp>
        <p:nvSpPr>
          <p:cNvPr id="21" name="Text 9"/>
          <p:cNvSpPr/>
          <p:nvPr/>
        </p:nvSpPr>
        <p:spPr>
          <a:xfrm>
            <a:off x="4636079" y="8826500"/>
            <a:ext cx="7849581" cy="939800"/>
          </a:xfrm>
          <a:prstGeom prst="rect">
            <a:avLst/>
          </a:prstGeom>
          <a:noFill/>
          <a:ln/>
        </p:spPr>
        <p:txBody>
          <a:bodyPr wrap="square" lIns="0" tIns="0" rIns="0" bIns="0" rtlCol="0" anchor="t"/>
          <a:lstStyle/>
          <a:p>
            <a:pPr algn="ctr" indent="0" marL="0">
              <a:buNone/>
            </a:pPr>
            <a:r>
              <a:rPr lang="en-US" sz="4800" dirty="0">
                <a:solidFill>
                  <a:srgbClr val="FF4B4C">
                    <a:alpha val="100000"/>
                  </a:srgbClr>
                </a:solidFill>
                <a:latin typeface="Bebas Neue Regular" pitchFamily="34" charset="0"/>
                <a:ea typeface="Bebas Neue Regular" pitchFamily="34" charset="-122"/>
                <a:cs typeface="Bebas Neue Regular" pitchFamily="34" charset="-120"/>
              </a:rPr>
              <a:t>Spread of Misinformation</a:t>
            </a:r>
            <a:endParaRPr lang="en-US" sz="4800" dirty="0"/>
          </a:p>
        </p:txBody>
      </p:sp>
      <p:sp>
        <p:nvSpPr>
          <p:cNvPr id="22" name="Text 10"/>
          <p:cNvSpPr/>
          <p:nvPr/>
        </p:nvSpPr>
        <p:spPr>
          <a:xfrm>
            <a:off x="4669950" y="9664700"/>
            <a:ext cx="7781839" cy="2116667"/>
          </a:xfrm>
          <a:prstGeom prst="rect">
            <a:avLst/>
          </a:prstGeom>
          <a:noFill/>
          <a:ln/>
        </p:spPr>
        <p:txBody>
          <a:bodyPr wrap="square" lIns="0" tIns="0" rIns="0" bIns="0" rtlCol="0" anchor="t"/>
          <a:lstStyle/>
          <a:p>
            <a:pPr algn="ctr" indent="0" marL="0">
              <a:spcAft>
                <a:spcPts val="4000"/>
              </a:spcAft>
              <a:buNone/>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Social media can be a source of misinformation and fake news, which can have negative impacts on society and public discourse.</a:t>
            </a:r>
            <a:endParaRPr lang="en-US" sz="3200" dirty="0"/>
          </a:p>
        </p:txBody>
      </p:sp>
      <p:sp>
        <p:nvSpPr>
          <p:cNvPr id="23" name="Shape 11"/>
          <p:cNvSpPr/>
          <p:nvPr/>
        </p:nvSpPr>
        <p:spPr>
          <a:xfrm>
            <a:off x="13285861" y="0"/>
            <a:ext cx="8459257" cy="5359400"/>
          </a:xfrm>
          <a:prstGeom prst="rect">
            <a:avLst/>
          </a:prstGeom>
          <a:solidFill>
            <a:srgbClr val="FFFFFF">
              <a:alpha val="100000"/>
            </a:srgbClr>
          </a:solidFill>
          <a:ln w="50800">
            <a:solidFill>
              <a:srgbClr val="FF4B4C"/>
            </a:solidFill>
            <a:prstDash val="solid"/>
          </a:ln>
          <a:effectLst>
            <a:outerShdw sx="100000" sy="100000" kx="0" ky="0" algn="bl" rotWithShape="0" blurRad="101600" dist="71842" dir="2700000">
              <a:srgbClr val="000000">
                <a:alpha val="100000"/>
              </a:srgbClr>
            </a:outerShdw>
          </a:effectLst>
        </p:spPr>
      </p:sp>
      <p:sp>
        <p:nvSpPr>
          <p:cNvPr id="24" name="Shape 12"/>
          <p:cNvSpPr/>
          <p:nvPr/>
        </p:nvSpPr>
        <p:spPr>
          <a:xfrm>
            <a:off x="13692311" y="304800"/>
            <a:ext cx="1625803" cy="1625600"/>
          </a:xfrm>
          <a:prstGeom prst="roundRect">
            <a:avLst>
              <a:gd name="adj" fmla="val 78188"/>
            </a:avLst>
          </a:prstGeom>
          <a:noFill/>
          <a:ln/>
        </p:spPr>
      </p:sp>
      <p:pic>
        <p:nvPicPr>
          <p:cNvPr id="25" name="Image 10" descr=" ">    </p:cNvPr>
          <p:cNvPicPr>
            <a:picLocks noChangeAspect="1"/>
          </p:cNvPicPr>
          <p:nvPr/>
        </p:nvPicPr>
        <p:blipFill>
          <a:blip r:embed="rId18"/>
          <a:stretch>
            <a:fillRect/>
          </a:stretch>
        </p:blipFill>
        <p:spPr>
          <a:xfrm>
            <a:off x="13692311" y="304800"/>
            <a:ext cx="1625803" cy="1625600"/>
          </a:xfrm>
          <a:prstGeom prst="rect">
            <a:avLst/>
          </a:prstGeom>
        </p:spPr>
      </p:pic>
      <p:pic>
        <p:nvPicPr>
          <p:cNvPr id="26" name="Image 11" descr=" ">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4031020" y="372529"/>
            <a:ext cx="948385" cy="1490129"/>
          </a:xfrm>
          <a:prstGeom prst="rect">
            <a:avLst/>
          </a:prstGeom>
        </p:spPr>
      </p:pic>
      <p:sp>
        <p:nvSpPr>
          <p:cNvPr id="27" name="Shape 13"/>
          <p:cNvSpPr/>
          <p:nvPr/>
        </p:nvSpPr>
        <p:spPr>
          <a:xfrm>
            <a:off x="13692311" y="2235200"/>
            <a:ext cx="7646356" cy="2819400"/>
          </a:xfrm>
          <a:prstGeom prst="rect">
            <a:avLst/>
          </a:prstGeom>
          <a:noFill/>
          <a:ln/>
        </p:spPr>
      </p:sp>
      <p:sp>
        <p:nvSpPr>
          <p:cNvPr id="28" name="Text 14"/>
          <p:cNvSpPr/>
          <p:nvPr/>
        </p:nvSpPr>
        <p:spPr>
          <a:xfrm>
            <a:off x="13590699" y="2235200"/>
            <a:ext cx="7849581" cy="939800"/>
          </a:xfrm>
          <a:prstGeom prst="rect">
            <a:avLst/>
          </a:prstGeom>
          <a:noFill/>
          <a:ln/>
        </p:spPr>
        <p:txBody>
          <a:bodyPr wrap="square" lIns="0" tIns="0" rIns="0" bIns="0" rtlCol="0" anchor="t"/>
          <a:lstStyle/>
          <a:p>
            <a:pPr algn="ctr" indent="0" marL="0">
              <a:buNone/>
            </a:pPr>
            <a:r>
              <a:rPr lang="en-US" sz="4800" dirty="0">
                <a:solidFill>
                  <a:srgbClr val="FF4B4C">
                    <a:alpha val="100000"/>
                  </a:srgbClr>
                </a:solidFill>
                <a:latin typeface="Bebas Neue Regular" pitchFamily="34" charset="0"/>
                <a:ea typeface="Bebas Neue Regular" pitchFamily="34" charset="-122"/>
                <a:cs typeface="Bebas Neue Regular" pitchFamily="34" charset="-120"/>
              </a:rPr>
              <a:t>Addiction</a:t>
            </a:r>
            <a:endParaRPr lang="en-US" sz="4800" dirty="0"/>
          </a:p>
        </p:txBody>
      </p:sp>
      <p:sp>
        <p:nvSpPr>
          <p:cNvPr id="29" name="Text 15"/>
          <p:cNvSpPr/>
          <p:nvPr/>
        </p:nvSpPr>
        <p:spPr>
          <a:xfrm>
            <a:off x="13624570" y="3073400"/>
            <a:ext cx="7781839" cy="2116667"/>
          </a:xfrm>
          <a:prstGeom prst="rect">
            <a:avLst/>
          </a:prstGeom>
          <a:noFill/>
          <a:ln/>
        </p:spPr>
        <p:txBody>
          <a:bodyPr wrap="square" lIns="0" tIns="0" rIns="0" bIns="0" rtlCol="0" anchor="t"/>
          <a:lstStyle/>
          <a:p>
            <a:pPr algn="ctr" indent="0" marL="0">
              <a:spcAft>
                <a:spcPts val="4000"/>
              </a:spcAft>
              <a:buNone/>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Social media can be addictive, leading to excessive use and negative impacts on productivity and mental health.</a:t>
            </a:r>
            <a:endParaRPr lang="en-US" sz="3200" dirty="0"/>
          </a:p>
        </p:txBody>
      </p:sp>
      <p:sp>
        <p:nvSpPr>
          <p:cNvPr id="30" name="Shape 16"/>
          <p:cNvSpPr/>
          <p:nvPr/>
        </p:nvSpPr>
        <p:spPr>
          <a:xfrm>
            <a:off x="13285861" y="6096000"/>
            <a:ext cx="8459257" cy="5854700"/>
          </a:xfrm>
          <a:prstGeom prst="rect">
            <a:avLst/>
          </a:prstGeom>
          <a:solidFill>
            <a:srgbClr val="FFFFFF">
              <a:alpha val="100000"/>
            </a:srgbClr>
          </a:solidFill>
          <a:ln w="50800">
            <a:solidFill>
              <a:srgbClr val="FF4B4C"/>
            </a:solidFill>
            <a:prstDash val="solid"/>
          </a:ln>
          <a:effectLst>
            <a:outerShdw sx="100000" sy="100000" kx="0" ky="0" algn="bl" rotWithShape="0" blurRad="101600" dist="71842" dir="2700000">
              <a:srgbClr val="000000">
                <a:alpha val="100000"/>
              </a:srgbClr>
            </a:outerShdw>
          </a:effectLst>
        </p:spPr>
      </p:sp>
      <p:sp>
        <p:nvSpPr>
          <p:cNvPr id="31" name="Shape 17"/>
          <p:cNvSpPr/>
          <p:nvPr/>
        </p:nvSpPr>
        <p:spPr>
          <a:xfrm>
            <a:off x="13692311" y="6400800"/>
            <a:ext cx="1625803" cy="1625600"/>
          </a:xfrm>
          <a:prstGeom prst="roundRect">
            <a:avLst>
              <a:gd name="adj" fmla="val 78188"/>
            </a:avLst>
          </a:prstGeom>
          <a:noFill/>
          <a:ln/>
        </p:spPr>
      </p:sp>
      <p:pic>
        <p:nvPicPr>
          <p:cNvPr id="32" name="Image 12" descr=" ">    </p:cNvPr>
          <p:cNvPicPr>
            <a:picLocks noChangeAspect="1"/>
          </p:cNvPicPr>
          <p:nvPr/>
        </p:nvPicPr>
        <p:blipFill>
          <a:blip r:embed="rId21"/>
          <a:stretch>
            <a:fillRect/>
          </a:stretch>
        </p:blipFill>
        <p:spPr>
          <a:xfrm>
            <a:off x="13692311" y="6400800"/>
            <a:ext cx="1625803" cy="1625600"/>
          </a:xfrm>
          <a:prstGeom prst="rect">
            <a:avLst/>
          </a:prstGeom>
        </p:spPr>
      </p:pic>
      <p:pic>
        <p:nvPicPr>
          <p:cNvPr id="33" name="Image 13" descr=" ">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3963278" y="6536271"/>
            <a:ext cx="1083869" cy="1354671"/>
          </a:xfrm>
          <a:prstGeom prst="rect">
            <a:avLst/>
          </a:prstGeom>
        </p:spPr>
      </p:pic>
      <p:sp>
        <p:nvSpPr>
          <p:cNvPr id="34" name="Shape 18"/>
          <p:cNvSpPr/>
          <p:nvPr/>
        </p:nvSpPr>
        <p:spPr>
          <a:xfrm>
            <a:off x="13692311" y="8331200"/>
            <a:ext cx="7646356" cy="3314700"/>
          </a:xfrm>
          <a:prstGeom prst="rect">
            <a:avLst/>
          </a:prstGeom>
          <a:noFill/>
          <a:ln/>
        </p:spPr>
      </p:sp>
      <p:sp>
        <p:nvSpPr>
          <p:cNvPr id="35" name="Text 19"/>
          <p:cNvSpPr/>
          <p:nvPr/>
        </p:nvSpPr>
        <p:spPr>
          <a:xfrm>
            <a:off x="13590699" y="8331200"/>
            <a:ext cx="7849581" cy="939800"/>
          </a:xfrm>
          <a:prstGeom prst="rect">
            <a:avLst/>
          </a:prstGeom>
          <a:noFill/>
          <a:ln/>
        </p:spPr>
        <p:txBody>
          <a:bodyPr wrap="square" lIns="0" tIns="0" rIns="0" bIns="0" rtlCol="0" anchor="t"/>
          <a:lstStyle/>
          <a:p>
            <a:pPr algn="ctr" indent="0" marL="0">
              <a:buNone/>
            </a:pPr>
            <a:r>
              <a:rPr lang="en-US" sz="4800" dirty="0">
                <a:solidFill>
                  <a:srgbClr val="FF4B4C">
                    <a:alpha val="100000"/>
                  </a:srgbClr>
                </a:solidFill>
                <a:latin typeface="Bebas Neue Regular" pitchFamily="34" charset="0"/>
                <a:ea typeface="Bebas Neue Regular" pitchFamily="34" charset="-122"/>
                <a:cs typeface="Bebas Neue Regular" pitchFamily="34" charset="-120"/>
              </a:rPr>
              <a:t>Privacy Concerns</a:t>
            </a:r>
            <a:endParaRPr lang="en-US" sz="4800" dirty="0"/>
          </a:p>
        </p:txBody>
      </p:sp>
      <p:sp>
        <p:nvSpPr>
          <p:cNvPr id="36" name="Text 20"/>
          <p:cNvSpPr/>
          <p:nvPr/>
        </p:nvSpPr>
        <p:spPr>
          <a:xfrm>
            <a:off x="13624570" y="9169400"/>
            <a:ext cx="7781839" cy="2611967"/>
          </a:xfrm>
          <a:prstGeom prst="rect">
            <a:avLst/>
          </a:prstGeom>
          <a:noFill/>
          <a:ln/>
        </p:spPr>
        <p:txBody>
          <a:bodyPr wrap="square" lIns="0" tIns="0" rIns="0" bIns="0" rtlCol="0" anchor="t"/>
          <a:lstStyle/>
          <a:p>
            <a:pPr algn="ctr" indent="0" marL="0">
              <a:spcAft>
                <a:spcPts val="4000"/>
              </a:spcAft>
              <a:buNone/>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Social media platforms collect and store user data, raising concerns about privacy and data protection. This data can also be used for targeted advertising.</a:t>
            </a:r>
            <a:endParaRPr lang="en-US" sz="3200" dirty="0"/>
          </a:p>
        </p:txBody>
      </p:sp>
      <p:pic>
        <p:nvPicPr>
          <p:cNvPr id="37" name="Image 14" descr=" ">    </p:cNvPr>
          <p:cNvPicPr>
            <a:picLocks noChangeAspect="1"/>
          </p:cNvPicPr>
          <p:nvPr/>
        </p:nvPicPr>
        <p:blipFill>
          <a:blip r:embed="rId24"/>
          <a:stretch>
            <a:fillRect/>
          </a:stretch>
        </p:blipFill>
        <p:spPr>
          <a:xfrm>
            <a:off x="762095" y="1435100"/>
            <a:ext cx="2565721" cy="122809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88911" y="10439400"/>
            <a:ext cx="2184673" cy="1892300"/>
          </a:xfrm>
          <a:prstGeom prst="rect">
            <a:avLst/>
          </a:prstGeom>
        </p:spPr>
      </p:pic>
      <p:pic>
        <p:nvPicPr>
          <p:cNvPr id="3" name="Image 1"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1248" y="10160000"/>
            <a:ext cx="1981448" cy="1714500"/>
          </a:xfrm>
          <a:prstGeom prst="rect">
            <a:avLst/>
          </a:prstGeom>
        </p:spPr>
      </p:pic>
      <p:pic>
        <p:nvPicPr>
          <p:cNvPr id="4" name="Image 2"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747163" y="334826"/>
            <a:ext cx="3639885" cy="514300"/>
          </a:xfrm>
          <a:prstGeom prst="rect">
            <a:avLst/>
          </a:prstGeom>
        </p:spPr>
      </p:pic>
      <p:pic>
        <p:nvPicPr>
          <p:cNvPr id="5" name="Image 3"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2902" y="1879600"/>
            <a:ext cx="2730841" cy="2730500"/>
          </a:xfrm>
          <a:prstGeom prst="rect">
            <a:avLst/>
          </a:prstGeom>
        </p:spPr>
      </p:pic>
      <p:pic>
        <p:nvPicPr>
          <p:cNvPr id="6" name="Image 4" descr=" ">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581422" y="10579100"/>
            <a:ext cx="3391324" cy="3136900"/>
          </a:xfrm>
          <a:prstGeom prst="rect">
            <a:avLst/>
          </a:prstGeom>
        </p:spPr>
      </p:pic>
      <p:sp>
        <p:nvSpPr>
          <p:cNvPr id="7" name="Shape 0"/>
          <p:cNvSpPr/>
          <p:nvPr/>
        </p:nvSpPr>
        <p:spPr>
          <a:xfrm>
            <a:off x="16359645" y="1104900"/>
            <a:ext cx="7582848" cy="11506200"/>
          </a:xfrm>
          <a:prstGeom prst="rect">
            <a:avLst/>
          </a:prstGeom>
          <a:solidFill>
            <a:srgbClr val="FFFFFF">
              <a:alpha val="100000"/>
            </a:srgbClr>
          </a:solidFill>
          <a:ln w="50800">
            <a:solidFill>
              <a:srgbClr val="000000"/>
            </a:solidFill>
            <a:prstDash val="solid"/>
          </a:ln>
          <a:effectLst>
            <a:outerShdw sx="100000" sy="100000" kx="0" ky="0" algn="bl" rotWithShape="0" blurRad="101600" dist="71842" dir="2700000">
              <a:srgbClr val="000000">
                <a:alpha val="100000"/>
              </a:srgbClr>
            </a:outerShdw>
          </a:effectLst>
        </p:spPr>
      </p:sp>
      <p:pic>
        <p:nvPicPr>
          <p:cNvPr id="8" name="Image 5" descr=" ">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08063" y="1104900"/>
            <a:ext cx="4979022" cy="8509000"/>
          </a:xfrm>
          <a:prstGeom prst="rect">
            <a:avLst/>
          </a:prstGeom>
        </p:spPr>
      </p:pic>
      <p:pic>
        <p:nvPicPr>
          <p:cNvPr id="9" name="Image 6" descr=" ">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791924" y="1104900"/>
            <a:ext cx="4979022" cy="8509000"/>
          </a:xfrm>
          <a:prstGeom prst="rect">
            <a:avLst/>
          </a:prstGeom>
        </p:spPr>
      </p:pic>
      <p:pic>
        <p:nvPicPr>
          <p:cNvPr id="10" name="Image 7" descr=" ">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075784" y="1104900"/>
            <a:ext cx="4979022" cy="8509000"/>
          </a:xfrm>
          <a:prstGeom prst="rect">
            <a:avLst/>
          </a:prstGeom>
        </p:spPr>
      </p:pic>
      <p:sp>
        <p:nvSpPr>
          <p:cNvPr id="11" name="Shape 1"/>
          <p:cNvSpPr/>
          <p:nvPr/>
        </p:nvSpPr>
        <p:spPr>
          <a:xfrm>
            <a:off x="16791499" y="2374900"/>
            <a:ext cx="6579422" cy="3517900"/>
          </a:xfrm>
          <a:prstGeom prst="rect">
            <a:avLst/>
          </a:prstGeom>
          <a:noFill/>
          <a:ln/>
        </p:spPr>
      </p:sp>
      <p:sp>
        <p:nvSpPr>
          <p:cNvPr id="12" name="Text 2"/>
          <p:cNvSpPr/>
          <p:nvPr/>
        </p:nvSpPr>
        <p:spPr>
          <a:xfrm>
            <a:off x="16689886" y="2374900"/>
            <a:ext cx="6782648" cy="939800"/>
          </a:xfrm>
          <a:prstGeom prst="rect">
            <a:avLst/>
          </a:prstGeom>
          <a:noFill/>
          <a:ln/>
        </p:spPr>
        <p:txBody>
          <a:bodyPr wrap="square" lIns="0" tIns="0" rIns="0" bIns="0" rtlCol="0" anchor="t"/>
          <a:lstStyle/>
          <a:p>
            <a:pPr algn="ctr" indent="0" marL="0">
              <a:buNone/>
            </a:pPr>
            <a:r>
              <a:rPr lang="en-US" sz="4800" dirty="0">
                <a:solidFill>
                  <a:srgbClr val="000000">
                    <a:alpha val="100000"/>
                  </a:srgbClr>
                </a:solidFill>
                <a:latin typeface="Bebas Neue Regular" pitchFamily="34" charset="0"/>
                <a:ea typeface="Bebas Neue Regular" pitchFamily="34" charset="-122"/>
                <a:cs typeface="Bebas Neue Regular" pitchFamily="34" charset="-120"/>
              </a:rPr>
              <a:t>Mental Health</a:t>
            </a:r>
            <a:endParaRPr lang="en-US" sz="4800" dirty="0"/>
          </a:p>
        </p:txBody>
      </p:sp>
      <p:sp>
        <p:nvSpPr>
          <p:cNvPr id="13" name="Text 3"/>
          <p:cNvSpPr/>
          <p:nvPr/>
        </p:nvSpPr>
        <p:spPr>
          <a:xfrm>
            <a:off x="16723757" y="3416300"/>
            <a:ext cx="6714906" cy="2611967"/>
          </a:xfrm>
          <a:prstGeom prst="rect">
            <a:avLst/>
          </a:prstGeom>
          <a:noFill/>
          <a:ln/>
        </p:spPr>
        <p:txBody>
          <a:bodyPr wrap="square" lIns="0" tIns="0" rIns="0" bIns="0" rtlCol="0" anchor="t"/>
          <a:lstStyle/>
          <a:p>
            <a:pPr algn="ctr" indent="0" marL="0">
              <a:spcAft>
                <a:spcPts val="4000"/>
              </a:spcAft>
              <a:buNone/>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Studies have shown that excessive social media use can lead to negative impacts on mental health, including anxiety and depression.</a:t>
            </a:r>
            <a:endParaRPr lang="en-US" sz="3200" dirty="0"/>
          </a:p>
        </p:txBody>
      </p:sp>
      <p:sp>
        <p:nvSpPr>
          <p:cNvPr id="14" name="Shape 4"/>
          <p:cNvSpPr/>
          <p:nvPr/>
        </p:nvSpPr>
        <p:spPr>
          <a:xfrm>
            <a:off x="16791499" y="6337300"/>
            <a:ext cx="6579422" cy="3517900"/>
          </a:xfrm>
          <a:prstGeom prst="rect">
            <a:avLst/>
          </a:prstGeom>
          <a:noFill/>
          <a:ln/>
        </p:spPr>
      </p:sp>
      <p:sp>
        <p:nvSpPr>
          <p:cNvPr id="15" name="Text 5"/>
          <p:cNvSpPr/>
          <p:nvPr/>
        </p:nvSpPr>
        <p:spPr>
          <a:xfrm>
            <a:off x="16689886" y="6337300"/>
            <a:ext cx="6782648" cy="939800"/>
          </a:xfrm>
          <a:prstGeom prst="rect">
            <a:avLst/>
          </a:prstGeom>
          <a:noFill/>
          <a:ln/>
        </p:spPr>
        <p:txBody>
          <a:bodyPr wrap="square" lIns="0" tIns="0" rIns="0" bIns="0" rtlCol="0" anchor="t"/>
          <a:lstStyle/>
          <a:p>
            <a:pPr algn="ctr" indent="0" marL="0">
              <a:buNone/>
            </a:pPr>
            <a:r>
              <a:rPr lang="en-US" sz="4800" dirty="0">
                <a:solidFill>
                  <a:srgbClr val="000000">
                    <a:alpha val="100000"/>
                  </a:srgbClr>
                </a:solidFill>
                <a:latin typeface="Bebas Neue Regular" pitchFamily="34" charset="0"/>
                <a:ea typeface="Bebas Neue Regular" pitchFamily="34" charset="-122"/>
                <a:cs typeface="Bebas Neue Regular" pitchFamily="34" charset="-120"/>
              </a:rPr>
              <a:t>Politics</a:t>
            </a:r>
            <a:endParaRPr lang="en-US" sz="4800" dirty="0"/>
          </a:p>
        </p:txBody>
      </p:sp>
      <p:sp>
        <p:nvSpPr>
          <p:cNvPr id="16" name="Text 6"/>
          <p:cNvSpPr/>
          <p:nvPr/>
        </p:nvSpPr>
        <p:spPr>
          <a:xfrm>
            <a:off x="16723757" y="7378700"/>
            <a:ext cx="6714906" cy="2611967"/>
          </a:xfrm>
          <a:prstGeom prst="rect">
            <a:avLst/>
          </a:prstGeom>
          <a:noFill/>
          <a:ln/>
        </p:spPr>
        <p:txBody>
          <a:bodyPr wrap="square" lIns="0" tIns="0" rIns="0" bIns="0" rtlCol="0" anchor="t"/>
          <a:lstStyle/>
          <a:p>
            <a:pPr algn="ctr" indent="0" marL="0">
              <a:spcAft>
                <a:spcPts val="4000"/>
              </a:spcAft>
              <a:buNone/>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Social media has transformed the political landscape, enabling people to engage with political issues and campaigns in new ways.</a:t>
            </a:r>
            <a:endParaRPr lang="en-US" sz="3200" dirty="0"/>
          </a:p>
        </p:txBody>
      </p:sp>
      <p:sp>
        <p:nvSpPr>
          <p:cNvPr id="17" name="Shape 7"/>
          <p:cNvSpPr/>
          <p:nvPr/>
        </p:nvSpPr>
        <p:spPr>
          <a:xfrm>
            <a:off x="508063" y="10528300"/>
            <a:ext cx="19242905" cy="2565400"/>
          </a:xfrm>
          <a:prstGeom prst="rect">
            <a:avLst/>
          </a:prstGeom>
          <a:solidFill>
            <a:srgbClr val="1200B6">
              <a:alpha val="100000"/>
            </a:srgbClr>
          </a:solidFill>
          <a:ln/>
        </p:spPr>
      </p:sp>
      <p:sp>
        <p:nvSpPr>
          <p:cNvPr id="18" name="Text 8"/>
          <p:cNvSpPr/>
          <p:nvPr/>
        </p:nvSpPr>
        <p:spPr>
          <a:xfrm>
            <a:off x="846773" y="10562167"/>
            <a:ext cx="18565487" cy="2497667"/>
          </a:xfrm>
          <a:prstGeom prst="rect">
            <a:avLst/>
          </a:prstGeom>
          <a:noFill/>
          <a:ln/>
        </p:spPr>
        <p:txBody>
          <a:bodyPr wrap="square" lIns="0" tIns="0" rIns="0" bIns="0" rtlCol="0" anchor="ctr"/>
          <a:lstStyle/>
          <a:p>
            <a:pPr algn="ctr" indent="0" marL="0">
              <a:buNone/>
            </a:pPr>
            <a:r>
              <a:rPr lang="en-US" sz="12800" dirty="0">
                <a:solidFill>
                  <a:srgbClr val="FFFFFF">
                    <a:alpha val="100000"/>
                  </a:srgbClr>
                </a:solidFill>
                <a:latin typeface="Bebas Neue Regular" pitchFamily="34" charset="0"/>
                <a:ea typeface="Bebas Neue Regular" pitchFamily="34" charset="-122"/>
                <a:cs typeface="Bebas Neue Regular" pitchFamily="34" charset="-120"/>
              </a:rPr>
              <a:t>How social media impacts society</a:t>
            </a:r>
            <a:endParaRPr lang="en-US" sz="12800" dirty="0"/>
          </a:p>
        </p:txBody>
      </p:sp>
      <p:sp>
        <p:nvSpPr>
          <p:cNvPr id="19" name="Shape 9"/>
          <p:cNvSpPr/>
          <p:nvPr/>
        </p:nvSpPr>
        <p:spPr>
          <a:xfrm>
            <a:off x="23370921" y="10515600"/>
            <a:ext cx="1016127" cy="3200400"/>
          </a:xfrm>
          <a:prstGeom prst="rect">
            <a:avLst/>
          </a:prstGeom>
          <a:noFill/>
          <a:ln/>
        </p:spPr>
      </p:sp>
      <p:pic>
        <p:nvPicPr>
          <p:cNvPr id="20" name="Image 8" descr=" ">    </p:cNvPr>
          <p:cNvPicPr>
            <a:picLocks noChangeAspect="1"/>
          </p:cNvPicPr>
          <p:nvPr/>
        </p:nvPicPr>
        <p:blipFill>
          <a:blip r:embed="rId17"/>
          <a:stretch>
            <a:fillRect/>
          </a:stretch>
        </p:blipFill>
        <p:spPr>
          <a:xfrm>
            <a:off x="23523340" y="10820400"/>
            <a:ext cx="711289" cy="2590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23370921" y="10515600"/>
            <a:ext cx="1016127" cy="3200400"/>
          </a:xfrm>
          <a:prstGeom prst="rect">
            <a:avLst/>
          </a:prstGeom>
          <a:noFill/>
          <a:ln/>
        </p:spPr>
      </p:sp>
      <p:pic>
        <p:nvPicPr>
          <p:cNvPr id="3" name="Image 0" descr=" ">    </p:cNvPr>
          <p:cNvPicPr>
            <a:picLocks noChangeAspect="1"/>
          </p:cNvPicPr>
          <p:nvPr/>
        </p:nvPicPr>
        <p:blipFill>
          <a:blip r:embed="rId1"/>
          <a:stretch>
            <a:fillRect/>
          </a:stretch>
        </p:blipFill>
        <p:spPr>
          <a:xfrm>
            <a:off x="23523340" y="10820400"/>
            <a:ext cx="711289" cy="2590800"/>
          </a:xfrm>
          <a:prstGeom prst="rect">
            <a:avLst/>
          </a:prstGeom>
        </p:spPr>
      </p:pic>
      <p:sp>
        <p:nvSpPr>
          <p:cNvPr id="4" name="Shape 1"/>
          <p:cNvSpPr/>
          <p:nvPr/>
        </p:nvSpPr>
        <p:spPr>
          <a:xfrm>
            <a:off x="2502213" y="10045700"/>
            <a:ext cx="19382623" cy="2565400"/>
          </a:xfrm>
          <a:prstGeom prst="rect">
            <a:avLst/>
          </a:prstGeom>
          <a:solidFill>
            <a:srgbClr val="FFFFFF">
              <a:alpha val="100000"/>
            </a:srgbClr>
          </a:solidFill>
          <a:ln w="101600">
            <a:solidFill>
              <a:srgbClr val="1200B6"/>
            </a:solidFill>
            <a:prstDash val="solid"/>
          </a:ln>
        </p:spPr>
      </p:sp>
      <p:sp>
        <p:nvSpPr>
          <p:cNvPr id="5" name="Text 2"/>
          <p:cNvSpPr/>
          <p:nvPr/>
        </p:nvSpPr>
        <p:spPr>
          <a:xfrm>
            <a:off x="2840922" y="10079567"/>
            <a:ext cx="18705205" cy="2497667"/>
          </a:xfrm>
          <a:prstGeom prst="rect">
            <a:avLst/>
          </a:prstGeom>
          <a:noFill/>
          <a:ln/>
        </p:spPr>
        <p:txBody>
          <a:bodyPr wrap="square" lIns="0" tIns="0" rIns="0" bIns="0" rtlCol="0" anchor="ctr"/>
          <a:lstStyle/>
          <a:p>
            <a:pPr algn="ctr" indent="0" marL="0">
              <a:buNone/>
            </a:pPr>
            <a:r>
              <a:rPr lang="en-US" sz="12800" dirty="0">
                <a:solidFill>
                  <a:srgbClr val="000000">
                    <a:alpha val="100000"/>
                  </a:srgbClr>
                </a:solidFill>
                <a:latin typeface="Bebas Neue Regular" pitchFamily="34" charset="0"/>
                <a:ea typeface="Bebas Neue Regular" pitchFamily="34" charset="-122"/>
                <a:cs typeface="Bebas Neue Regular" pitchFamily="34" charset="-120"/>
              </a:rPr>
              <a:t>Tips for Using Social Media Safely</a:t>
            </a:r>
            <a:endParaRPr lang="en-US" sz="12800" dirty="0"/>
          </a:p>
        </p:txBody>
      </p:sp>
      <p:sp>
        <p:nvSpPr>
          <p:cNvPr id="6" name="Shape 3"/>
          <p:cNvSpPr/>
          <p:nvPr/>
        </p:nvSpPr>
        <p:spPr>
          <a:xfrm>
            <a:off x="1219352" y="1435100"/>
            <a:ext cx="8268733" cy="3429000"/>
          </a:xfrm>
          <a:prstGeom prst="rect">
            <a:avLst/>
          </a:prstGeom>
          <a:solidFill>
            <a:srgbClr val="FFFFFF">
              <a:alpha val="100000"/>
            </a:srgbClr>
          </a:solidFill>
          <a:ln w="50800">
            <a:solidFill>
              <a:srgbClr val="1200B6"/>
            </a:solidFill>
            <a:prstDash val="solid"/>
          </a:ln>
          <a:effectLst>
            <a:outerShdw sx="100000" sy="100000" kx="0" ky="0" algn="bl" rotWithShape="0" blurRad="101600" dist="71842" dir="2700000">
              <a:srgbClr val="000000">
                <a:alpha val="100000"/>
              </a:srgbClr>
            </a:outerShdw>
          </a:effectLst>
        </p:spPr>
      </p:sp>
      <p:sp>
        <p:nvSpPr>
          <p:cNvPr id="7" name="Shape 4"/>
          <p:cNvSpPr/>
          <p:nvPr/>
        </p:nvSpPr>
        <p:spPr>
          <a:xfrm>
            <a:off x="1625803" y="1739900"/>
            <a:ext cx="7455832" cy="2819400"/>
          </a:xfrm>
          <a:prstGeom prst="rect">
            <a:avLst/>
          </a:prstGeom>
          <a:noFill/>
          <a:ln/>
        </p:spPr>
      </p:sp>
      <p:sp>
        <p:nvSpPr>
          <p:cNvPr id="8" name="Text 5"/>
          <p:cNvSpPr/>
          <p:nvPr/>
        </p:nvSpPr>
        <p:spPr>
          <a:xfrm>
            <a:off x="1524191" y="1739900"/>
            <a:ext cx="7659057" cy="939800"/>
          </a:xfrm>
          <a:prstGeom prst="rect">
            <a:avLst/>
          </a:prstGeom>
          <a:noFill/>
          <a:ln/>
        </p:spPr>
        <p:txBody>
          <a:bodyPr wrap="square" lIns="0" tIns="0" rIns="0" bIns="0" rtlCol="0" anchor="t"/>
          <a:lstStyle/>
          <a:p>
            <a:pPr algn="ctr" indent="0" marL="0">
              <a:buNone/>
            </a:pPr>
            <a:r>
              <a:rPr lang="en-US" sz="4800" dirty="0">
                <a:solidFill>
                  <a:srgbClr val="1200B6">
                    <a:alpha val="100000"/>
                  </a:srgbClr>
                </a:solidFill>
                <a:latin typeface="Bebas Neue Regular" pitchFamily="34" charset="0"/>
                <a:ea typeface="Bebas Neue Regular" pitchFamily="34" charset="-122"/>
                <a:cs typeface="Bebas Neue Regular" pitchFamily="34" charset="-120"/>
              </a:rPr>
              <a:t>Protect your information</a:t>
            </a:r>
            <a:endParaRPr lang="en-US" sz="4800" dirty="0"/>
          </a:p>
        </p:txBody>
      </p:sp>
      <p:sp>
        <p:nvSpPr>
          <p:cNvPr id="9" name="Text 6"/>
          <p:cNvSpPr/>
          <p:nvPr/>
        </p:nvSpPr>
        <p:spPr>
          <a:xfrm>
            <a:off x="1558061" y="2578100"/>
            <a:ext cx="7591315" cy="2116667"/>
          </a:xfrm>
          <a:prstGeom prst="rect">
            <a:avLst/>
          </a:prstGeom>
          <a:noFill/>
          <a:ln/>
        </p:spPr>
        <p:txBody>
          <a:bodyPr wrap="square" lIns="0" tIns="0" rIns="0" bIns="0" rtlCol="0" anchor="t"/>
          <a:lstStyle/>
          <a:p>
            <a:pPr algn="ctr" indent="0" marL="0">
              <a:spcAft>
                <a:spcPts val="4000"/>
              </a:spcAft>
              <a:buNone/>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Be cautious about sharing personal information online, such as your home address, phone number, or social security number.</a:t>
            </a:r>
            <a:endParaRPr lang="en-US" sz="3200" dirty="0"/>
          </a:p>
        </p:txBody>
      </p:sp>
      <p:sp>
        <p:nvSpPr>
          <p:cNvPr id="10" name="Shape 7"/>
          <p:cNvSpPr/>
          <p:nvPr/>
        </p:nvSpPr>
        <p:spPr>
          <a:xfrm>
            <a:off x="6427003" y="5740400"/>
            <a:ext cx="8268733" cy="3429000"/>
          </a:xfrm>
          <a:prstGeom prst="rect">
            <a:avLst/>
          </a:prstGeom>
          <a:solidFill>
            <a:srgbClr val="FFFFFF">
              <a:alpha val="100000"/>
            </a:srgbClr>
          </a:solidFill>
          <a:ln w="50800">
            <a:solidFill>
              <a:srgbClr val="1200B6"/>
            </a:solidFill>
            <a:prstDash val="solid"/>
          </a:ln>
          <a:effectLst>
            <a:outerShdw sx="100000" sy="100000" kx="0" ky="0" algn="bl" rotWithShape="0" blurRad="101600" dist="71842" dir="2700000">
              <a:srgbClr val="000000">
                <a:alpha val="100000"/>
              </a:srgbClr>
            </a:outerShdw>
          </a:effectLst>
        </p:spPr>
      </p:sp>
      <p:sp>
        <p:nvSpPr>
          <p:cNvPr id="11" name="Shape 8"/>
          <p:cNvSpPr/>
          <p:nvPr/>
        </p:nvSpPr>
        <p:spPr>
          <a:xfrm>
            <a:off x="6833454" y="6045200"/>
            <a:ext cx="7455832" cy="2819400"/>
          </a:xfrm>
          <a:prstGeom prst="rect">
            <a:avLst/>
          </a:prstGeom>
          <a:noFill/>
          <a:ln/>
        </p:spPr>
      </p:sp>
      <p:sp>
        <p:nvSpPr>
          <p:cNvPr id="12" name="Text 9"/>
          <p:cNvSpPr/>
          <p:nvPr/>
        </p:nvSpPr>
        <p:spPr>
          <a:xfrm>
            <a:off x="6731841" y="6045200"/>
            <a:ext cx="7659057" cy="939800"/>
          </a:xfrm>
          <a:prstGeom prst="rect">
            <a:avLst/>
          </a:prstGeom>
          <a:noFill/>
          <a:ln/>
        </p:spPr>
        <p:txBody>
          <a:bodyPr wrap="square" lIns="0" tIns="0" rIns="0" bIns="0" rtlCol="0" anchor="t"/>
          <a:lstStyle/>
          <a:p>
            <a:pPr algn="ctr" indent="0" marL="0">
              <a:buNone/>
            </a:pPr>
            <a:r>
              <a:rPr lang="en-US" sz="4800" dirty="0">
                <a:solidFill>
                  <a:srgbClr val="1200B6">
                    <a:alpha val="100000"/>
                  </a:srgbClr>
                </a:solidFill>
                <a:latin typeface="Bebas Neue Regular" pitchFamily="34" charset="0"/>
                <a:ea typeface="Bebas Neue Regular" pitchFamily="34" charset="-122"/>
                <a:cs typeface="Bebas Neue Regular" pitchFamily="34" charset="-120"/>
              </a:rPr>
              <a:t>Be mindful of your online presence</a:t>
            </a:r>
            <a:endParaRPr lang="en-US" sz="4800" dirty="0"/>
          </a:p>
        </p:txBody>
      </p:sp>
      <p:sp>
        <p:nvSpPr>
          <p:cNvPr id="13" name="Text 10"/>
          <p:cNvSpPr/>
          <p:nvPr/>
        </p:nvSpPr>
        <p:spPr>
          <a:xfrm>
            <a:off x="6765712" y="6883400"/>
            <a:ext cx="7591315" cy="2116667"/>
          </a:xfrm>
          <a:prstGeom prst="rect">
            <a:avLst/>
          </a:prstGeom>
          <a:noFill/>
          <a:ln/>
        </p:spPr>
        <p:txBody>
          <a:bodyPr wrap="square" lIns="0" tIns="0" rIns="0" bIns="0" rtlCol="0" anchor="t"/>
          <a:lstStyle/>
          <a:p>
            <a:pPr algn="ctr" indent="0" marL="0">
              <a:spcAft>
                <a:spcPts val="4000"/>
              </a:spcAft>
              <a:buNone/>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Your online activity can have an impact on your real-life reputation and future opportunities. Be aware of what you post.</a:t>
            </a:r>
            <a:endParaRPr lang="en-US" sz="3200" dirty="0"/>
          </a:p>
        </p:txBody>
      </p:sp>
      <p:sp>
        <p:nvSpPr>
          <p:cNvPr id="14" name="Shape 11"/>
          <p:cNvSpPr/>
          <p:nvPr/>
        </p:nvSpPr>
        <p:spPr>
          <a:xfrm>
            <a:off x="10161270" y="1435100"/>
            <a:ext cx="8268733" cy="3429000"/>
          </a:xfrm>
          <a:prstGeom prst="rect">
            <a:avLst/>
          </a:prstGeom>
          <a:solidFill>
            <a:srgbClr val="FFFFFF">
              <a:alpha val="100000"/>
            </a:srgbClr>
          </a:solidFill>
          <a:ln w="50800">
            <a:solidFill>
              <a:srgbClr val="1200B6"/>
            </a:solidFill>
            <a:prstDash val="solid"/>
          </a:ln>
          <a:effectLst>
            <a:outerShdw sx="100000" sy="100000" kx="0" ky="0" algn="bl" rotWithShape="0" blurRad="101600" dist="71842" dir="2700000">
              <a:srgbClr val="000000">
                <a:alpha val="100000"/>
              </a:srgbClr>
            </a:outerShdw>
          </a:effectLst>
        </p:spPr>
      </p:sp>
      <p:sp>
        <p:nvSpPr>
          <p:cNvPr id="15" name="Shape 12"/>
          <p:cNvSpPr/>
          <p:nvPr/>
        </p:nvSpPr>
        <p:spPr>
          <a:xfrm>
            <a:off x="10567721" y="1739900"/>
            <a:ext cx="7455832" cy="2819400"/>
          </a:xfrm>
          <a:prstGeom prst="rect">
            <a:avLst/>
          </a:prstGeom>
          <a:noFill/>
          <a:ln/>
        </p:spPr>
      </p:sp>
      <p:sp>
        <p:nvSpPr>
          <p:cNvPr id="16" name="Text 13"/>
          <p:cNvSpPr/>
          <p:nvPr/>
        </p:nvSpPr>
        <p:spPr>
          <a:xfrm>
            <a:off x="10466108" y="1739900"/>
            <a:ext cx="7659057" cy="939800"/>
          </a:xfrm>
          <a:prstGeom prst="rect">
            <a:avLst/>
          </a:prstGeom>
          <a:noFill/>
          <a:ln/>
        </p:spPr>
        <p:txBody>
          <a:bodyPr wrap="square" lIns="0" tIns="0" rIns="0" bIns="0" rtlCol="0" anchor="t"/>
          <a:lstStyle/>
          <a:p>
            <a:pPr algn="ctr" indent="0" marL="0">
              <a:buNone/>
            </a:pPr>
            <a:r>
              <a:rPr lang="en-US" sz="4800" dirty="0">
                <a:solidFill>
                  <a:srgbClr val="1200B6">
                    <a:alpha val="100000"/>
                  </a:srgbClr>
                </a:solidFill>
                <a:latin typeface="Bebas Neue Regular" pitchFamily="34" charset="0"/>
                <a:ea typeface="Bebas Neue Regular" pitchFamily="34" charset="-122"/>
                <a:cs typeface="Bebas Neue Regular" pitchFamily="34" charset="-120"/>
              </a:rPr>
              <a:t>Avoid cyberbullying</a:t>
            </a:r>
            <a:endParaRPr lang="en-US" sz="4800" dirty="0"/>
          </a:p>
        </p:txBody>
      </p:sp>
      <p:sp>
        <p:nvSpPr>
          <p:cNvPr id="17" name="Text 14"/>
          <p:cNvSpPr/>
          <p:nvPr/>
        </p:nvSpPr>
        <p:spPr>
          <a:xfrm>
            <a:off x="10499979" y="2578100"/>
            <a:ext cx="7591315" cy="2116667"/>
          </a:xfrm>
          <a:prstGeom prst="rect">
            <a:avLst/>
          </a:prstGeom>
          <a:noFill/>
          <a:ln/>
        </p:spPr>
        <p:txBody>
          <a:bodyPr wrap="square" lIns="0" tIns="0" rIns="0" bIns="0" rtlCol="0" anchor="t"/>
          <a:lstStyle/>
          <a:p>
            <a:pPr algn="ctr" indent="0" marL="0">
              <a:spcAft>
                <a:spcPts val="4000"/>
              </a:spcAft>
              <a:buNone/>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Don't engage in or tolerate cyberbullying. If you see it happening, report it to the platform or a trusted authority.</a:t>
            </a:r>
            <a:endParaRPr lang="en-US" sz="3200" dirty="0"/>
          </a:p>
        </p:txBody>
      </p:sp>
      <p:sp>
        <p:nvSpPr>
          <p:cNvPr id="18" name="Shape 15"/>
          <p:cNvSpPr/>
          <p:nvPr/>
        </p:nvSpPr>
        <p:spPr>
          <a:xfrm>
            <a:off x="15368921" y="5740400"/>
            <a:ext cx="8268733" cy="3429000"/>
          </a:xfrm>
          <a:prstGeom prst="rect">
            <a:avLst/>
          </a:prstGeom>
          <a:solidFill>
            <a:srgbClr val="FFFFFF">
              <a:alpha val="100000"/>
            </a:srgbClr>
          </a:solidFill>
          <a:ln w="50800">
            <a:solidFill>
              <a:srgbClr val="1200B6"/>
            </a:solidFill>
            <a:prstDash val="solid"/>
          </a:ln>
          <a:effectLst>
            <a:outerShdw sx="100000" sy="100000" kx="0" ky="0" algn="bl" rotWithShape="0" blurRad="101600" dist="71842" dir="2700000">
              <a:srgbClr val="000000">
                <a:alpha val="100000"/>
              </a:srgbClr>
            </a:outerShdw>
          </a:effectLst>
        </p:spPr>
      </p:sp>
      <p:sp>
        <p:nvSpPr>
          <p:cNvPr id="19" name="Shape 16"/>
          <p:cNvSpPr/>
          <p:nvPr/>
        </p:nvSpPr>
        <p:spPr>
          <a:xfrm>
            <a:off x="15775372" y="6045200"/>
            <a:ext cx="7455832" cy="2819400"/>
          </a:xfrm>
          <a:prstGeom prst="rect">
            <a:avLst/>
          </a:prstGeom>
          <a:noFill/>
          <a:ln/>
        </p:spPr>
      </p:sp>
      <p:sp>
        <p:nvSpPr>
          <p:cNvPr id="20" name="Text 17"/>
          <p:cNvSpPr/>
          <p:nvPr/>
        </p:nvSpPr>
        <p:spPr>
          <a:xfrm>
            <a:off x="15673759" y="6045200"/>
            <a:ext cx="7659057" cy="939800"/>
          </a:xfrm>
          <a:prstGeom prst="rect">
            <a:avLst/>
          </a:prstGeom>
          <a:noFill/>
          <a:ln/>
        </p:spPr>
        <p:txBody>
          <a:bodyPr wrap="square" lIns="0" tIns="0" rIns="0" bIns="0" rtlCol="0" anchor="t"/>
          <a:lstStyle/>
          <a:p>
            <a:pPr algn="ctr" indent="0" marL="0">
              <a:buNone/>
            </a:pPr>
            <a:r>
              <a:rPr lang="en-US" sz="4800" dirty="0">
                <a:solidFill>
                  <a:srgbClr val="1200B6">
                    <a:alpha val="100000"/>
                  </a:srgbClr>
                </a:solidFill>
                <a:latin typeface="Bebas Neue Regular" pitchFamily="34" charset="0"/>
                <a:ea typeface="Bebas Neue Regular" pitchFamily="34" charset="-122"/>
                <a:cs typeface="Bebas Neue Regular" pitchFamily="34" charset="-120"/>
              </a:rPr>
              <a:t>Educate yourself</a:t>
            </a:r>
            <a:endParaRPr lang="en-US" sz="4800" dirty="0"/>
          </a:p>
        </p:txBody>
      </p:sp>
      <p:sp>
        <p:nvSpPr>
          <p:cNvPr id="21" name="Text 18"/>
          <p:cNvSpPr/>
          <p:nvPr/>
        </p:nvSpPr>
        <p:spPr>
          <a:xfrm>
            <a:off x="15707630" y="6883400"/>
            <a:ext cx="7591315" cy="2116667"/>
          </a:xfrm>
          <a:prstGeom prst="rect">
            <a:avLst/>
          </a:prstGeom>
          <a:noFill/>
          <a:ln/>
        </p:spPr>
        <p:txBody>
          <a:bodyPr wrap="square" lIns="0" tIns="0" rIns="0" bIns="0" rtlCol="0" anchor="t"/>
          <a:lstStyle/>
          <a:p>
            <a:pPr algn="ctr" indent="0" marL="0">
              <a:spcAft>
                <a:spcPts val="4000"/>
              </a:spcAft>
              <a:buNone/>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Stay informed about the latest trends and risks related to social media, and educate yourself on how to protect yourself and others.</a:t>
            </a:r>
            <a:endParaRPr lang="en-US" sz="3200" dirty="0"/>
          </a:p>
        </p:txBody>
      </p:sp>
      <p:pic>
        <p:nvPicPr>
          <p:cNvPr id="22" name="Image 1" descr=" ">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0020300"/>
            <a:ext cx="3696162" cy="3695700"/>
          </a:xfrm>
          <a:prstGeom prst="rect">
            <a:avLst/>
          </a:prstGeom>
        </p:spPr>
      </p:pic>
      <p:pic>
        <p:nvPicPr>
          <p:cNvPr id="23" name="Image 2" descr=" ">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3772371" cy="393700"/>
          </a:xfrm>
          <a:prstGeom prst="rect">
            <a:avLst/>
          </a:prstGeom>
        </p:spPr>
      </p:pic>
      <p:pic>
        <p:nvPicPr>
          <p:cNvPr id="24" name="Image 3" descr=" ">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215077" y="12357100"/>
            <a:ext cx="787498" cy="698500"/>
          </a:xfrm>
          <a:prstGeom prst="rect">
            <a:avLst/>
          </a:prstGeom>
        </p:spPr>
      </p:pic>
      <p:pic>
        <p:nvPicPr>
          <p:cNvPr id="25" name="Image 4" descr=" ">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005000" y="1498600"/>
            <a:ext cx="2705438" cy="355600"/>
          </a:xfrm>
          <a:prstGeom prst="rect">
            <a:avLst/>
          </a:prstGeom>
        </p:spPr>
      </p:pic>
      <p:pic>
        <p:nvPicPr>
          <p:cNvPr id="26" name="Image 5" descr=" ">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0665483" y="990600"/>
            <a:ext cx="2705438" cy="355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88911" y="10439400"/>
            <a:ext cx="2184673" cy="1892300"/>
          </a:xfrm>
          <a:prstGeom prst="rect">
            <a:avLst/>
          </a:prstGeom>
        </p:spPr>
      </p:pic>
      <p:pic>
        <p:nvPicPr>
          <p:cNvPr id="3" name="Image 1"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1248" y="10160000"/>
            <a:ext cx="1981448" cy="1714500"/>
          </a:xfrm>
          <a:prstGeom prst="rect">
            <a:avLst/>
          </a:prstGeom>
        </p:spPr>
      </p:pic>
      <p:pic>
        <p:nvPicPr>
          <p:cNvPr id="4" name="Image 2"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747163" y="334826"/>
            <a:ext cx="3639885" cy="514300"/>
          </a:xfrm>
          <a:prstGeom prst="rect">
            <a:avLst/>
          </a:prstGeom>
        </p:spPr>
      </p:pic>
      <p:pic>
        <p:nvPicPr>
          <p:cNvPr id="5" name="Image 3"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2902" y="1879600"/>
            <a:ext cx="2730841" cy="2730500"/>
          </a:xfrm>
          <a:prstGeom prst="rect">
            <a:avLst/>
          </a:prstGeom>
        </p:spPr>
      </p:pic>
      <p:pic>
        <p:nvPicPr>
          <p:cNvPr id="6" name="Image 4" descr=" ">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6702588" y="2895600"/>
            <a:ext cx="6414302" cy="10198100"/>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 ">    </p:cNvPr>
          <p:cNvPicPr>
            <a:picLocks noChangeAspect="1"/>
          </p:cNvPicPr>
          <p:nvPr/>
        </p:nvPicPr>
        <p:blipFill>
          <a:blip r:embed="rId11"/>
          <a:stretch>
            <a:fillRect/>
          </a:stretch>
        </p:blipFill>
        <p:spPr>
          <a:xfrm>
            <a:off x="23523340" y="10820400"/>
            <a:ext cx="711289" cy="2590800"/>
          </a:xfrm>
          <a:prstGeom prst="rect">
            <a:avLst/>
          </a:prstGeom>
        </p:spPr>
      </p:pic>
      <p:sp>
        <p:nvSpPr>
          <p:cNvPr id="9" name="Shape 1"/>
          <p:cNvSpPr/>
          <p:nvPr/>
        </p:nvSpPr>
        <p:spPr>
          <a:xfrm>
            <a:off x="1333667" y="1638300"/>
            <a:ext cx="6223778" cy="2565400"/>
          </a:xfrm>
          <a:prstGeom prst="rect">
            <a:avLst/>
          </a:prstGeom>
          <a:solidFill>
            <a:srgbClr val="1200B6">
              <a:alpha val="100000"/>
            </a:srgbClr>
          </a:solidFill>
          <a:ln/>
        </p:spPr>
      </p:sp>
      <p:sp>
        <p:nvSpPr>
          <p:cNvPr id="10" name="Text 2"/>
          <p:cNvSpPr/>
          <p:nvPr/>
        </p:nvSpPr>
        <p:spPr>
          <a:xfrm>
            <a:off x="1672376" y="1672167"/>
            <a:ext cx="5546360" cy="2497667"/>
          </a:xfrm>
          <a:prstGeom prst="rect">
            <a:avLst/>
          </a:prstGeom>
          <a:noFill/>
          <a:ln/>
        </p:spPr>
        <p:txBody>
          <a:bodyPr wrap="square" lIns="0" tIns="0" rIns="0" bIns="0" rtlCol="0" anchor="ctr"/>
          <a:lstStyle/>
          <a:p>
            <a:pPr algn="ctr" indent="0" marL="0">
              <a:buNone/>
            </a:pPr>
            <a:r>
              <a:rPr lang="en-US" sz="12800" dirty="0">
                <a:solidFill>
                  <a:srgbClr val="FFFFFF">
                    <a:alpha val="100000"/>
                  </a:srgbClr>
                </a:solidFill>
                <a:latin typeface="Bebas Neue Regular" pitchFamily="34" charset="0"/>
                <a:ea typeface="Bebas Neue Regular" pitchFamily="34" charset="-122"/>
                <a:cs typeface="Bebas Neue Regular" pitchFamily="34" charset="-120"/>
              </a:rPr>
              <a:t>Facebook</a:t>
            </a:r>
            <a:endParaRPr lang="en-US" sz="12800" dirty="0"/>
          </a:p>
        </p:txBody>
      </p:sp>
      <p:sp>
        <p:nvSpPr>
          <p:cNvPr id="11" name="Shape 3"/>
          <p:cNvSpPr/>
          <p:nvPr/>
        </p:nvSpPr>
        <p:spPr>
          <a:xfrm>
            <a:off x="215927" y="5626100"/>
            <a:ext cx="7874984" cy="2451100"/>
          </a:xfrm>
          <a:prstGeom prst="rect">
            <a:avLst/>
          </a:prstGeom>
          <a:noFill/>
          <a:ln/>
        </p:spPr>
      </p:sp>
      <p:sp>
        <p:nvSpPr>
          <p:cNvPr id="12" name="Shape 4"/>
          <p:cNvSpPr/>
          <p:nvPr/>
        </p:nvSpPr>
        <p:spPr>
          <a:xfrm>
            <a:off x="1346368" y="5626100"/>
            <a:ext cx="5614102" cy="1955800"/>
          </a:xfrm>
          <a:prstGeom prst="rect">
            <a:avLst/>
          </a:prstGeom>
          <a:noFill/>
          <a:ln/>
        </p:spPr>
      </p:sp>
      <p:sp>
        <p:nvSpPr>
          <p:cNvPr id="13" name="Text 5"/>
          <p:cNvSpPr/>
          <p:nvPr/>
        </p:nvSpPr>
        <p:spPr>
          <a:xfrm>
            <a:off x="1075401" y="5626100"/>
            <a:ext cx="6156036" cy="2497667"/>
          </a:xfrm>
          <a:prstGeom prst="rect">
            <a:avLst/>
          </a:prstGeom>
          <a:noFill/>
          <a:ln/>
        </p:spPr>
        <p:txBody>
          <a:bodyPr wrap="square" lIns="0" tIns="0" rIns="0" bIns="0" rtlCol="0" anchor="t"/>
          <a:lstStyle/>
          <a:p>
            <a:pPr algn="ctr" indent="0" marL="0">
              <a:buNone/>
            </a:pPr>
            <a:r>
              <a:rPr lang="en-US" sz="12800" dirty="0">
                <a:solidFill>
                  <a:srgbClr val="1200B6">
                    <a:alpha val="100000"/>
                  </a:srgbClr>
                </a:solidFill>
                <a:latin typeface="Bebas Neue Regular" pitchFamily="34" charset="0"/>
                <a:ea typeface="Bebas Neue Regular" pitchFamily="34" charset="-122"/>
                <a:cs typeface="Bebas Neue Regular" pitchFamily="34" charset="-120"/>
              </a:rPr>
              <a:t>2.9 billion</a:t>
            </a:r>
            <a:endParaRPr lang="en-US" sz="12800" dirty="0"/>
          </a:p>
        </p:txBody>
      </p:sp>
      <p:sp>
        <p:nvSpPr>
          <p:cNvPr id="14" name="Shape 6"/>
          <p:cNvSpPr/>
          <p:nvPr/>
        </p:nvSpPr>
        <p:spPr>
          <a:xfrm>
            <a:off x="215927" y="7581900"/>
            <a:ext cx="7874984" cy="495300"/>
          </a:xfrm>
          <a:prstGeom prst="rect">
            <a:avLst/>
          </a:prstGeom>
          <a:noFill/>
          <a:ln/>
        </p:spPr>
      </p:sp>
      <p:sp>
        <p:nvSpPr>
          <p:cNvPr id="15" name="Text 7"/>
          <p:cNvSpPr/>
          <p:nvPr/>
        </p:nvSpPr>
        <p:spPr>
          <a:xfrm>
            <a:off x="148185" y="7581900"/>
            <a:ext cx="8010468" cy="630767"/>
          </a:xfrm>
          <a:prstGeom prst="rect">
            <a:avLst/>
          </a:prstGeom>
          <a:noFill/>
          <a:ln/>
        </p:spPr>
        <p:txBody>
          <a:bodyPr wrap="square" lIns="0" tIns="0" rIns="0" bIns="0" rtlCol="0" anchor="t"/>
          <a:lstStyle/>
          <a:p>
            <a:pPr algn="ctr" indent="0" marL="0">
              <a:spcAft>
                <a:spcPts val="4000"/>
              </a:spcAft>
              <a:buNone/>
            </a:pPr>
            <a:r>
              <a:rPr lang="en-US" sz="3200" dirty="0">
                <a:solidFill>
                  <a:srgbClr val="4D4D4D">
                    <a:alpha val="100000"/>
                  </a:srgbClr>
                </a:solidFill>
                <a:latin typeface="Montserrat Regular" pitchFamily="34" charset="0"/>
                <a:ea typeface="Montserrat Regular" pitchFamily="34" charset="-122"/>
                <a:cs typeface="Montserrat Regular" pitchFamily="34" charset="-120"/>
              </a:rPr>
              <a:t>Monthly active users</a:t>
            </a:r>
            <a:endParaRPr lang="en-US" sz="3200" dirty="0"/>
          </a:p>
        </p:txBody>
      </p:sp>
      <p:sp>
        <p:nvSpPr>
          <p:cNvPr id="16" name="Shape 8"/>
          <p:cNvSpPr/>
          <p:nvPr/>
        </p:nvSpPr>
        <p:spPr>
          <a:xfrm>
            <a:off x="215927" y="9182100"/>
            <a:ext cx="7874984" cy="2451100"/>
          </a:xfrm>
          <a:prstGeom prst="rect">
            <a:avLst/>
          </a:prstGeom>
          <a:noFill/>
          <a:ln/>
        </p:spPr>
      </p:sp>
      <p:sp>
        <p:nvSpPr>
          <p:cNvPr id="17" name="Shape 9"/>
          <p:cNvSpPr/>
          <p:nvPr/>
        </p:nvSpPr>
        <p:spPr>
          <a:xfrm>
            <a:off x="1346368" y="9182100"/>
            <a:ext cx="5614102" cy="1955800"/>
          </a:xfrm>
          <a:prstGeom prst="rect">
            <a:avLst/>
          </a:prstGeom>
          <a:noFill/>
          <a:ln/>
        </p:spPr>
      </p:sp>
      <p:sp>
        <p:nvSpPr>
          <p:cNvPr id="18" name="Text 10"/>
          <p:cNvSpPr/>
          <p:nvPr/>
        </p:nvSpPr>
        <p:spPr>
          <a:xfrm>
            <a:off x="1075401" y="9182100"/>
            <a:ext cx="6156036" cy="2497667"/>
          </a:xfrm>
          <a:prstGeom prst="rect">
            <a:avLst/>
          </a:prstGeom>
          <a:noFill/>
          <a:ln/>
        </p:spPr>
        <p:txBody>
          <a:bodyPr wrap="square" lIns="0" tIns="0" rIns="0" bIns="0" rtlCol="0" anchor="t"/>
          <a:lstStyle/>
          <a:p>
            <a:pPr algn="ctr" indent="0" marL="0">
              <a:buNone/>
            </a:pPr>
            <a:r>
              <a:rPr lang="en-US" sz="12800" dirty="0">
                <a:solidFill>
                  <a:srgbClr val="1200B6">
                    <a:alpha val="100000"/>
                  </a:srgbClr>
                </a:solidFill>
                <a:latin typeface="Bebas Neue Regular" pitchFamily="34" charset="0"/>
                <a:ea typeface="Bebas Neue Regular" pitchFamily="34" charset="-122"/>
                <a:cs typeface="Bebas Neue Regular" pitchFamily="34" charset="-120"/>
              </a:rPr>
              <a:t>1.8 billion</a:t>
            </a:r>
            <a:endParaRPr lang="en-US" sz="12800" dirty="0"/>
          </a:p>
        </p:txBody>
      </p:sp>
      <p:sp>
        <p:nvSpPr>
          <p:cNvPr id="19" name="Shape 11"/>
          <p:cNvSpPr/>
          <p:nvPr/>
        </p:nvSpPr>
        <p:spPr>
          <a:xfrm>
            <a:off x="215927" y="11137900"/>
            <a:ext cx="7874984" cy="495300"/>
          </a:xfrm>
          <a:prstGeom prst="rect">
            <a:avLst/>
          </a:prstGeom>
          <a:noFill/>
          <a:ln/>
        </p:spPr>
      </p:sp>
      <p:sp>
        <p:nvSpPr>
          <p:cNvPr id="20" name="Text 12"/>
          <p:cNvSpPr/>
          <p:nvPr/>
        </p:nvSpPr>
        <p:spPr>
          <a:xfrm>
            <a:off x="148185" y="11137900"/>
            <a:ext cx="8010468" cy="630767"/>
          </a:xfrm>
          <a:prstGeom prst="rect">
            <a:avLst/>
          </a:prstGeom>
          <a:noFill/>
          <a:ln/>
        </p:spPr>
        <p:txBody>
          <a:bodyPr wrap="square" lIns="0" tIns="0" rIns="0" bIns="0" rtlCol="0" anchor="t"/>
          <a:lstStyle/>
          <a:p>
            <a:pPr algn="ctr" indent="0" marL="0">
              <a:spcAft>
                <a:spcPts val="4000"/>
              </a:spcAft>
              <a:buNone/>
            </a:pPr>
            <a:r>
              <a:rPr lang="en-US" sz="3200" dirty="0">
                <a:solidFill>
                  <a:srgbClr val="4D4D4D">
                    <a:alpha val="100000"/>
                  </a:srgbClr>
                </a:solidFill>
                <a:latin typeface="Montserrat Regular" pitchFamily="34" charset="0"/>
                <a:ea typeface="Montserrat Regular" pitchFamily="34" charset="-122"/>
                <a:cs typeface="Montserrat Regular" pitchFamily="34" charset="-120"/>
              </a:rPr>
              <a:t>Daily active users</a:t>
            </a:r>
            <a:endParaRPr lang="en-US" sz="3200" dirty="0"/>
          </a:p>
        </p:txBody>
      </p:sp>
      <p:pic>
        <p:nvPicPr>
          <p:cNvPr id="21" name="Image 6" descr=" ">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208651" y="495300"/>
            <a:ext cx="6414302" cy="101981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0" y="10020300"/>
            <a:ext cx="3696162" cy="3695700"/>
          </a:xfrm>
          <a:prstGeom prst="rect">
            <a:avLst/>
          </a:prstGeom>
        </p:spPr>
      </p:pic>
      <p:pic>
        <p:nvPicPr>
          <p:cNvPr id="3" name="Image 1"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3772371" cy="393700"/>
          </a:xfrm>
          <a:prstGeom prst="rect">
            <a:avLst/>
          </a:prstGeom>
        </p:spPr>
      </p:pic>
      <p:pic>
        <p:nvPicPr>
          <p:cNvPr id="4" name="Image 2"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215077" y="12357100"/>
            <a:ext cx="787498" cy="698500"/>
          </a:xfrm>
          <a:prstGeom prst="rect">
            <a:avLst/>
          </a:prstGeom>
        </p:spPr>
      </p:pic>
      <p:pic>
        <p:nvPicPr>
          <p:cNvPr id="5" name="Image 3"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005000" y="1498600"/>
            <a:ext cx="2705438" cy="355600"/>
          </a:xfrm>
          <a:prstGeom prst="rect">
            <a:avLst/>
          </a:prstGeom>
        </p:spPr>
      </p:pic>
      <p:pic>
        <p:nvPicPr>
          <p:cNvPr id="6" name="Image 4" descr=" ">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665483" y="990600"/>
            <a:ext cx="2705438" cy="355600"/>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 ">    </p:cNvPr>
          <p:cNvPicPr>
            <a:picLocks noChangeAspect="1"/>
          </p:cNvPicPr>
          <p:nvPr/>
        </p:nvPicPr>
        <p:blipFill>
          <a:blip r:embed="rId11"/>
          <a:stretch>
            <a:fillRect/>
          </a:stretch>
        </p:blipFill>
        <p:spPr>
          <a:xfrm>
            <a:off x="23523340" y="10820400"/>
            <a:ext cx="711289" cy="2590800"/>
          </a:xfrm>
          <a:prstGeom prst="rect">
            <a:avLst/>
          </a:prstGeom>
        </p:spPr>
      </p:pic>
      <p:sp>
        <p:nvSpPr>
          <p:cNvPr id="9" name="Shape 1"/>
          <p:cNvSpPr/>
          <p:nvPr/>
        </p:nvSpPr>
        <p:spPr>
          <a:xfrm>
            <a:off x="17960045" y="2286000"/>
            <a:ext cx="5639505" cy="2565400"/>
          </a:xfrm>
          <a:prstGeom prst="rect">
            <a:avLst/>
          </a:prstGeom>
          <a:solidFill>
            <a:srgbClr val="FF4B4C">
              <a:alpha val="100000"/>
            </a:srgbClr>
          </a:solidFill>
          <a:ln/>
        </p:spPr>
      </p:sp>
      <p:sp>
        <p:nvSpPr>
          <p:cNvPr id="10" name="Text 2"/>
          <p:cNvSpPr/>
          <p:nvPr/>
        </p:nvSpPr>
        <p:spPr>
          <a:xfrm>
            <a:off x="18298754" y="2319867"/>
            <a:ext cx="4962087" cy="2497667"/>
          </a:xfrm>
          <a:prstGeom prst="rect">
            <a:avLst/>
          </a:prstGeom>
          <a:noFill/>
          <a:ln/>
        </p:spPr>
        <p:txBody>
          <a:bodyPr wrap="square" lIns="0" tIns="0" rIns="0" bIns="0" rtlCol="0" anchor="ctr"/>
          <a:lstStyle/>
          <a:p>
            <a:pPr algn="ctr" indent="0" marL="0">
              <a:buNone/>
            </a:pPr>
            <a:r>
              <a:rPr lang="en-US" sz="12800" dirty="0">
                <a:solidFill>
                  <a:srgbClr val="FFFFFF">
                    <a:alpha val="100000"/>
                  </a:srgbClr>
                </a:solidFill>
                <a:latin typeface="Bebas Neue Regular" pitchFamily="34" charset="0"/>
                <a:ea typeface="Bebas Neue Regular" pitchFamily="34" charset="-122"/>
                <a:cs typeface="Bebas Neue Regular" pitchFamily="34" charset="-120"/>
              </a:rPr>
              <a:t>YouTube</a:t>
            </a:r>
            <a:endParaRPr lang="en-US" sz="12800" dirty="0"/>
          </a:p>
        </p:txBody>
      </p:sp>
      <p:sp>
        <p:nvSpPr>
          <p:cNvPr id="11" name="Shape 3"/>
          <p:cNvSpPr/>
          <p:nvPr/>
        </p:nvSpPr>
        <p:spPr>
          <a:xfrm>
            <a:off x="13768521" y="4051300"/>
            <a:ext cx="7874984" cy="2451100"/>
          </a:xfrm>
          <a:prstGeom prst="rect">
            <a:avLst/>
          </a:prstGeom>
          <a:noFill/>
          <a:ln/>
        </p:spPr>
      </p:sp>
      <p:sp>
        <p:nvSpPr>
          <p:cNvPr id="12" name="Shape 4"/>
          <p:cNvSpPr/>
          <p:nvPr/>
        </p:nvSpPr>
        <p:spPr>
          <a:xfrm>
            <a:off x="13768521" y="4051300"/>
            <a:ext cx="8167121" cy="1955800"/>
          </a:xfrm>
          <a:prstGeom prst="rect">
            <a:avLst/>
          </a:prstGeom>
          <a:noFill/>
          <a:ln/>
        </p:spPr>
      </p:sp>
      <p:sp>
        <p:nvSpPr>
          <p:cNvPr id="13" name="Text 5"/>
          <p:cNvSpPr/>
          <p:nvPr/>
        </p:nvSpPr>
        <p:spPr>
          <a:xfrm>
            <a:off x="13497554" y="4051300"/>
            <a:ext cx="8709055" cy="2497667"/>
          </a:xfrm>
          <a:prstGeom prst="rect">
            <a:avLst/>
          </a:prstGeom>
          <a:noFill/>
          <a:ln/>
        </p:spPr>
        <p:txBody>
          <a:bodyPr wrap="square" lIns="0" tIns="0" rIns="0" bIns="0" rtlCol="0" anchor="t"/>
          <a:lstStyle/>
          <a:p>
            <a:pPr algn="ctr" indent="0" marL="0">
              <a:buNone/>
            </a:pPr>
            <a:r>
              <a:rPr lang="en-US" sz="12800" dirty="0">
                <a:solidFill>
                  <a:srgbClr val="1200B6">
                    <a:alpha val="100000"/>
                  </a:srgbClr>
                </a:solidFill>
                <a:latin typeface="Bebas Neue Regular" pitchFamily="34" charset="0"/>
                <a:ea typeface="Bebas Neue Regular" pitchFamily="34" charset="-122"/>
                <a:cs typeface="Bebas Neue Regular" pitchFamily="34" charset="-120"/>
              </a:rPr>
              <a:t>1 billion hours</a:t>
            </a:r>
            <a:endParaRPr lang="en-US" sz="12800" dirty="0"/>
          </a:p>
        </p:txBody>
      </p:sp>
      <p:sp>
        <p:nvSpPr>
          <p:cNvPr id="14" name="Shape 6"/>
          <p:cNvSpPr/>
          <p:nvPr/>
        </p:nvSpPr>
        <p:spPr>
          <a:xfrm>
            <a:off x="13768521" y="6007100"/>
            <a:ext cx="7874984" cy="495300"/>
          </a:xfrm>
          <a:prstGeom prst="rect">
            <a:avLst/>
          </a:prstGeom>
          <a:noFill/>
          <a:ln/>
        </p:spPr>
      </p:sp>
      <p:sp>
        <p:nvSpPr>
          <p:cNvPr id="15" name="Text 7"/>
          <p:cNvSpPr/>
          <p:nvPr/>
        </p:nvSpPr>
        <p:spPr>
          <a:xfrm>
            <a:off x="13700779" y="6007100"/>
            <a:ext cx="8010468" cy="630767"/>
          </a:xfrm>
          <a:prstGeom prst="rect">
            <a:avLst/>
          </a:prstGeom>
          <a:noFill/>
          <a:ln/>
        </p:spPr>
        <p:txBody>
          <a:bodyPr wrap="square" lIns="0" tIns="0" rIns="0" bIns="0" rtlCol="0" anchor="t"/>
          <a:lstStyle/>
          <a:p>
            <a:pPr algn="ctr" indent="0" marL="0">
              <a:spcAft>
                <a:spcPts val="4000"/>
              </a:spcAft>
              <a:buNone/>
            </a:pPr>
            <a:r>
              <a:rPr lang="en-US" sz="3200" dirty="0">
                <a:solidFill>
                  <a:srgbClr val="4D4D4D">
                    <a:alpha val="100000"/>
                  </a:srgbClr>
                </a:solidFill>
                <a:latin typeface="Montserrat Regular" pitchFamily="34" charset="0"/>
                <a:ea typeface="Montserrat Regular" pitchFamily="34" charset="-122"/>
                <a:cs typeface="Montserrat Regular" pitchFamily="34" charset="-120"/>
              </a:rPr>
              <a:t>Watch time every day</a:t>
            </a:r>
            <a:endParaRPr lang="en-US" sz="3200" dirty="0"/>
          </a:p>
        </p:txBody>
      </p:sp>
      <p:sp>
        <p:nvSpPr>
          <p:cNvPr id="16" name="Shape 8"/>
          <p:cNvSpPr/>
          <p:nvPr/>
        </p:nvSpPr>
        <p:spPr>
          <a:xfrm>
            <a:off x="13768521" y="8267700"/>
            <a:ext cx="7874984" cy="2451100"/>
          </a:xfrm>
          <a:prstGeom prst="rect">
            <a:avLst/>
          </a:prstGeom>
          <a:noFill/>
          <a:ln/>
        </p:spPr>
      </p:sp>
      <p:sp>
        <p:nvSpPr>
          <p:cNvPr id="17" name="Shape 9"/>
          <p:cNvSpPr/>
          <p:nvPr/>
        </p:nvSpPr>
        <p:spPr>
          <a:xfrm>
            <a:off x="13768521" y="8267700"/>
            <a:ext cx="5309264" cy="1955800"/>
          </a:xfrm>
          <a:prstGeom prst="rect">
            <a:avLst/>
          </a:prstGeom>
          <a:noFill/>
          <a:ln/>
        </p:spPr>
      </p:sp>
      <p:sp>
        <p:nvSpPr>
          <p:cNvPr id="18" name="Text 10"/>
          <p:cNvSpPr/>
          <p:nvPr/>
        </p:nvSpPr>
        <p:spPr>
          <a:xfrm>
            <a:off x="13497554" y="8267700"/>
            <a:ext cx="5851198" cy="2497667"/>
          </a:xfrm>
          <a:prstGeom prst="rect">
            <a:avLst/>
          </a:prstGeom>
          <a:noFill/>
          <a:ln/>
        </p:spPr>
        <p:txBody>
          <a:bodyPr wrap="square" lIns="0" tIns="0" rIns="0" bIns="0" rtlCol="0" anchor="t"/>
          <a:lstStyle/>
          <a:p>
            <a:pPr algn="ctr" indent="0" marL="0">
              <a:buNone/>
            </a:pPr>
            <a:r>
              <a:rPr lang="en-US" sz="12800" dirty="0">
                <a:solidFill>
                  <a:srgbClr val="FF4B4C">
                    <a:alpha val="100000"/>
                  </a:srgbClr>
                </a:solidFill>
                <a:latin typeface="Bebas Neue Regular" pitchFamily="34" charset="0"/>
                <a:ea typeface="Bebas Neue Regular" pitchFamily="34" charset="-122"/>
                <a:cs typeface="Bebas Neue Regular" pitchFamily="34" charset="-120"/>
              </a:rPr>
              <a:t>30 billion</a:t>
            </a:r>
            <a:endParaRPr lang="en-US" sz="12800" dirty="0"/>
          </a:p>
        </p:txBody>
      </p:sp>
      <p:sp>
        <p:nvSpPr>
          <p:cNvPr id="19" name="Shape 11"/>
          <p:cNvSpPr/>
          <p:nvPr/>
        </p:nvSpPr>
        <p:spPr>
          <a:xfrm>
            <a:off x="13768521" y="10223500"/>
            <a:ext cx="7874984" cy="495300"/>
          </a:xfrm>
          <a:prstGeom prst="rect">
            <a:avLst/>
          </a:prstGeom>
          <a:noFill/>
          <a:ln/>
        </p:spPr>
      </p:sp>
      <p:sp>
        <p:nvSpPr>
          <p:cNvPr id="20" name="Text 12"/>
          <p:cNvSpPr/>
          <p:nvPr/>
        </p:nvSpPr>
        <p:spPr>
          <a:xfrm>
            <a:off x="13700779" y="10223500"/>
            <a:ext cx="8010468" cy="630767"/>
          </a:xfrm>
          <a:prstGeom prst="rect">
            <a:avLst/>
          </a:prstGeom>
          <a:noFill/>
          <a:ln/>
        </p:spPr>
        <p:txBody>
          <a:bodyPr wrap="square" lIns="0" tIns="0" rIns="0" bIns="0" rtlCol="0" anchor="t"/>
          <a:lstStyle/>
          <a:p>
            <a:pPr algn="ctr" indent="0" marL="0">
              <a:spcAft>
                <a:spcPts val="4000"/>
              </a:spcAft>
              <a:buNone/>
            </a:pPr>
            <a:r>
              <a:rPr lang="en-US" sz="3200" dirty="0">
                <a:solidFill>
                  <a:srgbClr val="4D4D4D">
                    <a:alpha val="100000"/>
                  </a:srgbClr>
                </a:solidFill>
                <a:latin typeface="Montserrat Regular" pitchFamily="34" charset="0"/>
                <a:ea typeface="Montserrat Regular" pitchFamily="34" charset="-122"/>
                <a:cs typeface="Montserrat Regular" pitchFamily="34" charset="-120"/>
              </a:rPr>
              <a:t>Daily active users</a:t>
            </a:r>
            <a:endParaRPr lang="en-US" sz="3200" dirty="0"/>
          </a:p>
        </p:txBody>
      </p:sp>
      <p:pic>
        <p:nvPicPr>
          <p:cNvPr id="21" name="Image 6" descr=" ">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47981" y="1054100"/>
            <a:ext cx="11240905" cy="11658600"/>
          </a:xfrm>
          <a:prstGeom prst="rect">
            <a:avLst/>
          </a:prstGeom>
        </p:spPr>
      </p:pic>
      <p:pic>
        <p:nvPicPr>
          <p:cNvPr id="22" name="Image 7" descr=" ">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0513064" y="8191500"/>
            <a:ext cx="3873984" cy="52578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9471534" y="0"/>
            <a:ext cx="3696162" cy="3390900"/>
          </a:xfrm>
          <a:prstGeom prst="rect">
            <a:avLst/>
          </a:prstGeom>
        </p:spPr>
      </p:pic>
      <p:pic>
        <p:nvPicPr>
          <p:cNvPr id="3" name="Image 1"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95324" y="13017500"/>
            <a:ext cx="3975597" cy="698500"/>
          </a:xfrm>
          <a:prstGeom prst="rect">
            <a:avLst/>
          </a:prstGeom>
        </p:spPr>
      </p:pic>
      <p:pic>
        <p:nvPicPr>
          <p:cNvPr id="4" name="Image 2"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5121" y="355600"/>
            <a:ext cx="787498" cy="698500"/>
          </a:xfrm>
          <a:prstGeom prst="rect">
            <a:avLst/>
          </a:prstGeom>
        </p:spPr>
      </p:pic>
      <p:pic>
        <p:nvPicPr>
          <p:cNvPr id="5" name="Image 3"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7257" y="11557000"/>
            <a:ext cx="2705438" cy="355600"/>
          </a:xfrm>
          <a:prstGeom prst="rect">
            <a:avLst/>
          </a:prstGeom>
        </p:spPr>
      </p:pic>
      <p:pic>
        <p:nvPicPr>
          <p:cNvPr id="6" name="Image 4" descr=" ">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0" y="12065000"/>
            <a:ext cx="2502213" cy="355600"/>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 ">    </p:cNvPr>
          <p:cNvPicPr>
            <a:picLocks noChangeAspect="1"/>
          </p:cNvPicPr>
          <p:nvPr/>
        </p:nvPicPr>
        <p:blipFill>
          <a:blip r:embed="rId11"/>
          <a:stretch>
            <a:fillRect/>
          </a:stretch>
        </p:blipFill>
        <p:spPr>
          <a:xfrm>
            <a:off x="23523340" y="10820400"/>
            <a:ext cx="711289" cy="2590800"/>
          </a:xfrm>
          <a:prstGeom prst="rect">
            <a:avLst/>
          </a:prstGeom>
        </p:spPr>
      </p:pic>
      <p:sp>
        <p:nvSpPr>
          <p:cNvPr id="9" name="Shape 1"/>
          <p:cNvSpPr/>
          <p:nvPr/>
        </p:nvSpPr>
        <p:spPr>
          <a:xfrm>
            <a:off x="18226778" y="1371600"/>
            <a:ext cx="4712289" cy="2565400"/>
          </a:xfrm>
          <a:prstGeom prst="rect">
            <a:avLst/>
          </a:prstGeom>
          <a:solidFill>
            <a:srgbClr val="FFFFFF">
              <a:alpha val="100000"/>
            </a:srgbClr>
          </a:solidFill>
          <a:ln w="101600">
            <a:solidFill>
              <a:srgbClr val="FF4B4C"/>
            </a:solidFill>
            <a:prstDash val="solid"/>
          </a:ln>
        </p:spPr>
      </p:sp>
      <p:sp>
        <p:nvSpPr>
          <p:cNvPr id="10" name="Text 2"/>
          <p:cNvSpPr/>
          <p:nvPr/>
        </p:nvSpPr>
        <p:spPr>
          <a:xfrm>
            <a:off x="18565487" y="1405467"/>
            <a:ext cx="4034871" cy="2497667"/>
          </a:xfrm>
          <a:prstGeom prst="rect">
            <a:avLst/>
          </a:prstGeom>
          <a:noFill/>
          <a:ln/>
        </p:spPr>
        <p:txBody>
          <a:bodyPr wrap="square" lIns="0" tIns="0" rIns="0" bIns="0" rtlCol="0" anchor="ctr"/>
          <a:lstStyle/>
          <a:p>
            <a:pPr algn="ctr" indent="0" marL="0">
              <a:buNone/>
            </a:pPr>
            <a:r>
              <a:rPr lang="en-US" sz="12800" dirty="0">
                <a:solidFill>
                  <a:srgbClr val="1200B6">
                    <a:alpha val="100000"/>
                  </a:srgbClr>
                </a:solidFill>
                <a:latin typeface="Bebas Neue Regular" pitchFamily="34" charset="0"/>
                <a:ea typeface="Bebas Neue Regular" pitchFamily="34" charset="-122"/>
                <a:cs typeface="Bebas Neue Regular" pitchFamily="34" charset="-120"/>
              </a:rPr>
              <a:t>TikTok</a:t>
            </a:r>
            <a:endParaRPr lang="en-US" sz="12800" dirty="0"/>
          </a:p>
        </p:txBody>
      </p:sp>
      <p:sp>
        <p:nvSpPr>
          <p:cNvPr id="11" name="Shape 3"/>
          <p:cNvSpPr/>
          <p:nvPr/>
        </p:nvSpPr>
        <p:spPr>
          <a:xfrm>
            <a:off x="11875984" y="5283200"/>
            <a:ext cx="10974172" cy="2451100"/>
          </a:xfrm>
          <a:prstGeom prst="rect">
            <a:avLst/>
          </a:prstGeom>
          <a:noFill/>
          <a:ln/>
        </p:spPr>
      </p:sp>
      <p:sp>
        <p:nvSpPr>
          <p:cNvPr id="12" name="Shape 4"/>
          <p:cNvSpPr/>
          <p:nvPr/>
        </p:nvSpPr>
        <p:spPr>
          <a:xfrm>
            <a:off x="14263883" y="5283200"/>
            <a:ext cx="8586273" cy="1955800"/>
          </a:xfrm>
          <a:prstGeom prst="rect">
            <a:avLst/>
          </a:prstGeom>
          <a:noFill/>
          <a:ln/>
        </p:spPr>
      </p:sp>
      <p:sp>
        <p:nvSpPr>
          <p:cNvPr id="13" name="Text 5"/>
          <p:cNvSpPr/>
          <p:nvPr/>
        </p:nvSpPr>
        <p:spPr>
          <a:xfrm>
            <a:off x="13992916" y="5283200"/>
            <a:ext cx="9128208" cy="2497667"/>
          </a:xfrm>
          <a:prstGeom prst="rect">
            <a:avLst/>
          </a:prstGeom>
          <a:noFill/>
          <a:ln/>
        </p:spPr>
        <p:txBody>
          <a:bodyPr wrap="square" lIns="0" tIns="0" rIns="0" bIns="0" rtlCol="0" anchor="t"/>
          <a:lstStyle/>
          <a:p>
            <a:pPr algn="ctr" indent="0" marL="0">
              <a:buNone/>
            </a:pPr>
            <a:r>
              <a:rPr lang="en-US" sz="12800" dirty="0">
                <a:solidFill>
                  <a:srgbClr val="FF4B4C">
                    <a:alpha val="100000"/>
                  </a:srgbClr>
                </a:solidFill>
                <a:latin typeface="Bebas Neue Regular" pitchFamily="34" charset="0"/>
                <a:ea typeface="Bebas Neue Regular" pitchFamily="34" charset="-122"/>
                <a:cs typeface="Bebas Neue Regular" pitchFamily="34" charset="-120"/>
              </a:rPr>
              <a:t>16-24 years old</a:t>
            </a:r>
            <a:endParaRPr lang="en-US" sz="12800" dirty="0"/>
          </a:p>
        </p:txBody>
      </p:sp>
      <p:sp>
        <p:nvSpPr>
          <p:cNvPr id="14" name="Shape 6"/>
          <p:cNvSpPr/>
          <p:nvPr/>
        </p:nvSpPr>
        <p:spPr>
          <a:xfrm>
            <a:off x="11875984" y="7239000"/>
            <a:ext cx="10974172" cy="495300"/>
          </a:xfrm>
          <a:prstGeom prst="rect">
            <a:avLst/>
          </a:prstGeom>
          <a:noFill/>
          <a:ln/>
        </p:spPr>
      </p:sp>
      <p:sp>
        <p:nvSpPr>
          <p:cNvPr id="15" name="Text 7"/>
          <p:cNvSpPr/>
          <p:nvPr/>
        </p:nvSpPr>
        <p:spPr>
          <a:xfrm>
            <a:off x="11808243" y="7239000"/>
            <a:ext cx="11109655" cy="630767"/>
          </a:xfrm>
          <a:prstGeom prst="rect">
            <a:avLst/>
          </a:prstGeom>
          <a:noFill/>
          <a:ln/>
        </p:spPr>
        <p:txBody>
          <a:bodyPr wrap="square" lIns="0" tIns="0" rIns="0" bIns="0" rtlCol="0" anchor="t"/>
          <a:lstStyle/>
          <a:p>
            <a:pPr algn="ctr" indent="0" marL="0">
              <a:spcAft>
                <a:spcPts val="4000"/>
              </a:spcAft>
              <a:buNone/>
            </a:pPr>
            <a:r>
              <a:rPr lang="en-US" sz="3200" dirty="0">
                <a:solidFill>
                  <a:srgbClr val="4D4D4D">
                    <a:alpha val="100000"/>
                  </a:srgbClr>
                </a:solidFill>
                <a:latin typeface="Montserrat Regular" pitchFamily="34" charset="0"/>
                <a:ea typeface="Montserrat Regular" pitchFamily="34" charset="-122"/>
                <a:cs typeface="Montserrat Regular" pitchFamily="34" charset="-120"/>
              </a:rPr>
              <a:t>Large proportion of users</a:t>
            </a:r>
            <a:endParaRPr lang="en-US" sz="3200" dirty="0"/>
          </a:p>
        </p:txBody>
      </p:sp>
      <p:sp>
        <p:nvSpPr>
          <p:cNvPr id="16" name="Shape 8"/>
          <p:cNvSpPr/>
          <p:nvPr/>
        </p:nvSpPr>
        <p:spPr>
          <a:xfrm>
            <a:off x="11875984" y="9664700"/>
            <a:ext cx="10974172" cy="2451100"/>
          </a:xfrm>
          <a:prstGeom prst="rect">
            <a:avLst/>
          </a:prstGeom>
          <a:noFill/>
          <a:ln/>
        </p:spPr>
      </p:sp>
      <p:sp>
        <p:nvSpPr>
          <p:cNvPr id="17" name="Shape 9"/>
          <p:cNvSpPr/>
          <p:nvPr/>
        </p:nvSpPr>
        <p:spPr>
          <a:xfrm>
            <a:off x="12688886" y="9664700"/>
            <a:ext cx="10161270" cy="1955800"/>
          </a:xfrm>
          <a:prstGeom prst="rect">
            <a:avLst/>
          </a:prstGeom>
          <a:noFill/>
          <a:ln/>
        </p:spPr>
      </p:sp>
      <p:sp>
        <p:nvSpPr>
          <p:cNvPr id="18" name="Text 10"/>
          <p:cNvSpPr/>
          <p:nvPr/>
        </p:nvSpPr>
        <p:spPr>
          <a:xfrm>
            <a:off x="12417919" y="9664700"/>
            <a:ext cx="10703204" cy="2497667"/>
          </a:xfrm>
          <a:prstGeom prst="rect">
            <a:avLst/>
          </a:prstGeom>
          <a:noFill/>
          <a:ln/>
        </p:spPr>
        <p:txBody>
          <a:bodyPr wrap="square" lIns="0" tIns="0" rIns="0" bIns="0" rtlCol="0" anchor="t"/>
          <a:lstStyle/>
          <a:p>
            <a:pPr algn="ctr" indent="0" marL="0">
              <a:buNone/>
            </a:pPr>
            <a:r>
              <a:rPr lang="en-US" sz="12800" dirty="0">
                <a:solidFill>
                  <a:srgbClr val="FF4B4C">
                    <a:alpha val="100000"/>
                  </a:srgbClr>
                </a:solidFill>
                <a:latin typeface="Bebas Neue Regular" pitchFamily="34" charset="0"/>
                <a:ea typeface="Bebas Neue Regular" pitchFamily="34" charset="-122"/>
                <a:cs typeface="Bebas Neue Regular" pitchFamily="34" charset="-120"/>
              </a:rPr>
              <a:t>52 minutes per day</a:t>
            </a:r>
            <a:endParaRPr lang="en-US" sz="12800" dirty="0"/>
          </a:p>
        </p:txBody>
      </p:sp>
      <p:sp>
        <p:nvSpPr>
          <p:cNvPr id="19" name="Shape 11"/>
          <p:cNvSpPr/>
          <p:nvPr/>
        </p:nvSpPr>
        <p:spPr>
          <a:xfrm>
            <a:off x="11875984" y="11620500"/>
            <a:ext cx="10974172" cy="495300"/>
          </a:xfrm>
          <a:prstGeom prst="rect">
            <a:avLst/>
          </a:prstGeom>
          <a:noFill/>
          <a:ln/>
        </p:spPr>
      </p:sp>
      <p:sp>
        <p:nvSpPr>
          <p:cNvPr id="20" name="Text 12"/>
          <p:cNvSpPr/>
          <p:nvPr/>
        </p:nvSpPr>
        <p:spPr>
          <a:xfrm>
            <a:off x="11808243" y="11620500"/>
            <a:ext cx="11109655" cy="630767"/>
          </a:xfrm>
          <a:prstGeom prst="rect">
            <a:avLst/>
          </a:prstGeom>
          <a:noFill/>
          <a:ln/>
        </p:spPr>
        <p:txBody>
          <a:bodyPr wrap="square" lIns="0" tIns="0" rIns="0" bIns="0" rtlCol="0" anchor="t"/>
          <a:lstStyle/>
          <a:p>
            <a:pPr algn="ctr" indent="0" marL="0">
              <a:spcAft>
                <a:spcPts val="4000"/>
              </a:spcAft>
              <a:buNone/>
            </a:pPr>
            <a:r>
              <a:rPr lang="en-US" sz="3200" dirty="0">
                <a:solidFill>
                  <a:srgbClr val="4D4D4D">
                    <a:alpha val="100000"/>
                  </a:srgbClr>
                </a:solidFill>
                <a:latin typeface="Montserrat Regular" pitchFamily="34" charset="0"/>
                <a:ea typeface="Montserrat Regular" pitchFamily="34" charset="-122"/>
                <a:cs typeface="Montserrat Regular" pitchFamily="34" charset="-120"/>
              </a:rPr>
              <a:t>On the app</a:t>
            </a:r>
            <a:endParaRPr lang="en-US" sz="3200" dirty="0"/>
          </a:p>
        </p:txBody>
      </p:sp>
      <p:pic>
        <p:nvPicPr>
          <p:cNvPr id="21" name="Image 6" descr=" ">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476810" y="1473200"/>
            <a:ext cx="9449981" cy="116586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3358219" y="6883400"/>
            <a:ext cx="1028829" cy="6146800"/>
          </a:xfrm>
          <a:prstGeom prst="rect">
            <a:avLst/>
          </a:prstGeom>
        </p:spPr>
      </p:pic>
      <p:pic>
        <p:nvPicPr>
          <p:cNvPr id="3" name="Image 1"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389473" y="11328400"/>
            <a:ext cx="2540318" cy="2387600"/>
          </a:xfrm>
          <a:prstGeom prst="rect">
            <a:avLst/>
          </a:prstGeom>
        </p:spPr>
      </p:pic>
      <p:pic>
        <p:nvPicPr>
          <p:cNvPr id="4" name="Image 2"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42905" y="114300"/>
            <a:ext cx="5144143" cy="4813300"/>
          </a:xfrm>
          <a:prstGeom prst="rect">
            <a:avLst/>
          </a:prstGeom>
        </p:spPr>
      </p:pic>
      <p:pic>
        <p:nvPicPr>
          <p:cNvPr id="5" name="Image 3"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078784" y="6502400"/>
            <a:ext cx="533467" cy="3454400"/>
          </a:xfrm>
          <a:prstGeom prst="rect">
            <a:avLst/>
          </a:prstGeom>
        </p:spPr>
      </p:pic>
      <p:pic>
        <p:nvPicPr>
          <p:cNvPr id="6" name="Image 4" descr=" ">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44743" y="12738100"/>
            <a:ext cx="8014702" cy="977900"/>
          </a:xfrm>
          <a:prstGeom prst="rect">
            <a:avLst/>
          </a:prstGeom>
        </p:spPr>
      </p:pic>
      <p:pic>
        <p:nvPicPr>
          <p:cNvPr id="7" name="Image 5" descr=" ">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0" y="1790700"/>
            <a:ext cx="2845156" cy="4343400"/>
          </a:xfrm>
          <a:prstGeom prst="rect">
            <a:avLst/>
          </a:prstGeom>
        </p:spPr>
      </p:pic>
      <p:pic>
        <p:nvPicPr>
          <p:cNvPr id="8" name="Image 6" descr=" ">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0" y="8191500"/>
            <a:ext cx="1092337" cy="5524500"/>
          </a:xfrm>
          <a:prstGeom prst="rect">
            <a:avLst/>
          </a:prstGeom>
        </p:spPr>
      </p:pic>
      <p:pic>
        <p:nvPicPr>
          <p:cNvPr id="9" name="Image 7" descr=" ">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0" y="0"/>
            <a:ext cx="4509064" cy="4432300"/>
          </a:xfrm>
          <a:prstGeom prst="rect">
            <a:avLst/>
          </a:prstGeom>
        </p:spPr>
      </p:pic>
      <p:pic>
        <p:nvPicPr>
          <p:cNvPr id="10" name="Image 8" descr=" ">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746968" y="10185400"/>
            <a:ext cx="1193949" cy="1193800"/>
          </a:xfrm>
          <a:prstGeom prst="rect">
            <a:avLst/>
          </a:prstGeom>
        </p:spPr>
      </p:pic>
      <p:pic>
        <p:nvPicPr>
          <p:cNvPr id="11" name="Image 9" descr=" ">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44556" y="11328400"/>
            <a:ext cx="4356645" cy="2387600"/>
          </a:xfrm>
          <a:prstGeom prst="rect">
            <a:avLst/>
          </a:prstGeom>
        </p:spPr>
      </p:pic>
      <p:pic>
        <p:nvPicPr>
          <p:cNvPr id="12" name="Image 10" descr=" ">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8929216" y="12407900"/>
            <a:ext cx="7163695" cy="571500"/>
          </a:xfrm>
          <a:prstGeom prst="rect">
            <a:avLst/>
          </a:prstGeom>
        </p:spPr>
      </p:pic>
      <p:pic>
        <p:nvPicPr>
          <p:cNvPr id="13" name="Image 11" descr=" ">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3523340" y="12700000"/>
            <a:ext cx="711289" cy="711200"/>
          </a:xfrm>
          <a:prstGeom prst="rect">
            <a:avLst/>
          </a:prstGeom>
        </p:spPr>
      </p:pic>
      <p:sp>
        <p:nvSpPr>
          <p:cNvPr id="14" name="Text 0"/>
          <p:cNvSpPr/>
          <p:nvPr/>
        </p:nvSpPr>
        <p:spPr>
          <a:xfrm rot="16200000">
            <a:off x="22952222" y="11431141"/>
            <a:ext cx="1943889" cy="711746"/>
          </a:xfrm>
          <a:prstGeom prst="rect">
            <a:avLst/>
          </a:prstGeom>
          <a:noFill/>
          <a:ln/>
        </p:spPr>
        <p:txBody>
          <a:bodyPr wrap="square" lIns="0" tIns="0" rIns="0" bIns="0" rtlCol="0" anchor="t"/>
          <a:lstStyle/>
          <a:p>
            <a:pPr algn="ctr" indent="0" marL="0">
              <a:buNone/>
            </a:pPr>
            <a:r>
              <a:rPr lang="en-US" sz="3613" dirty="0">
                <a:solidFill>
                  <a:srgbClr val="1200B6">
                    <a:alpha val="100000"/>
                  </a:srgbClr>
                </a:solidFill>
                <a:latin typeface="Inter Bold" pitchFamily="34" charset="0"/>
                <a:ea typeface="Inter Bold" pitchFamily="34" charset="-122"/>
                <a:cs typeface="Inter Bold" pitchFamily="34" charset="-120"/>
              </a:rPr>
              <a:t>EaTemp</a:t>
            </a:r>
            <a:endParaRPr lang="en-US" sz="3613" dirty="0"/>
          </a:p>
        </p:txBody>
      </p:sp>
      <p:sp>
        <p:nvSpPr>
          <p:cNvPr id="15" name="Shape 1"/>
          <p:cNvSpPr/>
          <p:nvPr/>
        </p:nvSpPr>
        <p:spPr>
          <a:xfrm>
            <a:off x="6172972" y="1473200"/>
            <a:ext cx="12041105" cy="10769600"/>
          </a:xfrm>
          <a:prstGeom prst="rect">
            <a:avLst/>
          </a:prstGeom>
          <a:noFill/>
          <a:ln w="50800">
            <a:solidFill>
              <a:srgbClr val="1200B6"/>
            </a:solidFill>
            <a:prstDash val="solid"/>
          </a:ln>
          <a:effectLst>
            <a:outerShdw sx="100000" sy="100000" kx="0" ky="0" algn="bl" rotWithShape="0" blurRad="101600" dist="71842" dir="2700000">
              <a:srgbClr val="000000">
                <a:alpha val="100000"/>
              </a:srgbClr>
            </a:outerShdw>
          </a:effectLst>
        </p:spPr>
      </p:sp>
      <p:sp>
        <p:nvSpPr>
          <p:cNvPr id="16" name="Text 2"/>
          <p:cNvSpPr/>
          <p:nvPr/>
        </p:nvSpPr>
        <p:spPr>
          <a:xfrm>
            <a:off x="6816519" y="2286000"/>
            <a:ext cx="10754011" cy="2777067"/>
          </a:xfrm>
          <a:prstGeom prst="rect">
            <a:avLst/>
          </a:prstGeom>
          <a:noFill/>
          <a:ln/>
        </p:spPr>
        <p:txBody>
          <a:bodyPr wrap="square" lIns="0" tIns="0" rIns="0" bIns="0" rtlCol="0" anchor="t"/>
          <a:lstStyle/>
          <a:p>
            <a:pPr algn="ctr" indent="0" marL="0">
              <a:buNone/>
            </a:pPr>
            <a:r>
              <a:rPr lang="en-US" sz="8000" dirty="0">
                <a:solidFill>
                  <a:srgbClr val="1200B6">
                    <a:alpha val="100000"/>
                  </a:srgbClr>
                </a:solidFill>
                <a:latin typeface="Bebas Neue Regular" pitchFamily="34" charset="0"/>
                <a:ea typeface="Bebas Neue Regular" pitchFamily="34" charset="-122"/>
                <a:cs typeface="Bebas Neue Regular" pitchFamily="34" charset="-120"/>
              </a:rPr>
              <a:t>Thank you for choosing EaTemp</a:t>
            </a:r>
            <a:endParaRPr lang="en-US" sz="8000" dirty="0"/>
          </a:p>
        </p:txBody>
      </p:sp>
      <p:sp>
        <p:nvSpPr>
          <p:cNvPr id="17" name="Text 3"/>
          <p:cNvSpPr/>
          <p:nvPr/>
        </p:nvSpPr>
        <p:spPr>
          <a:xfrm>
            <a:off x="6918131" y="5334000"/>
            <a:ext cx="10550785" cy="3615267"/>
          </a:xfrm>
          <a:prstGeom prst="rect">
            <a:avLst/>
          </a:prstGeom>
          <a:noFill/>
          <a:ln/>
        </p:spPr>
        <p:txBody>
          <a:bodyPr wrap="square" lIns="0" tIns="0" rIns="0" bIns="0" rtlCol="0" anchor="t"/>
          <a:lstStyle/>
          <a:p>
            <a:pPr algn="ctr" indent="0" marL="0">
              <a:spcAft>
                <a:spcPts val="4000"/>
              </a:spcAft>
              <a:buNone/>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We offer free and high-quality slides templates for your presentations. We appreciate you choosing us and hope our templates have been helpful. </a:t>
            </a:r>
            <a:endParaRPr lang="en-US" sz="3200" dirty="0"/>
          </a:p>
          <a:p>
            <a:pPr algn="ctr" indent="0" marL="0">
              <a:spcAft>
                <a:spcPts val="4000"/>
              </a:spcAft>
              <a:buNone/>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As a new website, we rely on your support to grow, so please help us by sharing our site with your friends and colleagues. </a:t>
            </a:r>
            <a:endParaRPr lang="en-US" sz="3200" dirty="0"/>
          </a:p>
        </p:txBody>
      </p:sp>
      <p:sp>
        <p:nvSpPr>
          <p:cNvPr id="18" name="Shape 4"/>
          <p:cNvSpPr/>
          <p:nvPr/>
        </p:nvSpPr>
        <p:spPr>
          <a:xfrm>
            <a:off x="6985873" y="9423400"/>
            <a:ext cx="10326391" cy="2006600"/>
          </a:xfrm>
          <a:prstGeom prst="rect">
            <a:avLst/>
          </a:prstGeom>
          <a:noFill/>
          <a:ln/>
        </p:spPr>
      </p:sp>
      <p:sp>
        <p:nvSpPr>
          <p:cNvPr id="19" name="Shape 5"/>
          <p:cNvSpPr/>
          <p:nvPr/>
        </p:nvSpPr>
        <p:spPr>
          <a:xfrm>
            <a:off x="6985873" y="9423400"/>
            <a:ext cx="3937492" cy="2006600"/>
          </a:xfrm>
          <a:prstGeom prst="rect">
            <a:avLst/>
          </a:prstGeom>
          <a:noFill/>
          <a:ln/>
        </p:spPr>
      </p:sp>
      <p:sp>
        <p:nvSpPr>
          <p:cNvPr id="20" name="Shape 6"/>
          <p:cNvSpPr/>
          <p:nvPr/>
        </p:nvSpPr>
        <p:spPr>
          <a:xfrm>
            <a:off x="6985873" y="9423400"/>
            <a:ext cx="2895962" cy="812800"/>
          </a:xfrm>
          <a:prstGeom prst="rect">
            <a:avLst/>
          </a:prstGeom>
          <a:noFill/>
          <a:ln/>
        </p:spPr>
      </p:sp>
      <p:pic>
        <p:nvPicPr>
          <p:cNvPr id="21" name="Image 12" descr=" ">    </p:cNvPr>
          <p:cNvPicPr>
            <a:picLocks noChangeAspect="1"/>
          </p:cNvPicPr>
          <p:nvPr/>
        </p:nvPicPr>
        <p:blipFill>
          <a:blip r:embed="rId25"/>
          <a:stretch>
            <a:fillRect/>
          </a:stretch>
        </p:blipFill>
        <p:spPr>
          <a:xfrm>
            <a:off x="6985873" y="9423400"/>
            <a:ext cx="812902" cy="812800"/>
          </a:xfrm>
          <a:prstGeom prst="rect">
            <a:avLst/>
          </a:prstGeom>
        </p:spPr>
      </p:pic>
      <p:pic>
        <p:nvPicPr>
          <p:cNvPr id="22" name="Image 13" descr=" ">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7282244" y="9719742"/>
            <a:ext cx="220161" cy="220142"/>
          </a:xfrm>
          <a:prstGeom prst="rect">
            <a:avLst/>
          </a:prstGeom>
        </p:spPr>
      </p:pic>
      <p:pic>
        <p:nvPicPr>
          <p:cNvPr id="23" name="Image 14" descr=" ">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080976" y="9517980"/>
            <a:ext cx="622695" cy="623664"/>
          </a:xfrm>
          <a:prstGeom prst="rect">
            <a:avLst/>
          </a:prstGeom>
        </p:spPr>
      </p:pic>
      <p:sp>
        <p:nvSpPr>
          <p:cNvPr id="24" name="Text 7"/>
          <p:cNvSpPr/>
          <p:nvPr/>
        </p:nvSpPr>
        <p:spPr>
          <a:xfrm>
            <a:off x="7934258" y="9582150"/>
            <a:ext cx="2015319" cy="630767"/>
          </a:xfrm>
          <a:prstGeom prst="rect">
            <a:avLst/>
          </a:prstGeom>
          <a:noFill/>
          <a:ln/>
        </p:spPr>
        <p:txBody>
          <a:bodyPr wrap="square" lIns="0" tIns="0" rIns="0" bIns="0" rtlCol="0" anchor="t"/>
          <a:lstStyle/>
          <a:p>
            <a:pPr algn="ctr" indent="0" marL="0">
              <a:spcAft>
                <a:spcPts val="4000"/>
              </a:spcAft>
              <a:buNone/>
            </a:pPr>
            <a:r>
              <a:rPr lang="en-US" sz="3200" u="sng" dirty="0">
                <a:solidFill>
                  <a:srgbClr val="000000">
                    <a:alpha val="100000"/>
                  </a:srgbClr>
                </a:solidFill>
                <a:latin typeface="Montserrat Regular" pitchFamily="34" charset="0"/>
                <a:ea typeface="Montserrat Regular" pitchFamily="34" charset="-122"/>
                <a:cs typeface="Montserrat Regular" pitchFamily="34" charset="-120"/>
                <a:hlinkClick r:id="rId30" invalidUrl="" action="" tgtFrame="" tooltip="Open https://www.instagram.com/eatemp._/" history="1" highlightClick="0" endSnd="0">
                  <a:extLst>
                    <a:ext uri="{A12FA001-AC4F-418D-AE19-62706E023703}">
                      <ahyp:hlinkClr xmlns:ahyp="http://schemas.microsoft.com/office/drawing/2018/hyperlinkcolor" val="tx"/>
                    </a:ext>
                  </a:extLst>
                </a:hlinkClick>
              </a:rPr>
              <a:t>eatemp._</a:t>
            </a:r>
            <a:endParaRPr lang="en-US" sz="3200" dirty="0"/>
          </a:p>
        </p:txBody>
      </p:sp>
      <p:sp>
        <p:nvSpPr>
          <p:cNvPr id="25" name="Shape 8"/>
          <p:cNvSpPr/>
          <p:nvPr/>
        </p:nvSpPr>
        <p:spPr>
          <a:xfrm>
            <a:off x="6985873" y="10617200"/>
            <a:ext cx="3937492" cy="812800"/>
          </a:xfrm>
          <a:prstGeom prst="rect">
            <a:avLst/>
          </a:prstGeom>
          <a:noFill/>
          <a:ln/>
        </p:spPr>
      </p:sp>
      <p:pic>
        <p:nvPicPr>
          <p:cNvPr id="26" name="Image 15" descr=" ">    </p:cNvPr>
          <p:cNvPicPr>
            <a:picLocks noChangeAspect="1"/>
          </p:cNvPicPr>
          <p:nvPr/>
        </p:nvPicPr>
        <p:blipFill>
          <a:blip r:embed="rId31"/>
          <a:stretch>
            <a:fillRect/>
          </a:stretch>
        </p:blipFill>
        <p:spPr>
          <a:xfrm>
            <a:off x="6985873" y="10617200"/>
            <a:ext cx="812902" cy="812800"/>
          </a:xfrm>
          <a:prstGeom prst="rect">
            <a:avLst/>
          </a:prstGeom>
        </p:spPr>
      </p:pic>
      <p:pic>
        <p:nvPicPr>
          <p:cNvPr id="27" name="Image 16" descr=" ">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7053615" y="10684942"/>
            <a:ext cx="677418" cy="677342"/>
          </a:xfrm>
          <a:prstGeom prst="rect">
            <a:avLst/>
          </a:prstGeom>
        </p:spPr>
      </p:pic>
      <p:sp>
        <p:nvSpPr>
          <p:cNvPr id="28" name="Text 9"/>
          <p:cNvSpPr/>
          <p:nvPr/>
        </p:nvSpPr>
        <p:spPr>
          <a:xfrm>
            <a:off x="7934258" y="10775950"/>
            <a:ext cx="3056849" cy="630767"/>
          </a:xfrm>
          <a:prstGeom prst="rect">
            <a:avLst/>
          </a:prstGeom>
          <a:noFill/>
          <a:ln/>
        </p:spPr>
        <p:txBody>
          <a:bodyPr wrap="square" lIns="0" tIns="0" rIns="0" bIns="0" rtlCol="0" anchor="t"/>
          <a:lstStyle/>
          <a:p>
            <a:pPr algn="ctr" indent="0" marL="0">
              <a:spcAft>
                <a:spcPts val="4000"/>
              </a:spcAft>
              <a:buNone/>
            </a:pPr>
            <a:r>
              <a:rPr lang="en-US" sz="3200" u="sng" dirty="0">
                <a:solidFill>
                  <a:srgbClr val="000000">
                    <a:alpha val="100000"/>
                  </a:srgbClr>
                </a:solidFill>
                <a:latin typeface="Montserrat Regular" pitchFamily="34" charset="0"/>
                <a:ea typeface="Montserrat Regular" pitchFamily="34" charset="-122"/>
                <a:cs typeface="Montserrat Regular" pitchFamily="34" charset="-120"/>
                <a:hlinkClick r:id="rId34" invalidUrl="" action="" tgtFrame="" tooltip="Open https://www.pinterest.com/eatempofficial/" history="1" highlightClick="0" endSnd="0">
                  <a:extLst>
                    <a:ext uri="{A12FA001-AC4F-418D-AE19-62706E023703}">
                      <ahyp:hlinkClr xmlns:ahyp="http://schemas.microsoft.com/office/drawing/2018/hyperlinkcolor" val="tx"/>
                    </a:ext>
                  </a:extLst>
                </a:hlinkClick>
              </a:rPr>
              <a:t>eatempofficial</a:t>
            </a:r>
            <a:endParaRPr lang="en-US" sz="3200" dirty="0"/>
          </a:p>
        </p:txBody>
      </p:sp>
      <p:sp>
        <p:nvSpPr>
          <p:cNvPr id="29" name="Shape 10"/>
          <p:cNvSpPr/>
          <p:nvPr/>
        </p:nvSpPr>
        <p:spPr>
          <a:xfrm>
            <a:off x="12879410" y="9423400"/>
            <a:ext cx="4432854" cy="2006600"/>
          </a:xfrm>
          <a:prstGeom prst="rect">
            <a:avLst/>
          </a:prstGeom>
          <a:noFill/>
          <a:ln/>
        </p:spPr>
      </p:sp>
      <p:sp>
        <p:nvSpPr>
          <p:cNvPr id="30" name="Shape 11"/>
          <p:cNvSpPr/>
          <p:nvPr/>
        </p:nvSpPr>
        <p:spPr>
          <a:xfrm>
            <a:off x="12879410" y="9423400"/>
            <a:ext cx="3035679" cy="812800"/>
          </a:xfrm>
          <a:prstGeom prst="rect">
            <a:avLst/>
          </a:prstGeom>
          <a:noFill/>
          <a:ln/>
        </p:spPr>
      </p:sp>
      <p:pic>
        <p:nvPicPr>
          <p:cNvPr id="31" name="Image 17" descr=" ">    </p:cNvPr>
          <p:cNvPicPr>
            <a:picLocks noChangeAspect="1"/>
          </p:cNvPicPr>
          <p:nvPr/>
        </p:nvPicPr>
        <p:blipFill>
          <a:blip r:embed="rId35"/>
          <a:stretch>
            <a:fillRect/>
          </a:stretch>
        </p:blipFill>
        <p:spPr>
          <a:xfrm>
            <a:off x="12879410" y="9423400"/>
            <a:ext cx="812902" cy="812800"/>
          </a:xfrm>
          <a:prstGeom prst="rect">
            <a:avLst/>
          </a:prstGeom>
        </p:spPr>
      </p:pic>
      <p:pic>
        <p:nvPicPr>
          <p:cNvPr id="32" name="Image 18" descr=" ">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2947152" y="9592742"/>
            <a:ext cx="677418" cy="474142"/>
          </a:xfrm>
          <a:prstGeom prst="rect">
            <a:avLst/>
          </a:prstGeom>
        </p:spPr>
      </p:pic>
      <p:sp>
        <p:nvSpPr>
          <p:cNvPr id="33" name="Text 12"/>
          <p:cNvSpPr/>
          <p:nvPr/>
        </p:nvSpPr>
        <p:spPr>
          <a:xfrm>
            <a:off x="13827795" y="9582150"/>
            <a:ext cx="2155036" cy="630767"/>
          </a:xfrm>
          <a:prstGeom prst="rect">
            <a:avLst/>
          </a:prstGeom>
          <a:noFill/>
          <a:ln/>
        </p:spPr>
        <p:txBody>
          <a:bodyPr wrap="square" lIns="0" tIns="0" rIns="0" bIns="0" rtlCol="0" anchor="t"/>
          <a:lstStyle/>
          <a:p>
            <a:pPr algn="ctr" indent="0" marL="0">
              <a:spcAft>
                <a:spcPts val="4000"/>
              </a:spcAft>
              <a:buNone/>
            </a:pPr>
            <a:r>
              <a:rPr lang="en-US" sz="3200" u="sng" dirty="0">
                <a:solidFill>
                  <a:srgbClr val="000000">
                    <a:alpha val="100000"/>
                  </a:srgbClr>
                </a:solidFill>
                <a:latin typeface="Montserrat Regular" pitchFamily="34" charset="0"/>
                <a:ea typeface="Montserrat Regular" pitchFamily="34" charset="-122"/>
                <a:cs typeface="Montserrat Regular" pitchFamily="34" charset="-120"/>
                <a:hlinkClick r:id="rId38" invalidUrl="" action="" tgtFrame="" tooltip="Open https://www.youtube.com/@eatemp" history="1" highlightClick="0" endSnd="0">
                  <a:extLst>
                    <a:ext uri="{A12FA001-AC4F-418D-AE19-62706E023703}">
                      <ahyp:hlinkClr xmlns:ahyp="http://schemas.microsoft.com/office/drawing/2018/hyperlinkcolor" val="tx"/>
                    </a:ext>
                  </a:extLst>
                </a:hlinkClick>
              </a:rPr>
              <a:t>@eatemp</a:t>
            </a:r>
            <a:endParaRPr lang="en-US" sz="3200" dirty="0"/>
          </a:p>
        </p:txBody>
      </p:sp>
      <p:sp>
        <p:nvSpPr>
          <p:cNvPr id="34" name="Shape 13"/>
          <p:cNvSpPr/>
          <p:nvPr/>
        </p:nvSpPr>
        <p:spPr>
          <a:xfrm>
            <a:off x="12879410" y="10617200"/>
            <a:ext cx="4432854" cy="812800"/>
          </a:xfrm>
          <a:prstGeom prst="rect">
            <a:avLst/>
          </a:prstGeom>
          <a:noFill/>
          <a:ln/>
        </p:spPr>
      </p:sp>
      <p:pic>
        <p:nvPicPr>
          <p:cNvPr id="35" name="Image 19" descr=" ">    </p:cNvPr>
          <p:cNvPicPr>
            <a:picLocks noChangeAspect="1"/>
          </p:cNvPicPr>
          <p:nvPr/>
        </p:nvPicPr>
        <p:blipFill>
          <a:blip r:embed="rId39"/>
          <a:stretch>
            <a:fillRect/>
          </a:stretch>
        </p:blipFill>
        <p:spPr>
          <a:xfrm>
            <a:off x="12879410" y="10617200"/>
            <a:ext cx="812902" cy="812800"/>
          </a:xfrm>
          <a:prstGeom prst="rect">
            <a:avLst/>
          </a:prstGeom>
        </p:spPr>
      </p:pic>
      <p:pic>
        <p:nvPicPr>
          <p:cNvPr id="36" name="Image 20" descr=" ">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3020313" y="10718800"/>
            <a:ext cx="531096" cy="609600"/>
          </a:xfrm>
          <a:prstGeom prst="rect">
            <a:avLst/>
          </a:prstGeom>
        </p:spPr>
      </p:pic>
      <p:sp>
        <p:nvSpPr>
          <p:cNvPr id="37" name="Text 14"/>
          <p:cNvSpPr/>
          <p:nvPr/>
        </p:nvSpPr>
        <p:spPr>
          <a:xfrm>
            <a:off x="13827795" y="10775950"/>
            <a:ext cx="3552211" cy="630767"/>
          </a:xfrm>
          <a:prstGeom prst="rect">
            <a:avLst/>
          </a:prstGeom>
          <a:noFill/>
          <a:ln/>
        </p:spPr>
        <p:txBody>
          <a:bodyPr wrap="square" lIns="0" tIns="0" rIns="0" bIns="0" rtlCol="0" anchor="t"/>
          <a:lstStyle/>
          <a:p>
            <a:pPr algn="ctr" indent="0" marL="0">
              <a:spcAft>
                <a:spcPts val="4000"/>
              </a:spcAft>
              <a:buNone/>
            </a:pPr>
            <a:r>
              <a:rPr lang="en-US" sz="3200" u="sng" dirty="0">
                <a:solidFill>
                  <a:srgbClr val="000000">
                    <a:alpha val="100000"/>
                  </a:srgbClr>
                </a:solidFill>
                <a:latin typeface="Montserrat Regular" pitchFamily="34" charset="0"/>
                <a:ea typeface="Montserrat Regular" pitchFamily="34" charset="-122"/>
                <a:cs typeface="Montserrat Regular" pitchFamily="34" charset="-120"/>
                <a:hlinkClick r:id="rId42" invalidUrl="" action="" tgtFrame="" tooltip="Open https://www.tiktok.com/@eatemp.official" history="1" highlightClick="0" endSnd="0">
                  <a:extLst>
                    <a:ext uri="{A12FA001-AC4F-418D-AE19-62706E023703}">
                      <ahyp:hlinkClr xmlns:ahyp="http://schemas.microsoft.com/office/drawing/2018/hyperlinkcolor" val="tx"/>
                    </a:ext>
                  </a:extLst>
                </a:hlinkClick>
              </a:rPr>
              <a:t>@eatemp.official</a:t>
            </a:r>
            <a:endParaRPr 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13184248" y="495300"/>
            <a:ext cx="6020552" cy="2565400"/>
          </a:xfrm>
          <a:prstGeom prst="rect">
            <a:avLst/>
          </a:prstGeom>
          <a:solidFill>
            <a:srgbClr val="1200B6">
              <a:alpha val="100000"/>
            </a:srgbClr>
          </a:solidFill>
          <a:ln/>
        </p:spPr>
      </p:sp>
      <p:sp>
        <p:nvSpPr>
          <p:cNvPr id="3" name="Text 1"/>
          <p:cNvSpPr/>
          <p:nvPr/>
        </p:nvSpPr>
        <p:spPr>
          <a:xfrm>
            <a:off x="13522957" y="529167"/>
            <a:ext cx="5343134" cy="2497667"/>
          </a:xfrm>
          <a:prstGeom prst="rect">
            <a:avLst/>
          </a:prstGeom>
          <a:noFill/>
          <a:ln/>
        </p:spPr>
        <p:txBody>
          <a:bodyPr wrap="square" lIns="0" tIns="0" rIns="0" bIns="0" rtlCol="0" anchor="ctr"/>
          <a:lstStyle/>
          <a:p>
            <a:pPr algn="ctr" indent="0" marL="0">
              <a:buNone/>
            </a:pPr>
            <a:r>
              <a:rPr lang="en-US" sz="12800" dirty="0">
                <a:solidFill>
                  <a:srgbClr val="FFFFFF">
                    <a:alpha val="100000"/>
                  </a:srgbClr>
                </a:solidFill>
                <a:latin typeface="Bebas Neue Regular" pitchFamily="34" charset="0"/>
                <a:ea typeface="Bebas Neue Regular" pitchFamily="34" charset="-122"/>
                <a:cs typeface="Bebas Neue Regular" pitchFamily="34" charset="-120"/>
              </a:rPr>
              <a:t>Welcome</a:t>
            </a:r>
            <a:endParaRPr lang="en-US" sz="12800" dirty="0"/>
          </a:p>
        </p:txBody>
      </p:sp>
      <p:sp>
        <p:nvSpPr>
          <p:cNvPr id="4" name="Text 2"/>
          <p:cNvSpPr/>
          <p:nvPr/>
        </p:nvSpPr>
        <p:spPr>
          <a:xfrm>
            <a:off x="12875176" y="3403600"/>
            <a:ext cx="8251798" cy="8669867"/>
          </a:xfrm>
          <a:prstGeom prst="rect">
            <a:avLst/>
          </a:prstGeom>
          <a:noFill/>
          <a:ln/>
        </p:spPr>
        <p:txBody>
          <a:bodyPr wrap="square" lIns="0" tIns="0" rIns="0" bIns="0" rtlCol="0" anchor="t"/>
          <a:lstStyle/>
          <a:p>
            <a:pPr algn="ctr" lvl="1" marL="685800" indent="-342900">
              <a:spcAft>
                <a:spcPts val="4000"/>
              </a:spcAft>
              <a:buSzPct val="100000"/>
              <a:buChar char="•"/>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Social media is a collection of online platforms that enable users to create and share content, network, and communicate.</a:t>
            </a:r>
            <a:endParaRPr lang="en-US" sz="3200" dirty="0"/>
          </a:p>
          <a:p>
            <a:pPr algn="ctr" lvl="1" marL="685800" indent="-342900">
              <a:spcAft>
                <a:spcPts val="4000"/>
              </a:spcAft>
              <a:buSzPct val="100000"/>
              <a:buChar char="•"/>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It's important because it's transformed how we connect and share information.</a:t>
            </a:r>
            <a:endParaRPr lang="en-US" sz="3200" dirty="0"/>
          </a:p>
          <a:p>
            <a:pPr algn="ctr" lvl="1" marL="685800" indent="-342900">
              <a:spcAft>
                <a:spcPts val="4000"/>
              </a:spcAft>
              <a:buSzPct val="100000"/>
              <a:buChar char="•"/>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Social media has benefits for individuals and businesses, but also has risks such as privacy concerns and cyberbullying.</a:t>
            </a:r>
            <a:endParaRPr lang="en-US" sz="3200" dirty="0"/>
          </a:p>
          <a:p>
            <a:pPr algn="ctr" lvl="1" marL="685800" indent="-342900">
              <a:spcAft>
                <a:spcPts val="4000"/>
              </a:spcAft>
              <a:buSzPct val="100000"/>
              <a:buChar char="•"/>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This presentation will explore different social media platforms, their pros and cons, and best practices for using social media safely and effectively.</a:t>
            </a:r>
            <a:endParaRPr lang="en-US" sz="3200" dirty="0"/>
          </a:p>
        </p:txBody>
      </p:sp>
      <p:sp>
        <p:nvSpPr>
          <p:cNvPr id="5" name="Shape 3"/>
          <p:cNvSpPr/>
          <p:nvPr/>
        </p:nvSpPr>
        <p:spPr>
          <a:xfrm>
            <a:off x="23370921" y="10515600"/>
            <a:ext cx="1016127" cy="3200400"/>
          </a:xfrm>
          <a:prstGeom prst="rect">
            <a:avLst/>
          </a:prstGeom>
          <a:noFill/>
          <a:ln/>
        </p:spPr>
      </p:sp>
      <p:pic>
        <p:nvPicPr>
          <p:cNvPr id="6" name="Image 0" descr=" ">    </p:cNvPr>
          <p:cNvPicPr>
            <a:picLocks noChangeAspect="1"/>
          </p:cNvPicPr>
          <p:nvPr/>
        </p:nvPicPr>
        <p:blipFill>
          <a:blip r:embed="rId1"/>
          <a:stretch>
            <a:fillRect/>
          </a:stretch>
        </p:blipFill>
        <p:spPr>
          <a:xfrm>
            <a:off x="23523340" y="10820400"/>
            <a:ext cx="711289" cy="2590800"/>
          </a:xfrm>
          <a:prstGeom prst="rect">
            <a:avLst/>
          </a:prstGeom>
        </p:spPr>
      </p:pic>
      <p:pic>
        <p:nvPicPr>
          <p:cNvPr id="7" name="Image 1" descr=" ">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4020932" cy="5643797"/>
          </a:xfrm>
          <a:prstGeom prst="rect">
            <a:avLst/>
          </a:prstGeom>
        </p:spPr>
      </p:pic>
      <p:pic>
        <p:nvPicPr>
          <p:cNvPr id="8" name="Image 2" descr=" ">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059232" y="5283200"/>
            <a:ext cx="3327816" cy="4089400"/>
          </a:xfrm>
          <a:prstGeom prst="rect">
            <a:avLst/>
          </a:prstGeom>
        </p:spPr>
      </p:pic>
      <p:pic>
        <p:nvPicPr>
          <p:cNvPr id="9" name="Image 3" descr=" ">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74997" y="1016000"/>
            <a:ext cx="9704013" cy="11557000"/>
          </a:xfrm>
          <a:prstGeom prst="rect">
            <a:avLst/>
          </a:prstGeom>
        </p:spPr>
      </p:pic>
      <p:pic>
        <p:nvPicPr>
          <p:cNvPr id="10" name="Image 4" descr=" ">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90511" y="9855200"/>
            <a:ext cx="5550594" cy="3860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23370921" y="10515600"/>
            <a:ext cx="1016127" cy="3200400"/>
          </a:xfrm>
          <a:prstGeom prst="rect">
            <a:avLst/>
          </a:prstGeom>
          <a:noFill/>
          <a:ln/>
        </p:spPr>
      </p:sp>
      <p:pic>
        <p:nvPicPr>
          <p:cNvPr id="3" name="Image 0" descr=" ">    </p:cNvPr>
          <p:cNvPicPr>
            <a:picLocks noChangeAspect="1"/>
          </p:cNvPicPr>
          <p:nvPr/>
        </p:nvPicPr>
        <p:blipFill>
          <a:blip r:embed="rId1"/>
          <a:stretch>
            <a:fillRect/>
          </a:stretch>
        </p:blipFill>
        <p:spPr>
          <a:xfrm>
            <a:off x="23523340" y="10820400"/>
            <a:ext cx="711289" cy="2590800"/>
          </a:xfrm>
          <a:prstGeom prst="rect">
            <a:avLst/>
          </a:prstGeom>
        </p:spPr>
      </p:pic>
      <p:pic>
        <p:nvPicPr>
          <p:cNvPr id="4" name="Image 1" descr=" ">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911" y="10439400"/>
            <a:ext cx="2184673" cy="1892300"/>
          </a:xfrm>
          <a:prstGeom prst="rect">
            <a:avLst/>
          </a:prstGeom>
        </p:spPr>
      </p:pic>
      <p:pic>
        <p:nvPicPr>
          <p:cNvPr id="5" name="Image 2" descr=" ">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1248" y="10160000"/>
            <a:ext cx="1981448" cy="1714500"/>
          </a:xfrm>
          <a:prstGeom prst="rect">
            <a:avLst/>
          </a:prstGeom>
        </p:spPr>
      </p:pic>
      <p:sp>
        <p:nvSpPr>
          <p:cNvPr id="6" name="Shape 1"/>
          <p:cNvSpPr/>
          <p:nvPr/>
        </p:nvSpPr>
        <p:spPr>
          <a:xfrm>
            <a:off x="4051806" y="5143500"/>
            <a:ext cx="16270734" cy="6197600"/>
          </a:xfrm>
          <a:prstGeom prst="rect">
            <a:avLst/>
          </a:prstGeom>
          <a:noFill/>
          <a:ln/>
        </p:spPr>
      </p:sp>
      <p:sp>
        <p:nvSpPr>
          <p:cNvPr id="7" name="Shape 2"/>
          <p:cNvSpPr/>
          <p:nvPr/>
        </p:nvSpPr>
        <p:spPr>
          <a:xfrm>
            <a:off x="4051806" y="5143500"/>
            <a:ext cx="7760670" cy="1625600"/>
          </a:xfrm>
          <a:prstGeom prst="rect">
            <a:avLst/>
          </a:prstGeom>
          <a:noFill/>
          <a:ln/>
        </p:spPr>
      </p:sp>
      <p:pic>
        <p:nvPicPr>
          <p:cNvPr id="8" name="Image 3" descr=" ">    </p:cNvPr>
          <p:cNvPicPr>
            <a:picLocks noChangeAspect="1"/>
          </p:cNvPicPr>
          <p:nvPr/>
        </p:nvPicPr>
        <p:blipFill>
          <a:blip r:embed="rId6"/>
          <a:stretch>
            <a:fillRect/>
          </a:stretch>
        </p:blipFill>
        <p:spPr>
          <a:xfrm>
            <a:off x="4051806" y="5143500"/>
            <a:ext cx="1625803" cy="1625600"/>
          </a:xfrm>
          <a:prstGeom prst="rect">
            <a:avLst/>
          </a:prstGeom>
        </p:spPr>
      </p:pic>
      <p:sp>
        <p:nvSpPr>
          <p:cNvPr id="9" name="Shape 3"/>
          <p:cNvSpPr/>
          <p:nvPr/>
        </p:nvSpPr>
        <p:spPr>
          <a:xfrm>
            <a:off x="4051806" y="5143500"/>
            <a:ext cx="1625803" cy="1625600"/>
          </a:xfrm>
          <a:prstGeom prst="roundRect">
            <a:avLst>
              <a:gd name="adj" fmla="val 781313"/>
            </a:avLst>
          </a:prstGeom>
          <a:noFill/>
          <a:ln w="12700">
            <a:solidFill>
              <a:srgbClr val="1200B6"/>
            </a:solidFill>
            <a:prstDash val="solid"/>
          </a:ln>
        </p:spPr>
      </p:sp>
      <p:sp>
        <p:nvSpPr>
          <p:cNvPr id="10" name="Text 4"/>
          <p:cNvSpPr/>
          <p:nvPr/>
        </p:nvSpPr>
        <p:spPr>
          <a:xfrm>
            <a:off x="4515414" y="5486400"/>
            <a:ext cx="698587" cy="939800"/>
          </a:xfrm>
          <a:prstGeom prst="rect">
            <a:avLst/>
          </a:prstGeom>
          <a:noFill/>
          <a:ln/>
        </p:spPr>
        <p:txBody>
          <a:bodyPr wrap="square" lIns="0" tIns="0" rIns="0" bIns="0" rtlCol="0" anchor="ctr"/>
          <a:lstStyle/>
          <a:p>
            <a:pPr algn="ctr" indent="0" marL="0">
              <a:buNone/>
            </a:pPr>
            <a:r>
              <a:rPr lang="en-US" sz="4800" dirty="0">
                <a:solidFill>
                  <a:srgbClr val="1200B6">
                    <a:alpha val="100000"/>
                  </a:srgbClr>
                </a:solidFill>
                <a:latin typeface="Bebas Neue Regular" pitchFamily="34" charset="0"/>
                <a:ea typeface="Bebas Neue Regular" pitchFamily="34" charset="-122"/>
                <a:cs typeface="Bebas Neue Regular" pitchFamily="34" charset="-120"/>
              </a:rPr>
              <a:t>01</a:t>
            </a:r>
            <a:endParaRPr lang="en-US" sz="4800" dirty="0"/>
          </a:p>
        </p:txBody>
      </p:sp>
      <p:sp>
        <p:nvSpPr>
          <p:cNvPr id="11" name="Shape 5"/>
          <p:cNvSpPr/>
          <p:nvPr/>
        </p:nvSpPr>
        <p:spPr>
          <a:xfrm>
            <a:off x="5880835" y="5588000"/>
            <a:ext cx="5931641" cy="736600"/>
          </a:xfrm>
          <a:prstGeom prst="rect">
            <a:avLst/>
          </a:prstGeom>
          <a:noFill/>
          <a:ln/>
        </p:spPr>
      </p:sp>
      <p:sp>
        <p:nvSpPr>
          <p:cNvPr id="12" name="Text 6"/>
          <p:cNvSpPr/>
          <p:nvPr/>
        </p:nvSpPr>
        <p:spPr>
          <a:xfrm>
            <a:off x="5779222" y="5588000"/>
            <a:ext cx="6134867" cy="939800"/>
          </a:xfrm>
          <a:prstGeom prst="rect">
            <a:avLst/>
          </a:prstGeom>
          <a:noFill/>
          <a:ln/>
        </p:spPr>
        <p:txBody>
          <a:bodyPr wrap="square" lIns="0" tIns="0" rIns="0" bIns="0" rtlCol="0" anchor="t"/>
          <a:lstStyle/>
          <a:p>
            <a:pPr algn="ctr" indent="0" marL="0">
              <a:buNone/>
            </a:pPr>
            <a:r>
              <a:rPr lang="en-US" sz="4800" dirty="0">
                <a:solidFill>
                  <a:srgbClr val="000000">
                    <a:alpha val="100000"/>
                  </a:srgbClr>
                </a:solidFill>
                <a:latin typeface="Bebas Neue Regular" pitchFamily="34" charset="0"/>
                <a:ea typeface="Bebas Neue Regular" pitchFamily="34" charset="-122"/>
                <a:cs typeface="Bebas Neue Regular" pitchFamily="34" charset="-120"/>
              </a:rPr>
              <a:t>Introduction</a:t>
            </a:r>
            <a:endParaRPr lang="en-US" sz="4800" dirty="0"/>
          </a:p>
        </p:txBody>
      </p:sp>
      <p:sp>
        <p:nvSpPr>
          <p:cNvPr id="13" name="Shape 7"/>
          <p:cNvSpPr/>
          <p:nvPr/>
        </p:nvSpPr>
        <p:spPr>
          <a:xfrm>
            <a:off x="4051806" y="9715500"/>
            <a:ext cx="7760670" cy="1625600"/>
          </a:xfrm>
          <a:prstGeom prst="rect">
            <a:avLst/>
          </a:prstGeom>
          <a:noFill/>
          <a:ln/>
        </p:spPr>
      </p:sp>
      <p:pic>
        <p:nvPicPr>
          <p:cNvPr id="14" name="Image 4" descr=" ">    </p:cNvPr>
          <p:cNvPicPr>
            <a:picLocks noChangeAspect="1"/>
          </p:cNvPicPr>
          <p:nvPr/>
        </p:nvPicPr>
        <p:blipFill>
          <a:blip r:embed="rId7"/>
          <a:stretch>
            <a:fillRect/>
          </a:stretch>
        </p:blipFill>
        <p:spPr>
          <a:xfrm>
            <a:off x="4051806" y="9715500"/>
            <a:ext cx="1625803" cy="1625600"/>
          </a:xfrm>
          <a:prstGeom prst="rect">
            <a:avLst/>
          </a:prstGeom>
        </p:spPr>
      </p:pic>
      <p:sp>
        <p:nvSpPr>
          <p:cNvPr id="15" name="Shape 8"/>
          <p:cNvSpPr/>
          <p:nvPr/>
        </p:nvSpPr>
        <p:spPr>
          <a:xfrm>
            <a:off x="4051806" y="9715500"/>
            <a:ext cx="1625803" cy="1625600"/>
          </a:xfrm>
          <a:prstGeom prst="roundRect">
            <a:avLst>
              <a:gd name="adj" fmla="val 781313"/>
            </a:avLst>
          </a:prstGeom>
          <a:noFill/>
          <a:ln w="12700">
            <a:solidFill>
              <a:srgbClr val="1200B6"/>
            </a:solidFill>
            <a:prstDash val="solid"/>
          </a:ln>
        </p:spPr>
      </p:sp>
      <p:sp>
        <p:nvSpPr>
          <p:cNvPr id="16" name="Text 9"/>
          <p:cNvSpPr/>
          <p:nvPr/>
        </p:nvSpPr>
        <p:spPr>
          <a:xfrm>
            <a:off x="4515414" y="10058400"/>
            <a:ext cx="698587" cy="939800"/>
          </a:xfrm>
          <a:prstGeom prst="rect">
            <a:avLst/>
          </a:prstGeom>
          <a:noFill/>
          <a:ln/>
        </p:spPr>
        <p:txBody>
          <a:bodyPr wrap="square" lIns="0" tIns="0" rIns="0" bIns="0" rtlCol="0" anchor="ctr"/>
          <a:lstStyle/>
          <a:p>
            <a:pPr algn="ctr" indent="0" marL="0">
              <a:buNone/>
            </a:pPr>
            <a:r>
              <a:rPr lang="en-US" sz="4800" dirty="0">
                <a:solidFill>
                  <a:srgbClr val="1200B6">
                    <a:alpha val="100000"/>
                  </a:srgbClr>
                </a:solidFill>
                <a:latin typeface="Bebas Neue Regular" pitchFamily="34" charset="0"/>
                <a:ea typeface="Bebas Neue Regular" pitchFamily="34" charset="-122"/>
                <a:cs typeface="Bebas Neue Regular" pitchFamily="34" charset="-120"/>
              </a:rPr>
              <a:t>05</a:t>
            </a:r>
            <a:endParaRPr lang="en-US" sz="4800" dirty="0"/>
          </a:p>
        </p:txBody>
      </p:sp>
      <p:sp>
        <p:nvSpPr>
          <p:cNvPr id="17" name="Shape 10"/>
          <p:cNvSpPr/>
          <p:nvPr/>
        </p:nvSpPr>
        <p:spPr>
          <a:xfrm>
            <a:off x="5880835" y="9791700"/>
            <a:ext cx="5931641" cy="1473200"/>
          </a:xfrm>
          <a:prstGeom prst="rect">
            <a:avLst/>
          </a:prstGeom>
          <a:noFill/>
          <a:ln/>
        </p:spPr>
      </p:sp>
      <p:sp>
        <p:nvSpPr>
          <p:cNvPr id="18" name="Text 11"/>
          <p:cNvSpPr/>
          <p:nvPr/>
        </p:nvSpPr>
        <p:spPr>
          <a:xfrm>
            <a:off x="5779222" y="9791700"/>
            <a:ext cx="6134867" cy="1676400"/>
          </a:xfrm>
          <a:prstGeom prst="rect">
            <a:avLst/>
          </a:prstGeom>
          <a:noFill/>
          <a:ln/>
        </p:spPr>
        <p:txBody>
          <a:bodyPr wrap="square" lIns="0" tIns="0" rIns="0" bIns="0" rtlCol="0" anchor="t"/>
          <a:lstStyle/>
          <a:p>
            <a:pPr algn="ctr" indent="0" marL="0">
              <a:buNone/>
            </a:pPr>
            <a:r>
              <a:rPr lang="en-US" sz="4800" dirty="0">
                <a:solidFill>
                  <a:srgbClr val="000000">
                    <a:alpha val="100000"/>
                  </a:srgbClr>
                </a:solidFill>
                <a:latin typeface="Bebas Neue Regular" pitchFamily="34" charset="0"/>
                <a:ea typeface="Bebas Neue Regular" pitchFamily="34" charset="-122"/>
                <a:cs typeface="Bebas Neue Regular" pitchFamily="34" charset="-120"/>
              </a:rPr>
              <a:t>Overview of Popular Social Media Platforms</a:t>
            </a:r>
            <a:endParaRPr lang="en-US" sz="4800" dirty="0"/>
          </a:p>
        </p:txBody>
      </p:sp>
      <p:sp>
        <p:nvSpPr>
          <p:cNvPr id="19" name="Shape 12"/>
          <p:cNvSpPr/>
          <p:nvPr/>
        </p:nvSpPr>
        <p:spPr>
          <a:xfrm>
            <a:off x="12561870" y="7429500"/>
            <a:ext cx="7760670" cy="1625600"/>
          </a:xfrm>
          <a:prstGeom prst="rect">
            <a:avLst/>
          </a:prstGeom>
          <a:noFill/>
          <a:ln/>
        </p:spPr>
      </p:sp>
      <p:pic>
        <p:nvPicPr>
          <p:cNvPr id="20" name="Image 5" descr=" ">    </p:cNvPr>
          <p:cNvPicPr>
            <a:picLocks noChangeAspect="1"/>
          </p:cNvPicPr>
          <p:nvPr/>
        </p:nvPicPr>
        <p:blipFill>
          <a:blip r:embed="rId8"/>
          <a:stretch>
            <a:fillRect/>
          </a:stretch>
        </p:blipFill>
        <p:spPr>
          <a:xfrm>
            <a:off x="12561870" y="7429500"/>
            <a:ext cx="1625803" cy="1625600"/>
          </a:xfrm>
          <a:prstGeom prst="rect">
            <a:avLst/>
          </a:prstGeom>
        </p:spPr>
      </p:pic>
      <p:sp>
        <p:nvSpPr>
          <p:cNvPr id="21" name="Shape 13"/>
          <p:cNvSpPr/>
          <p:nvPr/>
        </p:nvSpPr>
        <p:spPr>
          <a:xfrm>
            <a:off x="12561870" y="7429500"/>
            <a:ext cx="1625803" cy="1625600"/>
          </a:xfrm>
          <a:prstGeom prst="roundRect">
            <a:avLst>
              <a:gd name="adj" fmla="val 781313"/>
            </a:avLst>
          </a:prstGeom>
          <a:noFill/>
          <a:ln w="12700">
            <a:solidFill>
              <a:srgbClr val="1200B6"/>
            </a:solidFill>
            <a:prstDash val="solid"/>
          </a:ln>
        </p:spPr>
      </p:sp>
      <p:sp>
        <p:nvSpPr>
          <p:cNvPr id="22" name="Text 14"/>
          <p:cNvSpPr/>
          <p:nvPr/>
        </p:nvSpPr>
        <p:spPr>
          <a:xfrm>
            <a:off x="13025478" y="7772400"/>
            <a:ext cx="698587" cy="939800"/>
          </a:xfrm>
          <a:prstGeom prst="rect">
            <a:avLst/>
          </a:prstGeom>
          <a:noFill/>
          <a:ln/>
        </p:spPr>
        <p:txBody>
          <a:bodyPr wrap="square" lIns="0" tIns="0" rIns="0" bIns="0" rtlCol="0" anchor="ctr"/>
          <a:lstStyle/>
          <a:p>
            <a:pPr algn="ctr" indent="0" marL="0">
              <a:buNone/>
            </a:pPr>
            <a:r>
              <a:rPr lang="en-US" sz="4800" dirty="0">
                <a:solidFill>
                  <a:srgbClr val="1200B6">
                    <a:alpha val="100000"/>
                  </a:srgbClr>
                </a:solidFill>
                <a:latin typeface="Bebas Neue Regular" pitchFamily="34" charset="0"/>
                <a:ea typeface="Bebas Neue Regular" pitchFamily="34" charset="-122"/>
                <a:cs typeface="Bebas Neue Regular" pitchFamily="34" charset="-120"/>
              </a:rPr>
              <a:t>04</a:t>
            </a:r>
            <a:endParaRPr lang="en-US" sz="4800" dirty="0"/>
          </a:p>
        </p:txBody>
      </p:sp>
      <p:sp>
        <p:nvSpPr>
          <p:cNvPr id="23" name="Shape 15"/>
          <p:cNvSpPr/>
          <p:nvPr/>
        </p:nvSpPr>
        <p:spPr>
          <a:xfrm>
            <a:off x="14390899" y="7505700"/>
            <a:ext cx="5931641" cy="1473200"/>
          </a:xfrm>
          <a:prstGeom prst="rect">
            <a:avLst/>
          </a:prstGeom>
          <a:noFill/>
          <a:ln/>
        </p:spPr>
      </p:sp>
      <p:sp>
        <p:nvSpPr>
          <p:cNvPr id="24" name="Text 16"/>
          <p:cNvSpPr/>
          <p:nvPr/>
        </p:nvSpPr>
        <p:spPr>
          <a:xfrm>
            <a:off x="14289286" y="7505700"/>
            <a:ext cx="6134867" cy="1676400"/>
          </a:xfrm>
          <a:prstGeom prst="rect">
            <a:avLst/>
          </a:prstGeom>
          <a:noFill/>
          <a:ln/>
        </p:spPr>
        <p:txBody>
          <a:bodyPr wrap="square" lIns="0" tIns="0" rIns="0" bIns="0" rtlCol="0" anchor="t"/>
          <a:lstStyle/>
          <a:p>
            <a:pPr algn="ctr" indent="0" marL="0">
              <a:buNone/>
            </a:pPr>
            <a:r>
              <a:rPr lang="en-US" sz="4800" dirty="0">
                <a:solidFill>
                  <a:srgbClr val="000000">
                    <a:alpha val="100000"/>
                  </a:srgbClr>
                </a:solidFill>
                <a:latin typeface="Bebas Neue Regular" pitchFamily="34" charset="0"/>
                <a:ea typeface="Bebas Neue Regular" pitchFamily="34" charset="-122"/>
                <a:cs typeface="Bebas Neue Regular" pitchFamily="34" charset="-120"/>
              </a:rPr>
              <a:t>Tips for Using Social Media Safely</a:t>
            </a:r>
            <a:endParaRPr lang="en-US" sz="4800" dirty="0"/>
          </a:p>
        </p:txBody>
      </p:sp>
      <p:sp>
        <p:nvSpPr>
          <p:cNvPr id="25" name="Shape 17"/>
          <p:cNvSpPr/>
          <p:nvPr/>
        </p:nvSpPr>
        <p:spPr>
          <a:xfrm>
            <a:off x="12561870" y="5143500"/>
            <a:ext cx="7760670" cy="1625600"/>
          </a:xfrm>
          <a:prstGeom prst="rect">
            <a:avLst/>
          </a:prstGeom>
          <a:noFill/>
          <a:ln/>
        </p:spPr>
      </p:sp>
      <p:pic>
        <p:nvPicPr>
          <p:cNvPr id="26" name="Image 6" descr=" ">    </p:cNvPr>
          <p:cNvPicPr>
            <a:picLocks noChangeAspect="1"/>
          </p:cNvPicPr>
          <p:nvPr/>
        </p:nvPicPr>
        <p:blipFill>
          <a:blip r:embed="rId9"/>
          <a:stretch>
            <a:fillRect/>
          </a:stretch>
        </p:blipFill>
        <p:spPr>
          <a:xfrm>
            <a:off x="12561870" y="5143500"/>
            <a:ext cx="1625803" cy="1625600"/>
          </a:xfrm>
          <a:prstGeom prst="rect">
            <a:avLst/>
          </a:prstGeom>
        </p:spPr>
      </p:pic>
      <p:sp>
        <p:nvSpPr>
          <p:cNvPr id="27" name="Shape 18"/>
          <p:cNvSpPr/>
          <p:nvPr/>
        </p:nvSpPr>
        <p:spPr>
          <a:xfrm>
            <a:off x="12561870" y="5143500"/>
            <a:ext cx="1625803" cy="1625600"/>
          </a:xfrm>
          <a:prstGeom prst="roundRect">
            <a:avLst>
              <a:gd name="adj" fmla="val 781313"/>
            </a:avLst>
          </a:prstGeom>
          <a:noFill/>
          <a:ln w="12700">
            <a:solidFill>
              <a:srgbClr val="FF4B4C"/>
            </a:solidFill>
            <a:prstDash val="solid"/>
          </a:ln>
        </p:spPr>
      </p:sp>
      <p:sp>
        <p:nvSpPr>
          <p:cNvPr id="28" name="Text 19"/>
          <p:cNvSpPr/>
          <p:nvPr/>
        </p:nvSpPr>
        <p:spPr>
          <a:xfrm>
            <a:off x="13025478" y="5486400"/>
            <a:ext cx="698587" cy="939800"/>
          </a:xfrm>
          <a:prstGeom prst="rect">
            <a:avLst/>
          </a:prstGeom>
          <a:noFill/>
          <a:ln/>
        </p:spPr>
        <p:txBody>
          <a:bodyPr wrap="square" lIns="0" tIns="0" rIns="0" bIns="0" rtlCol="0" anchor="ctr"/>
          <a:lstStyle/>
          <a:p>
            <a:pPr algn="ctr" indent="0" marL="0">
              <a:buNone/>
            </a:pPr>
            <a:r>
              <a:rPr lang="en-US" sz="4800" dirty="0">
                <a:solidFill>
                  <a:srgbClr val="FF4B4C">
                    <a:alpha val="100000"/>
                  </a:srgbClr>
                </a:solidFill>
                <a:latin typeface="Bebas Neue Regular" pitchFamily="34" charset="0"/>
                <a:ea typeface="Bebas Neue Regular" pitchFamily="34" charset="-122"/>
                <a:cs typeface="Bebas Neue Regular" pitchFamily="34" charset="-120"/>
              </a:rPr>
              <a:t>02</a:t>
            </a:r>
            <a:endParaRPr lang="en-US" sz="4800" dirty="0"/>
          </a:p>
        </p:txBody>
      </p:sp>
      <p:sp>
        <p:nvSpPr>
          <p:cNvPr id="29" name="Shape 20"/>
          <p:cNvSpPr/>
          <p:nvPr/>
        </p:nvSpPr>
        <p:spPr>
          <a:xfrm>
            <a:off x="14390899" y="5588000"/>
            <a:ext cx="5931641" cy="736600"/>
          </a:xfrm>
          <a:prstGeom prst="rect">
            <a:avLst/>
          </a:prstGeom>
          <a:noFill/>
          <a:ln/>
        </p:spPr>
      </p:sp>
      <p:sp>
        <p:nvSpPr>
          <p:cNvPr id="30" name="Text 21"/>
          <p:cNvSpPr/>
          <p:nvPr/>
        </p:nvSpPr>
        <p:spPr>
          <a:xfrm>
            <a:off x="14289286" y="5588000"/>
            <a:ext cx="6134867" cy="939800"/>
          </a:xfrm>
          <a:prstGeom prst="rect">
            <a:avLst/>
          </a:prstGeom>
          <a:noFill/>
          <a:ln/>
        </p:spPr>
        <p:txBody>
          <a:bodyPr wrap="square" lIns="0" tIns="0" rIns="0" bIns="0" rtlCol="0" anchor="t"/>
          <a:lstStyle/>
          <a:p>
            <a:pPr algn="ctr" indent="0" marL="0">
              <a:buNone/>
            </a:pPr>
            <a:r>
              <a:rPr lang="en-US" sz="4800" dirty="0">
                <a:solidFill>
                  <a:srgbClr val="000000">
                    <a:alpha val="100000"/>
                  </a:srgbClr>
                </a:solidFill>
                <a:latin typeface="Bebas Neue Regular" pitchFamily="34" charset="0"/>
                <a:ea typeface="Bebas Neue Regular" pitchFamily="34" charset="-122"/>
                <a:cs typeface="Bebas Neue Regular" pitchFamily="34" charset="-120"/>
              </a:rPr>
              <a:t>What is Social Media?</a:t>
            </a:r>
            <a:endParaRPr lang="en-US" sz="4800" dirty="0"/>
          </a:p>
        </p:txBody>
      </p:sp>
      <p:sp>
        <p:nvSpPr>
          <p:cNvPr id="31" name="Shape 22"/>
          <p:cNvSpPr/>
          <p:nvPr/>
        </p:nvSpPr>
        <p:spPr>
          <a:xfrm>
            <a:off x="12561870" y="9715500"/>
            <a:ext cx="7760670" cy="1625600"/>
          </a:xfrm>
          <a:prstGeom prst="rect">
            <a:avLst/>
          </a:prstGeom>
          <a:noFill/>
          <a:ln/>
        </p:spPr>
      </p:sp>
      <p:pic>
        <p:nvPicPr>
          <p:cNvPr id="32" name="Image 7" descr=" ">    </p:cNvPr>
          <p:cNvPicPr>
            <a:picLocks noChangeAspect="1"/>
          </p:cNvPicPr>
          <p:nvPr/>
        </p:nvPicPr>
        <p:blipFill>
          <a:blip r:embed="rId10"/>
          <a:stretch>
            <a:fillRect/>
          </a:stretch>
        </p:blipFill>
        <p:spPr>
          <a:xfrm>
            <a:off x="12561870" y="9715500"/>
            <a:ext cx="1625803" cy="1625600"/>
          </a:xfrm>
          <a:prstGeom prst="rect">
            <a:avLst/>
          </a:prstGeom>
        </p:spPr>
      </p:pic>
      <p:sp>
        <p:nvSpPr>
          <p:cNvPr id="33" name="Shape 23"/>
          <p:cNvSpPr/>
          <p:nvPr/>
        </p:nvSpPr>
        <p:spPr>
          <a:xfrm>
            <a:off x="12561870" y="9715500"/>
            <a:ext cx="1625803" cy="1625600"/>
          </a:xfrm>
          <a:prstGeom prst="roundRect">
            <a:avLst>
              <a:gd name="adj" fmla="val 781313"/>
            </a:avLst>
          </a:prstGeom>
          <a:noFill/>
          <a:ln w="12700">
            <a:solidFill>
              <a:srgbClr val="FF4B4C"/>
            </a:solidFill>
            <a:prstDash val="solid"/>
          </a:ln>
        </p:spPr>
      </p:sp>
      <p:sp>
        <p:nvSpPr>
          <p:cNvPr id="34" name="Text 24"/>
          <p:cNvSpPr/>
          <p:nvPr/>
        </p:nvSpPr>
        <p:spPr>
          <a:xfrm>
            <a:off x="13025478" y="10058400"/>
            <a:ext cx="698587" cy="939800"/>
          </a:xfrm>
          <a:prstGeom prst="rect">
            <a:avLst/>
          </a:prstGeom>
          <a:noFill/>
          <a:ln/>
        </p:spPr>
        <p:txBody>
          <a:bodyPr wrap="square" lIns="0" tIns="0" rIns="0" bIns="0" rtlCol="0" anchor="ctr"/>
          <a:lstStyle/>
          <a:p>
            <a:pPr algn="ctr" indent="0" marL="0">
              <a:buNone/>
            </a:pPr>
            <a:r>
              <a:rPr lang="en-US" sz="4800" dirty="0">
                <a:solidFill>
                  <a:srgbClr val="FF4B4C">
                    <a:alpha val="100000"/>
                  </a:srgbClr>
                </a:solidFill>
                <a:latin typeface="Bebas Neue Regular" pitchFamily="34" charset="0"/>
                <a:ea typeface="Bebas Neue Regular" pitchFamily="34" charset="-122"/>
                <a:cs typeface="Bebas Neue Regular" pitchFamily="34" charset="-120"/>
              </a:rPr>
              <a:t>06</a:t>
            </a:r>
            <a:endParaRPr lang="en-US" sz="4800" dirty="0"/>
          </a:p>
        </p:txBody>
      </p:sp>
      <p:sp>
        <p:nvSpPr>
          <p:cNvPr id="35" name="Shape 25"/>
          <p:cNvSpPr/>
          <p:nvPr/>
        </p:nvSpPr>
        <p:spPr>
          <a:xfrm>
            <a:off x="14390899" y="10160000"/>
            <a:ext cx="5931641" cy="736600"/>
          </a:xfrm>
          <a:prstGeom prst="rect">
            <a:avLst/>
          </a:prstGeom>
          <a:noFill/>
          <a:ln/>
        </p:spPr>
      </p:sp>
      <p:sp>
        <p:nvSpPr>
          <p:cNvPr id="36" name="Text 26"/>
          <p:cNvSpPr/>
          <p:nvPr/>
        </p:nvSpPr>
        <p:spPr>
          <a:xfrm>
            <a:off x="14289286" y="10160000"/>
            <a:ext cx="6134867" cy="939800"/>
          </a:xfrm>
          <a:prstGeom prst="rect">
            <a:avLst/>
          </a:prstGeom>
          <a:noFill/>
          <a:ln/>
        </p:spPr>
        <p:txBody>
          <a:bodyPr wrap="square" lIns="0" tIns="0" rIns="0" bIns="0" rtlCol="0" anchor="t"/>
          <a:lstStyle/>
          <a:p>
            <a:pPr algn="ctr" indent="0" marL="0">
              <a:buNone/>
            </a:pPr>
            <a:r>
              <a:rPr lang="en-US" sz="4800" dirty="0">
                <a:solidFill>
                  <a:srgbClr val="000000">
                    <a:alpha val="100000"/>
                  </a:srgbClr>
                </a:solidFill>
                <a:latin typeface="Bebas Neue Regular" pitchFamily="34" charset="0"/>
                <a:ea typeface="Bebas Neue Regular" pitchFamily="34" charset="-122"/>
                <a:cs typeface="Bebas Neue Regular" pitchFamily="34" charset="-120"/>
              </a:rPr>
              <a:t>Conclusion</a:t>
            </a:r>
            <a:endParaRPr lang="en-US" sz="4800" dirty="0"/>
          </a:p>
        </p:txBody>
      </p:sp>
      <p:sp>
        <p:nvSpPr>
          <p:cNvPr id="37" name="Shape 27"/>
          <p:cNvSpPr/>
          <p:nvPr/>
        </p:nvSpPr>
        <p:spPr>
          <a:xfrm>
            <a:off x="4051806" y="7429500"/>
            <a:ext cx="7760670" cy="1625600"/>
          </a:xfrm>
          <a:prstGeom prst="rect">
            <a:avLst/>
          </a:prstGeom>
          <a:noFill/>
          <a:ln/>
        </p:spPr>
      </p:sp>
      <p:pic>
        <p:nvPicPr>
          <p:cNvPr id="38" name="Image 8" descr=" ">    </p:cNvPr>
          <p:cNvPicPr>
            <a:picLocks noChangeAspect="1"/>
          </p:cNvPicPr>
          <p:nvPr/>
        </p:nvPicPr>
        <p:blipFill>
          <a:blip r:embed="rId11"/>
          <a:stretch>
            <a:fillRect/>
          </a:stretch>
        </p:blipFill>
        <p:spPr>
          <a:xfrm>
            <a:off x="4051806" y="7429500"/>
            <a:ext cx="1625803" cy="1625600"/>
          </a:xfrm>
          <a:prstGeom prst="rect">
            <a:avLst/>
          </a:prstGeom>
        </p:spPr>
      </p:pic>
      <p:sp>
        <p:nvSpPr>
          <p:cNvPr id="39" name="Shape 28"/>
          <p:cNvSpPr/>
          <p:nvPr/>
        </p:nvSpPr>
        <p:spPr>
          <a:xfrm>
            <a:off x="4051806" y="7429500"/>
            <a:ext cx="1625803" cy="1625600"/>
          </a:xfrm>
          <a:prstGeom prst="roundRect">
            <a:avLst>
              <a:gd name="adj" fmla="val 781313"/>
            </a:avLst>
          </a:prstGeom>
          <a:noFill/>
          <a:ln w="12700">
            <a:solidFill>
              <a:srgbClr val="FF4B4C"/>
            </a:solidFill>
            <a:prstDash val="solid"/>
          </a:ln>
        </p:spPr>
      </p:sp>
      <p:sp>
        <p:nvSpPr>
          <p:cNvPr id="40" name="Text 29"/>
          <p:cNvSpPr/>
          <p:nvPr/>
        </p:nvSpPr>
        <p:spPr>
          <a:xfrm>
            <a:off x="4515414" y="7772400"/>
            <a:ext cx="698587" cy="939800"/>
          </a:xfrm>
          <a:prstGeom prst="rect">
            <a:avLst/>
          </a:prstGeom>
          <a:noFill/>
          <a:ln/>
        </p:spPr>
        <p:txBody>
          <a:bodyPr wrap="square" lIns="0" tIns="0" rIns="0" bIns="0" rtlCol="0" anchor="ctr"/>
          <a:lstStyle/>
          <a:p>
            <a:pPr algn="ctr" indent="0" marL="0">
              <a:buNone/>
            </a:pPr>
            <a:r>
              <a:rPr lang="en-US" sz="4800" dirty="0">
                <a:solidFill>
                  <a:srgbClr val="FF4B4C">
                    <a:alpha val="100000"/>
                  </a:srgbClr>
                </a:solidFill>
                <a:latin typeface="Bebas Neue Regular" pitchFamily="34" charset="0"/>
                <a:ea typeface="Bebas Neue Regular" pitchFamily="34" charset="-122"/>
                <a:cs typeface="Bebas Neue Regular" pitchFamily="34" charset="-120"/>
              </a:rPr>
              <a:t>03</a:t>
            </a:r>
            <a:endParaRPr lang="en-US" sz="4800" dirty="0"/>
          </a:p>
        </p:txBody>
      </p:sp>
      <p:sp>
        <p:nvSpPr>
          <p:cNvPr id="41" name="Shape 30"/>
          <p:cNvSpPr/>
          <p:nvPr/>
        </p:nvSpPr>
        <p:spPr>
          <a:xfrm>
            <a:off x="5880835" y="7505700"/>
            <a:ext cx="5931641" cy="1473200"/>
          </a:xfrm>
          <a:prstGeom prst="rect">
            <a:avLst/>
          </a:prstGeom>
          <a:noFill/>
          <a:ln/>
        </p:spPr>
      </p:sp>
      <p:sp>
        <p:nvSpPr>
          <p:cNvPr id="42" name="Text 31"/>
          <p:cNvSpPr/>
          <p:nvPr/>
        </p:nvSpPr>
        <p:spPr>
          <a:xfrm>
            <a:off x="5779222" y="7505700"/>
            <a:ext cx="6134867" cy="1676400"/>
          </a:xfrm>
          <a:prstGeom prst="rect">
            <a:avLst/>
          </a:prstGeom>
          <a:noFill/>
          <a:ln/>
        </p:spPr>
        <p:txBody>
          <a:bodyPr wrap="square" lIns="0" tIns="0" rIns="0" bIns="0" rtlCol="0" anchor="t"/>
          <a:lstStyle/>
          <a:p>
            <a:pPr algn="ctr" indent="0" marL="0">
              <a:buNone/>
            </a:pPr>
            <a:r>
              <a:rPr lang="en-US" sz="4800" dirty="0">
                <a:solidFill>
                  <a:srgbClr val="000000">
                    <a:alpha val="100000"/>
                  </a:srgbClr>
                </a:solidFill>
                <a:latin typeface="Bebas Neue Regular" pitchFamily="34" charset="0"/>
                <a:ea typeface="Bebas Neue Regular" pitchFamily="34" charset="-122"/>
                <a:cs typeface="Bebas Neue Regular" pitchFamily="34" charset="-120"/>
              </a:rPr>
              <a:t>Pros and Cons of Social Media</a:t>
            </a:r>
            <a:endParaRPr lang="en-US" sz="4800" dirty="0"/>
          </a:p>
        </p:txBody>
      </p:sp>
      <p:sp>
        <p:nvSpPr>
          <p:cNvPr id="43" name="Shape 32"/>
          <p:cNvSpPr/>
          <p:nvPr/>
        </p:nvSpPr>
        <p:spPr>
          <a:xfrm>
            <a:off x="6706438" y="1219200"/>
            <a:ext cx="10974172" cy="2565400"/>
          </a:xfrm>
          <a:prstGeom prst="rect">
            <a:avLst/>
          </a:prstGeom>
          <a:solidFill>
            <a:srgbClr val="FF4B4C">
              <a:alpha val="100000"/>
            </a:srgbClr>
          </a:solidFill>
          <a:ln/>
        </p:spPr>
      </p:sp>
      <p:sp>
        <p:nvSpPr>
          <p:cNvPr id="44" name="Text 33"/>
          <p:cNvSpPr/>
          <p:nvPr/>
        </p:nvSpPr>
        <p:spPr>
          <a:xfrm>
            <a:off x="7045147" y="1253067"/>
            <a:ext cx="10296754" cy="2497667"/>
          </a:xfrm>
          <a:prstGeom prst="rect">
            <a:avLst/>
          </a:prstGeom>
          <a:noFill/>
          <a:ln/>
        </p:spPr>
        <p:txBody>
          <a:bodyPr wrap="square" lIns="0" tIns="0" rIns="0" bIns="0" rtlCol="0" anchor="ctr"/>
          <a:lstStyle/>
          <a:p>
            <a:pPr algn="ctr" indent="0" marL="0">
              <a:buNone/>
            </a:pPr>
            <a:r>
              <a:rPr lang="en-US" sz="12800" dirty="0">
                <a:solidFill>
                  <a:srgbClr val="FFFFFF">
                    <a:alpha val="100000"/>
                  </a:srgbClr>
                </a:solidFill>
                <a:latin typeface="Bebas Neue Regular" pitchFamily="34" charset="0"/>
                <a:ea typeface="Bebas Neue Regular" pitchFamily="34" charset="-122"/>
                <a:cs typeface="Bebas Neue Regular" pitchFamily="34" charset="-120"/>
              </a:rPr>
              <a:t>Table of Contents</a:t>
            </a:r>
            <a:endParaRPr lang="en-US" sz="12800" dirty="0"/>
          </a:p>
        </p:txBody>
      </p:sp>
      <p:pic>
        <p:nvPicPr>
          <p:cNvPr id="45" name="Image 9" descr=" ">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0747163" y="334823"/>
            <a:ext cx="3639885" cy="514297"/>
          </a:xfrm>
          <a:prstGeom prst="rect">
            <a:avLst/>
          </a:prstGeom>
        </p:spPr>
      </p:pic>
      <p:pic>
        <p:nvPicPr>
          <p:cNvPr id="46" name="Image 10" descr=" ">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12902" y="1879600"/>
            <a:ext cx="2730841" cy="2730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23370921" y="10515600"/>
            <a:ext cx="1016127" cy="3200400"/>
          </a:xfrm>
          <a:prstGeom prst="rect">
            <a:avLst/>
          </a:prstGeom>
          <a:noFill/>
          <a:ln/>
        </p:spPr>
      </p:sp>
      <p:pic>
        <p:nvPicPr>
          <p:cNvPr id="3" name="Image 0" descr=" ">    </p:cNvPr>
          <p:cNvPicPr>
            <a:picLocks noChangeAspect="1"/>
          </p:cNvPicPr>
          <p:nvPr/>
        </p:nvPicPr>
        <p:blipFill>
          <a:blip r:embed="rId1"/>
          <a:stretch>
            <a:fillRect/>
          </a:stretch>
        </p:blipFill>
        <p:spPr>
          <a:xfrm>
            <a:off x="23523340" y="10820400"/>
            <a:ext cx="711289" cy="2590800"/>
          </a:xfrm>
          <a:prstGeom prst="rect">
            <a:avLst/>
          </a:prstGeom>
        </p:spPr>
      </p:pic>
      <p:pic>
        <p:nvPicPr>
          <p:cNvPr id="4" name="Image 1" descr=" ">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0020300"/>
            <a:ext cx="3696162" cy="3695700"/>
          </a:xfrm>
          <a:prstGeom prst="rect">
            <a:avLst/>
          </a:prstGeom>
        </p:spPr>
      </p:pic>
      <p:pic>
        <p:nvPicPr>
          <p:cNvPr id="5" name="Image 2" descr=" ">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3772371" cy="393700"/>
          </a:xfrm>
          <a:prstGeom prst="rect">
            <a:avLst/>
          </a:prstGeom>
        </p:spPr>
      </p:pic>
      <p:pic>
        <p:nvPicPr>
          <p:cNvPr id="6" name="Image 3" descr=" ">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215077" y="12357100"/>
            <a:ext cx="787498" cy="698500"/>
          </a:xfrm>
          <a:prstGeom prst="rect">
            <a:avLst/>
          </a:prstGeom>
        </p:spPr>
      </p:pic>
      <p:pic>
        <p:nvPicPr>
          <p:cNvPr id="7" name="Image 4" descr=" ">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005000" y="1498600"/>
            <a:ext cx="2705438" cy="355600"/>
          </a:xfrm>
          <a:prstGeom prst="rect">
            <a:avLst/>
          </a:prstGeom>
        </p:spPr>
      </p:pic>
      <p:pic>
        <p:nvPicPr>
          <p:cNvPr id="8" name="Image 5" descr=" ">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0665483" y="990600"/>
            <a:ext cx="2705438" cy="355600"/>
          </a:xfrm>
          <a:prstGeom prst="rect">
            <a:avLst/>
          </a:prstGeom>
        </p:spPr>
      </p:pic>
      <p:sp>
        <p:nvSpPr>
          <p:cNvPr id="9" name="Shape 1"/>
          <p:cNvSpPr/>
          <p:nvPr/>
        </p:nvSpPr>
        <p:spPr>
          <a:xfrm>
            <a:off x="8027403" y="1854200"/>
            <a:ext cx="8319540" cy="2565400"/>
          </a:xfrm>
          <a:prstGeom prst="rect">
            <a:avLst/>
          </a:prstGeom>
          <a:solidFill>
            <a:srgbClr val="FFFFFF">
              <a:alpha val="100000"/>
            </a:srgbClr>
          </a:solidFill>
          <a:ln w="101600">
            <a:solidFill>
              <a:srgbClr val="1200B6"/>
            </a:solidFill>
            <a:prstDash val="solid"/>
          </a:ln>
        </p:spPr>
      </p:sp>
      <p:sp>
        <p:nvSpPr>
          <p:cNvPr id="10" name="Text 2"/>
          <p:cNvSpPr/>
          <p:nvPr/>
        </p:nvSpPr>
        <p:spPr>
          <a:xfrm>
            <a:off x="8366112" y="1888067"/>
            <a:ext cx="7642122" cy="2497667"/>
          </a:xfrm>
          <a:prstGeom prst="rect">
            <a:avLst/>
          </a:prstGeom>
          <a:noFill/>
          <a:ln/>
        </p:spPr>
        <p:txBody>
          <a:bodyPr wrap="square" lIns="0" tIns="0" rIns="0" bIns="0" rtlCol="0" anchor="ctr"/>
          <a:lstStyle/>
          <a:p>
            <a:pPr algn="ctr" indent="0" marL="0">
              <a:buNone/>
            </a:pPr>
            <a:r>
              <a:rPr lang="en-US" sz="12800" dirty="0">
                <a:solidFill>
                  <a:srgbClr val="FF4B4C">
                    <a:alpha val="100000"/>
                  </a:srgbClr>
                </a:solidFill>
                <a:latin typeface="Bebas Neue Regular" pitchFamily="34" charset="0"/>
                <a:ea typeface="Bebas Neue Regular" pitchFamily="34" charset="-122"/>
                <a:cs typeface="Bebas Neue Regular" pitchFamily="34" charset="-120"/>
              </a:rPr>
              <a:t>Introduction</a:t>
            </a:r>
            <a:endParaRPr lang="en-US" sz="12800" dirty="0"/>
          </a:p>
        </p:txBody>
      </p:sp>
      <p:sp>
        <p:nvSpPr>
          <p:cNvPr id="11" name="Shape 3"/>
          <p:cNvSpPr/>
          <p:nvPr/>
        </p:nvSpPr>
        <p:spPr>
          <a:xfrm>
            <a:off x="3226203" y="5740400"/>
            <a:ext cx="8459257" cy="4051300"/>
          </a:xfrm>
          <a:prstGeom prst="roundRect">
            <a:avLst>
              <a:gd name="adj" fmla="val 226"/>
            </a:avLst>
          </a:prstGeom>
          <a:noFill/>
          <a:ln w="50800">
            <a:solidFill>
              <a:srgbClr val="000000"/>
            </a:solidFill>
            <a:prstDash val="solid"/>
          </a:ln>
          <a:effectLst>
            <a:outerShdw sx="100000" sy="100000" kx="0" ky="0" algn="bl" rotWithShape="0" blurRad="101600" dist="215526" dir="2700000">
              <a:srgbClr val="000000">
                <a:alpha val="100000"/>
              </a:srgbClr>
            </a:outerShdw>
          </a:effectLst>
        </p:spPr>
      </p:sp>
      <p:sp>
        <p:nvSpPr>
          <p:cNvPr id="12" name="Shape 4"/>
          <p:cNvSpPr/>
          <p:nvPr/>
        </p:nvSpPr>
        <p:spPr>
          <a:xfrm>
            <a:off x="7049381" y="6045200"/>
            <a:ext cx="812902" cy="812800"/>
          </a:xfrm>
          <a:prstGeom prst="roundRect">
            <a:avLst>
              <a:gd name="adj" fmla="val 156375"/>
            </a:avLst>
          </a:prstGeom>
          <a:noFill/>
          <a:ln/>
        </p:spPr>
      </p:sp>
      <p:pic>
        <p:nvPicPr>
          <p:cNvPr id="13" name="Image 6" descr=" ">    </p:cNvPr>
          <p:cNvPicPr>
            <a:picLocks noChangeAspect="1"/>
          </p:cNvPicPr>
          <p:nvPr/>
        </p:nvPicPr>
        <p:blipFill>
          <a:blip r:embed="rId12"/>
          <a:stretch>
            <a:fillRect/>
          </a:stretch>
        </p:blipFill>
        <p:spPr>
          <a:xfrm>
            <a:off x="7049381" y="6045200"/>
            <a:ext cx="812902" cy="812800"/>
          </a:xfrm>
          <a:prstGeom prst="rect">
            <a:avLst/>
          </a:prstGeom>
        </p:spPr>
      </p:pic>
      <p:pic>
        <p:nvPicPr>
          <p:cNvPr id="14" name="Image 7" descr=" ">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100187" y="6096003"/>
            <a:ext cx="711289" cy="711197"/>
          </a:xfrm>
          <a:prstGeom prst="rect">
            <a:avLst/>
          </a:prstGeom>
        </p:spPr>
      </p:pic>
      <p:sp>
        <p:nvSpPr>
          <p:cNvPr id="15" name="Shape 5"/>
          <p:cNvSpPr/>
          <p:nvPr/>
        </p:nvSpPr>
        <p:spPr>
          <a:xfrm>
            <a:off x="3632654" y="7162800"/>
            <a:ext cx="7646356" cy="2324100"/>
          </a:xfrm>
          <a:prstGeom prst="rect">
            <a:avLst/>
          </a:prstGeom>
          <a:noFill/>
          <a:ln/>
        </p:spPr>
      </p:sp>
      <p:sp>
        <p:nvSpPr>
          <p:cNvPr id="16" name="Text 6"/>
          <p:cNvSpPr/>
          <p:nvPr/>
        </p:nvSpPr>
        <p:spPr>
          <a:xfrm>
            <a:off x="3531041" y="7162800"/>
            <a:ext cx="7849581" cy="939800"/>
          </a:xfrm>
          <a:prstGeom prst="rect">
            <a:avLst/>
          </a:prstGeom>
          <a:noFill/>
          <a:ln/>
        </p:spPr>
        <p:txBody>
          <a:bodyPr wrap="square" lIns="0" tIns="0" rIns="0" bIns="0" rtlCol="0" anchor="t"/>
          <a:lstStyle/>
          <a:p>
            <a:pPr algn="ctr" indent="0" marL="0">
              <a:buNone/>
            </a:pPr>
            <a:r>
              <a:rPr lang="en-US" sz="4800" dirty="0">
                <a:solidFill>
                  <a:srgbClr val="000000">
                    <a:alpha val="100000"/>
                  </a:srgbClr>
                </a:solidFill>
                <a:latin typeface="Bebas Neue Regular" pitchFamily="34" charset="0"/>
                <a:ea typeface="Bebas Neue Regular" pitchFamily="34" charset="-122"/>
                <a:cs typeface="Bebas Neue Regular" pitchFamily="34" charset="-120"/>
              </a:rPr>
              <a:t>Essential Part of Daily Life</a:t>
            </a:r>
            <a:endParaRPr lang="en-US" sz="4800" dirty="0"/>
          </a:p>
        </p:txBody>
      </p:sp>
      <p:sp>
        <p:nvSpPr>
          <p:cNvPr id="17" name="Text 7"/>
          <p:cNvSpPr/>
          <p:nvPr/>
        </p:nvSpPr>
        <p:spPr>
          <a:xfrm>
            <a:off x="3564912" y="8001000"/>
            <a:ext cx="7781839" cy="1621367"/>
          </a:xfrm>
          <a:prstGeom prst="rect">
            <a:avLst/>
          </a:prstGeom>
          <a:noFill/>
          <a:ln/>
        </p:spPr>
        <p:txBody>
          <a:bodyPr wrap="square" lIns="0" tIns="0" rIns="0" bIns="0" rtlCol="0" anchor="t"/>
          <a:lstStyle/>
          <a:p>
            <a:pPr algn="ctr" indent="0" marL="0">
              <a:spcAft>
                <a:spcPts val="4000"/>
              </a:spcAft>
              <a:buNone/>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Social media has become an essential part of our daily lives, with billions of people using social media.</a:t>
            </a:r>
            <a:endParaRPr lang="en-US" sz="3200" dirty="0"/>
          </a:p>
        </p:txBody>
      </p:sp>
      <p:sp>
        <p:nvSpPr>
          <p:cNvPr id="18" name="Shape 8"/>
          <p:cNvSpPr/>
          <p:nvPr/>
        </p:nvSpPr>
        <p:spPr>
          <a:xfrm>
            <a:off x="12701588" y="5740400"/>
            <a:ext cx="8459257" cy="4051300"/>
          </a:xfrm>
          <a:prstGeom prst="roundRect">
            <a:avLst>
              <a:gd name="adj" fmla="val 226"/>
            </a:avLst>
          </a:prstGeom>
          <a:noFill/>
          <a:ln w="50800">
            <a:solidFill>
              <a:srgbClr val="000000"/>
            </a:solidFill>
            <a:prstDash val="solid"/>
          </a:ln>
          <a:effectLst>
            <a:outerShdw sx="100000" sy="100000" kx="0" ky="0" algn="bl" rotWithShape="0" blurRad="101600" dist="215526" dir="2700000">
              <a:srgbClr val="000000">
                <a:alpha val="100000"/>
              </a:srgbClr>
            </a:outerShdw>
          </a:effectLst>
        </p:spPr>
      </p:sp>
      <p:sp>
        <p:nvSpPr>
          <p:cNvPr id="19" name="Shape 9"/>
          <p:cNvSpPr/>
          <p:nvPr/>
        </p:nvSpPr>
        <p:spPr>
          <a:xfrm>
            <a:off x="16524765" y="6045200"/>
            <a:ext cx="812902" cy="812800"/>
          </a:xfrm>
          <a:prstGeom prst="roundRect">
            <a:avLst>
              <a:gd name="adj" fmla="val 156375"/>
            </a:avLst>
          </a:prstGeom>
          <a:noFill/>
          <a:ln/>
        </p:spPr>
      </p:sp>
      <p:pic>
        <p:nvPicPr>
          <p:cNvPr id="20" name="Image 8" descr=" ">    </p:cNvPr>
          <p:cNvPicPr>
            <a:picLocks noChangeAspect="1"/>
          </p:cNvPicPr>
          <p:nvPr/>
        </p:nvPicPr>
        <p:blipFill>
          <a:blip r:embed="rId15"/>
          <a:stretch>
            <a:fillRect/>
          </a:stretch>
        </p:blipFill>
        <p:spPr>
          <a:xfrm>
            <a:off x="16524765" y="6045200"/>
            <a:ext cx="812902" cy="812800"/>
          </a:xfrm>
          <a:prstGeom prst="rect">
            <a:avLst/>
          </a:prstGeom>
        </p:spPr>
      </p:pic>
      <p:pic>
        <p:nvPicPr>
          <p:cNvPr id="21" name="Image 9" descr=" ">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6592507" y="6112932"/>
            <a:ext cx="677418" cy="677332"/>
          </a:xfrm>
          <a:prstGeom prst="rect">
            <a:avLst/>
          </a:prstGeom>
        </p:spPr>
      </p:pic>
      <p:sp>
        <p:nvSpPr>
          <p:cNvPr id="22" name="Shape 10"/>
          <p:cNvSpPr/>
          <p:nvPr/>
        </p:nvSpPr>
        <p:spPr>
          <a:xfrm>
            <a:off x="13108038" y="7162800"/>
            <a:ext cx="7646356" cy="2324100"/>
          </a:xfrm>
          <a:prstGeom prst="rect">
            <a:avLst/>
          </a:prstGeom>
          <a:noFill/>
          <a:ln/>
        </p:spPr>
      </p:sp>
      <p:sp>
        <p:nvSpPr>
          <p:cNvPr id="23" name="Text 11"/>
          <p:cNvSpPr/>
          <p:nvPr/>
        </p:nvSpPr>
        <p:spPr>
          <a:xfrm>
            <a:off x="13006426" y="7162800"/>
            <a:ext cx="7849581" cy="939800"/>
          </a:xfrm>
          <a:prstGeom prst="rect">
            <a:avLst/>
          </a:prstGeom>
          <a:noFill/>
          <a:ln/>
        </p:spPr>
        <p:txBody>
          <a:bodyPr wrap="square" lIns="0" tIns="0" rIns="0" bIns="0" rtlCol="0" anchor="t"/>
          <a:lstStyle/>
          <a:p>
            <a:pPr algn="ctr" indent="0" marL="0">
              <a:buNone/>
            </a:pPr>
            <a:r>
              <a:rPr lang="en-US" sz="4800" dirty="0">
                <a:solidFill>
                  <a:srgbClr val="000000">
                    <a:alpha val="100000"/>
                  </a:srgbClr>
                </a:solidFill>
                <a:latin typeface="Bebas Neue Regular" pitchFamily="34" charset="0"/>
                <a:ea typeface="Bebas Neue Regular" pitchFamily="34" charset="-122"/>
                <a:cs typeface="Bebas Neue Regular" pitchFamily="34" charset="-120"/>
              </a:rPr>
              <a:t>Transformation of Communication</a:t>
            </a:r>
            <a:endParaRPr lang="en-US" sz="4800" dirty="0"/>
          </a:p>
        </p:txBody>
      </p:sp>
      <p:sp>
        <p:nvSpPr>
          <p:cNvPr id="24" name="Text 12"/>
          <p:cNvSpPr/>
          <p:nvPr/>
        </p:nvSpPr>
        <p:spPr>
          <a:xfrm>
            <a:off x="13040297" y="8001000"/>
            <a:ext cx="7781839" cy="1621367"/>
          </a:xfrm>
          <a:prstGeom prst="rect">
            <a:avLst/>
          </a:prstGeom>
          <a:noFill/>
          <a:ln/>
        </p:spPr>
        <p:txBody>
          <a:bodyPr wrap="square" lIns="0" tIns="0" rIns="0" bIns="0" rtlCol="0" anchor="t"/>
          <a:lstStyle/>
          <a:p>
            <a:pPr algn="ctr" indent="0" marL="0">
              <a:spcAft>
                <a:spcPts val="4000"/>
              </a:spcAft>
              <a:buNone/>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It has transformed the way we communicate, interact, and access information.</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23370921" y="10515600"/>
            <a:ext cx="1016127" cy="3200400"/>
          </a:xfrm>
          <a:prstGeom prst="rect">
            <a:avLst/>
          </a:prstGeom>
          <a:noFill/>
          <a:ln/>
        </p:spPr>
      </p:sp>
      <p:pic>
        <p:nvPicPr>
          <p:cNvPr id="3" name="Image 0" descr=" ">    </p:cNvPr>
          <p:cNvPicPr>
            <a:picLocks noChangeAspect="1"/>
          </p:cNvPicPr>
          <p:nvPr/>
        </p:nvPicPr>
        <p:blipFill>
          <a:blip r:embed="rId1"/>
          <a:stretch>
            <a:fillRect/>
          </a:stretch>
        </p:blipFill>
        <p:spPr>
          <a:xfrm>
            <a:off x="23523340" y="10820400"/>
            <a:ext cx="711289" cy="2590800"/>
          </a:xfrm>
          <a:prstGeom prst="rect">
            <a:avLst/>
          </a:prstGeom>
        </p:spPr>
      </p:pic>
      <p:sp>
        <p:nvSpPr>
          <p:cNvPr id="4" name="Shape 1"/>
          <p:cNvSpPr/>
          <p:nvPr/>
        </p:nvSpPr>
        <p:spPr>
          <a:xfrm>
            <a:off x="4153419" y="1625600"/>
            <a:ext cx="8522765" cy="4521200"/>
          </a:xfrm>
          <a:prstGeom prst="rect">
            <a:avLst/>
          </a:prstGeom>
          <a:solidFill>
            <a:srgbClr val="1200B6">
              <a:alpha val="100000"/>
            </a:srgbClr>
          </a:solidFill>
          <a:ln/>
        </p:spPr>
      </p:sp>
      <p:sp>
        <p:nvSpPr>
          <p:cNvPr id="5" name="Text 2"/>
          <p:cNvSpPr/>
          <p:nvPr/>
        </p:nvSpPr>
        <p:spPr>
          <a:xfrm>
            <a:off x="4492128" y="1659467"/>
            <a:ext cx="7845347" cy="4453467"/>
          </a:xfrm>
          <a:prstGeom prst="rect">
            <a:avLst/>
          </a:prstGeom>
          <a:noFill/>
          <a:ln/>
        </p:spPr>
        <p:txBody>
          <a:bodyPr wrap="square" lIns="0" tIns="0" rIns="0" bIns="0" rtlCol="0" anchor="ctr"/>
          <a:lstStyle/>
          <a:p>
            <a:pPr algn="ctr" indent="0" marL="0">
              <a:buNone/>
            </a:pPr>
            <a:r>
              <a:rPr lang="en-US" sz="12800" dirty="0">
                <a:solidFill>
                  <a:srgbClr val="FFFFFF">
                    <a:alpha val="100000"/>
                  </a:srgbClr>
                </a:solidFill>
                <a:latin typeface="Bebas Neue Regular" pitchFamily="34" charset="0"/>
                <a:ea typeface="Bebas Neue Regular" pitchFamily="34" charset="-122"/>
                <a:cs typeface="Bebas Neue Regular" pitchFamily="34" charset="-120"/>
              </a:rPr>
              <a:t>What is</a:t>
            </a:r>
            <a:endParaRPr lang="en-US" sz="12800" dirty="0"/>
          </a:p>
          <a:p>
            <a:pPr algn="ctr" indent="0" marL="0">
              <a:buNone/>
            </a:pPr>
            <a:r>
              <a:rPr lang="en-US" sz="12800" dirty="0">
                <a:solidFill>
                  <a:srgbClr val="FFFFFF">
                    <a:alpha val="100000"/>
                  </a:srgbClr>
                </a:solidFill>
                <a:latin typeface="Bebas Neue Regular" pitchFamily="34" charset="0"/>
                <a:ea typeface="Bebas Neue Regular" pitchFamily="34" charset="-122"/>
                <a:cs typeface="Bebas Neue Regular" pitchFamily="34" charset="-120"/>
              </a:rPr>
              <a:t>Social Media?</a:t>
            </a:r>
            <a:endParaRPr lang="en-US" sz="12800" dirty="0"/>
          </a:p>
        </p:txBody>
      </p:sp>
      <p:sp>
        <p:nvSpPr>
          <p:cNvPr id="6" name="Text 3"/>
          <p:cNvSpPr/>
          <p:nvPr/>
        </p:nvSpPr>
        <p:spPr>
          <a:xfrm>
            <a:off x="4085677" y="6858000"/>
            <a:ext cx="8658249" cy="4796367"/>
          </a:xfrm>
          <a:prstGeom prst="rect">
            <a:avLst/>
          </a:prstGeom>
          <a:noFill/>
          <a:ln/>
        </p:spPr>
        <p:txBody>
          <a:bodyPr wrap="square" lIns="0" tIns="0" rIns="0" bIns="0" rtlCol="0" anchor="t"/>
          <a:lstStyle/>
          <a:p>
            <a:pPr algn="ctr" lvl="1" marL="685800" indent="-342900">
              <a:spcAft>
                <a:spcPts val="4000"/>
              </a:spcAft>
              <a:buSzPct val="100000"/>
              <a:buChar char="•"/>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Social media is an online platform that allows users to create and share content, engage in social networking, and communicate with others.</a:t>
            </a:r>
            <a:endParaRPr lang="en-US" sz="3200" dirty="0"/>
          </a:p>
          <a:p>
            <a:pPr algn="ctr" lvl="1" marL="685800" indent="-342900">
              <a:spcAft>
                <a:spcPts val="4000"/>
              </a:spcAft>
              <a:buSzPct val="100000"/>
              <a:buChar char="•"/>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Its purpose is to connect people, share information and ideas, and provide a platform for individuals and businesses to engage with their audience.</a:t>
            </a:r>
            <a:endParaRPr lang="en-US" sz="3200" dirty="0"/>
          </a:p>
        </p:txBody>
      </p:sp>
      <p:pic>
        <p:nvPicPr>
          <p:cNvPr id="7" name="Image 1" descr=" ">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486123" y="1160035"/>
            <a:ext cx="5963306" cy="5963400"/>
          </a:xfrm>
          <a:prstGeom prst="rect">
            <a:avLst/>
          </a:prstGeom>
        </p:spPr>
      </p:pic>
      <p:pic>
        <p:nvPicPr>
          <p:cNvPr id="8" name="Image 2" descr=" ">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328932" y="1054100"/>
            <a:ext cx="3835448" cy="9117713"/>
          </a:xfrm>
          <a:prstGeom prst="rect">
            <a:avLst/>
          </a:prstGeom>
        </p:spPr>
      </p:pic>
      <p:pic>
        <p:nvPicPr>
          <p:cNvPr id="9" name="Image 3" descr=" ">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661057" y="2214265"/>
            <a:ext cx="3520994" cy="5722491"/>
          </a:xfrm>
          <a:prstGeom prst="rect">
            <a:avLst/>
          </a:prstGeom>
        </p:spPr>
      </p:pic>
      <p:pic>
        <p:nvPicPr>
          <p:cNvPr id="10" name="Image 4" descr=" ">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24191" y="5664200"/>
            <a:ext cx="1562295" cy="1803400"/>
          </a:xfrm>
          <a:prstGeom prst="rect">
            <a:avLst/>
          </a:prstGeom>
        </p:spPr>
      </p:pic>
      <p:pic>
        <p:nvPicPr>
          <p:cNvPr id="11" name="Image 5" descr=" ">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2902" y="11417300"/>
            <a:ext cx="711289" cy="622300"/>
          </a:xfrm>
          <a:prstGeom prst="rect">
            <a:avLst/>
          </a:prstGeom>
        </p:spPr>
      </p:pic>
      <p:pic>
        <p:nvPicPr>
          <p:cNvPr id="12" name="Image 6" descr=" ">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857857" y="8953500"/>
            <a:ext cx="457257" cy="4699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23370921" y="10515600"/>
            <a:ext cx="1016127" cy="3200400"/>
          </a:xfrm>
          <a:prstGeom prst="rect">
            <a:avLst/>
          </a:prstGeom>
          <a:noFill/>
          <a:ln/>
        </p:spPr>
      </p:sp>
      <p:pic>
        <p:nvPicPr>
          <p:cNvPr id="3" name="Image 0" descr=" ">    </p:cNvPr>
          <p:cNvPicPr>
            <a:picLocks noChangeAspect="1"/>
          </p:cNvPicPr>
          <p:nvPr/>
        </p:nvPicPr>
        <p:blipFill>
          <a:blip r:embed="rId1"/>
          <a:stretch>
            <a:fillRect/>
          </a:stretch>
        </p:blipFill>
        <p:spPr>
          <a:xfrm>
            <a:off x="23523340" y="10820400"/>
            <a:ext cx="711289" cy="2590800"/>
          </a:xfrm>
          <a:prstGeom prst="rect">
            <a:avLst/>
          </a:prstGeom>
        </p:spPr>
      </p:pic>
      <p:sp>
        <p:nvSpPr>
          <p:cNvPr id="4" name="Shape 1"/>
          <p:cNvSpPr/>
          <p:nvPr/>
        </p:nvSpPr>
        <p:spPr>
          <a:xfrm>
            <a:off x="10135867" y="927100"/>
            <a:ext cx="4102613" cy="1828800"/>
          </a:xfrm>
          <a:prstGeom prst="rect">
            <a:avLst/>
          </a:prstGeom>
          <a:solidFill>
            <a:srgbClr val="1200B6">
              <a:alpha val="100000"/>
            </a:srgbClr>
          </a:solidFill>
          <a:ln/>
        </p:spPr>
      </p:sp>
      <p:sp>
        <p:nvSpPr>
          <p:cNvPr id="5" name="Text 2"/>
          <p:cNvSpPr/>
          <p:nvPr/>
        </p:nvSpPr>
        <p:spPr>
          <a:xfrm>
            <a:off x="10576189" y="1062567"/>
            <a:ext cx="3221969" cy="1557867"/>
          </a:xfrm>
          <a:prstGeom prst="rect">
            <a:avLst/>
          </a:prstGeom>
          <a:noFill/>
          <a:ln/>
        </p:spPr>
        <p:txBody>
          <a:bodyPr wrap="square" lIns="0" tIns="0" rIns="0" bIns="0" rtlCol="0" anchor="ctr"/>
          <a:lstStyle/>
          <a:p>
            <a:pPr algn="ctr" indent="0" marL="0">
              <a:buNone/>
            </a:pPr>
            <a:r>
              <a:rPr lang="en-US" sz="8000" dirty="0">
                <a:solidFill>
                  <a:srgbClr val="FFFFFF">
                    <a:alpha val="100000"/>
                  </a:srgbClr>
                </a:solidFill>
                <a:latin typeface="Bebas Neue Regular" pitchFamily="34" charset="0"/>
                <a:ea typeface="Bebas Neue Regular" pitchFamily="34" charset="-122"/>
                <a:cs typeface="Bebas Neue Regular" pitchFamily="34" charset="-120"/>
              </a:rPr>
              <a:t>Benefits</a:t>
            </a:r>
            <a:endParaRPr lang="en-US" sz="8000" dirty="0"/>
          </a:p>
        </p:txBody>
      </p:sp>
      <p:sp>
        <p:nvSpPr>
          <p:cNvPr id="6" name="Shape 3"/>
          <p:cNvSpPr/>
          <p:nvPr/>
        </p:nvSpPr>
        <p:spPr>
          <a:xfrm>
            <a:off x="851006" y="4483100"/>
            <a:ext cx="7049381" cy="4749800"/>
          </a:xfrm>
          <a:prstGeom prst="rect">
            <a:avLst/>
          </a:prstGeom>
          <a:noFill/>
          <a:ln/>
        </p:spPr>
      </p:sp>
      <p:sp>
        <p:nvSpPr>
          <p:cNvPr id="7" name="Shape 4"/>
          <p:cNvSpPr/>
          <p:nvPr/>
        </p:nvSpPr>
        <p:spPr>
          <a:xfrm>
            <a:off x="3562795" y="4483100"/>
            <a:ext cx="1625803" cy="1625600"/>
          </a:xfrm>
          <a:prstGeom prst="rect">
            <a:avLst/>
          </a:prstGeom>
          <a:solidFill>
            <a:srgbClr val="FFFFFF">
              <a:alpha val="100000"/>
            </a:srgbClr>
          </a:solidFill>
          <a:ln w="50800">
            <a:solidFill>
              <a:srgbClr val="1200B6"/>
            </a:solidFill>
            <a:prstDash val="solid"/>
          </a:ln>
          <a:effectLst>
            <a:outerShdw sx="100000" sy="100000" kx="0" ky="0" algn="bl" rotWithShape="0" blurRad="101600" dist="71842" dir="2700000">
              <a:srgbClr val="000000">
                <a:alpha val="100000"/>
              </a:srgbClr>
            </a:outerShdw>
          </a:effectLst>
        </p:spPr>
      </p:sp>
      <p:pic>
        <p:nvPicPr>
          <p:cNvPr id="8" name="Image 1" descr=" ">    </p:cNvPr>
          <p:cNvPicPr>
            <a:picLocks noChangeAspect="1"/>
          </p:cNvPicPr>
          <p:nvPr/>
        </p:nvPicPr>
        <p:blipFill>
          <a:blip r:embed="rId2"/>
          <a:stretch>
            <a:fillRect/>
          </a:stretch>
        </p:blipFill>
        <p:spPr>
          <a:xfrm>
            <a:off x="3867633" y="4787900"/>
            <a:ext cx="1016127" cy="1016000"/>
          </a:xfrm>
          <a:prstGeom prst="rect">
            <a:avLst/>
          </a:prstGeom>
        </p:spPr>
      </p:pic>
      <p:pic>
        <p:nvPicPr>
          <p:cNvPr id="9" name="Image 2"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80643" y="4800910"/>
            <a:ext cx="990149" cy="989986"/>
          </a:xfrm>
          <a:prstGeom prst="rect">
            <a:avLst/>
          </a:prstGeom>
        </p:spPr>
      </p:pic>
      <p:pic>
        <p:nvPicPr>
          <p:cNvPr id="10" name="Image 3" descr=" ">    </p:cNvPr>
          <p:cNvPicPr>
            <a:picLocks noChangeAspect="1"/>
          </p:cNvPicPr>
          <p:nvPr/>
        </p:nvPicPr>
        <p:blipFill>
          <a:blip r:embed="rId5"/>
          <a:stretch>
            <a:fillRect/>
          </a:stretch>
        </p:blipFill>
        <p:spPr>
          <a:xfrm>
            <a:off x="5010776" y="4787900"/>
            <a:ext cx="12702" cy="1016000"/>
          </a:xfrm>
          <a:prstGeom prst="rect">
            <a:avLst/>
          </a:prstGeom>
        </p:spPr>
      </p:pic>
      <p:pic>
        <p:nvPicPr>
          <p:cNvPr id="11" name="Image 4" descr=" ">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10776" y="4798312"/>
            <a:ext cx="12702" cy="791983"/>
          </a:xfrm>
          <a:prstGeom prst="rect">
            <a:avLst/>
          </a:prstGeom>
        </p:spPr>
      </p:pic>
      <p:sp>
        <p:nvSpPr>
          <p:cNvPr id="12" name="Shape 5"/>
          <p:cNvSpPr/>
          <p:nvPr/>
        </p:nvSpPr>
        <p:spPr>
          <a:xfrm>
            <a:off x="851006" y="6413500"/>
            <a:ext cx="7049381" cy="2819400"/>
          </a:xfrm>
          <a:prstGeom prst="rect">
            <a:avLst/>
          </a:prstGeom>
          <a:noFill/>
          <a:ln/>
        </p:spPr>
      </p:sp>
      <p:sp>
        <p:nvSpPr>
          <p:cNvPr id="13" name="Text 6"/>
          <p:cNvSpPr/>
          <p:nvPr/>
        </p:nvSpPr>
        <p:spPr>
          <a:xfrm>
            <a:off x="749394" y="6413500"/>
            <a:ext cx="7252606" cy="939800"/>
          </a:xfrm>
          <a:prstGeom prst="rect">
            <a:avLst/>
          </a:prstGeom>
          <a:noFill/>
          <a:ln/>
        </p:spPr>
        <p:txBody>
          <a:bodyPr wrap="square" lIns="0" tIns="0" rIns="0" bIns="0" rtlCol="0" anchor="t"/>
          <a:lstStyle/>
          <a:p>
            <a:pPr algn="ctr" indent="0" marL="0">
              <a:buNone/>
            </a:pPr>
            <a:r>
              <a:rPr lang="en-US" sz="4800" dirty="0">
                <a:solidFill>
                  <a:srgbClr val="000000">
                    <a:alpha val="100000"/>
                  </a:srgbClr>
                </a:solidFill>
                <a:latin typeface="Bebas Neue Regular" pitchFamily="34" charset="0"/>
                <a:ea typeface="Bebas Neue Regular" pitchFamily="34" charset="-122"/>
                <a:cs typeface="Bebas Neue Regular" pitchFamily="34" charset="-120"/>
              </a:rPr>
              <a:t>Staying Connected</a:t>
            </a:r>
            <a:endParaRPr lang="en-US" sz="4800" dirty="0"/>
          </a:p>
        </p:txBody>
      </p:sp>
      <p:sp>
        <p:nvSpPr>
          <p:cNvPr id="14" name="Text 7"/>
          <p:cNvSpPr/>
          <p:nvPr/>
        </p:nvSpPr>
        <p:spPr>
          <a:xfrm>
            <a:off x="783265" y="7251700"/>
            <a:ext cx="7184865" cy="2116667"/>
          </a:xfrm>
          <a:prstGeom prst="rect">
            <a:avLst/>
          </a:prstGeom>
          <a:noFill/>
          <a:ln/>
        </p:spPr>
        <p:txBody>
          <a:bodyPr wrap="square" lIns="0" tIns="0" rIns="0" bIns="0" rtlCol="0" anchor="t"/>
          <a:lstStyle/>
          <a:p>
            <a:pPr algn="ctr" indent="0" marL="0">
              <a:spcAft>
                <a:spcPts val="4000"/>
              </a:spcAft>
              <a:buNone/>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Social media allows us to stay connected with friends and family. It enables us to communicate with them, share updates.</a:t>
            </a:r>
            <a:endParaRPr lang="en-US" sz="3200" dirty="0"/>
          </a:p>
        </p:txBody>
      </p:sp>
      <p:sp>
        <p:nvSpPr>
          <p:cNvPr id="15" name="Shape 8"/>
          <p:cNvSpPr/>
          <p:nvPr/>
        </p:nvSpPr>
        <p:spPr>
          <a:xfrm>
            <a:off x="8662483" y="7150100"/>
            <a:ext cx="7049381" cy="4749800"/>
          </a:xfrm>
          <a:prstGeom prst="rect">
            <a:avLst/>
          </a:prstGeom>
          <a:noFill/>
          <a:ln/>
        </p:spPr>
      </p:sp>
      <p:sp>
        <p:nvSpPr>
          <p:cNvPr id="16" name="Shape 9"/>
          <p:cNvSpPr/>
          <p:nvPr/>
        </p:nvSpPr>
        <p:spPr>
          <a:xfrm>
            <a:off x="11374272" y="7150100"/>
            <a:ext cx="1625803" cy="1625600"/>
          </a:xfrm>
          <a:prstGeom prst="rect">
            <a:avLst/>
          </a:prstGeom>
          <a:solidFill>
            <a:srgbClr val="FFFFFF">
              <a:alpha val="100000"/>
            </a:srgbClr>
          </a:solidFill>
          <a:ln w="50800">
            <a:solidFill>
              <a:srgbClr val="1200B6"/>
            </a:solidFill>
            <a:prstDash val="solid"/>
          </a:ln>
          <a:effectLst>
            <a:outerShdw sx="100000" sy="100000" kx="0" ky="0" algn="bl" rotWithShape="0" blurRad="101600" dist="71842" dir="2700000">
              <a:srgbClr val="000000">
                <a:alpha val="100000"/>
              </a:srgbClr>
            </a:outerShdw>
          </a:effectLst>
        </p:spPr>
      </p:sp>
      <p:pic>
        <p:nvPicPr>
          <p:cNvPr id="17" name="Image 5" descr=" ">    </p:cNvPr>
          <p:cNvPicPr>
            <a:picLocks noChangeAspect="1"/>
          </p:cNvPicPr>
          <p:nvPr/>
        </p:nvPicPr>
        <p:blipFill>
          <a:blip r:embed="rId8"/>
          <a:stretch>
            <a:fillRect/>
          </a:stretch>
        </p:blipFill>
        <p:spPr>
          <a:xfrm>
            <a:off x="11679110" y="7454900"/>
            <a:ext cx="1016127" cy="1016000"/>
          </a:xfrm>
          <a:prstGeom prst="rect">
            <a:avLst/>
          </a:prstGeom>
        </p:spPr>
      </p:pic>
      <p:pic>
        <p:nvPicPr>
          <p:cNvPr id="18" name="Image 6" descr=" ">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763787" y="7539565"/>
            <a:ext cx="846772" cy="846665"/>
          </a:xfrm>
          <a:prstGeom prst="rect">
            <a:avLst/>
          </a:prstGeom>
        </p:spPr>
      </p:pic>
      <p:sp>
        <p:nvSpPr>
          <p:cNvPr id="19" name="Shape 10"/>
          <p:cNvSpPr/>
          <p:nvPr/>
        </p:nvSpPr>
        <p:spPr>
          <a:xfrm>
            <a:off x="8662483" y="9080500"/>
            <a:ext cx="7049381" cy="2819400"/>
          </a:xfrm>
          <a:prstGeom prst="rect">
            <a:avLst/>
          </a:prstGeom>
          <a:noFill/>
          <a:ln/>
        </p:spPr>
      </p:sp>
      <p:sp>
        <p:nvSpPr>
          <p:cNvPr id="20" name="Text 11"/>
          <p:cNvSpPr/>
          <p:nvPr/>
        </p:nvSpPr>
        <p:spPr>
          <a:xfrm>
            <a:off x="8560870" y="9080500"/>
            <a:ext cx="7252606" cy="939800"/>
          </a:xfrm>
          <a:prstGeom prst="rect">
            <a:avLst/>
          </a:prstGeom>
          <a:noFill/>
          <a:ln/>
        </p:spPr>
        <p:txBody>
          <a:bodyPr wrap="square" lIns="0" tIns="0" rIns="0" bIns="0" rtlCol="0" anchor="t"/>
          <a:lstStyle/>
          <a:p>
            <a:pPr algn="ctr" indent="0" marL="0">
              <a:buNone/>
            </a:pPr>
            <a:r>
              <a:rPr lang="en-US" sz="4800" dirty="0">
                <a:solidFill>
                  <a:srgbClr val="000000">
                    <a:alpha val="100000"/>
                  </a:srgbClr>
                </a:solidFill>
                <a:latin typeface="Bebas Neue Regular" pitchFamily="34" charset="0"/>
                <a:ea typeface="Bebas Neue Regular" pitchFamily="34" charset="-122"/>
                <a:cs typeface="Bebas Neue Regular" pitchFamily="34" charset="-120"/>
              </a:rPr>
              <a:t>Accessing Information</a:t>
            </a:r>
            <a:endParaRPr lang="en-US" sz="4800" dirty="0"/>
          </a:p>
        </p:txBody>
      </p:sp>
      <p:sp>
        <p:nvSpPr>
          <p:cNvPr id="21" name="Text 12"/>
          <p:cNvSpPr/>
          <p:nvPr/>
        </p:nvSpPr>
        <p:spPr>
          <a:xfrm>
            <a:off x="8594741" y="9918700"/>
            <a:ext cx="7184865" cy="2116667"/>
          </a:xfrm>
          <a:prstGeom prst="rect">
            <a:avLst/>
          </a:prstGeom>
          <a:noFill/>
          <a:ln/>
        </p:spPr>
        <p:txBody>
          <a:bodyPr wrap="square" lIns="0" tIns="0" rIns="0" bIns="0" rtlCol="0" anchor="t"/>
          <a:lstStyle/>
          <a:p>
            <a:pPr algn="ctr" indent="0" marL="0">
              <a:spcAft>
                <a:spcPts val="4000"/>
              </a:spcAft>
              <a:buNone/>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Social media platforms provide access to a wealth of information on a wide range of topics. We can learn about news, events,.</a:t>
            </a:r>
            <a:endParaRPr lang="en-US" sz="3200" dirty="0"/>
          </a:p>
        </p:txBody>
      </p:sp>
      <p:sp>
        <p:nvSpPr>
          <p:cNvPr id="22" name="Shape 13"/>
          <p:cNvSpPr/>
          <p:nvPr/>
        </p:nvSpPr>
        <p:spPr>
          <a:xfrm>
            <a:off x="16473959" y="4483100"/>
            <a:ext cx="7049381" cy="4749800"/>
          </a:xfrm>
          <a:prstGeom prst="rect">
            <a:avLst/>
          </a:prstGeom>
          <a:noFill/>
          <a:ln/>
        </p:spPr>
      </p:sp>
      <p:sp>
        <p:nvSpPr>
          <p:cNvPr id="23" name="Shape 14"/>
          <p:cNvSpPr/>
          <p:nvPr/>
        </p:nvSpPr>
        <p:spPr>
          <a:xfrm>
            <a:off x="19185748" y="4483100"/>
            <a:ext cx="1625803" cy="1625600"/>
          </a:xfrm>
          <a:prstGeom prst="rect">
            <a:avLst/>
          </a:prstGeom>
          <a:solidFill>
            <a:srgbClr val="FFFFFF">
              <a:alpha val="100000"/>
            </a:srgbClr>
          </a:solidFill>
          <a:ln w="50800">
            <a:solidFill>
              <a:srgbClr val="1200B6"/>
            </a:solidFill>
            <a:prstDash val="solid"/>
          </a:ln>
          <a:effectLst>
            <a:outerShdw sx="100000" sy="100000" kx="0" ky="0" algn="bl" rotWithShape="0" blurRad="101600" dist="71842" dir="2700000">
              <a:srgbClr val="000000">
                <a:alpha val="100000"/>
              </a:srgbClr>
            </a:outerShdw>
          </a:effectLst>
        </p:spPr>
      </p:sp>
      <p:pic>
        <p:nvPicPr>
          <p:cNvPr id="24" name="Image 7" descr=" ">    </p:cNvPr>
          <p:cNvPicPr>
            <a:picLocks noChangeAspect="1"/>
          </p:cNvPicPr>
          <p:nvPr/>
        </p:nvPicPr>
        <p:blipFill>
          <a:blip r:embed="rId11"/>
          <a:stretch>
            <a:fillRect/>
          </a:stretch>
        </p:blipFill>
        <p:spPr>
          <a:xfrm>
            <a:off x="19490586" y="4787900"/>
            <a:ext cx="1016127" cy="1016000"/>
          </a:xfrm>
          <a:prstGeom prst="rect">
            <a:avLst/>
          </a:prstGeom>
        </p:spPr>
      </p:pic>
      <p:pic>
        <p:nvPicPr>
          <p:cNvPr id="25" name="Image 8" descr=" ">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575264" y="4830229"/>
            <a:ext cx="508063" cy="508000"/>
          </a:xfrm>
          <a:prstGeom prst="rect">
            <a:avLst/>
          </a:prstGeom>
        </p:spPr>
      </p:pic>
      <p:pic>
        <p:nvPicPr>
          <p:cNvPr id="26" name="Image 9" descr=" ">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825526" y="5067337"/>
            <a:ext cx="561724" cy="581806"/>
          </a:xfrm>
          <a:prstGeom prst="rect">
            <a:avLst/>
          </a:prstGeom>
        </p:spPr>
      </p:pic>
      <p:pic>
        <p:nvPicPr>
          <p:cNvPr id="27" name="Image 10" descr=" ">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808123" y="5544350"/>
            <a:ext cx="597487" cy="235527"/>
          </a:xfrm>
          <a:prstGeom prst="rect">
            <a:avLst/>
          </a:prstGeom>
        </p:spPr>
      </p:pic>
      <p:sp>
        <p:nvSpPr>
          <p:cNvPr id="28" name="Shape 15"/>
          <p:cNvSpPr/>
          <p:nvPr/>
        </p:nvSpPr>
        <p:spPr>
          <a:xfrm>
            <a:off x="16473959" y="6413500"/>
            <a:ext cx="7049381" cy="2819400"/>
          </a:xfrm>
          <a:prstGeom prst="rect">
            <a:avLst/>
          </a:prstGeom>
          <a:noFill/>
          <a:ln/>
        </p:spPr>
      </p:sp>
      <p:sp>
        <p:nvSpPr>
          <p:cNvPr id="29" name="Text 16"/>
          <p:cNvSpPr/>
          <p:nvPr/>
        </p:nvSpPr>
        <p:spPr>
          <a:xfrm>
            <a:off x="16372346" y="6413500"/>
            <a:ext cx="7252606" cy="939800"/>
          </a:xfrm>
          <a:prstGeom prst="rect">
            <a:avLst/>
          </a:prstGeom>
          <a:noFill/>
          <a:ln/>
        </p:spPr>
        <p:txBody>
          <a:bodyPr wrap="square" lIns="0" tIns="0" rIns="0" bIns="0" rtlCol="0" anchor="t"/>
          <a:lstStyle/>
          <a:p>
            <a:pPr algn="ctr" indent="0" marL="0">
              <a:buNone/>
            </a:pPr>
            <a:r>
              <a:rPr lang="en-US" sz="4800" dirty="0">
                <a:solidFill>
                  <a:srgbClr val="000000">
                    <a:alpha val="100000"/>
                  </a:srgbClr>
                </a:solidFill>
                <a:latin typeface="Bebas Neue Regular" pitchFamily="34" charset="0"/>
                <a:ea typeface="Bebas Neue Regular" pitchFamily="34" charset="-122"/>
                <a:cs typeface="Bebas Neue Regular" pitchFamily="34" charset="-120"/>
              </a:rPr>
              <a:t>Entertainment</a:t>
            </a:r>
            <a:endParaRPr lang="en-US" sz="4800" dirty="0"/>
          </a:p>
        </p:txBody>
      </p:sp>
      <p:sp>
        <p:nvSpPr>
          <p:cNvPr id="30" name="Text 17"/>
          <p:cNvSpPr/>
          <p:nvPr/>
        </p:nvSpPr>
        <p:spPr>
          <a:xfrm>
            <a:off x="16406217" y="7251700"/>
            <a:ext cx="7184865" cy="2116667"/>
          </a:xfrm>
          <a:prstGeom prst="rect">
            <a:avLst/>
          </a:prstGeom>
          <a:noFill/>
          <a:ln/>
        </p:spPr>
        <p:txBody>
          <a:bodyPr wrap="square" lIns="0" tIns="0" rIns="0" bIns="0" rtlCol="0" anchor="t"/>
          <a:lstStyle/>
          <a:p>
            <a:pPr algn="ctr" indent="0" marL="0">
              <a:spcAft>
                <a:spcPts val="4000"/>
              </a:spcAft>
              <a:buNone/>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Social media offers a variety of entertainment options, including videos, games, and memes, that help us relax and unwind.</a:t>
            </a:r>
            <a:endParaRPr lang="en-US" sz="3200" dirty="0"/>
          </a:p>
        </p:txBody>
      </p:sp>
      <p:pic>
        <p:nvPicPr>
          <p:cNvPr id="31" name="Image 11" descr=" ">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2612676" y="3276600"/>
            <a:ext cx="8713289" cy="685800"/>
          </a:xfrm>
          <a:prstGeom prst="rect">
            <a:avLst/>
          </a:prstGeom>
        </p:spPr>
      </p:pic>
      <p:pic>
        <p:nvPicPr>
          <p:cNvPr id="32" name="Image 12" descr=" ">    </p:cNvPr>
          <p:cNvPicPr>
            <a:picLocks noChangeAspect="1"/>
          </p:cNvPicPr>
          <p:nvPr/>
        </p:nvPicPr>
        <p:blipFill>
          <a:blip r:embed="rId20"/>
          <a:stretch>
            <a:fillRect/>
          </a:stretch>
        </p:blipFill>
        <p:spPr>
          <a:xfrm>
            <a:off x="25161845" y="546100"/>
            <a:ext cx="3365921" cy="3365500"/>
          </a:xfrm>
          <a:prstGeom prst="rect">
            <a:avLst/>
          </a:prstGeom>
        </p:spPr>
      </p:pic>
      <p:pic>
        <p:nvPicPr>
          <p:cNvPr id="33" name="Image 13" descr=" ">    </p:cNvPr>
          <p:cNvPicPr>
            <a:picLocks noChangeAspect="1"/>
          </p:cNvPicPr>
          <p:nvPr/>
        </p:nvPicPr>
        <p:blipFill>
          <a:blip r:embed="rId21"/>
          <a:stretch>
            <a:fillRect/>
          </a:stretch>
        </p:blipFill>
        <p:spPr>
          <a:xfrm>
            <a:off x="215927" y="8280400"/>
            <a:ext cx="787498" cy="50673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0" y="7454900"/>
            <a:ext cx="7138292" cy="62611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 ">    </p:cNvPr>
          <p:cNvPicPr>
            <a:picLocks noChangeAspect="1"/>
          </p:cNvPicPr>
          <p:nvPr/>
        </p:nvPicPr>
        <p:blipFill>
          <a:blip r:embed="rId3"/>
          <a:stretch>
            <a:fillRect/>
          </a:stretch>
        </p:blipFill>
        <p:spPr>
          <a:xfrm>
            <a:off x="23523340" y="10820400"/>
            <a:ext cx="711289" cy="2590800"/>
          </a:xfrm>
          <a:prstGeom prst="rect">
            <a:avLst/>
          </a:prstGeom>
        </p:spPr>
      </p:pic>
      <p:sp>
        <p:nvSpPr>
          <p:cNvPr id="5" name="Shape 1"/>
          <p:cNvSpPr/>
          <p:nvPr/>
        </p:nvSpPr>
        <p:spPr>
          <a:xfrm>
            <a:off x="4305838" y="3683000"/>
            <a:ext cx="15762670" cy="6350000"/>
          </a:xfrm>
          <a:prstGeom prst="rect">
            <a:avLst/>
          </a:prstGeom>
          <a:noFill/>
          <a:ln/>
        </p:spPr>
      </p:sp>
      <p:sp>
        <p:nvSpPr>
          <p:cNvPr id="6" name="Shape 2"/>
          <p:cNvSpPr/>
          <p:nvPr/>
        </p:nvSpPr>
        <p:spPr>
          <a:xfrm>
            <a:off x="4305838" y="3683000"/>
            <a:ext cx="15762670" cy="5448300"/>
          </a:xfrm>
          <a:prstGeom prst="rect">
            <a:avLst/>
          </a:prstGeom>
          <a:noFill/>
          <a:ln/>
        </p:spPr>
      </p:sp>
      <p:sp>
        <p:nvSpPr>
          <p:cNvPr id="7" name="Shape 3"/>
          <p:cNvSpPr/>
          <p:nvPr/>
        </p:nvSpPr>
        <p:spPr>
          <a:xfrm>
            <a:off x="6312689" y="3683000"/>
            <a:ext cx="11748968" cy="4267200"/>
          </a:xfrm>
          <a:prstGeom prst="rect">
            <a:avLst/>
          </a:prstGeom>
          <a:solidFill>
            <a:srgbClr val="FF4B4C">
              <a:alpha val="100000"/>
            </a:srgbClr>
          </a:solidFill>
          <a:ln/>
        </p:spPr>
      </p:sp>
      <p:sp>
        <p:nvSpPr>
          <p:cNvPr id="8" name="Text 4"/>
          <p:cNvSpPr/>
          <p:nvPr/>
        </p:nvSpPr>
        <p:spPr>
          <a:xfrm>
            <a:off x="6414302" y="3479800"/>
            <a:ext cx="11545743" cy="4673600"/>
          </a:xfrm>
          <a:prstGeom prst="rect">
            <a:avLst/>
          </a:prstGeom>
          <a:noFill/>
          <a:ln/>
        </p:spPr>
        <p:txBody>
          <a:bodyPr wrap="square" lIns="0" tIns="0" rIns="0" bIns="0" rtlCol="0" anchor="ctr"/>
          <a:lstStyle/>
          <a:p>
            <a:pPr algn="ctr" indent="0" marL="0">
              <a:buNone/>
            </a:pPr>
            <a:r>
              <a:rPr lang="en-US" sz="24000" dirty="0">
                <a:solidFill>
                  <a:srgbClr val="FFFFFF">
                    <a:alpha val="100000"/>
                  </a:srgbClr>
                </a:solidFill>
                <a:latin typeface="Bebas Neue Regular" pitchFamily="34" charset="0"/>
                <a:ea typeface="Bebas Neue Regular" pitchFamily="34" charset="-122"/>
                <a:cs typeface="Bebas Neue Regular" pitchFamily="34" charset="-120"/>
              </a:rPr>
              <a:t>4.9 billion</a:t>
            </a:r>
            <a:endParaRPr lang="en-US" sz="24000" dirty="0"/>
          </a:p>
        </p:txBody>
      </p:sp>
      <p:sp>
        <p:nvSpPr>
          <p:cNvPr id="9" name="Text 5"/>
          <p:cNvSpPr/>
          <p:nvPr/>
        </p:nvSpPr>
        <p:spPr>
          <a:xfrm>
            <a:off x="4170355" y="8153400"/>
            <a:ext cx="16033637" cy="1248833"/>
          </a:xfrm>
          <a:prstGeom prst="rect">
            <a:avLst/>
          </a:prstGeom>
          <a:noFill/>
          <a:ln/>
        </p:spPr>
        <p:txBody>
          <a:bodyPr wrap="square" lIns="0" tIns="0" rIns="0" bIns="0" rtlCol="0" anchor="t"/>
          <a:lstStyle/>
          <a:p>
            <a:pPr algn="ctr" indent="0" marL="0">
              <a:buNone/>
            </a:pPr>
            <a:r>
              <a:rPr lang="en-US" sz="6400" spc="256" kern="0" dirty="0">
                <a:solidFill>
                  <a:srgbClr val="4D4D4D">
                    <a:alpha val="100000"/>
                  </a:srgbClr>
                </a:solidFill>
                <a:latin typeface="Bebas Neue Regular" pitchFamily="34" charset="0"/>
                <a:ea typeface="Bebas Neue Regular" pitchFamily="34" charset="-122"/>
                <a:cs typeface="Bebas Neue Regular" pitchFamily="34" charset="-120"/>
              </a:rPr>
              <a:t>ACTIVE SOCIAL MEDIA USERS WORLDWIDE</a:t>
            </a:r>
            <a:endParaRPr lang="en-US" sz="6400" dirty="0"/>
          </a:p>
        </p:txBody>
      </p:sp>
      <p:sp>
        <p:nvSpPr>
          <p:cNvPr id="10" name="Text 6"/>
          <p:cNvSpPr/>
          <p:nvPr/>
        </p:nvSpPr>
        <p:spPr>
          <a:xfrm>
            <a:off x="7483352" y="9537700"/>
            <a:ext cx="9407642" cy="630767"/>
          </a:xfrm>
          <a:prstGeom prst="rect">
            <a:avLst/>
          </a:prstGeom>
          <a:noFill/>
          <a:ln/>
        </p:spPr>
        <p:txBody>
          <a:bodyPr wrap="square" lIns="0" tIns="0" rIns="0" bIns="0" rtlCol="0" anchor="t"/>
          <a:lstStyle/>
          <a:p>
            <a:pPr algn="ctr" indent="0" marL="0">
              <a:spcAft>
                <a:spcPts val="4000"/>
              </a:spcAft>
              <a:buNone/>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Which is 63.2% of the global population.</a:t>
            </a:r>
            <a:endParaRPr lang="en-US" sz="3200" dirty="0"/>
          </a:p>
        </p:txBody>
      </p:sp>
      <p:pic>
        <p:nvPicPr>
          <p:cNvPr id="11" name="Image 2" descr=" ">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471534" y="10020300"/>
            <a:ext cx="3696162" cy="3695700"/>
          </a:xfrm>
          <a:prstGeom prst="rect">
            <a:avLst/>
          </a:prstGeom>
        </p:spPr>
      </p:pic>
      <p:pic>
        <p:nvPicPr>
          <p:cNvPr id="12" name="Image 3" descr=" ">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395324" y="0"/>
            <a:ext cx="3975597" cy="393700"/>
          </a:xfrm>
          <a:prstGeom prst="rect">
            <a:avLst/>
          </a:prstGeom>
        </p:spPr>
      </p:pic>
      <p:pic>
        <p:nvPicPr>
          <p:cNvPr id="13" name="Image 4" descr=" ">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7257" y="1498600"/>
            <a:ext cx="2705438" cy="355600"/>
          </a:xfrm>
          <a:prstGeom prst="rect">
            <a:avLst/>
          </a:prstGeom>
        </p:spPr>
      </p:pic>
      <p:pic>
        <p:nvPicPr>
          <p:cNvPr id="14" name="Image 5" descr=" ">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0" y="990600"/>
            <a:ext cx="2502213" cy="355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23370921" y="10515600"/>
            <a:ext cx="1016127" cy="3200400"/>
          </a:xfrm>
          <a:prstGeom prst="rect">
            <a:avLst/>
          </a:prstGeom>
          <a:noFill/>
          <a:ln/>
        </p:spPr>
      </p:sp>
      <p:pic>
        <p:nvPicPr>
          <p:cNvPr id="3" name="Image 0" descr=" ">    </p:cNvPr>
          <p:cNvPicPr>
            <a:picLocks noChangeAspect="1"/>
          </p:cNvPicPr>
          <p:nvPr/>
        </p:nvPicPr>
        <p:blipFill>
          <a:blip r:embed="rId1"/>
          <a:stretch>
            <a:fillRect/>
          </a:stretch>
        </p:blipFill>
        <p:spPr>
          <a:xfrm>
            <a:off x="23523340" y="10820400"/>
            <a:ext cx="711289" cy="2590800"/>
          </a:xfrm>
          <a:prstGeom prst="rect">
            <a:avLst/>
          </a:prstGeom>
        </p:spPr>
      </p:pic>
      <p:sp>
        <p:nvSpPr>
          <p:cNvPr id="4" name="Shape 1"/>
          <p:cNvSpPr/>
          <p:nvPr/>
        </p:nvSpPr>
        <p:spPr>
          <a:xfrm>
            <a:off x="14314689" y="3022600"/>
            <a:ext cx="6642930" cy="7683500"/>
          </a:xfrm>
          <a:prstGeom prst="rect">
            <a:avLst/>
          </a:prstGeom>
          <a:noFill/>
          <a:ln/>
        </p:spPr>
      </p:sp>
      <p:sp>
        <p:nvSpPr>
          <p:cNvPr id="5" name="Text 2"/>
          <p:cNvSpPr/>
          <p:nvPr/>
        </p:nvSpPr>
        <p:spPr>
          <a:xfrm>
            <a:off x="14232129" y="3022600"/>
            <a:ext cx="6808051" cy="939800"/>
          </a:xfrm>
          <a:prstGeom prst="rect">
            <a:avLst/>
          </a:prstGeom>
          <a:noFill/>
          <a:ln/>
        </p:spPr>
        <p:txBody>
          <a:bodyPr wrap="square" lIns="0" tIns="0" rIns="0" bIns="0" rtlCol="0" anchor="t"/>
          <a:lstStyle/>
          <a:p>
            <a:pPr algn="ctr" indent="0" marL="0">
              <a:buNone/>
            </a:pPr>
            <a:r>
              <a:rPr lang="en-US" sz="4800" dirty="0">
                <a:solidFill>
                  <a:srgbClr val="000000">
                    <a:alpha val="100000"/>
                  </a:srgbClr>
                </a:solidFill>
                <a:latin typeface="Bebas Neue Regular" pitchFamily="34" charset="0"/>
                <a:ea typeface="Bebas Neue Regular" pitchFamily="34" charset="-122"/>
                <a:cs typeface="Bebas Neue Regular" pitchFamily="34" charset="-120"/>
              </a:rPr>
              <a:t>young adults using social media.</a:t>
            </a:r>
            <a:endParaRPr lang="en-US" sz="4800" dirty="0"/>
          </a:p>
        </p:txBody>
      </p:sp>
      <p:sp>
        <p:nvSpPr>
          <p:cNvPr id="6" name="Shape 3"/>
          <p:cNvSpPr/>
          <p:nvPr/>
        </p:nvSpPr>
        <p:spPr>
          <a:xfrm>
            <a:off x="14314689" y="4064000"/>
            <a:ext cx="6642930" cy="6642100"/>
          </a:xfrm>
          <a:prstGeom prst="rect">
            <a:avLst/>
          </a:prstGeom>
          <a:noFill/>
          <a:ln/>
        </p:spPr>
      </p:sp>
      <p:pic>
        <p:nvPicPr>
          <p:cNvPr id="7" name="Image 1" descr=" ">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314689" y="4064000"/>
            <a:ext cx="6642930" cy="6642100"/>
          </a:xfrm>
          <a:prstGeom prst="rect">
            <a:avLst/>
          </a:prstGeom>
        </p:spPr>
      </p:pic>
      <p:pic>
        <p:nvPicPr>
          <p:cNvPr id="8" name="Image 2" descr=" ">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314686" y="4064000"/>
            <a:ext cx="6642933" cy="6642100"/>
          </a:xfrm>
          <a:prstGeom prst="rect">
            <a:avLst/>
          </a:prstGeom>
        </p:spPr>
      </p:pic>
      <p:sp>
        <p:nvSpPr>
          <p:cNvPr id="9" name="Shape 4"/>
          <p:cNvSpPr/>
          <p:nvPr/>
        </p:nvSpPr>
        <p:spPr>
          <a:xfrm>
            <a:off x="16505713" y="6400800"/>
            <a:ext cx="2260883" cy="1955800"/>
          </a:xfrm>
          <a:prstGeom prst="rect">
            <a:avLst/>
          </a:prstGeom>
          <a:noFill/>
          <a:ln/>
        </p:spPr>
      </p:sp>
      <p:sp>
        <p:nvSpPr>
          <p:cNvPr id="10" name="Text 5"/>
          <p:cNvSpPr/>
          <p:nvPr/>
        </p:nvSpPr>
        <p:spPr>
          <a:xfrm>
            <a:off x="16234746" y="6400800"/>
            <a:ext cx="2802817" cy="2497667"/>
          </a:xfrm>
          <a:prstGeom prst="rect">
            <a:avLst/>
          </a:prstGeom>
          <a:noFill/>
          <a:ln/>
        </p:spPr>
        <p:txBody>
          <a:bodyPr wrap="square" lIns="0" tIns="0" rIns="0" bIns="0" rtlCol="0" anchor="t"/>
          <a:lstStyle/>
          <a:p>
            <a:pPr algn="ctr" indent="0" marL="0">
              <a:buNone/>
            </a:pPr>
            <a:r>
              <a:rPr lang="en-US" sz="12800" dirty="0">
                <a:solidFill>
                  <a:srgbClr val="1200B6">
                    <a:alpha val="100000"/>
                  </a:srgbClr>
                </a:solidFill>
                <a:latin typeface="Bebas Neue Regular" pitchFamily="34" charset="0"/>
                <a:ea typeface="Bebas Neue Regular" pitchFamily="34" charset="-122"/>
                <a:cs typeface="Bebas Neue Regular" pitchFamily="34" charset="-120"/>
              </a:rPr>
              <a:t>82%</a:t>
            </a:r>
            <a:endParaRPr lang="en-US" sz="12800" dirty="0"/>
          </a:p>
        </p:txBody>
      </p:sp>
      <p:sp>
        <p:nvSpPr>
          <p:cNvPr id="11" name="Text 6"/>
          <p:cNvSpPr/>
          <p:nvPr/>
        </p:nvSpPr>
        <p:spPr>
          <a:xfrm>
            <a:off x="3018744" y="3238500"/>
            <a:ext cx="9610868" cy="7387167"/>
          </a:xfrm>
          <a:prstGeom prst="rect">
            <a:avLst/>
          </a:prstGeom>
          <a:noFill/>
          <a:ln/>
        </p:spPr>
        <p:txBody>
          <a:bodyPr wrap="square" lIns="0" tIns="0" rIns="0" bIns="0" rtlCol="0" anchor="t"/>
          <a:lstStyle/>
          <a:p>
            <a:pPr algn="ctr" lvl="1" marL="685800" indent="-342900">
              <a:spcAft>
                <a:spcPts val="4000"/>
              </a:spcAft>
              <a:buSzPct val="100000"/>
              <a:buChar char="•"/>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Young adults aged 16-24 are the most active social media users, with 82% using social media.</a:t>
            </a:r>
            <a:endParaRPr lang="en-US" sz="3200" dirty="0"/>
          </a:p>
          <a:p>
            <a:pPr algn="ctr" lvl="1" marL="685800" indent="-342900">
              <a:spcAft>
                <a:spcPts val="4000"/>
              </a:spcAft>
              <a:buSzPct val="100000"/>
              <a:buChar char="•"/>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They use social media to stay connected, share experiences, and consume entertainment.</a:t>
            </a:r>
            <a:endParaRPr lang="en-US" sz="3200" dirty="0"/>
          </a:p>
          <a:p>
            <a:pPr algn="ctr" lvl="1" marL="685800" indent="-342900">
              <a:spcAft>
                <a:spcPts val="4000"/>
              </a:spcAft>
              <a:buSzPct val="100000"/>
              <a:buChar char="•"/>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Popular social media platforms among young adults include Instagram, Snapchat, and TikTok.</a:t>
            </a:r>
            <a:endParaRPr lang="en-US" sz="3200" dirty="0"/>
          </a:p>
          <a:p>
            <a:pPr algn="ctr" lvl="1" marL="685800" indent="-342900">
              <a:spcAft>
                <a:spcPts val="4000"/>
              </a:spcAft>
              <a:buSzPct val="100000"/>
              <a:buChar char="•"/>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Social media is an integral part of their social lives and communication.</a:t>
            </a:r>
            <a:endParaRPr lang="en-US" sz="3200" dirty="0"/>
          </a:p>
          <a:p>
            <a:pPr algn="ctr" lvl="1" marL="685800" indent="-342900">
              <a:spcAft>
                <a:spcPts val="4000"/>
              </a:spcAft>
              <a:buSzPct val="100000"/>
              <a:buChar char="•"/>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Younger generations will continue to shape the direction and trends of social media.</a:t>
            </a:r>
            <a:endParaRPr lang="en-US" sz="3200" dirty="0"/>
          </a:p>
        </p:txBody>
      </p:sp>
      <p:pic>
        <p:nvPicPr>
          <p:cNvPr id="12" name="Image 3" descr=" ">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2413000"/>
            <a:ext cx="939917" cy="5054600"/>
          </a:xfrm>
          <a:prstGeom prst="rect">
            <a:avLst/>
          </a:prstGeom>
        </p:spPr>
      </p:pic>
      <p:pic>
        <p:nvPicPr>
          <p:cNvPr id="13" name="Image 4" descr=" ">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94549" y="12026900"/>
            <a:ext cx="4509064" cy="1028700"/>
          </a:xfrm>
          <a:prstGeom prst="rect">
            <a:avLst/>
          </a:prstGeom>
        </p:spPr>
      </p:pic>
      <p:pic>
        <p:nvPicPr>
          <p:cNvPr id="14" name="Image 5" descr=" ">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623378" y="12382500"/>
            <a:ext cx="6109464" cy="25400"/>
          </a:xfrm>
          <a:prstGeom prst="rect">
            <a:avLst/>
          </a:prstGeom>
        </p:spPr>
      </p:pic>
      <p:pic>
        <p:nvPicPr>
          <p:cNvPr id="15" name="Image 6" descr=" ">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23990" y="4940300"/>
            <a:ext cx="431854" cy="2857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23370921" y="10515600"/>
            <a:ext cx="1016127" cy="3200400"/>
          </a:xfrm>
          <a:prstGeom prst="rect">
            <a:avLst/>
          </a:prstGeom>
          <a:noFill/>
          <a:ln/>
        </p:spPr>
      </p:sp>
      <p:pic>
        <p:nvPicPr>
          <p:cNvPr id="3" name="Image 0" descr=" ">    </p:cNvPr>
          <p:cNvPicPr>
            <a:picLocks noChangeAspect="1"/>
          </p:cNvPicPr>
          <p:nvPr/>
        </p:nvPicPr>
        <p:blipFill>
          <a:blip r:embed="rId1"/>
          <a:stretch>
            <a:fillRect/>
          </a:stretch>
        </p:blipFill>
        <p:spPr>
          <a:xfrm>
            <a:off x="23523340" y="10820400"/>
            <a:ext cx="711289" cy="2590800"/>
          </a:xfrm>
          <a:prstGeom prst="rect">
            <a:avLst/>
          </a:prstGeom>
        </p:spPr>
      </p:pic>
      <p:sp>
        <p:nvSpPr>
          <p:cNvPr id="4" name="Shape 1"/>
          <p:cNvSpPr/>
          <p:nvPr/>
        </p:nvSpPr>
        <p:spPr>
          <a:xfrm>
            <a:off x="5804625" y="977900"/>
            <a:ext cx="12777797" cy="2565400"/>
          </a:xfrm>
          <a:prstGeom prst="rect">
            <a:avLst/>
          </a:prstGeom>
          <a:solidFill>
            <a:srgbClr val="FFFFFF">
              <a:alpha val="100000"/>
            </a:srgbClr>
          </a:solidFill>
          <a:ln w="101600">
            <a:solidFill>
              <a:srgbClr val="FF4B4C"/>
            </a:solidFill>
            <a:prstDash val="solid"/>
          </a:ln>
        </p:spPr>
      </p:sp>
      <p:sp>
        <p:nvSpPr>
          <p:cNvPr id="5" name="Text 2"/>
          <p:cNvSpPr/>
          <p:nvPr/>
        </p:nvSpPr>
        <p:spPr>
          <a:xfrm>
            <a:off x="6143334" y="1011767"/>
            <a:ext cx="12100379" cy="2497667"/>
          </a:xfrm>
          <a:prstGeom prst="rect">
            <a:avLst/>
          </a:prstGeom>
          <a:noFill/>
          <a:ln/>
        </p:spPr>
        <p:txBody>
          <a:bodyPr wrap="square" lIns="0" tIns="0" rIns="0" bIns="0" rtlCol="0" anchor="ctr"/>
          <a:lstStyle/>
          <a:p>
            <a:pPr algn="ctr" indent="0" marL="0">
              <a:buNone/>
            </a:pPr>
            <a:r>
              <a:rPr lang="en-US" sz="12800" dirty="0">
                <a:solidFill>
                  <a:srgbClr val="FF4B4C">
                    <a:alpha val="100000"/>
                  </a:srgbClr>
                </a:solidFill>
                <a:latin typeface="Bebas Neue Regular" pitchFamily="34" charset="0"/>
                <a:ea typeface="Bebas Neue Regular" pitchFamily="34" charset="-122"/>
                <a:cs typeface="Bebas Neue Regular" pitchFamily="34" charset="-120"/>
              </a:rPr>
              <a:t>Types of social media</a:t>
            </a:r>
            <a:endParaRPr lang="en-US" sz="12800" dirty="0"/>
          </a:p>
        </p:txBody>
      </p:sp>
      <p:sp>
        <p:nvSpPr>
          <p:cNvPr id="6" name="Shape 3"/>
          <p:cNvSpPr/>
          <p:nvPr/>
        </p:nvSpPr>
        <p:spPr>
          <a:xfrm>
            <a:off x="1854432" y="5143500"/>
            <a:ext cx="6096762" cy="6096000"/>
          </a:xfrm>
          <a:prstGeom prst="roundRect">
            <a:avLst>
              <a:gd name="adj" fmla="val 2083350"/>
            </a:avLst>
          </a:prstGeom>
          <a:solidFill>
            <a:srgbClr val="FFFFFF">
              <a:alpha val="100000"/>
            </a:srgbClr>
          </a:solidFill>
          <a:ln w="101600">
            <a:solidFill>
              <a:srgbClr val="1200B6"/>
            </a:solidFill>
            <a:prstDash val="solid"/>
          </a:ln>
          <a:effectLst>
            <a:outerShdw sx="100000" sy="100000" kx="0" ky="0" algn="bl" rotWithShape="0" blurRad="101600" dist="71842" dir="2700000">
              <a:srgbClr val="000000">
                <a:alpha val="100000"/>
              </a:srgbClr>
            </a:outerShdw>
          </a:effectLst>
        </p:spPr>
      </p:sp>
      <p:sp>
        <p:nvSpPr>
          <p:cNvPr id="7" name="Shape 4"/>
          <p:cNvSpPr/>
          <p:nvPr/>
        </p:nvSpPr>
        <p:spPr>
          <a:xfrm>
            <a:off x="4089911" y="6858000"/>
            <a:ext cx="1625803" cy="1625600"/>
          </a:xfrm>
          <a:prstGeom prst="roundRect">
            <a:avLst>
              <a:gd name="adj" fmla="val 78188"/>
            </a:avLst>
          </a:prstGeom>
          <a:noFill/>
          <a:ln/>
        </p:spPr>
      </p:sp>
      <p:pic>
        <p:nvPicPr>
          <p:cNvPr id="8" name="Image 1" descr=" ">    </p:cNvPr>
          <p:cNvPicPr>
            <a:picLocks noChangeAspect="1"/>
          </p:cNvPicPr>
          <p:nvPr/>
        </p:nvPicPr>
        <p:blipFill>
          <a:blip r:embed="rId2"/>
          <a:stretch>
            <a:fillRect/>
          </a:stretch>
        </p:blipFill>
        <p:spPr>
          <a:xfrm>
            <a:off x="4089911" y="6858000"/>
            <a:ext cx="1625803" cy="1625600"/>
          </a:xfrm>
          <a:prstGeom prst="rect">
            <a:avLst/>
          </a:prstGeom>
        </p:spPr>
      </p:pic>
      <p:sp>
        <p:nvSpPr>
          <p:cNvPr id="9" name="Shape 5"/>
          <p:cNvSpPr/>
          <p:nvPr/>
        </p:nvSpPr>
        <p:spPr>
          <a:xfrm>
            <a:off x="2006851" y="8788400"/>
            <a:ext cx="5791924" cy="736600"/>
          </a:xfrm>
          <a:prstGeom prst="rect">
            <a:avLst/>
          </a:prstGeom>
          <a:noFill/>
          <a:ln/>
        </p:spPr>
      </p:sp>
      <p:sp>
        <p:nvSpPr>
          <p:cNvPr id="10" name="Text 6"/>
          <p:cNvSpPr/>
          <p:nvPr/>
        </p:nvSpPr>
        <p:spPr>
          <a:xfrm>
            <a:off x="1905238" y="8788400"/>
            <a:ext cx="5995149" cy="939800"/>
          </a:xfrm>
          <a:prstGeom prst="rect">
            <a:avLst/>
          </a:prstGeom>
          <a:noFill/>
          <a:ln/>
        </p:spPr>
        <p:txBody>
          <a:bodyPr wrap="square" lIns="0" tIns="0" rIns="0" bIns="0" rtlCol="0" anchor="t"/>
          <a:lstStyle/>
          <a:p>
            <a:pPr algn="ctr" indent="0" marL="0">
              <a:buNone/>
            </a:pPr>
            <a:r>
              <a:rPr lang="en-US" sz="4800" dirty="0">
                <a:solidFill>
                  <a:srgbClr val="1200B6">
                    <a:alpha val="100000"/>
                  </a:srgbClr>
                </a:solidFill>
                <a:latin typeface="Bebas Neue Regular" pitchFamily="34" charset="0"/>
                <a:ea typeface="Bebas Neue Regular" pitchFamily="34" charset="-122"/>
                <a:cs typeface="Bebas Neue Regular" pitchFamily="34" charset="-120"/>
              </a:rPr>
              <a:t>social networking</a:t>
            </a:r>
            <a:endParaRPr lang="en-US" sz="4800" dirty="0"/>
          </a:p>
        </p:txBody>
      </p:sp>
      <p:sp>
        <p:nvSpPr>
          <p:cNvPr id="11" name="Shape 7"/>
          <p:cNvSpPr/>
          <p:nvPr/>
        </p:nvSpPr>
        <p:spPr>
          <a:xfrm>
            <a:off x="9145143" y="5143500"/>
            <a:ext cx="6096762" cy="6096000"/>
          </a:xfrm>
          <a:prstGeom prst="roundRect">
            <a:avLst>
              <a:gd name="adj" fmla="val 2083350"/>
            </a:avLst>
          </a:prstGeom>
          <a:solidFill>
            <a:srgbClr val="FFFFFF">
              <a:alpha val="100000"/>
            </a:srgbClr>
          </a:solidFill>
          <a:ln w="101600">
            <a:solidFill>
              <a:srgbClr val="1200B6"/>
            </a:solidFill>
            <a:prstDash val="solid"/>
          </a:ln>
          <a:effectLst>
            <a:outerShdw sx="100000" sy="100000" kx="0" ky="0" algn="bl" rotWithShape="0" blurRad="101600" dist="71842" dir="2700000">
              <a:srgbClr val="000000">
                <a:alpha val="100000"/>
              </a:srgbClr>
            </a:outerShdw>
          </a:effectLst>
        </p:spPr>
      </p:sp>
      <p:sp>
        <p:nvSpPr>
          <p:cNvPr id="12" name="Shape 8"/>
          <p:cNvSpPr/>
          <p:nvPr/>
        </p:nvSpPr>
        <p:spPr>
          <a:xfrm>
            <a:off x="11380622" y="6858000"/>
            <a:ext cx="1625803" cy="1625600"/>
          </a:xfrm>
          <a:prstGeom prst="roundRect">
            <a:avLst>
              <a:gd name="adj" fmla="val 78188"/>
            </a:avLst>
          </a:prstGeom>
          <a:noFill/>
          <a:ln/>
        </p:spPr>
      </p:sp>
      <p:pic>
        <p:nvPicPr>
          <p:cNvPr id="13" name="Image 2" descr=" ">    </p:cNvPr>
          <p:cNvPicPr>
            <a:picLocks noChangeAspect="1"/>
          </p:cNvPicPr>
          <p:nvPr/>
        </p:nvPicPr>
        <p:blipFill>
          <a:blip r:embed="rId3"/>
          <a:stretch>
            <a:fillRect/>
          </a:stretch>
        </p:blipFill>
        <p:spPr>
          <a:xfrm>
            <a:off x="11380622" y="6858000"/>
            <a:ext cx="1625803" cy="1625600"/>
          </a:xfrm>
          <a:prstGeom prst="rect">
            <a:avLst/>
          </a:prstGeom>
        </p:spPr>
      </p:pic>
      <p:sp>
        <p:nvSpPr>
          <p:cNvPr id="14" name="Shape 9"/>
          <p:cNvSpPr/>
          <p:nvPr/>
        </p:nvSpPr>
        <p:spPr>
          <a:xfrm>
            <a:off x="9297562" y="8788400"/>
            <a:ext cx="5791924" cy="736600"/>
          </a:xfrm>
          <a:prstGeom prst="rect">
            <a:avLst/>
          </a:prstGeom>
          <a:noFill/>
          <a:ln/>
        </p:spPr>
      </p:sp>
      <p:sp>
        <p:nvSpPr>
          <p:cNvPr id="15" name="Text 10"/>
          <p:cNvSpPr/>
          <p:nvPr/>
        </p:nvSpPr>
        <p:spPr>
          <a:xfrm>
            <a:off x="9195949" y="8788400"/>
            <a:ext cx="5995149" cy="939800"/>
          </a:xfrm>
          <a:prstGeom prst="rect">
            <a:avLst/>
          </a:prstGeom>
          <a:noFill/>
          <a:ln/>
        </p:spPr>
        <p:txBody>
          <a:bodyPr wrap="square" lIns="0" tIns="0" rIns="0" bIns="0" rtlCol="0" anchor="t"/>
          <a:lstStyle/>
          <a:p>
            <a:pPr algn="ctr" indent="0" marL="0">
              <a:buNone/>
            </a:pPr>
            <a:r>
              <a:rPr lang="en-US" sz="4800" dirty="0">
                <a:solidFill>
                  <a:srgbClr val="1200B6">
                    <a:alpha val="100000"/>
                  </a:srgbClr>
                </a:solidFill>
                <a:latin typeface="Bebas Neue Regular" pitchFamily="34" charset="0"/>
                <a:ea typeface="Bebas Neue Regular" pitchFamily="34" charset="-122"/>
                <a:cs typeface="Bebas Neue Regular" pitchFamily="34" charset="-120"/>
              </a:rPr>
              <a:t>blogging</a:t>
            </a:r>
            <a:endParaRPr lang="en-US" sz="4800" dirty="0"/>
          </a:p>
        </p:txBody>
      </p:sp>
      <p:sp>
        <p:nvSpPr>
          <p:cNvPr id="16" name="Shape 11"/>
          <p:cNvSpPr/>
          <p:nvPr/>
        </p:nvSpPr>
        <p:spPr>
          <a:xfrm>
            <a:off x="16435854" y="5143500"/>
            <a:ext cx="6096762" cy="6096000"/>
          </a:xfrm>
          <a:prstGeom prst="roundRect">
            <a:avLst>
              <a:gd name="adj" fmla="val 2083350"/>
            </a:avLst>
          </a:prstGeom>
          <a:solidFill>
            <a:srgbClr val="FFFFFF">
              <a:alpha val="100000"/>
            </a:srgbClr>
          </a:solidFill>
          <a:ln w="101600">
            <a:solidFill>
              <a:srgbClr val="1200B6"/>
            </a:solidFill>
            <a:prstDash val="solid"/>
          </a:ln>
          <a:effectLst>
            <a:outerShdw sx="100000" sy="100000" kx="0" ky="0" algn="bl" rotWithShape="0" blurRad="101600" dist="71842" dir="2700000">
              <a:srgbClr val="000000">
                <a:alpha val="100000"/>
              </a:srgbClr>
            </a:outerShdw>
          </a:effectLst>
        </p:spPr>
      </p:sp>
      <p:sp>
        <p:nvSpPr>
          <p:cNvPr id="17" name="Shape 12"/>
          <p:cNvSpPr/>
          <p:nvPr/>
        </p:nvSpPr>
        <p:spPr>
          <a:xfrm>
            <a:off x="18671334" y="6858000"/>
            <a:ext cx="1625803" cy="1625600"/>
          </a:xfrm>
          <a:prstGeom prst="roundRect">
            <a:avLst>
              <a:gd name="adj" fmla="val 78188"/>
            </a:avLst>
          </a:prstGeom>
          <a:noFill/>
          <a:ln/>
        </p:spPr>
      </p:sp>
      <p:pic>
        <p:nvPicPr>
          <p:cNvPr id="18" name="Image 3" descr=" ">    </p:cNvPr>
          <p:cNvPicPr>
            <a:picLocks noChangeAspect="1"/>
          </p:cNvPicPr>
          <p:nvPr/>
        </p:nvPicPr>
        <p:blipFill>
          <a:blip r:embed="rId4"/>
          <a:stretch>
            <a:fillRect/>
          </a:stretch>
        </p:blipFill>
        <p:spPr>
          <a:xfrm>
            <a:off x="18671334" y="6858000"/>
            <a:ext cx="1625803" cy="1625600"/>
          </a:xfrm>
          <a:prstGeom prst="rect">
            <a:avLst/>
          </a:prstGeom>
        </p:spPr>
      </p:pic>
      <p:sp>
        <p:nvSpPr>
          <p:cNvPr id="19" name="Shape 13"/>
          <p:cNvSpPr/>
          <p:nvPr/>
        </p:nvSpPr>
        <p:spPr>
          <a:xfrm>
            <a:off x="16588273" y="8788400"/>
            <a:ext cx="5791924" cy="736600"/>
          </a:xfrm>
          <a:prstGeom prst="rect">
            <a:avLst/>
          </a:prstGeom>
          <a:noFill/>
          <a:ln/>
        </p:spPr>
      </p:sp>
      <p:sp>
        <p:nvSpPr>
          <p:cNvPr id="20" name="Text 14"/>
          <p:cNvSpPr/>
          <p:nvPr/>
        </p:nvSpPr>
        <p:spPr>
          <a:xfrm>
            <a:off x="16486661" y="8788400"/>
            <a:ext cx="5995149" cy="939800"/>
          </a:xfrm>
          <a:prstGeom prst="rect">
            <a:avLst/>
          </a:prstGeom>
          <a:noFill/>
          <a:ln/>
        </p:spPr>
        <p:txBody>
          <a:bodyPr wrap="square" lIns="0" tIns="0" rIns="0" bIns="0" rtlCol="0" anchor="t"/>
          <a:lstStyle/>
          <a:p>
            <a:pPr algn="ctr" indent="0" marL="0">
              <a:buNone/>
            </a:pPr>
            <a:r>
              <a:rPr lang="en-US" sz="4800" dirty="0">
                <a:solidFill>
                  <a:srgbClr val="1200B6">
                    <a:alpha val="100000"/>
                  </a:srgbClr>
                </a:solidFill>
                <a:latin typeface="Bebas Neue Regular" pitchFamily="34" charset="0"/>
                <a:ea typeface="Bebas Neue Regular" pitchFamily="34" charset="-122"/>
                <a:cs typeface="Bebas Neue Regular" pitchFamily="34" charset="-120"/>
              </a:rPr>
              <a:t>video sharing</a:t>
            </a:r>
            <a:endParaRPr lang="en-US" sz="4800" dirty="0"/>
          </a:p>
        </p:txBody>
      </p:sp>
      <p:pic>
        <p:nvPicPr>
          <p:cNvPr id="21" name="Image 4"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911" y="10439400"/>
            <a:ext cx="2184673" cy="1892300"/>
          </a:xfrm>
          <a:prstGeom prst="rect">
            <a:avLst/>
          </a:prstGeom>
        </p:spPr>
      </p:pic>
      <p:pic>
        <p:nvPicPr>
          <p:cNvPr id="22" name="Image 5"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81248" y="10160000"/>
            <a:ext cx="1981448" cy="1714500"/>
          </a:xfrm>
          <a:prstGeom prst="rect">
            <a:avLst/>
          </a:prstGeom>
        </p:spPr>
      </p:pic>
      <p:pic>
        <p:nvPicPr>
          <p:cNvPr id="23" name="Image 6" descr=" ">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747163" y="334826"/>
            <a:ext cx="3639885" cy="514300"/>
          </a:xfrm>
          <a:prstGeom prst="rect">
            <a:avLst/>
          </a:prstGeom>
        </p:spPr>
      </p:pic>
      <p:pic>
        <p:nvPicPr>
          <p:cNvPr id="24" name="Image 7" descr=" ">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12902" y="1879600"/>
            <a:ext cx="2730841" cy="27305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2023-12-07T20:32:26Z</dcterms:created>
  <dcterms:modified xsi:type="dcterms:W3CDTF">2023-12-07T20:32:26Z</dcterms:modified>
</cp:coreProperties>
</file>